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saveSubsetFonts="1" autoCompressPictures="0">
  <p:sldMasterIdLst>
    <p:sldMasterId id="2147483648" r:id="rId1"/>
  </p:sldMasterIdLst>
  <p:notesMasterIdLst>
    <p:notesMasterId r:id="rId53"/>
  </p:notesMasterIdLst>
  <p:handoutMasterIdLst>
    <p:handoutMasterId r:id="rId54"/>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Lst>
  <p:sldSz cx="24384000" cy="13716000"/>
  <p:notesSz cx="6858000" cy="9144000"/>
  <p:custDataLst>
    <p:tags r:id="rId55"/>
  </p:custDataLst>
  <p:defaultTextStyle>
    <a:defPPr>
      <a:defRPr lang="zh-CN"/>
    </a:defPPr>
    <a:lvl1pPr algn="l" defTabSz="825500" rtl="0" eaLnBrk="0" fontAlgn="base" hangingPunct="0">
      <a:spcBef>
        <a:spcPct val="0"/>
      </a:spcBef>
      <a:spcAft>
        <a:spcPct val="0"/>
      </a:spcAft>
      <a:defRPr sz="2800" kern="1200" baseline="43000">
        <a:solidFill>
          <a:srgbClr val="818A93"/>
        </a:solidFill>
        <a:latin typeface="Open Sans" panose="020B0606030504020204" pitchFamily="34" charset="0"/>
        <a:ea typeface="+mn-ea"/>
        <a:cs typeface="Open Sans" panose="020B0606030504020204" pitchFamily="34" charset="0"/>
        <a:sym typeface="Open Sans" panose="020B0606030504020204" pitchFamily="34" charset="0"/>
      </a:defRPr>
    </a:lvl1pPr>
    <a:lvl2pPr marL="457200" indent="-228600" algn="l" defTabSz="825500" rtl="0" eaLnBrk="0" fontAlgn="base" hangingPunct="0">
      <a:spcBef>
        <a:spcPct val="0"/>
      </a:spcBef>
      <a:spcAft>
        <a:spcPct val="0"/>
      </a:spcAft>
      <a:defRPr sz="2800" kern="1200" baseline="43000">
        <a:solidFill>
          <a:srgbClr val="818A93"/>
        </a:solidFill>
        <a:latin typeface="Open Sans" panose="020B0606030504020204" pitchFamily="34" charset="0"/>
        <a:ea typeface="+mn-ea"/>
        <a:cs typeface="Open Sans" panose="020B0606030504020204" pitchFamily="34" charset="0"/>
        <a:sym typeface="Open Sans" panose="020B0606030504020204" pitchFamily="34" charset="0"/>
      </a:defRPr>
    </a:lvl2pPr>
    <a:lvl3pPr marL="914400" indent="-457200" algn="l" defTabSz="825500" rtl="0" eaLnBrk="0" fontAlgn="base" hangingPunct="0">
      <a:spcBef>
        <a:spcPct val="0"/>
      </a:spcBef>
      <a:spcAft>
        <a:spcPct val="0"/>
      </a:spcAft>
      <a:defRPr sz="2800" kern="1200" baseline="43000">
        <a:solidFill>
          <a:srgbClr val="818A93"/>
        </a:solidFill>
        <a:latin typeface="Open Sans" panose="020B0606030504020204" pitchFamily="34" charset="0"/>
        <a:ea typeface="+mn-ea"/>
        <a:cs typeface="Open Sans" panose="020B0606030504020204" pitchFamily="34" charset="0"/>
        <a:sym typeface="Open Sans" panose="020B0606030504020204" pitchFamily="34" charset="0"/>
      </a:defRPr>
    </a:lvl3pPr>
    <a:lvl4pPr marL="1371600" indent="-685800" algn="l" defTabSz="825500" rtl="0" eaLnBrk="0" fontAlgn="base" hangingPunct="0">
      <a:spcBef>
        <a:spcPct val="0"/>
      </a:spcBef>
      <a:spcAft>
        <a:spcPct val="0"/>
      </a:spcAft>
      <a:defRPr sz="2800" kern="1200" baseline="43000">
        <a:solidFill>
          <a:srgbClr val="818A93"/>
        </a:solidFill>
        <a:latin typeface="Open Sans" panose="020B0606030504020204" pitchFamily="34" charset="0"/>
        <a:ea typeface="+mn-ea"/>
        <a:cs typeface="Open Sans" panose="020B0606030504020204" pitchFamily="34" charset="0"/>
        <a:sym typeface="Open Sans" panose="020B0606030504020204" pitchFamily="34" charset="0"/>
      </a:defRPr>
    </a:lvl4pPr>
    <a:lvl5pPr marL="1828800" indent="-914400" algn="l" defTabSz="825500" rtl="0" eaLnBrk="0" fontAlgn="base" hangingPunct="0">
      <a:spcBef>
        <a:spcPct val="0"/>
      </a:spcBef>
      <a:spcAft>
        <a:spcPct val="0"/>
      </a:spcAft>
      <a:defRPr sz="2800" kern="1200" baseline="43000">
        <a:solidFill>
          <a:srgbClr val="818A93"/>
        </a:solidFill>
        <a:latin typeface="Open Sans" panose="020B0606030504020204" pitchFamily="34" charset="0"/>
        <a:ea typeface="+mn-ea"/>
        <a:cs typeface="Open Sans" panose="020B0606030504020204" pitchFamily="34" charset="0"/>
        <a:sym typeface="Open Sans" panose="020B0606030504020204" pitchFamily="34" charset="0"/>
      </a:defRPr>
    </a:lvl5pPr>
    <a:lvl6pPr marL="2286000" algn="l" defTabSz="914400" rtl="0" eaLnBrk="1" latinLnBrk="0" hangingPunct="1">
      <a:defRPr sz="2800" kern="1200" baseline="43000">
        <a:solidFill>
          <a:srgbClr val="818A93"/>
        </a:solidFill>
        <a:latin typeface="Open Sans" panose="020B0606030504020204" pitchFamily="34" charset="0"/>
        <a:ea typeface="+mn-ea"/>
        <a:cs typeface="Open Sans" panose="020B0606030504020204" pitchFamily="34" charset="0"/>
        <a:sym typeface="Open Sans" panose="020B0606030504020204" pitchFamily="34" charset="0"/>
      </a:defRPr>
    </a:lvl6pPr>
    <a:lvl7pPr marL="2743200" algn="l" defTabSz="914400" rtl="0" eaLnBrk="1" latinLnBrk="0" hangingPunct="1">
      <a:defRPr sz="2800" kern="1200" baseline="43000">
        <a:solidFill>
          <a:srgbClr val="818A93"/>
        </a:solidFill>
        <a:latin typeface="Open Sans" panose="020B0606030504020204" pitchFamily="34" charset="0"/>
        <a:ea typeface="+mn-ea"/>
        <a:cs typeface="Open Sans" panose="020B0606030504020204" pitchFamily="34" charset="0"/>
        <a:sym typeface="Open Sans" panose="020B0606030504020204" pitchFamily="34" charset="0"/>
      </a:defRPr>
    </a:lvl7pPr>
    <a:lvl8pPr marL="3200400" algn="l" defTabSz="914400" rtl="0" eaLnBrk="1" latinLnBrk="0" hangingPunct="1">
      <a:defRPr sz="2800" kern="1200" baseline="43000">
        <a:solidFill>
          <a:srgbClr val="818A93"/>
        </a:solidFill>
        <a:latin typeface="Open Sans" panose="020B0606030504020204" pitchFamily="34" charset="0"/>
        <a:ea typeface="+mn-ea"/>
        <a:cs typeface="Open Sans" panose="020B0606030504020204" pitchFamily="34" charset="0"/>
        <a:sym typeface="Open Sans" panose="020B0606030504020204" pitchFamily="34" charset="0"/>
      </a:defRPr>
    </a:lvl8pPr>
    <a:lvl9pPr marL="3657600" algn="l" defTabSz="914400" rtl="0" eaLnBrk="1" latinLnBrk="0" hangingPunct="1">
      <a:defRPr sz="2800" kern="1200" baseline="43000">
        <a:solidFill>
          <a:srgbClr val="818A93"/>
        </a:solidFill>
        <a:latin typeface="Open Sans" panose="020B0606030504020204" pitchFamily="34" charset="0"/>
        <a:ea typeface="+mn-ea"/>
        <a:cs typeface="Open Sans" panose="020B0606030504020204" pitchFamily="34" charset="0"/>
        <a:sym typeface="Open Sans" panose="020B0606030504020204" pitchFamily="34" charset="0"/>
      </a:defRPr>
    </a:lvl9pPr>
  </p:defaultTextStyle>
  <p:extLst>
    <p:ext uri="{EFAFB233-063F-42B5-8137-9DF3F51BA10A}">
      <p15:sldGuideLst xmlns:p15="http://schemas.microsoft.com/office/powerpoint/2012/main">
        <p15:guide id="1" orient="horz" pos="4320">
          <p15:clr>
            <a:srgbClr val="A4A3A4"/>
          </p15:clr>
        </p15:guide>
        <p15:guide id="2" pos="76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CBFD"/>
    <a:srgbClr val="BAC8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4629"/>
  </p:normalViewPr>
  <p:slideViewPr>
    <p:cSldViewPr showGuides="1">
      <p:cViewPr varScale="1">
        <p:scale>
          <a:sx n="36" d="100"/>
          <a:sy n="36" d="100"/>
        </p:scale>
        <p:origin x="492" y="42"/>
      </p:cViewPr>
      <p:guideLst>
        <p:guide orient="horz" pos="4320"/>
        <p:guide pos="76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8.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0D9974D9-FC9E-4894-BDAD-E82FB30A7456}"/>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a:lnSpc>
                <a:spcPct val="70000"/>
              </a:lnSpc>
              <a:defRPr sz="1200">
                <a:latin typeface="微软雅黑" panose="020B0503020204020204" pitchFamily="34" charset="-122"/>
              </a:defRPr>
            </a:lvl1pPr>
          </a:lstStyle>
          <a:p>
            <a:pPr>
              <a:defRPr/>
            </a:pPr>
            <a:endParaRPr lang="en-US" altLang="zh-CN"/>
          </a:p>
        </p:txBody>
      </p:sp>
      <p:sp>
        <p:nvSpPr>
          <p:cNvPr id="3" name="Date Placeholder 2">
            <a:extLst>
              <a:ext uri="{FF2B5EF4-FFF2-40B4-BE49-F238E27FC236}">
                <a16:creationId xmlns="" xmlns:a16="http://schemas.microsoft.com/office/drawing/2014/main" id="{FC9F073C-488C-4689-9A7A-F18D1391E15A}"/>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a:lnSpc>
                <a:spcPct val="70000"/>
              </a:lnSpc>
              <a:defRPr sz="1200" smtClean="0">
                <a:latin typeface="微软雅黑" panose="020B0503020204020204" pitchFamily="34" charset="-122"/>
              </a:defRPr>
            </a:lvl1pPr>
          </a:lstStyle>
          <a:p>
            <a:pPr>
              <a:defRPr/>
            </a:pPr>
            <a:fld id="{BFC974CE-82C2-41EB-87EA-C478FBB0F3E9}" type="datetimeFigureOut">
              <a:rPr lang="en-US" altLang="zh-CN"/>
              <a:pPr>
                <a:defRPr/>
              </a:pPr>
              <a:t>7/1/2018</a:t>
            </a:fld>
            <a:endParaRPr lang="en-US" altLang="zh-CN"/>
          </a:p>
        </p:txBody>
      </p:sp>
      <p:sp>
        <p:nvSpPr>
          <p:cNvPr id="4" name="Footer Placeholder 3">
            <a:extLst>
              <a:ext uri="{FF2B5EF4-FFF2-40B4-BE49-F238E27FC236}">
                <a16:creationId xmlns="" xmlns:a16="http://schemas.microsoft.com/office/drawing/2014/main" id="{959E6310-F1EF-43A9-B4BB-BC5ED8299599}"/>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a:lnSpc>
                <a:spcPct val="70000"/>
              </a:lnSpc>
              <a:defRPr sz="1200">
                <a:latin typeface="微软雅黑" panose="020B0503020204020204" pitchFamily="34" charset="-122"/>
              </a:defRPr>
            </a:lvl1pPr>
          </a:lstStyle>
          <a:p>
            <a:pPr>
              <a:defRPr/>
            </a:pPr>
            <a:endParaRPr lang="en-US" altLang="zh-CN"/>
          </a:p>
        </p:txBody>
      </p:sp>
      <p:sp>
        <p:nvSpPr>
          <p:cNvPr id="5" name="Slide Number Placeholder 4">
            <a:extLst>
              <a:ext uri="{FF2B5EF4-FFF2-40B4-BE49-F238E27FC236}">
                <a16:creationId xmlns="" xmlns:a16="http://schemas.microsoft.com/office/drawing/2014/main" id="{B4BDD8DE-09DA-49CD-BED8-218D10535DEE}"/>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a:lnSpc>
                <a:spcPct val="70000"/>
              </a:lnSpc>
              <a:defRPr sz="1200" smtClean="0">
                <a:latin typeface="微软雅黑" panose="020B0503020204020204" pitchFamily="34" charset="-122"/>
              </a:defRPr>
            </a:lvl1pPr>
          </a:lstStyle>
          <a:p>
            <a:pPr>
              <a:defRPr/>
            </a:pPr>
            <a:fld id="{EE6B508C-18E9-4AF5-BA99-95742D97CE69}" type="slidenum">
              <a:rPr lang="en-US" altLang="zh-CN"/>
              <a:pPr>
                <a:defRPr/>
              </a:pPr>
              <a:t>‹#›</a:t>
            </a:fld>
            <a:endParaRPr lang="en-US" altLang="zh-CN"/>
          </a:p>
        </p:txBody>
      </p:sp>
    </p:spTree>
    <p:extLst>
      <p:ext uri="{BB962C8B-B14F-4D97-AF65-F5344CB8AC3E}">
        <p14:creationId xmlns:p14="http://schemas.microsoft.com/office/powerpoint/2010/main" val="38442262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a:extLst>
              <a:ext uri="{FF2B5EF4-FFF2-40B4-BE49-F238E27FC236}">
                <a16:creationId xmlns="" xmlns:a16="http://schemas.microsoft.com/office/drawing/2014/main" id="{982D5E0E-2F57-4FDE-9E40-FEC1EF01718E}"/>
              </a:ext>
            </a:extLst>
          </p:cNvPr>
          <p:cNvSpPr>
            <a:spLocks noGrp="1" noRot="1" noChangeAspect="1"/>
          </p:cNvSpPr>
          <p:nvPr>
            <p:ph type="sldImg"/>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sp>
      <p:sp>
        <p:nvSpPr>
          <p:cNvPr id="2050" name="Rectangle 2">
            <a:extLst>
              <a:ext uri="{FF2B5EF4-FFF2-40B4-BE49-F238E27FC236}">
                <a16:creationId xmlns="" xmlns:a16="http://schemas.microsoft.com/office/drawing/2014/main" id="{94A4322F-0D66-43BE-9085-0AF4D5AD5510}"/>
              </a:ext>
            </a:extLst>
          </p:cNvPr>
          <p:cNvSpPr>
            <a:spLocks noGrp="1"/>
          </p:cNvSpPr>
          <p:nvPr>
            <p:ph type="body" sz="quarter" idx="1"/>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x-none" altLang="x-none" noProof="0">
                <a:sym typeface="Helvetica Neue" charset="0"/>
              </a:rPr>
              <a:t>Click to edit Master text styles</a:t>
            </a:r>
          </a:p>
          <a:p>
            <a:pPr lvl="1"/>
            <a:r>
              <a:rPr lang="x-none" altLang="x-none" noProof="0">
                <a:sym typeface="Helvetica Neue" charset="0"/>
              </a:rPr>
              <a:t>Second level</a:t>
            </a:r>
          </a:p>
          <a:p>
            <a:pPr lvl="2"/>
            <a:r>
              <a:rPr lang="x-none" altLang="x-none" noProof="0">
                <a:sym typeface="Helvetica Neue" charset="0"/>
              </a:rPr>
              <a:t>Third level</a:t>
            </a:r>
          </a:p>
          <a:p>
            <a:pPr lvl="3"/>
            <a:r>
              <a:rPr lang="x-none" altLang="x-none" noProof="0">
                <a:sym typeface="Helvetica Neue" charset="0"/>
              </a:rPr>
              <a:t>Fourth level</a:t>
            </a:r>
          </a:p>
          <a:p>
            <a:pPr lvl="4"/>
            <a:r>
              <a:rPr lang="x-none" altLang="x-none" noProof="0">
                <a:sym typeface="Helvetica Neue" charset="0"/>
              </a:rPr>
              <a:t>Fifth level</a:t>
            </a:r>
          </a:p>
        </p:txBody>
      </p:sp>
    </p:spTree>
    <p:extLst>
      <p:ext uri="{BB962C8B-B14F-4D97-AF65-F5344CB8AC3E}">
        <p14:creationId xmlns:p14="http://schemas.microsoft.com/office/powerpoint/2010/main" val="1160456225"/>
      </p:ext>
    </p:extLst>
  </p:cSld>
  <p:clrMap bg1="lt1" tx1="dk1" bg2="lt2" tx2="dk2" accent1="accent1" accent2="accent2" accent3="accent3" accent4="accent4" accent5="accent5" accent6="accent6" hlink="hlink" folHlink="folHlink"/>
  <p:notesStyle>
    <a:lvl1pPr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a:defRPr>
    </a:lvl1pPr>
    <a:lvl2pPr indent="2286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a:defRPr>
    </a:lvl2pPr>
    <a:lvl3pPr indent="4572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a:defRPr>
    </a:lvl3pPr>
    <a:lvl4pPr indent="6858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a:defRPr>
    </a:lvl4pPr>
    <a:lvl5pPr indent="9144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B948C80B-46C6-44B9-B8E9-DC11B3C5A412}"/>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8AF58988-5958-450C-9F80-07FFD23BDA61}"/>
              </a:ext>
            </a:extLst>
          </p:cNvPr>
          <p:cNvSpPr>
            <a:spLocks noGrp="1"/>
          </p:cNvSpPr>
          <p:nvPr>
            <p:ph type="body" idx="1"/>
          </p:nvPr>
        </p:nvSpPr>
        <p:spPr/>
        <p:txBody>
          <a:bodyPr/>
          <a:lstStyle/>
          <a:p>
            <a:pPr>
              <a:defRPr/>
            </a:pPr>
            <a:endParaRPr lang="zh-CN" altLang="en-US" dirty="0">
              <a:sym typeface="Helvetica Neue" charset="0"/>
            </a:endParaRPr>
          </a:p>
        </p:txBody>
      </p:sp>
    </p:spTree>
    <p:extLst>
      <p:ext uri="{BB962C8B-B14F-4D97-AF65-F5344CB8AC3E}">
        <p14:creationId xmlns:p14="http://schemas.microsoft.com/office/powerpoint/2010/main" val="258094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50E2236C-1C2A-4205-AFDD-22BC1D968281}"/>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BC496AF3-65F0-4FF6-87A0-801223F52758}"/>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117989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AE365A71-DAFF-4AF9-9401-9596E7C2EC87}"/>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28BC4D7C-59BB-4992-9D76-23B1C52E531E}"/>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992892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454D2115-CAB3-41A1-8214-1537AFDF201D}"/>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200247B3-AC67-4289-9BB9-3F93409FC1A0}"/>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1806690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D6A5686E-E432-4354-BF0C-9709F830301D}"/>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18425DEA-96C4-4F51-9D6F-3005E61771E5}"/>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722806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8047B3DB-5A00-42CF-A70C-B2B4EF518B67}"/>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4A949258-676B-4F17-A40B-BECC1DCE2621}"/>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5073599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94DE8065-47BE-475B-B16B-E0456C1EAAA6}"/>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B65B7150-FF4C-4534-8397-A414E34FDF9F}"/>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8914927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6AD1BE8E-DE76-4A9E-88F5-31B6A9F87CBA}"/>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570E9830-A3D3-4094-BE31-8B12990E5071}"/>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3614202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9FB411F1-4C27-4967-8AC9-567D8F4CD21E}"/>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F3E97ADA-5B49-40B3-A904-DCC0C44EAA85}"/>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247649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556B4294-5732-4FE8-80A0-50F494DF8B56}"/>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E2043BA8-9703-427B-9829-103DCFE157CB}"/>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4200111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8001A4AA-B175-4554-8248-DF0F23659614}"/>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130120A0-2484-496D-AEFE-BCA0352A4DFB}"/>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436852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9DAA2F4E-9CA5-4418-BBFC-C6978F44D6FA}"/>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AA81F812-B912-4983-A679-14F9A3BE2207}"/>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9587317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E4745FE0-F675-4BAD-984C-E0EA35972A9F}"/>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A9C21005-51FB-44B3-900B-72BD943DE757}"/>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4302450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A2C07A17-B1EF-40D4-8312-D3D5B63DEE83}"/>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705E896B-33E9-49CA-A671-9C6DBD2E0CB6}"/>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18108506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63DF5BC5-C4C1-47E1-96DB-A89EBABAA6D5}"/>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6296A801-93FB-4A00-9519-05AC44FD1D40}"/>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8508619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813EA710-5F1B-42DD-A4A5-64849AB68E4E}"/>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6A0C8200-6FA4-47FB-8592-509C0D509DDD}"/>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321817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C5F8BE5B-1472-4C16-9A2D-CCA9F0AFAA25}"/>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647E2574-89D5-409E-BEB2-AE7F8A0E5CE5}"/>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42517274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C734EC2F-71C7-4E38-849E-9829CD58DC64}"/>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63D715A0-8142-4679-906C-4E0DD55A3E22}"/>
              </a:ext>
            </a:extLst>
          </p:cNvPr>
          <p:cNvSpPr>
            <a:spLocks noGrp="1"/>
          </p:cNvSpPr>
          <p:nvPr>
            <p:ph type="body" idx="1"/>
          </p:nvPr>
        </p:nvSpPr>
        <p:spPr/>
        <p:txBody>
          <a:bodyPr/>
          <a:lstStyle/>
          <a:p>
            <a:pPr>
              <a:defRPr/>
            </a:pPr>
            <a:endParaRPr lang="zh-CN" altLang="en-US" dirty="0"/>
          </a:p>
        </p:txBody>
      </p:sp>
    </p:spTree>
    <p:extLst>
      <p:ext uri="{BB962C8B-B14F-4D97-AF65-F5344CB8AC3E}">
        <p14:creationId xmlns:p14="http://schemas.microsoft.com/office/powerpoint/2010/main" val="25792075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E06AC371-7506-4142-95E5-999D3802D25D}"/>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FD731FBC-049F-4A2C-8BCF-6BB624B91B4D}"/>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110939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AA19FAD9-84E9-4341-B4B0-F1FA41323370}"/>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38481D93-9302-4BC1-97B7-5D0F7F4B09D6}"/>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793355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F5ACB7B6-5657-4CB1-98AB-E6175687D79A}"/>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5325C65A-4C16-46F0-A08A-04E171A6594D}"/>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1458607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7DEC7F2D-74CD-4230-806E-C0B11066427A}"/>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04BB5811-FCBD-4E6A-94D0-2D8C92F5711E}"/>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70186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314B035D-7414-4251-8B60-2FE89F41D7E7}"/>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181A2EED-6E0C-431B-802C-84B7FB4B1F95}"/>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883397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A3A8DAC0-E547-49A4-8422-4D80FA653B8D}"/>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E9A9D937-E2A3-457C-BFDD-15CFA76424CA}"/>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7020469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A4B7A060-EDD1-4729-A69B-E0BBFD73D672}"/>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6CB9EB1B-FE0D-4C41-A638-41E30428AF34}"/>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1244869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E5EFAD26-47F1-4062-BF5B-F7344281DC3E}"/>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70DD350D-34A2-42DA-B87E-53EC7B321C13}"/>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6014513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DB310B12-A5FE-4A60-899D-C93F2149B7EF}"/>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FE60293F-D00E-46F1-AA72-D1641B9B19BF}"/>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026168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F838D20E-7DF0-4518-88A4-0F0E6AC62D3B}"/>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0DE9C2DC-B5D7-4C66-AC8B-50742B404CEB}"/>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4244256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E3ADEE93-6A17-498C-A77F-4D2E46B9E1CB}"/>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0C594603-74F2-4229-892F-697EEB809E5D}"/>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4582218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D02D1541-0FB6-48F7-9F7E-A768307F5F37}"/>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8574490D-2122-48FF-8A26-5EF9668D9185}"/>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570055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AF75CEE2-FD46-49B8-8808-DC0F14143BAD}"/>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783B00F0-31BA-4B8D-9A58-F62D8E191048}"/>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6636573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E07AABBE-FE2D-428F-845D-73F9A4891FEC}"/>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C007584F-0045-44EA-8B3C-866BCCA6E88A}"/>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17657121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0C5F6B1A-81C3-42EF-88FC-26D1EFEC98BC}"/>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D0C36213-A949-425F-BC76-CE06B1FCCE83}"/>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1697340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F8EA59F3-220D-43ED-A747-B1FBBF98FB7E}"/>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387341AC-6A0C-494F-AAE4-432402EBABA8}"/>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2717632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FE3DDA5E-1DAD-44D0-9292-3D8383CBAF3F}"/>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6A996E13-8202-4FDE-9031-E870DAC8C96E}"/>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125832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BB56EA5C-C5D2-427D-A007-24B183B04932}"/>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CB18A534-4004-4FB0-9524-433EA0D766E8}"/>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3248217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8E412CDF-37D6-4311-8ED4-62FAEDAC4ABE}"/>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D2BABB3A-B682-4D9F-A232-7C4936283544}"/>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2808821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7954E7E5-7A88-4B9A-8833-6DDF5D913302}"/>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3C3536D9-A574-460F-956C-9A169D461D31}"/>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0854043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F2BEB45E-B6B3-46A3-8FEA-154BDA8D2CDA}"/>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1DC9C507-8668-462D-882A-0B0A433A6183}"/>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12078399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83CBD6DD-3E7A-4D57-85DB-CAF073016280}"/>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152F4C73-E2CC-4B6B-A014-4B3C825CDCBC}"/>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6067170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E64E6EE0-E3BF-4E28-932F-D31A740EA6FD}"/>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8390BD75-4F38-4363-B693-1151F12097E0}"/>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40477727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CCF557B9-A73D-4C7A-85FA-09D1C7CB7EA1}"/>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CA9AAE23-CBF4-43C6-97EC-9CD26D5BD03B}"/>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6305335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D317CFD6-3669-4E22-876B-17CD29FC722E}"/>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7ADCA6E0-1FE4-4D8E-BCE9-6509E92D9F6D}"/>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9018305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EC890E30-4FDB-4D46-A67F-C46F1317EA86}"/>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38BF8671-D565-442D-9FF6-3B117FF445D6}"/>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1313988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F94D9FD4-C81A-4A32-B60E-9F085C3D2366}"/>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CF15B572-6615-4227-BF57-574FB9DB7648}"/>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32551380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4CCD13C7-539A-450E-B4B3-12557BDEB730}"/>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3D29776B-48DF-499B-823D-9FE899A622D2}"/>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10213619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DD8F2DC3-21BA-4009-91C3-D43F5E92401E}"/>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53D8B006-6B4E-4C17-869C-0E551D1A492F}"/>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1238787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963CE138-4CFF-4E34-AEA7-07A6A88F8E17}"/>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7102BCD4-F9EC-43E0-ABCF-9BBF5E9D8961}"/>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207748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8E845AA8-FC95-4E29-A192-F783B9AE2E85}"/>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5AFD99A7-290A-44D3-8D45-8C3500ABF217}"/>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29253987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7291DEE0-D15B-4554-B8CF-D0076D3A04EF}"/>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6E020AA3-C3F4-460D-A92A-FE6CA8768108}"/>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845284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 xmlns:a16="http://schemas.microsoft.com/office/drawing/2014/main" id="{E97FDF5E-0501-43AC-B77C-6671326EBE48}"/>
              </a:ext>
            </a:extLst>
          </p:cNvPr>
          <p:cNvSpPr>
            <a:spLocks noGrp="1" noRot="1" noChangeAspect="1"/>
          </p:cNvSpPr>
          <p:nvPr>
            <p:ph type="sldImg"/>
          </p:nvPr>
        </p:nvSpPr>
        <p:spPr>
          <a:xfrm>
            <a:off x="381000" y="685800"/>
            <a:ext cx="6096000" cy="3429000"/>
          </a:xfrm>
        </p:spPr>
      </p:sp>
      <p:sp>
        <p:nvSpPr>
          <p:cNvPr id="3" name="备注占位符 2">
            <a:extLst>
              <a:ext uri="{FF2B5EF4-FFF2-40B4-BE49-F238E27FC236}">
                <a16:creationId xmlns="" xmlns:a16="http://schemas.microsoft.com/office/drawing/2014/main" id="{C48C7BAD-9E08-45B5-ABD7-D17E70D8882C}"/>
              </a:ext>
            </a:extLst>
          </p:cNvPr>
          <p:cNvSpPr>
            <a:spLocks noGrp="1"/>
          </p:cNvSpPr>
          <p:nvPr>
            <p:ph type="body" idx="1"/>
          </p:nvPr>
        </p:nvSpPr>
        <p:spPr/>
        <p:txBody>
          <a:bodyPr/>
          <a:lstStyle/>
          <a:p>
            <a:pPr>
              <a:defRPr/>
            </a:pPr>
            <a:endParaRPr lang="zh-CN" altLang="en-US"/>
          </a:p>
        </p:txBody>
      </p:sp>
    </p:spTree>
    <p:extLst>
      <p:ext uri="{BB962C8B-B14F-4D97-AF65-F5344CB8AC3E}">
        <p14:creationId xmlns:p14="http://schemas.microsoft.com/office/powerpoint/2010/main" val="69269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
            <a:extLst>
              <a:ext uri="{FF2B5EF4-FFF2-40B4-BE49-F238E27FC236}">
                <a16:creationId xmlns="" xmlns:p14="http://schemas.microsoft.com/office/powerpoint/2010/main" xmlns:a16="http://schemas.microsoft.com/office/drawing/2014/main" id="{7AB1B097-2BA0-4956-92E6-47C18827A8DB}"/>
              </a:ext>
            </a:extLst>
          </p:cNvPr>
          <p:cNvSpPr>
            <a:spLocks noGrp="1"/>
          </p:cNvSpPr>
          <p:nvPr>
            <p:ph type="sldNum" sz="quarter" idx="10"/>
          </p:nvPr>
        </p:nvSpPr>
        <p:spPr>
          <a:ln/>
        </p:spPr>
        <p:txBody>
          <a:bodyPr/>
          <a:lstStyle>
            <a:lvl1pPr>
              <a:defRPr/>
            </a:lvl1pPr>
          </a:lstStyle>
          <a:p>
            <a:pPr>
              <a:defRPr/>
            </a:pPr>
            <a:fld id="{C17AEC5A-DD64-474C-87E1-3A3C5F69E4B0}" type="slidenum">
              <a:rPr lang="zh-CN" altLang="zh-CN"/>
              <a:pPr>
                <a:defRPr/>
              </a:pPr>
              <a:t>‹#›</a:t>
            </a:fld>
            <a:endParaRPr lang="zh-CN" altLang="zh-CN"/>
          </a:p>
        </p:txBody>
      </p:sp>
    </p:spTree>
    <p:extLst>
      <p:ext uri="{BB962C8B-B14F-4D97-AF65-F5344CB8AC3E}">
        <p14:creationId xmlns:p14="http://schemas.microsoft.com/office/powerpoint/2010/main" val="341411832"/>
      </p:ext>
    </p:extLst>
  </p:cSld>
  <p:clrMapOvr>
    <a:masterClrMapping/>
  </p:clrMapOvr>
  <p:transition spd="med" advClick="0" advTm="3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 xmlns:p14="http://schemas.microsoft.com/office/powerpoint/2010/main" xmlns:a16="http://schemas.microsoft.com/office/drawing/2014/main" id="{FD48DB51-FC21-4656-8CB2-B81854080C67}"/>
              </a:ext>
            </a:extLst>
          </p:cNvPr>
          <p:cNvSpPr>
            <a:spLocks noGrp="1"/>
          </p:cNvSpPr>
          <p:nvPr>
            <p:ph type="sldNum" sz="quarter" idx="10"/>
          </p:nvPr>
        </p:nvSpPr>
        <p:spPr>
          <a:ln/>
        </p:spPr>
        <p:txBody>
          <a:bodyPr/>
          <a:lstStyle>
            <a:lvl1pPr>
              <a:defRPr/>
            </a:lvl1pPr>
          </a:lstStyle>
          <a:p>
            <a:pPr>
              <a:defRPr/>
            </a:pPr>
            <a:fld id="{585C0311-4CE1-46DC-AB54-37C9233A1B3D}" type="slidenum">
              <a:rPr lang="zh-CN" altLang="zh-CN"/>
              <a:pPr>
                <a:defRPr/>
              </a:pPr>
              <a:t>‹#›</a:t>
            </a:fld>
            <a:endParaRPr lang="zh-CN" altLang="zh-CN"/>
          </a:p>
        </p:txBody>
      </p:sp>
    </p:spTree>
    <p:extLst>
      <p:ext uri="{BB962C8B-B14F-4D97-AF65-F5344CB8AC3E}">
        <p14:creationId xmlns:p14="http://schemas.microsoft.com/office/powerpoint/2010/main" val="750732486"/>
      </p:ext>
    </p:extLst>
  </p:cSld>
  <p:clrMapOvr>
    <a:masterClrMapping/>
  </p:clrMapOvr>
  <p:transition spd="med" advClick="0" advTm="3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with photo">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3697609" y="3251845"/>
            <a:ext cx="3097213" cy="3097213"/>
          </a:xfrm>
          <a:solidFill>
            <a:schemeClr val="tx1">
              <a:lumMod val="20000"/>
              <a:lumOff val="80000"/>
            </a:schemeClr>
          </a:solidFill>
        </p:spPr>
        <p:txBody>
          <a:bodyPr/>
          <a:lstStyle>
            <a:lvl1pPr>
              <a:defRPr/>
            </a:lvl1pPr>
          </a:lstStyle>
          <a:p>
            <a:pPr lvl="0"/>
            <a:endParaRPr lang="en-US" noProof="0" dirty="0">
              <a:sym typeface="Open Sans" charset="0"/>
            </a:endParaRPr>
          </a:p>
        </p:txBody>
      </p:sp>
      <p:sp>
        <p:nvSpPr>
          <p:cNvPr id="5" name="Picture Placeholder 3"/>
          <p:cNvSpPr>
            <a:spLocks noGrp="1"/>
          </p:cNvSpPr>
          <p:nvPr>
            <p:ph type="pic" sz="quarter" idx="12"/>
          </p:nvPr>
        </p:nvSpPr>
        <p:spPr>
          <a:xfrm>
            <a:off x="7442646" y="3251845"/>
            <a:ext cx="3097213" cy="3097213"/>
          </a:xfrm>
          <a:solidFill>
            <a:schemeClr val="tx1">
              <a:lumMod val="20000"/>
              <a:lumOff val="80000"/>
            </a:schemeClr>
          </a:solidFill>
        </p:spPr>
        <p:txBody>
          <a:bodyPr/>
          <a:lstStyle>
            <a:lvl1pPr>
              <a:defRPr/>
            </a:lvl1pPr>
          </a:lstStyle>
          <a:p>
            <a:pPr lvl="0"/>
            <a:endParaRPr lang="en-US" noProof="0" dirty="0">
              <a:sym typeface="Open Sans" charset="0"/>
            </a:endParaRPr>
          </a:p>
        </p:txBody>
      </p:sp>
      <p:sp>
        <p:nvSpPr>
          <p:cNvPr id="6" name="Picture Placeholder 3"/>
          <p:cNvSpPr>
            <a:spLocks noGrp="1"/>
          </p:cNvSpPr>
          <p:nvPr>
            <p:ph type="pic" sz="quarter" idx="13"/>
          </p:nvPr>
        </p:nvSpPr>
        <p:spPr>
          <a:xfrm>
            <a:off x="11183888" y="3257600"/>
            <a:ext cx="3097213" cy="3097213"/>
          </a:xfrm>
          <a:solidFill>
            <a:schemeClr val="tx1">
              <a:lumMod val="20000"/>
              <a:lumOff val="80000"/>
            </a:schemeClr>
          </a:solidFill>
        </p:spPr>
        <p:txBody>
          <a:bodyPr/>
          <a:lstStyle>
            <a:lvl1pPr>
              <a:defRPr/>
            </a:lvl1pPr>
          </a:lstStyle>
          <a:p>
            <a:pPr lvl="0"/>
            <a:endParaRPr lang="en-US" noProof="0" dirty="0">
              <a:sym typeface="Open Sans" charset="0"/>
            </a:endParaRPr>
          </a:p>
        </p:txBody>
      </p:sp>
      <p:sp>
        <p:nvSpPr>
          <p:cNvPr id="7" name="Picture Placeholder 3"/>
          <p:cNvSpPr>
            <a:spLocks noGrp="1"/>
          </p:cNvSpPr>
          <p:nvPr>
            <p:ph type="pic" sz="quarter" idx="14"/>
          </p:nvPr>
        </p:nvSpPr>
        <p:spPr>
          <a:xfrm>
            <a:off x="14928925" y="3257600"/>
            <a:ext cx="3097213" cy="3097213"/>
          </a:xfrm>
          <a:solidFill>
            <a:schemeClr val="tx1">
              <a:lumMod val="20000"/>
              <a:lumOff val="80000"/>
            </a:schemeClr>
          </a:solidFill>
        </p:spPr>
        <p:txBody>
          <a:bodyPr/>
          <a:lstStyle>
            <a:lvl1pPr>
              <a:defRPr/>
            </a:lvl1pPr>
          </a:lstStyle>
          <a:p>
            <a:pPr lvl="0"/>
            <a:endParaRPr lang="en-US" noProof="0" dirty="0">
              <a:sym typeface="Open Sans" charset="0"/>
            </a:endParaRPr>
          </a:p>
        </p:txBody>
      </p:sp>
      <p:sp>
        <p:nvSpPr>
          <p:cNvPr id="8" name="Picture Placeholder 3"/>
          <p:cNvSpPr>
            <a:spLocks noGrp="1"/>
          </p:cNvSpPr>
          <p:nvPr>
            <p:ph type="pic" sz="quarter" idx="15"/>
          </p:nvPr>
        </p:nvSpPr>
        <p:spPr>
          <a:xfrm>
            <a:off x="18693134" y="3251845"/>
            <a:ext cx="3097213" cy="3097213"/>
          </a:xfrm>
          <a:solidFill>
            <a:schemeClr val="tx1">
              <a:lumMod val="20000"/>
              <a:lumOff val="80000"/>
            </a:schemeClr>
          </a:solidFill>
        </p:spPr>
        <p:txBody>
          <a:bodyPr/>
          <a:lstStyle>
            <a:lvl1pPr>
              <a:defRPr/>
            </a:lvl1pPr>
          </a:lstStyle>
          <a:p>
            <a:pPr lvl="0"/>
            <a:endParaRPr lang="en-US" noProof="0" dirty="0">
              <a:sym typeface="Open Sans" charset="0"/>
            </a:endParaRPr>
          </a:p>
        </p:txBody>
      </p:sp>
      <p:sp>
        <p:nvSpPr>
          <p:cNvPr id="9" name="Picture Placeholder 3"/>
          <p:cNvSpPr>
            <a:spLocks noGrp="1"/>
          </p:cNvSpPr>
          <p:nvPr>
            <p:ph type="pic" sz="quarter" idx="16"/>
          </p:nvPr>
        </p:nvSpPr>
        <p:spPr>
          <a:xfrm>
            <a:off x="3697609" y="6924253"/>
            <a:ext cx="3097213" cy="3097213"/>
          </a:xfrm>
          <a:solidFill>
            <a:schemeClr val="tx1">
              <a:lumMod val="20000"/>
              <a:lumOff val="80000"/>
            </a:schemeClr>
          </a:solidFill>
        </p:spPr>
        <p:txBody>
          <a:bodyPr/>
          <a:lstStyle>
            <a:lvl1pPr>
              <a:defRPr/>
            </a:lvl1pPr>
          </a:lstStyle>
          <a:p>
            <a:pPr lvl="0"/>
            <a:endParaRPr lang="en-US" noProof="0" dirty="0">
              <a:sym typeface="Open Sans" charset="0"/>
            </a:endParaRPr>
          </a:p>
        </p:txBody>
      </p:sp>
      <p:sp>
        <p:nvSpPr>
          <p:cNvPr id="10" name="Picture Placeholder 3"/>
          <p:cNvSpPr>
            <a:spLocks noGrp="1"/>
          </p:cNvSpPr>
          <p:nvPr>
            <p:ph type="pic" sz="quarter" idx="17"/>
          </p:nvPr>
        </p:nvSpPr>
        <p:spPr>
          <a:xfrm>
            <a:off x="7442646" y="6924253"/>
            <a:ext cx="3097213" cy="3097213"/>
          </a:xfrm>
          <a:solidFill>
            <a:schemeClr val="tx1">
              <a:lumMod val="20000"/>
              <a:lumOff val="80000"/>
            </a:schemeClr>
          </a:solidFill>
        </p:spPr>
        <p:txBody>
          <a:bodyPr/>
          <a:lstStyle>
            <a:lvl1pPr>
              <a:defRPr/>
            </a:lvl1pPr>
          </a:lstStyle>
          <a:p>
            <a:pPr lvl="0"/>
            <a:endParaRPr lang="en-US" noProof="0" dirty="0">
              <a:sym typeface="Open Sans" charset="0"/>
            </a:endParaRPr>
          </a:p>
        </p:txBody>
      </p:sp>
      <p:sp>
        <p:nvSpPr>
          <p:cNvPr id="11" name="Picture Placeholder 3"/>
          <p:cNvSpPr>
            <a:spLocks noGrp="1"/>
          </p:cNvSpPr>
          <p:nvPr>
            <p:ph type="pic" sz="quarter" idx="18"/>
          </p:nvPr>
        </p:nvSpPr>
        <p:spPr>
          <a:xfrm>
            <a:off x="11183888" y="6930008"/>
            <a:ext cx="3097213" cy="3097213"/>
          </a:xfrm>
          <a:solidFill>
            <a:schemeClr val="tx1">
              <a:lumMod val="20000"/>
              <a:lumOff val="80000"/>
            </a:schemeClr>
          </a:solidFill>
        </p:spPr>
        <p:txBody>
          <a:bodyPr/>
          <a:lstStyle>
            <a:lvl1pPr>
              <a:defRPr/>
            </a:lvl1pPr>
          </a:lstStyle>
          <a:p>
            <a:pPr lvl="0"/>
            <a:endParaRPr lang="en-US" noProof="0" dirty="0">
              <a:sym typeface="Open Sans" charset="0"/>
            </a:endParaRPr>
          </a:p>
        </p:txBody>
      </p:sp>
      <p:sp>
        <p:nvSpPr>
          <p:cNvPr id="12" name="Picture Placeholder 3"/>
          <p:cNvSpPr>
            <a:spLocks noGrp="1"/>
          </p:cNvSpPr>
          <p:nvPr>
            <p:ph type="pic" sz="quarter" idx="19"/>
          </p:nvPr>
        </p:nvSpPr>
        <p:spPr>
          <a:xfrm>
            <a:off x="14928925" y="6930008"/>
            <a:ext cx="3097213" cy="3097213"/>
          </a:xfrm>
          <a:solidFill>
            <a:schemeClr val="tx1">
              <a:lumMod val="20000"/>
              <a:lumOff val="80000"/>
            </a:schemeClr>
          </a:solidFill>
        </p:spPr>
        <p:txBody>
          <a:bodyPr/>
          <a:lstStyle>
            <a:lvl1pPr>
              <a:defRPr/>
            </a:lvl1pPr>
          </a:lstStyle>
          <a:p>
            <a:pPr lvl="0"/>
            <a:endParaRPr lang="en-US" noProof="0" dirty="0">
              <a:sym typeface="Open Sans" charset="0"/>
            </a:endParaRPr>
          </a:p>
        </p:txBody>
      </p:sp>
      <p:sp>
        <p:nvSpPr>
          <p:cNvPr id="13" name="Picture Placeholder 3"/>
          <p:cNvSpPr>
            <a:spLocks noGrp="1"/>
          </p:cNvSpPr>
          <p:nvPr>
            <p:ph type="pic" sz="quarter" idx="20"/>
          </p:nvPr>
        </p:nvSpPr>
        <p:spPr>
          <a:xfrm>
            <a:off x="18693134" y="6924253"/>
            <a:ext cx="3097213" cy="3097213"/>
          </a:xfrm>
          <a:solidFill>
            <a:schemeClr val="tx1">
              <a:lumMod val="20000"/>
              <a:lumOff val="80000"/>
            </a:schemeClr>
          </a:solidFill>
        </p:spPr>
        <p:txBody>
          <a:bodyPr/>
          <a:lstStyle>
            <a:lvl1pPr>
              <a:defRPr/>
            </a:lvl1pPr>
          </a:lstStyle>
          <a:p>
            <a:pPr lvl="0"/>
            <a:endParaRPr lang="en-US" noProof="0" dirty="0">
              <a:sym typeface="Open Sans" charset="0"/>
            </a:endParaRPr>
          </a:p>
        </p:txBody>
      </p:sp>
      <p:sp>
        <p:nvSpPr>
          <p:cNvPr id="14" name="Rectangle 1">
            <a:extLst>
              <a:ext uri="{FF2B5EF4-FFF2-40B4-BE49-F238E27FC236}">
                <a16:creationId xmlns="" xmlns:p14="http://schemas.microsoft.com/office/powerpoint/2010/main" xmlns:a16="http://schemas.microsoft.com/office/drawing/2014/main" id="{8AC7C384-1CD0-4495-A4A4-284907B6F800}"/>
              </a:ext>
            </a:extLst>
          </p:cNvPr>
          <p:cNvSpPr>
            <a:spLocks noGrp="1"/>
          </p:cNvSpPr>
          <p:nvPr>
            <p:ph type="sldNum" sz="quarter" idx="21"/>
          </p:nvPr>
        </p:nvSpPr>
        <p:spPr>
          <a:ln/>
        </p:spPr>
        <p:txBody>
          <a:bodyPr/>
          <a:lstStyle>
            <a:lvl1pPr>
              <a:defRPr/>
            </a:lvl1pPr>
          </a:lstStyle>
          <a:p>
            <a:pPr>
              <a:defRPr/>
            </a:pPr>
            <a:fld id="{26095C15-B263-4CA8-ABE4-CB91C93829F6}" type="slidenum">
              <a:rPr lang="zh-CN" altLang="zh-CN"/>
              <a:pPr>
                <a:defRPr/>
              </a:pPr>
              <a:t>‹#›</a:t>
            </a:fld>
            <a:endParaRPr lang="zh-CN" altLang="zh-CN"/>
          </a:p>
        </p:txBody>
      </p:sp>
    </p:spTree>
    <p:extLst>
      <p:ext uri="{BB962C8B-B14F-4D97-AF65-F5344CB8AC3E}">
        <p14:creationId xmlns:p14="http://schemas.microsoft.com/office/powerpoint/2010/main" val="2903356123"/>
      </p:ext>
    </p:extLst>
  </p:cSld>
  <p:clrMapOvr>
    <a:masterClrMapping/>
  </p:clrMapOvr>
  <p:transition spd="med" advClick="0" advTm="3000">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5" name="Rectangle 1">
            <a:extLst>
              <a:ext uri="{FF2B5EF4-FFF2-40B4-BE49-F238E27FC236}">
                <a16:creationId xmlns="" xmlns:a14="http://schemas.microsoft.com/office/drawing/2010/main" xmlns:a16="http://schemas.microsoft.com/office/drawing/2014/main" id="{419880C6-EA8A-4BA6-A06D-5A4F29060D46}"/>
              </a:ext>
            </a:extLst>
          </p:cNvPr>
          <p:cNvSpPr>
            <a:spLocks noGrp="1"/>
          </p:cNvSpPr>
          <p:nvPr>
            <p:ph type="sldNum" sz="quarter" idx="2"/>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t" anchorCtr="0" compatLnSpc="1">
            <a:prstTxWarp prst="textNoShape">
              <a:avLst/>
            </a:prstTxWarp>
          </a:bodyPr>
          <a:lstStyle>
            <a:lvl1pPr algn="ctr" eaLnBrk="1">
              <a:defRPr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defRPr>
            </a:lvl1pPr>
          </a:lstStyle>
          <a:p>
            <a:pPr>
              <a:defRPr/>
            </a:pPr>
            <a:fld id="{791CB46A-EDFF-4DEA-BB47-D3AB27F4941C}" type="slidenum">
              <a:rPr lang="zh-CN" altLang="zh-CN"/>
              <a:pPr>
                <a:defRPr/>
              </a:pPr>
              <a:t>‹#›</a:t>
            </a:fld>
            <a:endParaRPr lang="zh-CN" altLang="zh-CN"/>
          </a:p>
        </p:txBody>
      </p:sp>
      <p:sp>
        <p:nvSpPr>
          <p:cNvPr id="1026" name="Rectangle 2">
            <a:extLst>
              <a:ext uri="{FF2B5EF4-FFF2-40B4-BE49-F238E27FC236}">
                <a16:creationId xmlns="" xmlns:a14="http://schemas.microsoft.com/office/drawing/2010/main" xmlns:a16="http://schemas.microsoft.com/office/drawing/2014/main" id="{B9B62681-0753-40EB-A77F-E0E5004B4C92}"/>
              </a:ext>
            </a:extLst>
          </p:cNvPr>
          <p:cNvSpPr>
            <a:spLocks noGrp="1"/>
          </p:cNvSpPr>
          <p:nvPr>
            <p:ph type="title"/>
          </p:nvPr>
        </p:nvSpPr>
        <p:spPr bwMode="auto">
          <a:xfrm>
            <a:off x="1689100" y="1349375"/>
            <a:ext cx="21005800" cy="228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x-none" altLang="x-none">
                <a:sym typeface="Open Sans Light" charset="0"/>
              </a:rPr>
              <a:t>Click to edit Master title style</a:t>
            </a:r>
          </a:p>
        </p:txBody>
      </p:sp>
      <p:sp>
        <p:nvSpPr>
          <p:cNvPr id="1027" name="Line 3">
            <a:extLst>
              <a:ext uri="{FF2B5EF4-FFF2-40B4-BE49-F238E27FC236}">
                <a16:creationId xmlns="" xmlns:a14="http://schemas.microsoft.com/office/drawing/2010/main" xmlns:a16="http://schemas.microsoft.com/office/drawing/2014/main" id="{E322AAD9-3E2E-42E5-A67F-7A889125E181}"/>
              </a:ext>
            </a:extLst>
          </p:cNvPr>
          <p:cNvSpPr>
            <a:spLocks noChangeShapeType="1"/>
          </p:cNvSpPr>
          <p:nvPr/>
        </p:nvSpPr>
        <p:spPr bwMode="auto">
          <a:xfrm>
            <a:off x="22202775" y="12493625"/>
            <a:ext cx="812800"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Helvetica Light" charset="0"/>
              <a:ea typeface="Helvetica Light" charset="0"/>
              <a:cs typeface="Helvetica Light" charset="0"/>
              <a:sym typeface="Helvetica Light" charset="0"/>
            </a:endParaRPr>
          </a:p>
        </p:txBody>
      </p:sp>
      <p:sp>
        <p:nvSpPr>
          <p:cNvPr id="1028" name="Rectangle 4">
            <a:extLst>
              <a:ext uri="{FF2B5EF4-FFF2-40B4-BE49-F238E27FC236}">
                <a16:creationId xmlns="" xmlns:a14="http://schemas.microsoft.com/office/drawing/2010/main" xmlns:a16="http://schemas.microsoft.com/office/drawing/2014/main" id="{0844C7DA-D94F-4F6F-BDAA-D5F34CA2316E}"/>
              </a:ext>
            </a:extLst>
          </p:cNvPr>
          <p:cNvSpPr>
            <a:spLocks noGrp="1"/>
          </p:cNvSpPr>
          <p:nvPr>
            <p:ph type="body" idx="1"/>
          </p:nvPr>
        </p:nvSpPr>
        <p:spPr bwMode="auto">
          <a:xfrm>
            <a:off x="1689100" y="3238500"/>
            <a:ext cx="21005800" cy="920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800" tIns="50800" rIns="50800" bIns="50800" numCol="1" anchor="ctr" anchorCtr="0" compatLnSpc="1">
            <a:prstTxWarp prst="textNoShape">
              <a:avLst/>
            </a:prstTxWarp>
          </a:bodyPr>
          <a:lstStyle/>
          <a:p>
            <a:pPr lvl="0"/>
            <a:r>
              <a:rPr lang="x-none" altLang="x-none" dirty="0">
                <a:sym typeface="Open Sans" charset="0"/>
              </a:rPr>
              <a:t>Click to edit Master text styles</a:t>
            </a:r>
          </a:p>
          <a:p>
            <a:pPr lvl="1"/>
            <a:r>
              <a:rPr lang="x-none" altLang="x-none" dirty="0">
                <a:sym typeface="Open Sans" charset="0"/>
              </a:rPr>
              <a:t>Second level</a:t>
            </a:r>
          </a:p>
          <a:p>
            <a:pPr lvl="2"/>
            <a:r>
              <a:rPr lang="x-none" altLang="x-none" dirty="0">
                <a:sym typeface="Open Sans" charset="0"/>
              </a:rPr>
              <a:t>Third level</a:t>
            </a:r>
          </a:p>
          <a:p>
            <a:pPr lvl="3"/>
            <a:r>
              <a:rPr lang="x-none" altLang="x-none" dirty="0">
                <a:sym typeface="Open Sans" charset="0"/>
              </a:rPr>
              <a:t>Fourth level</a:t>
            </a:r>
          </a:p>
          <a:p>
            <a:pPr lvl="4"/>
            <a:r>
              <a:rPr lang="x-none" altLang="x-none" dirty="0">
                <a:sym typeface="Open Sans" charset="0"/>
              </a:rPr>
              <a:t>Fifth level</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Lst>
  <p:transition spd="med" advClick="0" advTm="3000">
    <p:fade/>
  </p:transition>
  <p:txStyles>
    <p:titleStyle>
      <a:lvl1pPr algn="ctr" defTabSz="825500" rtl="0" eaLnBrk="0" fontAlgn="base" hangingPunct="0">
        <a:spcBef>
          <a:spcPct val="0"/>
        </a:spcBef>
        <a:spcAft>
          <a:spcPct val="0"/>
        </a:spcAft>
        <a:defRPr sz="9600" kern="1200">
          <a:solidFill>
            <a:srgbClr val="3F4347"/>
          </a:solidFill>
          <a:latin typeface="+mj-lt"/>
          <a:ea typeface="+mj-ea"/>
          <a:cs typeface="+mj-cs"/>
          <a:sym typeface="Open Sans Light" panose="020B0306030504020204" pitchFamily="34" charset="0"/>
        </a:defRPr>
      </a:lvl1pPr>
      <a:lvl2pPr algn="ctr" defTabSz="825500" rtl="0" eaLnBrk="0" fontAlgn="base" hangingPunct="0">
        <a:spcBef>
          <a:spcPct val="0"/>
        </a:spcBef>
        <a:spcAft>
          <a:spcPct val="0"/>
        </a:spcAft>
        <a:defRPr sz="9600">
          <a:solidFill>
            <a:srgbClr val="3F4347"/>
          </a:solidFill>
          <a:latin typeface="Open Sans Light" charset="0"/>
          <a:ea typeface="Open Sans Light" charset="0"/>
          <a:cs typeface="Open Sans Light" charset="0"/>
          <a:sym typeface="Open Sans Light" panose="020B0306030504020204" pitchFamily="34" charset="0"/>
        </a:defRPr>
      </a:lvl2pPr>
      <a:lvl3pPr algn="ctr" defTabSz="825500" rtl="0" eaLnBrk="0" fontAlgn="base" hangingPunct="0">
        <a:spcBef>
          <a:spcPct val="0"/>
        </a:spcBef>
        <a:spcAft>
          <a:spcPct val="0"/>
        </a:spcAft>
        <a:defRPr sz="9600">
          <a:solidFill>
            <a:srgbClr val="3F4347"/>
          </a:solidFill>
          <a:latin typeface="Open Sans Light" charset="0"/>
          <a:ea typeface="Open Sans Light" charset="0"/>
          <a:cs typeface="Open Sans Light" charset="0"/>
          <a:sym typeface="Open Sans Light" panose="020B0306030504020204" pitchFamily="34" charset="0"/>
        </a:defRPr>
      </a:lvl3pPr>
      <a:lvl4pPr algn="ctr" defTabSz="825500" rtl="0" eaLnBrk="0" fontAlgn="base" hangingPunct="0">
        <a:spcBef>
          <a:spcPct val="0"/>
        </a:spcBef>
        <a:spcAft>
          <a:spcPct val="0"/>
        </a:spcAft>
        <a:defRPr sz="9600">
          <a:solidFill>
            <a:srgbClr val="3F4347"/>
          </a:solidFill>
          <a:latin typeface="Open Sans Light" charset="0"/>
          <a:ea typeface="Open Sans Light" charset="0"/>
          <a:cs typeface="Open Sans Light" charset="0"/>
          <a:sym typeface="Open Sans Light" panose="020B0306030504020204" pitchFamily="34" charset="0"/>
        </a:defRPr>
      </a:lvl4pPr>
      <a:lvl5pPr algn="ctr" defTabSz="825500" rtl="0" eaLnBrk="0" fontAlgn="base" hangingPunct="0">
        <a:spcBef>
          <a:spcPct val="0"/>
        </a:spcBef>
        <a:spcAft>
          <a:spcPct val="0"/>
        </a:spcAft>
        <a:defRPr sz="9600">
          <a:solidFill>
            <a:srgbClr val="3F4347"/>
          </a:solidFill>
          <a:latin typeface="Open Sans Light" charset="0"/>
          <a:ea typeface="Open Sans Light" charset="0"/>
          <a:cs typeface="Open Sans Light" charset="0"/>
          <a:sym typeface="Open Sans Light" panose="020B0306030504020204" pitchFamily="34" charset="0"/>
        </a:defRPr>
      </a:lvl5pPr>
      <a:lvl6pPr marL="457200" algn="ctr" defTabSz="825500" rtl="0" fontAlgn="base" hangingPunct="0">
        <a:spcBef>
          <a:spcPct val="0"/>
        </a:spcBef>
        <a:spcAft>
          <a:spcPct val="0"/>
        </a:spcAft>
        <a:defRPr sz="9600">
          <a:solidFill>
            <a:srgbClr val="3F4347"/>
          </a:solidFill>
          <a:latin typeface="Open Sans Light" charset="0"/>
          <a:ea typeface="Open Sans Light" charset="0"/>
          <a:cs typeface="Open Sans Light" charset="0"/>
          <a:sym typeface="Open Sans Light" charset="0"/>
        </a:defRPr>
      </a:lvl6pPr>
      <a:lvl7pPr marL="914400" algn="ctr" defTabSz="825500" rtl="0" fontAlgn="base" hangingPunct="0">
        <a:spcBef>
          <a:spcPct val="0"/>
        </a:spcBef>
        <a:spcAft>
          <a:spcPct val="0"/>
        </a:spcAft>
        <a:defRPr sz="9600">
          <a:solidFill>
            <a:srgbClr val="3F4347"/>
          </a:solidFill>
          <a:latin typeface="Open Sans Light" charset="0"/>
          <a:ea typeface="Open Sans Light" charset="0"/>
          <a:cs typeface="Open Sans Light" charset="0"/>
          <a:sym typeface="Open Sans Light" charset="0"/>
        </a:defRPr>
      </a:lvl7pPr>
      <a:lvl8pPr marL="1371600" algn="ctr" defTabSz="825500" rtl="0" fontAlgn="base" hangingPunct="0">
        <a:spcBef>
          <a:spcPct val="0"/>
        </a:spcBef>
        <a:spcAft>
          <a:spcPct val="0"/>
        </a:spcAft>
        <a:defRPr sz="9600">
          <a:solidFill>
            <a:srgbClr val="3F4347"/>
          </a:solidFill>
          <a:latin typeface="Open Sans Light" charset="0"/>
          <a:ea typeface="Open Sans Light" charset="0"/>
          <a:cs typeface="Open Sans Light" charset="0"/>
          <a:sym typeface="Open Sans Light" charset="0"/>
        </a:defRPr>
      </a:lvl8pPr>
      <a:lvl9pPr marL="1828800" algn="ctr" defTabSz="825500" rtl="0" fontAlgn="base" hangingPunct="0">
        <a:spcBef>
          <a:spcPct val="0"/>
        </a:spcBef>
        <a:spcAft>
          <a:spcPct val="0"/>
        </a:spcAft>
        <a:defRPr sz="9600">
          <a:solidFill>
            <a:srgbClr val="3F4347"/>
          </a:solidFill>
          <a:latin typeface="Open Sans Light" charset="0"/>
          <a:ea typeface="Open Sans Light" charset="0"/>
          <a:cs typeface="Open Sans Light" charset="0"/>
          <a:sym typeface="Open Sans Light" charset="0"/>
        </a:defRPr>
      </a:lvl9pPr>
    </p:titleStyle>
    <p:bodyStyle>
      <a:lvl1pPr marL="341313" indent="-341313"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微软雅黑" panose="020B0503020204020204" pitchFamily="34" charset="-122"/>
          <a:ea typeface="微软雅黑" panose="020B0503020204020204" pitchFamily="34" charset="-122"/>
          <a:cs typeface="+mn-cs"/>
          <a:sym typeface="Open Sans" panose="020B0606030504020204" pitchFamily="34" charset="0"/>
        </a:defRPr>
      </a:lvl1pPr>
      <a:lvl2pPr marL="976313" indent="-341313"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微软雅黑" panose="020B0503020204020204" pitchFamily="34" charset="-122"/>
          <a:ea typeface="微软雅黑" panose="020B0503020204020204" pitchFamily="34" charset="-122"/>
          <a:cs typeface="+mn-cs"/>
          <a:sym typeface="Open Sans" panose="020B0606030504020204" pitchFamily="34" charset="0"/>
        </a:defRPr>
      </a:lvl2pPr>
      <a:lvl3pPr marL="1611313" indent="-341313"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微软雅黑" panose="020B0503020204020204" pitchFamily="34" charset="-122"/>
          <a:ea typeface="微软雅黑" panose="020B0503020204020204" pitchFamily="34" charset="-122"/>
          <a:cs typeface="+mn-cs"/>
          <a:sym typeface="Open Sans" panose="020B0606030504020204" pitchFamily="34" charset="0"/>
        </a:defRPr>
      </a:lvl3pPr>
      <a:lvl4pPr marL="2246313" indent="-341313"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微软雅黑" panose="020B0503020204020204" pitchFamily="34" charset="-122"/>
          <a:ea typeface="微软雅黑" panose="020B0503020204020204" pitchFamily="34" charset="-122"/>
          <a:cs typeface="+mn-cs"/>
          <a:sym typeface="Open Sans" panose="020B0606030504020204" pitchFamily="34" charset="0"/>
        </a:defRPr>
      </a:lvl4pPr>
      <a:lvl5pPr marL="2881313" indent="-341313" algn="l" defTabSz="825500" rtl="0" eaLnBrk="0" fontAlgn="base" hangingPunct="0">
        <a:lnSpc>
          <a:spcPct val="70000"/>
        </a:lnSpc>
        <a:spcBef>
          <a:spcPts val="5200"/>
        </a:spcBef>
        <a:spcAft>
          <a:spcPct val="0"/>
        </a:spcAft>
        <a:buSzPct val="75000"/>
        <a:buChar char="•"/>
        <a:defRPr sz="2800" kern="1200" baseline="43000">
          <a:solidFill>
            <a:srgbClr val="818A93"/>
          </a:solidFill>
          <a:latin typeface="微软雅黑" panose="020B0503020204020204" pitchFamily="34" charset="-122"/>
          <a:ea typeface="微软雅黑" panose="020B0503020204020204" pitchFamily="34" charset="-122"/>
          <a:cs typeface="+mn-cs"/>
          <a:sym typeface="Open Sans" panose="020B0606030504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32.jpeg"/><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34.png"/><Relationship Id="rId5" Type="http://schemas.openxmlformats.org/officeDocument/2006/relationships/oleObject" Target="../embeddings/oleObject1.bin"/><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37.png"/><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38.png"/><Relationship Id="rId4" Type="http://schemas.openxmlformats.org/officeDocument/2006/relationships/oleObject" Target="../embeddings/oleObject3.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32.xml"/><Relationship Id="rId7" Type="http://schemas.openxmlformats.org/officeDocument/2006/relationships/image" Target="../media/image40.pn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39.png"/><Relationship Id="rId4" Type="http://schemas.openxmlformats.org/officeDocument/2006/relationships/oleObject" Target="../embeddings/oleObject4.bin"/><Relationship Id="rId9"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42.xml"/><Relationship Id="rId7" Type="http://schemas.openxmlformats.org/officeDocument/2006/relationships/image" Target="../media/image43.png"/><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image" Target="../media/image42.png"/><Relationship Id="rId4" Type="http://schemas.openxmlformats.org/officeDocument/2006/relationships/oleObject" Target="../embeddings/oleObject7.bin"/><Relationship Id="rId9" Type="http://schemas.openxmlformats.org/officeDocument/2006/relationships/image" Target="../media/image44.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51.xml.rels><?xml version="1.0" encoding="UTF-8" standalone="yes"?>
<Relationships xmlns="http://schemas.openxmlformats.org/package/2006/relationships"><Relationship Id="rId8" Type="http://schemas.openxmlformats.org/officeDocument/2006/relationships/hyperlink" Target="http://qingweiyu.yanj.cn/" TargetMode="External"/><Relationship Id="rId3" Type="http://schemas.openxmlformats.org/officeDocument/2006/relationships/tags" Target="../tags/tag4.xml"/><Relationship Id="rId7" Type="http://schemas.openxmlformats.org/officeDocument/2006/relationships/notesSlide" Target="../notesSlides/notesSlide5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hyperlink" Target="http://www.51pptmoban.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占位符 3">
            <a:extLst>
              <a:ext uri="{FF2B5EF4-FFF2-40B4-BE49-F238E27FC236}">
                <a16:creationId xmlns="" xmlns:a14="http://schemas.microsoft.com/office/drawing/2010/main" xmlns:a16="http://schemas.microsoft.com/office/drawing/2014/main" id="{5F026F50-5532-41FA-A67B-392EF24E31E5}"/>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tretch>
            <a:fillRect/>
          </a:stretch>
        </p:blipFill>
        <p:spPr>
          <a:xfrm>
            <a:off x="0" y="2967038"/>
            <a:ext cx="24384000" cy="7729537"/>
          </a:xfrm>
        </p:spPr>
      </p:pic>
      <p:sp>
        <p:nvSpPr>
          <p:cNvPr id="7" name="矩形 6">
            <a:extLst>
              <a:ext uri="{FF2B5EF4-FFF2-40B4-BE49-F238E27FC236}">
                <a16:creationId xmlns="" xmlns:a14="http://schemas.microsoft.com/office/drawing/2010/main" xmlns:a16="http://schemas.microsoft.com/office/drawing/2014/main" id="{C904089F-D6F2-4E3D-A025-6F0E22965E89}"/>
              </a:ext>
            </a:extLst>
          </p:cNvPr>
          <p:cNvSpPr/>
          <p:nvPr/>
        </p:nvSpPr>
        <p:spPr bwMode="auto">
          <a:xfrm>
            <a:off x="-4154488" y="2967038"/>
            <a:ext cx="33485138" cy="7729537"/>
          </a:xfrm>
          <a:prstGeom prst="rect">
            <a:avLst/>
          </a:prstGeom>
          <a:solidFill>
            <a:srgbClr val="95CBFD">
              <a:alpha val="26667"/>
            </a:srgbClr>
          </a:solidFill>
          <a:ln w="25400" cap="flat" cmpd="sng" algn="ctr">
            <a:noFill/>
            <a:prstDash val="solid"/>
            <a:miter lim="400000"/>
            <a:headEnd type="none" w="med" len="med"/>
            <a:tailEnd type="none" w="med" len="med"/>
          </a:ln>
          <a:effectLst>
            <a:outerShdw blurRad="38100" dist="25400" dir="5400000" algn="ctr" rotWithShape="0">
              <a:srgbClr val="000000">
                <a:alpha val="50000"/>
              </a:srgbClr>
            </a:outerShdw>
          </a:effectLst>
        </p:spPr>
        <p:txBody>
          <a:bodyPr lIns="50800" tIns="50800" rIns="50800" bIns="50800" anchor="ctr">
            <a:spAutoFit/>
          </a:bodyPr>
          <a:lstStyle/>
          <a:p>
            <a:pPr eaLnBrk="1">
              <a:lnSpc>
                <a:spcPct val="70000"/>
              </a:lnSpc>
              <a:defRPr/>
            </a:pPr>
            <a:r>
              <a:rPr lang="en-US" altLang="zh-CN" sz="102800" dirty="0">
                <a:latin typeface="微软雅黑" panose="020B0503020204020204" pitchFamily="34" charset="-122"/>
                <a:ea typeface="微软雅黑" panose="020B0503020204020204" pitchFamily="34" charset="-122"/>
              </a:rPr>
              <a:t>                                                </a:t>
            </a:r>
            <a:endParaRPr lang="zh-CN" altLang="en-US" sz="102800" dirty="0">
              <a:latin typeface="微软雅黑" panose="020B0503020204020204" pitchFamily="34" charset="-122"/>
              <a:ea typeface="微软雅黑" panose="020B0503020204020204" pitchFamily="34" charset="-122"/>
            </a:endParaRPr>
          </a:p>
        </p:txBody>
      </p:sp>
      <p:sp>
        <p:nvSpPr>
          <p:cNvPr id="3074" name="Text Box 2">
            <a:extLst>
              <a:ext uri="{FF2B5EF4-FFF2-40B4-BE49-F238E27FC236}">
                <a16:creationId xmlns="" xmlns:a14="http://schemas.microsoft.com/office/drawing/2010/main" xmlns:a16="http://schemas.microsoft.com/office/drawing/2014/main" id="{17854CA3-333C-4A66-BB7A-EB1FE07270CD}"/>
              </a:ext>
            </a:extLst>
          </p:cNvPr>
          <p:cNvSpPr txBox="1">
            <a:spLocks/>
          </p:cNvSpPr>
          <p:nvPr/>
        </p:nvSpPr>
        <p:spPr bwMode="auto">
          <a:xfrm>
            <a:off x="6678613" y="7926388"/>
            <a:ext cx="10842625" cy="1487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en-US" altLang="zh-CN" sz="13500" b="1" baseline="9000" dirty="0">
                <a:solidFill>
                  <a:srgbClr val="EEF1F8"/>
                </a:solidFill>
                <a:latin typeface="微软雅黑" panose="020B0503020204020204" pitchFamily="34" charset="-122"/>
                <a:ea typeface="微软雅黑" panose="020B0503020204020204" pitchFamily="34" charset="-122"/>
              </a:rPr>
              <a:t>ENVIORMENT</a:t>
            </a:r>
            <a:endParaRPr lang="zh-CN" altLang="zh-CN" sz="13500" b="1" baseline="9000" dirty="0">
              <a:solidFill>
                <a:srgbClr val="EEF1F8"/>
              </a:solidFill>
              <a:latin typeface="微软雅黑" panose="020B0503020204020204" pitchFamily="34" charset="-122"/>
              <a:ea typeface="微软雅黑" panose="020B0503020204020204" pitchFamily="34" charset="-122"/>
            </a:endParaRPr>
          </a:p>
        </p:txBody>
      </p:sp>
      <p:sp>
        <p:nvSpPr>
          <p:cNvPr id="3076" name="AutoShape 4">
            <a:extLst>
              <a:ext uri="{FF2B5EF4-FFF2-40B4-BE49-F238E27FC236}">
                <a16:creationId xmlns="" xmlns:a14="http://schemas.microsoft.com/office/drawing/2010/main" xmlns:a16="http://schemas.microsoft.com/office/drawing/2014/main" id="{5F5264F6-20F0-46BA-AE41-534B97E1E5F7}"/>
              </a:ext>
            </a:extLst>
          </p:cNvPr>
          <p:cNvSpPr>
            <a:spLocks/>
          </p:cNvSpPr>
          <p:nvPr/>
        </p:nvSpPr>
        <p:spPr bwMode="auto">
          <a:xfrm>
            <a:off x="11615738" y="5345113"/>
            <a:ext cx="1150937" cy="1887537"/>
          </a:xfrm>
          <a:custGeom>
            <a:avLst/>
            <a:gdLst>
              <a:gd name="T0" fmla="*/ 575441 w 20823"/>
              <a:gd name="T1" fmla="*/ 943769 h 21600"/>
              <a:gd name="T2" fmla="*/ 575441 w 20823"/>
              <a:gd name="T3" fmla="*/ 943769 h 21600"/>
              <a:gd name="T4" fmla="*/ 575441 w 20823"/>
              <a:gd name="T5" fmla="*/ 943769 h 21600"/>
              <a:gd name="T6" fmla="*/ 575441 w 20823"/>
              <a:gd name="T7" fmla="*/ 9437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23" h="21600">
                <a:moveTo>
                  <a:pt x="10437" y="0"/>
                </a:moveTo>
                <a:cubicBezTo>
                  <a:pt x="10209" y="349"/>
                  <a:pt x="9992" y="701"/>
                  <a:pt x="9785" y="1055"/>
                </a:cubicBezTo>
                <a:cubicBezTo>
                  <a:pt x="9134" y="2174"/>
                  <a:pt x="8544" y="3309"/>
                  <a:pt x="8048" y="4460"/>
                </a:cubicBezTo>
                <a:cubicBezTo>
                  <a:pt x="7263" y="6282"/>
                  <a:pt x="6863" y="8162"/>
                  <a:pt x="6696" y="10045"/>
                </a:cubicBezTo>
                <a:cubicBezTo>
                  <a:pt x="6662" y="10431"/>
                  <a:pt x="6921" y="10803"/>
                  <a:pt x="7404" y="11039"/>
                </a:cubicBezTo>
                <a:cubicBezTo>
                  <a:pt x="7777" y="11220"/>
                  <a:pt x="8248" y="11303"/>
                  <a:pt x="8714" y="11267"/>
                </a:cubicBezTo>
                <a:cubicBezTo>
                  <a:pt x="10659" y="11115"/>
                  <a:pt x="12576" y="10844"/>
                  <a:pt x="14438" y="10457"/>
                </a:cubicBezTo>
                <a:cubicBezTo>
                  <a:pt x="15624" y="10211"/>
                  <a:pt x="16781" y="9914"/>
                  <a:pt x="17909" y="9578"/>
                </a:cubicBezTo>
                <a:cubicBezTo>
                  <a:pt x="17244" y="8800"/>
                  <a:pt x="16544" y="8033"/>
                  <a:pt x="15839" y="7268"/>
                </a:cubicBezTo>
                <a:cubicBezTo>
                  <a:pt x="14743" y="6079"/>
                  <a:pt x="13642" y="4891"/>
                  <a:pt x="12697" y="3651"/>
                </a:cubicBezTo>
                <a:cubicBezTo>
                  <a:pt x="11798" y="2472"/>
                  <a:pt x="11042" y="1252"/>
                  <a:pt x="10437" y="0"/>
                </a:cubicBezTo>
                <a:close/>
                <a:moveTo>
                  <a:pt x="5563" y="6788"/>
                </a:moveTo>
                <a:cubicBezTo>
                  <a:pt x="5309" y="7082"/>
                  <a:pt x="5051" y="7376"/>
                  <a:pt x="4786" y="7666"/>
                </a:cubicBezTo>
                <a:cubicBezTo>
                  <a:pt x="3573" y="8995"/>
                  <a:pt x="2235" y="10288"/>
                  <a:pt x="1274" y="11689"/>
                </a:cubicBezTo>
                <a:cubicBezTo>
                  <a:pt x="1316" y="11689"/>
                  <a:pt x="1357" y="11691"/>
                  <a:pt x="1399" y="11692"/>
                </a:cubicBezTo>
                <a:cubicBezTo>
                  <a:pt x="2064" y="11702"/>
                  <a:pt x="2729" y="11705"/>
                  <a:pt x="3394" y="11702"/>
                </a:cubicBezTo>
                <a:cubicBezTo>
                  <a:pt x="3928" y="11691"/>
                  <a:pt x="4433" y="11545"/>
                  <a:pt x="4796" y="11297"/>
                </a:cubicBezTo>
                <a:cubicBezTo>
                  <a:pt x="5117" y="11078"/>
                  <a:pt x="5304" y="10794"/>
                  <a:pt x="5324" y="10496"/>
                </a:cubicBezTo>
                <a:lnTo>
                  <a:pt x="5563" y="6788"/>
                </a:lnTo>
                <a:close/>
                <a:moveTo>
                  <a:pt x="18578" y="10382"/>
                </a:moveTo>
                <a:cubicBezTo>
                  <a:pt x="17184" y="10768"/>
                  <a:pt x="15760" y="11111"/>
                  <a:pt x="14312" y="11406"/>
                </a:cubicBezTo>
                <a:cubicBezTo>
                  <a:pt x="13447" y="11582"/>
                  <a:pt x="12570" y="11742"/>
                  <a:pt x="11687" y="11872"/>
                </a:cubicBezTo>
                <a:cubicBezTo>
                  <a:pt x="10859" y="11994"/>
                  <a:pt x="10026" y="12089"/>
                  <a:pt x="9181" y="12159"/>
                </a:cubicBezTo>
                <a:cubicBezTo>
                  <a:pt x="8950" y="12185"/>
                  <a:pt x="8722" y="12211"/>
                  <a:pt x="8496" y="12239"/>
                </a:cubicBezTo>
                <a:cubicBezTo>
                  <a:pt x="8277" y="12266"/>
                  <a:pt x="8054" y="12295"/>
                  <a:pt x="7852" y="12362"/>
                </a:cubicBezTo>
                <a:cubicBezTo>
                  <a:pt x="7410" y="12508"/>
                  <a:pt x="7145" y="12804"/>
                  <a:pt x="7176" y="13119"/>
                </a:cubicBezTo>
                <a:cubicBezTo>
                  <a:pt x="7413" y="14906"/>
                  <a:pt x="8275" y="16638"/>
                  <a:pt x="9696" y="18189"/>
                </a:cubicBezTo>
                <a:cubicBezTo>
                  <a:pt x="10752" y="19340"/>
                  <a:pt x="12101" y="20370"/>
                  <a:pt x="13684" y="21242"/>
                </a:cubicBezTo>
                <a:cubicBezTo>
                  <a:pt x="18325" y="20235"/>
                  <a:pt x="21483" y="17253"/>
                  <a:pt x="20705" y="13965"/>
                </a:cubicBezTo>
                <a:cubicBezTo>
                  <a:pt x="20505" y="13118"/>
                  <a:pt x="20014" y="12315"/>
                  <a:pt x="19458" y="11535"/>
                </a:cubicBezTo>
                <a:cubicBezTo>
                  <a:pt x="19181" y="11145"/>
                  <a:pt x="18884" y="10762"/>
                  <a:pt x="18578" y="10382"/>
                </a:cubicBezTo>
                <a:close/>
                <a:moveTo>
                  <a:pt x="937" y="12216"/>
                </a:moveTo>
                <a:cubicBezTo>
                  <a:pt x="865" y="12336"/>
                  <a:pt x="788" y="12454"/>
                  <a:pt x="723" y="12576"/>
                </a:cubicBezTo>
                <a:cubicBezTo>
                  <a:pt x="177" y="13595"/>
                  <a:pt x="-117" y="14667"/>
                  <a:pt x="44" y="15739"/>
                </a:cubicBezTo>
                <a:cubicBezTo>
                  <a:pt x="524" y="18930"/>
                  <a:pt x="4610" y="21424"/>
                  <a:pt x="9664" y="21595"/>
                </a:cubicBezTo>
                <a:cubicBezTo>
                  <a:pt x="9768" y="21599"/>
                  <a:pt x="9870" y="21598"/>
                  <a:pt x="9974" y="21600"/>
                </a:cubicBezTo>
                <a:cubicBezTo>
                  <a:pt x="9013" y="20489"/>
                  <a:pt x="8206" y="19328"/>
                  <a:pt x="7580" y="18125"/>
                </a:cubicBezTo>
                <a:cubicBezTo>
                  <a:pt x="6845" y="16715"/>
                  <a:pt x="6353" y="15259"/>
                  <a:pt x="6108" y="13782"/>
                </a:cubicBezTo>
                <a:cubicBezTo>
                  <a:pt x="6074" y="13606"/>
                  <a:pt x="5998" y="13437"/>
                  <a:pt x="5886" y="13277"/>
                </a:cubicBezTo>
                <a:cubicBezTo>
                  <a:pt x="5774" y="13116"/>
                  <a:pt x="5626" y="12966"/>
                  <a:pt x="5449" y="12828"/>
                </a:cubicBezTo>
                <a:cubicBezTo>
                  <a:pt x="5268" y="12687"/>
                  <a:pt x="5061" y="12560"/>
                  <a:pt x="4818" y="12467"/>
                </a:cubicBezTo>
                <a:cubicBezTo>
                  <a:pt x="4542" y="12361"/>
                  <a:pt x="4226" y="12301"/>
                  <a:pt x="3900" y="12293"/>
                </a:cubicBezTo>
                <a:lnTo>
                  <a:pt x="937" y="12216"/>
                </a:lnTo>
                <a:close/>
              </a:path>
            </a:pathLst>
          </a:custGeom>
          <a:solidFill>
            <a:schemeClr val="accent5">
              <a:lumMod val="20000"/>
              <a:lumOff val="80000"/>
            </a:schemeClr>
          </a:solidFill>
          <a:ln>
            <a:noFill/>
          </a:ln>
          <a:effec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079" name="Rectangle 7">
            <a:extLst>
              <a:ext uri="{FF2B5EF4-FFF2-40B4-BE49-F238E27FC236}">
                <a16:creationId xmlns="" xmlns:a14="http://schemas.microsoft.com/office/drawing/2010/main" xmlns:a16="http://schemas.microsoft.com/office/drawing/2014/main" id="{D7793BF4-0F39-4B3A-B9D8-3638F98DCAFC}"/>
              </a:ext>
            </a:extLst>
          </p:cNvPr>
          <p:cNvSpPr>
            <a:spLocks/>
          </p:cNvSpPr>
          <p:nvPr/>
        </p:nvSpPr>
        <p:spPr bwMode="auto">
          <a:xfrm>
            <a:off x="10615613" y="9429750"/>
            <a:ext cx="3151187"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r>
              <a:rPr lang="en-US" altLang="zh-CN" sz="4800" baseline="0" dirty="0" err="1">
                <a:solidFill>
                  <a:srgbClr val="FFFFFF"/>
                </a:solidFill>
                <a:latin typeface="微软雅黑" panose="020B0503020204020204" pitchFamily="34" charset="-122"/>
                <a:ea typeface="微软雅黑" panose="020B0503020204020204" pitchFamily="34" charset="-122"/>
              </a:rPr>
              <a:t>Hi.vivian</a:t>
            </a:r>
            <a:endParaRPr lang="zh-CN" altLang="zh-CN" sz="4800" baseline="0" dirty="0">
              <a:solidFill>
                <a:srgbClr val="FFFFFF"/>
              </a:solidFill>
              <a:latin typeface="微软雅黑" panose="020B0503020204020204" pitchFamily="34" charset="-122"/>
              <a:ea typeface="微软雅黑" panose="020B0503020204020204" pitchFamily="34" charset="-122"/>
              <a:sym typeface="Helvetica Light"/>
            </a:endParaRPr>
          </a:p>
        </p:txBody>
      </p:sp>
    </p:spTree>
  </p:cSld>
  <p:clrMapOvr>
    <a:masterClrMapping/>
  </p:clrMapOvr>
  <p:transition spd="med" advClick="0" advTm="3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1">
            <a:extLst>
              <a:ext uri="{FF2B5EF4-FFF2-40B4-BE49-F238E27FC236}">
                <a16:creationId xmlns="" xmlns:a14="http://schemas.microsoft.com/office/drawing/2010/main" xmlns:a16="http://schemas.microsoft.com/office/drawing/2014/main" id="{A754C304-D355-494C-B963-4EFECD92D3C4}"/>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49179745-AD7D-45CA-97CE-8F03DBB146C5}"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10</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12291" name="Rectangle 3">
            <a:extLst>
              <a:ext uri="{FF2B5EF4-FFF2-40B4-BE49-F238E27FC236}">
                <a16:creationId xmlns="" xmlns:a14="http://schemas.microsoft.com/office/drawing/2010/main" xmlns:a16="http://schemas.microsoft.com/office/drawing/2014/main" id="{96BFC777-344C-49F1-8109-A01BA3E89798}"/>
              </a:ext>
            </a:extLst>
          </p:cNvPr>
          <p:cNvSpPr>
            <a:spLocks/>
          </p:cNvSpPr>
          <p:nvPr/>
        </p:nvSpPr>
        <p:spPr bwMode="auto">
          <a:xfrm>
            <a:off x="13373100" y="2738438"/>
            <a:ext cx="6926263"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1. Text information</a:t>
            </a:r>
          </a:p>
        </p:txBody>
      </p:sp>
      <p:sp>
        <p:nvSpPr>
          <p:cNvPr id="12292" name="Rectangle 4">
            <a:extLst>
              <a:ext uri="{FF2B5EF4-FFF2-40B4-BE49-F238E27FC236}">
                <a16:creationId xmlns="" xmlns:a14="http://schemas.microsoft.com/office/drawing/2010/main" xmlns:a16="http://schemas.microsoft.com/office/drawing/2014/main" id="{AD99ED39-7649-45CB-9B30-D36FEB8C93FB}"/>
              </a:ext>
            </a:extLst>
          </p:cNvPr>
          <p:cNvSpPr>
            <a:spLocks/>
          </p:cNvSpPr>
          <p:nvPr/>
        </p:nvSpPr>
        <p:spPr bwMode="auto">
          <a:xfrm>
            <a:off x="13719175" y="3284538"/>
            <a:ext cx="10066338" cy="1763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sp>
        <p:nvSpPr>
          <p:cNvPr id="12294" name="Rectangle 6">
            <a:extLst>
              <a:ext uri="{FF2B5EF4-FFF2-40B4-BE49-F238E27FC236}">
                <a16:creationId xmlns="" xmlns:a14="http://schemas.microsoft.com/office/drawing/2010/main" xmlns:a16="http://schemas.microsoft.com/office/drawing/2014/main" id="{975EEFED-6EB7-4953-8F81-6133FA4A5121}"/>
              </a:ext>
            </a:extLst>
          </p:cNvPr>
          <p:cNvSpPr>
            <a:spLocks/>
          </p:cNvSpPr>
          <p:nvPr/>
        </p:nvSpPr>
        <p:spPr bwMode="auto">
          <a:xfrm>
            <a:off x="13373100" y="5535613"/>
            <a:ext cx="4922838"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2. Text information</a:t>
            </a:r>
          </a:p>
        </p:txBody>
      </p:sp>
      <p:sp>
        <p:nvSpPr>
          <p:cNvPr id="12295" name="Rectangle 7">
            <a:extLst>
              <a:ext uri="{FF2B5EF4-FFF2-40B4-BE49-F238E27FC236}">
                <a16:creationId xmlns="" xmlns:a14="http://schemas.microsoft.com/office/drawing/2010/main" xmlns:a16="http://schemas.microsoft.com/office/drawing/2014/main" id="{F914169A-A280-4314-BB60-EB66B5DB7F85}"/>
              </a:ext>
            </a:extLst>
          </p:cNvPr>
          <p:cNvSpPr>
            <a:spLocks/>
          </p:cNvSpPr>
          <p:nvPr/>
        </p:nvSpPr>
        <p:spPr bwMode="auto">
          <a:xfrm>
            <a:off x="13719175" y="6081713"/>
            <a:ext cx="9634538" cy="1763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sp>
        <p:nvSpPr>
          <p:cNvPr id="12297" name="Rectangle 9">
            <a:extLst>
              <a:ext uri="{FF2B5EF4-FFF2-40B4-BE49-F238E27FC236}">
                <a16:creationId xmlns="" xmlns:a14="http://schemas.microsoft.com/office/drawing/2010/main" xmlns:a16="http://schemas.microsoft.com/office/drawing/2014/main" id="{B40222E1-A035-4FC7-83AA-B7ED650A1BEB}"/>
              </a:ext>
            </a:extLst>
          </p:cNvPr>
          <p:cNvSpPr>
            <a:spLocks/>
          </p:cNvSpPr>
          <p:nvPr/>
        </p:nvSpPr>
        <p:spPr bwMode="auto">
          <a:xfrm>
            <a:off x="13373100" y="8332788"/>
            <a:ext cx="4922838"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3. Text information</a:t>
            </a:r>
          </a:p>
        </p:txBody>
      </p:sp>
      <p:sp>
        <p:nvSpPr>
          <p:cNvPr id="12298" name="Rectangle 10">
            <a:extLst>
              <a:ext uri="{FF2B5EF4-FFF2-40B4-BE49-F238E27FC236}">
                <a16:creationId xmlns="" xmlns:a14="http://schemas.microsoft.com/office/drawing/2010/main" xmlns:a16="http://schemas.microsoft.com/office/drawing/2014/main" id="{B59A813F-7909-424A-AE09-2F174AB277E9}"/>
              </a:ext>
            </a:extLst>
          </p:cNvPr>
          <p:cNvSpPr>
            <a:spLocks/>
          </p:cNvSpPr>
          <p:nvPr/>
        </p:nvSpPr>
        <p:spPr bwMode="auto">
          <a:xfrm>
            <a:off x="13719175" y="8878888"/>
            <a:ext cx="9634538" cy="1763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grpSp>
        <p:nvGrpSpPr>
          <p:cNvPr id="22537" name="Group 11">
            <a:extLst>
              <a:ext uri="{FF2B5EF4-FFF2-40B4-BE49-F238E27FC236}">
                <a16:creationId xmlns="" xmlns:a14="http://schemas.microsoft.com/office/drawing/2010/main" xmlns:a16="http://schemas.microsoft.com/office/drawing/2014/main" id="{6266C122-315B-47B7-8813-1DD56E876C31}"/>
              </a:ext>
            </a:extLst>
          </p:cNvPr>
          <p:cNvGrpSpPr>
            <a:grpSpLocks/>
          </p:cNvGrpSpPr>
          <p:nvPr/>
        </p:nvGrpSpPr>
        <p:grpSpPr bwMode="auto">
          <a:xfrm>
            <a:off x="2579688" y="2789238"/>
            <a:ext cx="8961437" cy="8564562"/>
            <a:chOff x="-1" y="0"/>
            <a:chExt cx="8961565" cy="8563631"/>
          </a:xfrm>
        </p:grpSpPr>
        <p:sp>
          <p:nvSpPr>
            <p:cNvPr id="12300" name="Oval 12">
              <a:extLst>
                <a:ext uri="{FF2B5EF4-FFF2-40B4-BE49-F238E27FC236}">
                  <a16:creationId xmlns="" xmlns:a14="http://schemas.microsoft.com/office/drawing/2010/main" xmlns:a16="http://schemas.microsoft.com/office/drawing/2014/main" id="{BDD50EE3-2278-46E2-8D9E-6B50D32FEB3F}"/>
                </a:ext>
              </a:extLst>
            </p:cNvPr>
            <p:cNvSpPr>
              <a:spLocks/>
            </p:cNvSpPr>
            <p:nvPr/>
          </p:nvSpPr>
          <p:spPr bwMode="auto">
            <a:xfrm>
              <a:off x="561982" y="566675"/>
              <a:ext cx="7429606" cy="7430280"/>
            </a:xfrm>
            <a:prstGeom prst="ellipse">
              <a:avLst/>
            </a:prstGeom>
            <a:noFill/>
            <a:ln w="38100" cap="flat" cmpd="sng">
              <a:solidFill>
                <a:srgbClr val="C0C6CD"/>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12301" name="Line 13">
              <a:extLst>
                <a:ext uri="{FF2B5EF4-FFF2-40B4-BE49-F238E27FC236}">
                  <a16:creationId xmlns="" xmlns:a14="http://schemas.microsoft.com/office/drawing/2010/main" xmlns:a16="http://schemas.microsoft.com/office/drawing/2014/main" id="{D4D5A701-474E-491F-94F1-4707288FD83D}"/>
                </a:ext>
              </a:extLst>
            </p:cNvPr>
            <p:cNvSpPr>
              <a:spLocks noChangeShapeType="1"/>
            </p:cNvSpPr>
            <p:nvPr/>
          </p:nvSpPr>
          <p:spPr bwMode="auto">
            <a:xfrm flipV="1">
              <a:off x="4276785" y="0"/>
              <a:ext cx="0" cy="8563631"/>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Helvetica Light" charset="0"/>
                <a:ea typeface="Helvetica Light" charset="0"/>
                <a:cs typeface="Helvetica Light" charset="0"/>
                <a:sym typeface="Helvetica Light" charset="0"/>
              </a:endParaRPr>
            </a:p>
          </p:txBody>
        </p:sp>
        <p:sp>
          <p:nvSpPr>
            <p:cNvPr id="12302" name="Line 14">
              <a:extLst>
                <a:ext uri="{FF2B5EF4-FFF2-40B4-BE49-F238E27FC236}">
                  <a16:creationId xmlns="" xmlns:a14="http://schemas.microsoft.com/office/drawing/2010/main" xmlns:a16="http://schemas.microsoft.com/office/drawing/2014/main" id="{D54F24A7-7FCA-4380-B7C6-D14155EEF76B}"/>
                </a:ext>
              </a:extLst>
            </p:cNvPr>
            <p:cNvSpPr>
              <a:spLocks noChangeShapeType="1"/>
            </p:cNvSpPr>
            <p:nvPr/>
          </p:nvSpPr>
          <p:spPr bwMode="auto">
            <a:xfrm>
              <a:off x="-1" y="4281022"/>
              <a:ext cx="8553572" cy="1588"/>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Helvetica Light" charset="0"/>
                <a:ea typeface="Helvetica Light" charset="0"/>
                <a:cs typeface="Helvetica Light" charset="0"/>
                <a:sym typeface="Helvetica Light" charset="0"/>
              </a:endParaRPr>
            </a:p>
          </p:txBody>
        </p:sp>
        <p:sp>
          <p:nvSpPr>
            <p:cNvPr id="12303" name="Line 15">
              <a:extLst>
                <a:ext uri="{FF2B5EF4-FFF2-40B4-BE49-F238E27FC236}">
                  <a16:creationId xmlns="" xmlns:a14="http://schemas.microsoft.com/office/drawing/2010/main" xmlns:a16="http://schemas.microsoft.com/office/drawing/2014/main" id="{519DA45D-822B-4AC8-8747-EB73A56D7D56}"/>
                </a:ext>
              </a:extLst>
            </p:cNvPr>
            <p:cNvSpPr>
              <a:spLocks noChangeShapeType="1"/>
            </p:cNvSpPr>
            <p:nvPr/>
          </p:nvSpPr>
          <p:spPr bwMode="auto">
            <a:xfrm flipH="1" flipV="1">
              <a:off x="2151092" y="565089"/>
              <a:ext cx="4249799" cy="7433454"/>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Helvetica Light" charset="0"/>
                <a:ea typeface="Helvetica Light" charset="0"/>
                <a:cs typeface="Helvetica Light" charset="0"/>
                <a:sym typeface="Helvetica Light" charset="0"/>
              </a:endParaRPr>
            </a:p>
          </p:txBody>
        </p:sp>
        <p:sp>
          <p:nvSpPr>
            <p:cNvPr id="12304" name="Line 16">
              <a:extLst>
                <a:ext uri="{FF2B5EF4-FFF2-40B4-BE49-F238E27FC236}">
                  <a16:creationId xmlns="" xmlns:a14="http://schemas.microsoft.com/office/drawing/2010/main" xmlns:a16="http://schemas.microsoft.com/office/drawing/2014/main" id="{E2974A5F-51AE-4E2C-8993-AF73AF8CCDE3}"/>
                </a:ext>
              </a:extLst>
            </p:cNvPr>
            <p:cNvSpPr>
              <a:spLocks noChangeShapeType="1"/>
            </p:cNvSpPr>
            <p:nvPr/>
          </p:nvSpPr>
          <p:spPr bwMode="auto">
            <a:xfrm flipV="1">
              <a:off x="563569" y="2158765"/>
              <a:ext cx="7426431" cy="424610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Helvetica Light" charset="0"/>
                <a:ea typeface="Helvetica Light" charset="0"/>
                <a:cs typeface="Helvetica Light" charset="0"/>
                <a:sym typeface="Helvetica Light" charset="0"/>
              </a:endParaRPr>
            </a:p>
          </p:txBody>
        </p:sp>
        <p:sp>
          <p:nvSpPr>
            <p:cNvPr id="12305" name="Line 17">
              <a:extLst>
                <a:ext uri="{FF2B5EF4-FFF2-40B4-BE49-F238E27FC236}">
                  <a16:creationId xmlns="" xmlns:a14="http://schemas.microsoft.com/office/drawing/2010/main" xmlns:a16="http://schemas.microsoft.com/office/drawing/2014/main" id="{CAD8A5EE-6BCA-4B22-B030-ADF9A23A7808}"/>
                </a:ext>
              </a:extLst>
            </p:cNvPr>
            <p:cNvSpPr>
              <a:spLocks noChangeShapeType="1"/>
            </p:cNvSpPr>
            <p:nvPr/>
          </p:nvSpPr>
          <p:spPr bwMode="auto">
            <a:xfrm flipV="1">
              <a:off x="2120929" y="582549"/>
              <a:ext cx="4311712" cy="7398534"/>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Helvetica Light" charset="0"/>
                <a:ea typeface="Helvetica Light" charset="0"/>
                <a:cs typeface="Helvetica Light" charset="0"/>
                <a:sym typeface="Helvetica Light" charset="0"/>
              </a:endParaRPr>
            </a:p>
          </p:txBody>
        </p:sp>
        <p:sp>
          <p:nvSpPr>
            <p:cNvPr id="12306" name="Line 18">
              <a:extLst>
                <a:ext uri="{FF2B5EF4-FFF2-40B4-BE49-F238E27FC236}">
                  <a16:creationId xmlns="" xmlns:a14="http://schemas.microsoft.com/office/drawing/2010/main" xmlns:a16="http://schemas.microsoft.com/office/drawing/2014/main" id="{7F62471C-FB98-46E0-8079-0D0DE03F0FDE}"/>
                </a:ext>
              </a:extLst>
            </p:cNvPr>
            <p:cNvSpPr>
              <a:spLocks noChangeShapeType="1"/>
            </p:cNvSpPr>
            <p:nvPr/>
          </p:nvSpPr>
          <p:spPr bwMode="auto">
            <a:xfrm>
              <a:off x="581032" y="2128606"/>
              <a:ext cx="7391506" cy="430642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Helvetica Light" charset="0"/>
                <a:ea typeface="Helvetica Light" charset="0"/>
                <a:cs typeface="Helvetica Light" charset="0"/>
                <a:sym typeface="Helvetica Light" charset="0"/>
              </a:endParaRPr>
            </a:p>
          </p:txBody>
        </p:sp>
        <p:sp>
          <p:nvSpPr>
            <p:cNvPr id="12307" name="AutoShape 19">
              <a:extLst>
                <a:ext uri="{FF2B5EF4-FFF2-40B4-BE49-F238E27FC236}">
                  <a16:creationId xmlns="" xmlns:a14="http://schemas.microsoft.com/office/drawing/2010/main" xmlns:a16="http://schemas.microsoft.com/office/drawing/2014/main" id="{E15AF6B9-7B39-4A5D-B07A-8A9A818695A6}"/>
                </a:ext>
              </a:extLst>
            </p:cNvPr>
            <p:cNvSpPr>
              <a:spLocks/>
            </p:cNvSpPr>
            <p:nvPr/>
          </p:nvSpPr>
          <p:spPr bwMode="auto">
            <a:xfrm>
              <a:off x="-1" y="3175"/>
              <a:ext cx="7286729" cy="8546171"/>
            </a:xfrm>
            <a:custGeom>
              <a:avLst/>
              <a:gdLst>
                <a:gd name="T0" fmla="*/ 3643365 w 21592"/>
                <a:gd name="T1" fmla="*/ 4583062 h 20085"/>
                <a:gd name="T2" fmla="*/ 3643365 w 21592"/>
                <a:gd name="T3" fmla="*/ 4583062 h 20085"/>
                <a:gd name="T4" fmla="*/ 3643365 w 21592"/>
                <a:gd name="T5" fmla="*/ 4583062 h 20085"/>
                <a:gd name="T6" fmla="*/ 3643365 w 21592"/>
                <a:gd name="T7" fmla="*/ 4583062 h 200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2" h="20085">
                  <a:moveTo>
                    <a:pt x="21592" y="17160"/>
                  </a:moveTo>
                  <a:cubicBezTo>
                    <a:pt x="17967" y="20020"/>
                    <a:pt x="12530" y="20871"/>
                    <a:pt x="7807" y="19317"/>
                  </a:cubicBezTo>
                  <a:cubicBezTo>
                    <a:pt x="3076" y="17761"/>
                    <a:pt x="-8" y="14097"/>
                    <a:pt x="0" y="10036"/>
                  </a:cubicBezTo>
                  <a:cubicBezTo>
                    <a:pt x="8" y="5906"/>
                    <a:pt x="3203" y="2202"/>
                    <a:pt x="8051" y="692"/>
                  </a:cubicBezTo>
                  <a:cubicBezTo>
                    <a:pt x="12616" y="-729"/>
                    <a:pt x="17806" y="75"/>
                    <a:pt x="21362" y="2754"/>
                  </a:cubicBezTo>
                </a:path>
              </a:pathLst>
            </a:custGeom>
            <a:noFill/>
            <a:ln w="38100" cap="flat" cmpd="sng">
              <a:solidFill>
                <a:srgbClr val="C0C6CD"/>
              </a:solidFill>
              <a:prstDash val="dash"/>
              <a:miter lim="4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08" name="AutoShape 20">
              <a:extLst>
                <a:ext uri="{FF2B5EF4-FFF2-40B4-BE49-F238E27FC236}">
                  <a16:creationId xmlns="" xmlns:a14="http://schemas.microsoft.com/office/drawing/2010/main" xmlns:a16="http://schemas.microsoft.com/office/drawing/2014/main" id="{41E3283A-40BF-4751-B9FF-69D49926CCA0}"/>
                </a:ext>
              </a:extLst>
            </p:cNvPr>
            <p:cNvSpPr>
              <a:spLocks/>
            </p:cNvSpPr>
            <p:nvPr/>
          </p:nvSpPr>
          <p:spPr bwMode="auto">
            <a:xfrm>
              <a:off x="4702241" y="2095272"/>
              <a:ext cx="4259323" cy="2068287"/>
            </a:xfrm>
            <a:custGeom>
              <a:avLst/>
              <a:gdLst>
                <a:gd name="T0" fmla="*/ 2129662 w 21574"/>
                <a:gd name="T1" fmla="*/ 1034144 h 21600"/>
                <a:gd name="T2" fmla="*/ 2129662 w 21574"/>
                <a:gd name="T3" fmla="*/ 1034144 h 21600"/>
                <a:gd name="T4" fmla="*/ 2129662 w 21574"/>
                <a:gd name="T5" fmla="*/ 1034144 h 21600"/>
                <a:gd name="T6" fmla="*/ 2129662 w 21574"/>
                <a:gd name="T7" fmla="*/ 1034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74" h="21600">
                  <a:moveTo>
                    <a:pt x="0" y="21600"/>
                  </a:moveTo>
                  <a:lnTo>
                    <a:pt x="19166" y="0"/>
                  </a:lnTo>
                  <a:cubicBezTo>
                    <a:pt x="20001" y="3325"/>
                    <a:pt x="20629" y="6855"/>
                    <a:pt x="21034" y="10505"/>
                  </a:cubicBezTo>
                  <a:cubicBezTo>
                    <a:pt x="21419" y="13983"/>
                    <a:pt x="21600" y="17545"/>
                    <a:pt x="21571" y="21112"/>
                  </a:cubicBezTo>
                  <a:lnTo>
                    <a:pt x="0" y="21600"/>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09" name="AutoShape 21">
              <a:extLst>
                <a:ext uri="{FF2B5EF4-FFF2-40B4-BE49-F238E27FC236}">
                  <a16:creationId xmlns="" xmlns:a14="http://schemas.microsoft.com/office/drawing/2010/main" xmlns:a16="http://schemas.microsoft.com/office/drawing/2014/main" id="{5EF82774-8A9B-46C1-BEDA-CBF2A66206C8}"/>
                </a:ext>
              </a:extLst>
            </p:cNvPr>
            <p:cNvSpPr>
              <a:spLocks/>
            </p:cNvSpPr>
            <p:nvPr/>
          </p:nvSpPr>
          <p:spPr bwMode="auto">
            <a:xfrm>
              <a:off x="4751454" y="4404833"/>
              <a:ext cx="3743378" cy="1855586"/>
            </a:xfrm>
            <a:custGeom>
              <a:avLst/>
              <a:gdLst>
                <a:gd name="T0" fmla="*/ 1871689 w 21600"/>
                <a:gd name="T1" fmla="*/ 927793 h 21600"/>
                <a:gd name="T2" fmla="*/ 1871689 w 21600"/>
                <a:gd name="T3" fmla="*/ 927793 h 21600"/>
                <a:gd name="T4" fmla="*/ 1871689 w 21600"/>
                <a:gd name="T5" fmla="*/ 927793 h 21600"/>
                <a:gd name="T6" fmla="*/ 1871689 w 21600"/>
                <a:gd name="T7" fmla="*/ 9277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19"/>
                  </a:lnTo>
                  <a:cubicBezTo>
                    <a:pt x="21549" y="3865"/>
                    <a:pt x="21288" y="7587"/>
                    <a:pt x="20823" y="11215"/>
                  </a:cubicBezTo>
                  <a:cubicBezTo>
                    <a:pt x="20362" y="14814"/>
                    <a:pt x="19702" y="18297"/>
                    <a:pt x="18857" y="21600"/>
                  </a:cubicBezTo>
                  <a:lnTo>
                    <a:pt x="0" y="0"/>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10" name="AutoShape 22">
              <a:extLst>
                <a:ext uri="{FF2B5EF4-FFF2-40B4-BE49-F238E27FC236}">
                  <a16:creationId xmlns="" xmlns:a14="http://schemas.microsoft.com/office/drawing/2010/main" xmlns:a16="http://schemas.microsoft.com/office/drawing/2014/main" id="{DC914BFB-7E9E-4217-A73B-FA73DC6D04EF}"/>
                </a:ext>
              </a:extLst>
            </p:cNvPr>
            <p:cNvSpPr>
              <a:spLocks/>
            </p:cNvSpPr>
            <p:nvPr/>
          </p:nvSpPr>
          <p:spPr bwMode="auto">
            <a:xfrm>
              <a:off x="4653027" y="4657219"/>
              <a:ext cx="2860716" cy="2863539"/>
            </a:xfrm>
            <a:custGeom>
              <a:avLst/>
              <a:gdLst>
                <a:gd name="T0" fmla="*/ 1430358 w 21600"/>
                <a:gd name="T1" fmla="*/ 1431770 h 21600"/>
                <a:gd name="T2" fmla="*/ 1430358 w 21600"/>
                <a:gd name="T3" fmla="*/ 1431770 h 21600"/>
                <a:gd name="T4" fmla="*/ 1430358 w 21600"/>
                <a:gd name="T5" fmla="*/ 1431770 h 21600"/>
                <a:gd name="T6" fmla="*/ 1430358 w 21600"/>
                <a:gd name="T7" fmla="*/ 14317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12610" y="21600"/>
                  </a:lnTo>
                  <a:cubicBezTo>
                    <a:pt x="14574" y="20515"/>
                    <a:pt x="16371" y="19151"/>
                    <a:pt x="17944" y="17550"/>
                  </a:cubicBezTo>
                  <a:cubicBezTo>
                    <a:pt x="19371" y="16098"/>
                    <a:pt x="20600" y="14463"/>
                    <a:pt x="21600" y="12690"/>
                  </a:cubicBezTo>
                  <a:lnTo>
                    <a:pt x="0" y="0"/>
                  </a:ln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11" name="AutoShape 23">
              <a:extLst>
                <a:ext uri="{FF2B5EF4-FFF2-40B4-BE49-F238E27FC236}">
                  <a16:creationId xmlns="" xmlns:a14="http://schemas.microsoft.com/office/drawing/2010/main" xmlns:a16="http://schemas.microsoft.com/office/drawing/2014/main" id="{E36493F4-837D-4847-BFDB-199BC9A7021B}"/>
                </a:ext>
              </a:extLst>
            </p:cNvPr>
            <p:cNvSpPr>
              <a:spLocks/>
            </p:cNvSpPr>
            <p:nvPr/>
          </p:nvSpPr>
          <p:spPr bwMode="auto">
            <a:xfrm>
              <a:off x="4394262" y="4719124"/>
              <a:ext cx="1379557" cy="2846079"/>
            </a:xfrm>
            <a:custGeom>
              <a:avLst/>
              <a:gdLst>
                <a:gd name="T0" fmla="*/ 689779 w 21600"/>
                <a:gd name="T1" fmla="*/ 1423040 h 21558"/>
                <a:gd name="T2" fmla="*/ 689779 w 21600"/>
                <a:gd name="T3" fmla="*/ 1423040 h 21558"/>
                <a:gd name="T4" fmla="*/ 689779 w 21600"/>
                <a:gd name="T5" fmla="*/ 1423040 h 21558"/>
                <a:gd name="T6" fmla="*/ 689779 w 21600"/>
                <a:gd name="T7" fmla="*/ 1423040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58">
                  <a:moveTo>
                    <a:pt x="605" y="21551"/>
                  </a:moveTo>
                  <a:lnTo>
                    <a:pt x="0" y="0"/>
                  </a:lnTo>
                  <a:lnTo>
                    <a:pt x="21600" y="18798"/>
                  </a:lnTo>
                  <a:cubicBezTo>
                    <a:pt x="18413" y="19759"/>
                    <a:pt x="14947" y="20484"/>
                    <a:pt x="11317" y="20949"/>
                  </a:cubicBezTo>
                  <a:cubicBezTo>
                    <a:pt x="7825" y="21397"/>
                    <a:pt x="4217" y="21600"/>
                    <a:pt x="605" y="21551"/>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12" name="AutoShape 24">
              <a:extLst>
                <a:ext uri="{FF2B5EF4-FFF2-40B4-BE49-F238E27FC236}">
                  <a16:creationId xmlns="" xmlns:a14="http://schemas.microsoft.com/office/drawing/2010/main" xmlns:a16="http://schemas.microsoft.com/office/drawing/2014/main" id="{D6B1B067-5C54-4A8B-A71E-3BAF4C651B71}"/>
                </a:ext>
              </a:extLst>
            </p:cNvPr>
            <p:cNvSpPr>
              <a:spLocks/>
            </p:cNvSpPr>
            <p:nvPr/>
          </p:nvSpPr>
          <p:spPr bwMode="auto">
            <a:xfrm>
              <a:off x="2894052" y="4715949"/>
              <a:ext cx="1268431" cy="2579408"/>
            </a:xfrm>
            <a:custGeom>
              <a:avLst/>
              <a:gdLst>
                <a:gd name="T0" fmla="*/ 634216 w 21600"/>
                <a:gd name="T1" fmla="*/ 1289644 h 21597"/>
                <a:gd name="T2" fmla="*/ 634216 w 21600"/>
                <a:gd name="T3" fmla="*/ 1289644 h 21597"/>
                <a:gd name="T4" fmla="*/ 634216 w 21600"/>
                <a:gd name="T5" fmla="*/ 1289644 h 21597"/>
                <a:gd name="T6" fmla="*/ 634216 w 21600"/>
                <a:gd name="T7" fmla="*/ 1289644 h 215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97">
                  <a:moveTo>
                    <a:pt x="0" y="18737"/>
                  </a:moveTo>
                  <a:lnTo>
                    <a:pt x="21600" y="0"/>
                  </a:lnTo>
                  <a:lnTo>
                    <a:pt x="21023" y="21597"/>
                  </a:lnTo>
                  <a:cubicBezTo>
                    <a:pt x="17107" y="21600"/>
                    <a:pt x="13211" y="21325"/>
                    <a:pt x="9455" y="20781"/>
                  </a:cubicBezTo>
                  <a:cubicBezTo>
                    <a:pt x="6139" y="20300"/>
                    <a:pt x="2962" y="19613"/>
                    <a:pt x="0" y="18737"/>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13" name="AutoShape 25">
              <a:extLst>
                <a:ext uri="{FF2B5EF4-FFF2-40B4-BE49-F238E27FC236}">
                  <a16:creationId xmlns="" xmlns:a14="http://schemas.microsoft.com/office/drawing/2010/main" xmlns:a16="http://schemas.microsoft.com/office/drawing/2014/main" id="{93E775A3-27FC-4AB2-9547-D944A36B13BE}"/>
                </a:ext>
              </a:extLst>
            </p:cNvPr>
            <p:cNvSpPr>
              <a:spLocks/>
            </p:cNvSpPr>
            <p:nvPr/>
          </p:nvSpPr>
          <p:spPr bwMode="auto">
            <a:xfrm>
              <a:off x="1992339" y="4619123"/>
              <a:ext cx="1952653" cy="1947650"/>
            </a:xfrm>
            <a:custGeom>
              <a:avLst/>
              <a:gdLst>
                <a:gd name="T0" fmla="*/ 976326 w 21600"/>
                <a:gd name="T1" fmla="*/ 973825 h 21600"/>
                <a:gd name="T2" fmla="*/ 976326 w 21600"/>
                <a:gd name="T3" fmla="*/ 973825 h 21600"/>
                <a:gd name="T4" fmla="*/ 976326 w 21600"/>
                <a:gd name="T5" fmla="*/ 973825 h 21600"/>
                <a:gd name="T6" fmla="*/ 976326 w 21600"/>
                <a:gd name="T7" fmla="*/ 9738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2199"/>
                  </a:moveTo>
                  <a:cubicBezTo>
                    <a:pt x="1043" y="14023"/>
                    <a:pt x="2288" y="15722"/>
                    <a:pt x="3713" y="17264"/>
                  </a:cubicBezTo>
                  <a:cubicBezTo>
                    <a:pt x="5234" y="18911"/>
                    <a:pt x="6949" y="20367"/>
                    <a:pt x="8820" y="21600"/>
                  </a:cubicBezTo>
                  <a:lnTo>
                    <a:pt x="21600" y="0"/>
                  </a:lnTo>
                  <a:lnTo>
                    <a:pt x="0" y="12199"/>
                  </a:lnTo>
                  <a:close/>
                </a:path>
              </a:pathLst>
            </a:cu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14" name="AutoShape 26">
              <a:extLst>
                <a:ext uri="{FF2B5EF4-FFF2-40B4-BE49-F238E27FC236}">
                  <a16:creationId xmlns="" xmlns:a14="http://schemas.microsoft.com/office/drawing/2010/main" xmlns:a16="http://schemas.microsoft.com/office/drawing/2014/main" id="{5EBDFABB-0431-4437-86CF-5C04AFDC6304}"/>
                </a:ext>
              </a:extLst>
            </p:cNvPr>
            <p:cNvSpPr>
              <a:spLocks/>
            </p:cNvSpPr>
            <p:nvPr/>
          </p:nvSpPr>
          <p:spPr bwMode="auto">
            <a:xfrm>
              <a:off x="1952652" y="4395309"/>
              <a:ext cx="1847876" cy="892078"/>
            </a:xfrm>
            <a:custGeom>
              <a:avLst/>
              <a:gdLst>
                <a:gd name="T0" fmla="*/ 923895 w 21537"/>
                <a:gd name="T1" fmla="*/ 446039 h 21600"/>
                <a:gd name="T2" fmla="*/ 923895 w 21537"/>
                <a:gd name="T3" fmla="*/ 446039 h 21600"/>
                <a:gd name="T4" fmla="*/ 923895 w 21537"/>
                <a:gd name="T5" fmla="*/ 446039 h 21600"/>
                <a:gd name="T6" fmla="*/ 923895 w 21537"/>
                <a:gd name="T7" fmla="*/ 44603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37" h="21600">
                  <a:moveTo>
                    <a:pt x="23" y="501"/>
                  </a:moveTo>
                  <a:cubicBezTo>
                    <a:pt x="-63" y="4094"/>
                    <a:pt x="96" y="7693"/>
                    <a:pt x="496" y="11192"/>
                  </a:cubicBezTo>
                  <a:cubicBezTo>
                    <a:pt x="914" y="14847"/>
                    <a:pt x="1589" y="18355"/>
                    <a:pt x="2500" y="21600"/>
                  </a:cubicBezTo>
                  <a:lnTo>
                    <a:pt x="21537" y="0"/>
                  </a:lnTo>
                  <a:lnTo>
                    <a:pt x="23" y="501"/>
                  </a:lnTo>
                  <a:close/>
                </a:path>
              </a:pathLst>
            </a:cu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15" name="AutoShape 27">
              <a:extLst>
                <a:ext uri="{FF2B5EF4-FFF2-40B4-BE49-F238E27FC236}">
                  <a16:creationId xmlns="" xmlns:a14="http://schemas.microsoft.com/office/drawing/2010/main" xmlns:a16="http://schemas.microsoft.com/office/drawing/2014/main" id="{D1FB31A0-CE48-4B83-BB8F-42B0A6AD27D8}"/>
                </a:ext>
              </a:extLst>
            </p:cNvPr>
            <p:cNvSpPr>
              <a:spLocks/>
            </p:cNvSpPr>
            <p:nvPr/>
          </p:nvSpPr>
          <p:spPr bwMode="auto">
            <a:xfrm>
              <a:off x="2208243" y="3366721"/>
              <a:ext cx="1624036" cy="800013"/>
            </a:xfrm>
            <a:custGeom>
              <a:avLst/>
              <a:gdLst>
                <a:gd name="T0" fmla="*/ 812018 w 21546"/>
                <a:gd name="T1" fmla="*/ 400006 h 21600"/>
                <a:gd name="T2" fmla="*/ 812018 w 21546"/>
                <a:gd name="T3" fmla="*/ 400006 h 21600"/>
                <a:gd name="T4" fmla="*/ 812018 w 21546"/>
                <a:gd name="T5" fmla="*/ 400006 h 21600"/>
                <a:gd name="T6" fmla="*/ 812018 w 21546"/>
                <a:gd name="T7" fmla="*/ 4000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46" h="21600">
                  <a:moveTo>
                    <a:pt x="2669" y="0"/>
                  </a:moveTo>
                  <a:lnTo>
                    <a:pt x="21546" y="21600"/>
                  </a:lnTo>
                  <a:lnTo>
                    <a:pt x="14" y="20232"/>
                  </a:lnTo>
                  <a:cubicBezTo>
                    <a:pt x="-54" y="16743"/>
                    <a:pt x="132" y="13252"/>
                    <a:pt x="567" y="9875"/>
                  </a:cubicBezTo>
                  <a:cubicBezTo>
                    <a:pt x="1016" y="6384"/>
                    <a:pt x="1725" y="3054"/>
                    <a:pt x="2669" y="0"/>
                  </a:cubicBezTo>
                  <a:close/>
                </a:path>
              </a:pathLst>
            </a:cu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16" name="AutoShape 28">
              <a:extLst>
                <a:ext uri="{FF2B5EF4-FFF2-40B4-BE49-F238E27FC236}">
                  <a16:creationId xmlns="" xmlns:a14="http://schemas.microsoft.com/office/drawing/2010/main" xmlns:a16="http://schemas.microsoft.com/office/drawing/2014/main" id="{7C48684C-4C74-420D-B6A0-7D8C227CCAE4}"/>
                </a:ext>
              </a:extLst>
            </p:cNvPr>
            <p:cNvSpPr>
              <a:spLocks/>
            </p:cNvSpPr>
            <p:nvPr/>
          </p:nvSpPr>
          <p:spPr bwMode="auto">
            <a:xfrm>
              <a:off x="2808326" y="2804807"/>
              <a:ext cx="1130316" cy="1128590"/>
            </a:xfrm>
            <a:custGeom>
              <a:avLst/>
              <a:gdLst>
                <a:gd name="T0" fmla="*/ 565158 w 21600"/>
                <a:gd name="T1" fmla="*/ 564295 h 21600"/>
                <a:gd name="T2" fmla="*/ 565158 w 21600"/>
                <a:gd name="T3" fmla="*/ 564295 h 21600"/>
                <a:gd name="T4" fmla="*/ 565158 w 21600"/>
                <a:gd name="T5" fmla="*/ 564295 h 21600"/>
                <a:gd name="T6" fmla="*/ 565158 w 21600"/>
                <a:gd name="T7" fmla="*/ 56429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848" y="0"/>
                  </a:moveTo>
                  <a:lnTo>
                    <a:pt x="21600" y="21600"/>
                  </a:lnTo>
                  <a:lnTo>
                    <a:pt x="0" y="8636"/>
                  </a:lnTo>
                  <a:cubicBezTo>
                    <a:pt x="1012" y="6785"/>
                    <a:pt x="2296" y="5096"/>
                    <a:pt x="3808" y="3625"/>
                  </a:cubicBezTo>
                  <a:cubicBezTo>
                    <a:pt x="5300" y="2174"/>
                    <a:pt x="6999" y="953"/>
                    <a:pt x="8848" y="0"/>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17" name="AutoShape 29">
              <a:extLst>
                <a:ext uri="{FF2B5EF4-FFF2-40B4-BE49-F238E27FC236}">
                  <a16:creationId xmlns="" xmlns:a14="http://schemas.microsoft.com/office/drawing/2010/main" xmlns:a16="http://schemas.microsoft.com/office/drawing/2014/main" id="{ADFD41E5-81C4-4501-88A0-E6E397743457}"/>
                </a:ext>
              </a:extLst>
            </p:cNvPr>
            <p:cNvSpPr>
              <a:spLocks/>
            </p:cNvSpPr>
            <p:nvPr/>
          </p:nvSpPr>
          <p:spPr bwMode="auto">
            <a:xfrm>
              <a:off x="3616376" y="2693694"/>
              <a:ext cx="539758" cy="1130177"/>
            </a:xfrm>
            <a:custGeom>
              <a:avLst/>
              <a:gdLst>
                <a:gd name="T0" fmla="*/ 269879 w 21600"/>
                <a:gd name="T1" fmla="*/ 568974 h 21526"/>
                <a:gd name="T2" fmla="*/ 269879 w 21600"/>
                <a:gd name="T3" fmla="*/ 568974 h 21526"/>
                <a:gd name="T4" fmla="*/ 269879 w 21600"/>
                <a:gd name="T5" fmla="*/ 568974 h 21526"/>
                <a:gd name="T6" fmla="*/ 269879 w 21600"/>
                <a:gd name="T7" fmla="*/ 568974 h 215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26">
                  <a:moveTo>
                    <a:pt x="0" y="2697"/>
                  </a:moveTo>
                  <a:lnTo>
                    <a:pt x="21600" y="21526"/>
                  </a:lnTo>
                  <a:lnTo>
                    <a:pt x="20908" y="21"/>
                  </a:lnTo>
                  <a:cubicBezTo>
                    <a:pt x="16887" y="-74"/>
                    <a:pt x="12862" y="160"/>
                    <a:pt x="9006" y="712"/>
                  </a:cubicBezTo>
                  <a:cubicBezTo>
                    <a:pt x="5822" y="1168"/>
                    <a:pt x="2790" y="1836"/>
                    <a:pt x="0" y="2697"/>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2318" name="AutoShape 30">
              <a:extLst>
                <a:ext uri="{FF2B5EF4-FFF2-40B4-BE49-F238E27FC236}">
                  <a16:creationId xmlns="" xmlns:a14="http://schemas.microsoft.com/office/drawing/2010/main" xmlns:a16="http://schemas.microsoft.com/office/drawing/2014/main" id="{80B4955A-379D-4D25-B1E2-ADA9CFBDE409}"/>
                </a:ext>
              </a:extLst>
            </p:cNvPr>
            <p:cNvSpPr>
              <a:spLocks/>
            </p:cNvSpPr>
            <p:nvPr/>
          </p:nvSpPr>
          <p:spPr bwMode="auto">
            <a:xfrm>
              <a:off x="4421249" y="2850840"/>
              <a:ext cx="436569" cy="907951"/>
            </a:xfrm>
            <a:custGeom>
              <a:avLst/>
              <a:gdLst>
                <a:gd name="T0" fmla="*/ 218285 w 21600"/>
                <a:gd name="T1" fmla="*/ 453976 h 21600"/>
                <a:gd name="T2" fmla="*/ 218285 w 21600"/>
                <a:gd name="T3" fmla="*/ 453976 h 21600"/>
                <a:gd name="T4" fmla="*/ 218285 w 21600"/>
                <a:gd name="T5" fmla="*/ 453976 h 21600"/>
                <a:gd name="T6" fmla="*/ 218285 w 21600"/>
                <a:gd name="T7" fmla="*/ 4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594" y="0"/>
                  </a:lnTo>
                  <a:cubicBezTo>
                    <a:pt x="3911" y="4"/>
                    <a:pt x="7217" y="186"/>
                    <a:pt x="10452" y="540"/>
                  </a:cubicBezTo>
                  <a:cubicBezTo>
                    <a:pt x="14335" y="966"/>
                    <a:pt x="18084" y="1638"/>
                    <a:pt x="21600" y="2538"/>
                  </a:cubicBezTo>
                  <a:lnTo>
                    <a:pt x="0" y="21600"/>
                  </a:ln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300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a:extLst>
              <a:ext uri="{FF2B5EF4-FFF2-40B4-BE49-F238E27FC236}">
                <a16:creationId xmlns="" xmlns:a14="http://schemas.microsoft.com/office/drawing/2010/main" xmlns:a16="http://schemas.microsoft.com/office/drawing/2014/main" id="{31ECAE99-CA3B-47D6-9B6F-B7A437786120}"/>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15AD4CF4-45D7-486D-974B-EAF7A39CA847}"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11</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13314" name="Rectangle 2">
            <a:extLst>
              <a:ext uri="{FF2B5EF4-FFF2-40B4-BE49-F238E27FC236}">
                <a16:creationId xmlns="" xmlns:a14="http://schemas.microsoft.com/office/drawing/2010/main" xmlns:a16="http://schemas.microsoft.com/office/drawing/2014/main" id="{3CD5B5C5-F763-48B3-952F-198DE569B046}"/>
              </a:ext>
            </a:extLst>
          </p:cNvPr>
          <p:cNvSpPr>
            <a:spLocks noGrp="1" noChangeArrowheads="1"/>
          </p:cNvSpPr>
          <p:nvPr>
            <p:ph type="title"/>
          </p:nvPr>
        </p:nvSpPr>
        <p:spPr>
          <a:xfrm>
            <a:off x="2532063" y="2595563"/>
            <a:ext cx="7561262" cy="3925887"/>
          </a:xfrm>
        </p:spPr>
        <p:txBody>
          <a:bodyPr anchor="t"/>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Text page with list</a:t>
            </a:r>
          </a:p>
        </p:txBody>
      </p:sp>
      <p:sp>
        <p:nvSpPr>
          <p:cNvPr id="13315" name="Text Box 3">
            <a:extLst>
              <a:ext uri="{FF2B5EF4-FFF2-40B4-BE49-F238E27FC236}">
                <a16:creationId xmlns="" xmlns:a14="http://schemas.microsoft.com/office/drawing/2010/main" xmlns:a16="http://schemas.microsoft.com/office/drawing/2014/main" id="{DC8EAC46-E60C-4B67-BC5D-AA17EA8402AE}"/>
              </a:ext>
            </a:extLst>
          </p:cNvPr>
          <p:cNvSpPr txBox="1">
            <a:spLocks/>
          </p:cNvSpPr>
          <p:nvPr/>
        </p:nvSpPr>
        <p:spPr bwMode="auto">
          <a:xfrm>
            <a:off x="1708150" y="5951538"/>
            <a:ext cx="8372475" cy="5089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Neque porro non numquam eius modi tempora incidunt ut labore et dolore magnam aliquam quaerat. </a:t>
            </a:r>
          </a:p>
        </p:txBody>
      </p:sp>
      <p:sp>
        <p:nvSpPr>
          <p:cNvPr id="13318" name="Rectangle 6">
            <a:extLst>
              <a:ext uri="{FF2B5EF4-FFF2-40B4-BE49-F238E27FC236}">
                <a16:creationId xmlns="" xmlns:a14="http://schemas.microsoft.com/office/drawing/2010/main" xmlns:a16="http://schemas.microsoft.com/office/drawing/2014/main" id="{4E7455ED-4A19-4F99-B363-030A70A31630}"/>
              </a:ext>
            </a:extLst>
          </p:cNvPr>
          <p:cNvSpPr>
            <a:spLocks/>
          </p:cNvSpPr>
          <p:nvPr/>
        </p:nvSpPr>
        <p:spPr bwMode="auto">
          <a:xfrm>
            <a:off x="17475200" y="3048000"/>
            <a:ext cx="4922838"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3319" name="Rectangle 7">
            <a:extLst>
              <a:ext uri="{FF2B5EF4-FFF2-40B4-BE49-F238E27FC236}">
                <a16:creationId xmlns="" xmlns:a14="http://schemas.microsoft.com/office/drawing/2010/main" xmlns:a16="http://schemas.microsoft.com/office/drawing/2014/main" id="{BFEB7D5C-38DC-4368-8777-C841379E8B73}"/>
              </a:ext>
            </a:extLst>
          </p:cNvPr>
          <p:cNvSpPr>
            <a:spLocks/>
          </p:cNvSpPr>
          <p:nvPr/>
        </p:nvSpPr>
        <p:spPr bwMode="auto">
          <a:xfrm>
            <a:off x="17522825" y="3622675"/>
            <a:ext cx="4316413"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adipiscing elit, sed diam</a:t>
            </a:r>
          </a:p>
        </p:txBody>
      </p:sp>
      <p:grpSp>
        <p:nvGrpSpPr>
          <p:cNvPr id="24583" name="Group 4">
            <a:extLst>
              <a:ext uri="{FF2B5EF4-FFF2-40B4-BE49-F238E27FC236}">
                <a16:creationId xmlns="" xmlns:a14="http://schemas.microsoft.com/office/drawing/2010/main" xmlns:a16="http://schemas.microsoft.com/office/drawing/2014/main" id="{55166B20-5C11-4F74-B8A2-1206B7591F14}"/>
              </a:ext>
            </a:extLst>
          </p:cNvPr>
          <p:cNvGrpSpPr>
            <a:grpSpLocks/>
          </p:cNvGrpSpPr>
          <p:nvPr/>
        </p:nvGrpSpPr>
        <p:grpSpPr bwMode="auto">
          <a:xfrm>
            <a:off x="17030700" y="2957513"/>
            <a:ext cx="328613" cy="328612"/>
            <a:chOff x="17030700" y="2958272"/>
            <a:chExt cx="328455" cy="328436"/>
          </a:xfrm>
        </p:grpSpPr>
        <p:sp>
          <p:nvSpPr>
            <p:cNvPr id="13320" name="Oval 8">
              <a:extLst>
                <a:ext uri="{FF2B5EF4-FFF2-40B4-BE49-F238E27FC236}">
                  <a16:creationId xmlns="" xmlns:a14="http://schemas.microsoft.com/office/drawing/2010/main" xmlns:a16="http://schemas.microsoft.com/office/drawing/2014/main" id="{1411B133-C015-4889-99EA-C820258C1975}"/>
                </a:ext>
              </a:extLst>
            </p:cNvPr>
            <p:cNvSpPr>
              <a:spLocks/>
            </p:cNvSpPr>
            <p:nvPr/>
          </p:nvSpPr>
          <p:spPr bwMode="auto">
            <a:xfrm>
              <a:off x="17030700" y="2958272"/>
              <a:ext cx="328455" cy="32843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 name="AutoShape 9">
              <a:extLst>
                <a:ext uri="{FF2B5EF4-FFF2-40B4-BE49-F238E27FC236}">
                  <a16:creationId xmlns="" xmlns:a14="http://schemas.microsoft.com/office/drawing/2010/main" xmlns:a16="http://schemas.microsoft.com/office/drawing/2014/main" id="{929848CC-DCCC-4A97-B0BE-6E8EF0A68D9B}"/>
                </a:ext>
              </a:extLst>
            </p:cNvPr>
            <p:cNvSpPr>
              <a:spLocks/>
            </p:cNvSpPr>
            <p:nvPr/>
          </p:nvSpPr>
          <p:spPr bwMode="auto">
            <a:xfrm>
              <a:off x="17100516" y="3050298"/>
              <a:ext cx="188822" cy="144385"/>
            </a:xfrm>
            <a:custGeom>
              <a:avLst/>
              <a:gdLst>
                <a:gd name="T0" fmla="*/ 94411 w 21600"/>
                <a:gd name="T1" fmla="*/ 72193 h 21600"/>
                <a:gd name="T2" fmla="*/ 94411 w 21600"/>
                <a:gd name="T3" fmla="*/ 72193 h 21600"/>
                <a:gd name="T4" fmla="*/ 94411 w 21600"/>
                <a:gd name="T5" fmla="*/ 72193 h 21600"/>
                <a:gd name="T6" fmla="*/ 94411 w 21600"/>
                <a:gd name="T7" fmla="*/ 721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13324" name="Rectangle 12">
            <a:extLst>
              <a:ext uri="{FF2B5EF4-FFF2-40B4-BE49-F238E27FC236}">
                <a16:creationId xmlns="" xmlns:a14="http://schemas.microsoft.com/office/drawing/2010/main" xmlns:a16="http://schemas.microsoft.com/office/drawing/2014/main" id="{431D65F0-C65F-4A8C-ACED-EA7E50D63A31}"/>
              </a:ext>
            </a:extLst>
          </p:cNvPr>
          <p:cNvSpPr>
            <a:spLocks/>
          </p:cNvSpPr>
          <p:nvPr/>
        </p:nvSpPr>
        <p:spPr bwMode="auto">
          <a:xfrm>
            <a:off x="17475200" y="5878513"/>
            <a:ext cx="4922838"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3325" name="Rectangle 13">
            <a:extLst>
              <a:ext uri="{FF2B5EF4-FFF2-40B4-BE49-F238E27FC236}">
                <a16:creationId xmlns="" xmlns:a14="http://schemas.microsoft.com/office/drawing/2010/main" xmlns:a16="http://schemas.microsoft.com/office/drawing/2014/main" id="{9A8F0895-4DAB-45F0-892B-F699F41D368D}"/>
              </a:ext>
            </a:extLst>
          </p:cNvPr>
          <p:cNvSpPr>
            <a:spLocks/>
          </p:cNvSpPr>
          <p:nvPr/>
        </p:nvSpPr>
        <p:spPr bwMode="auto">
          <a:xfrm>
            <a:off x="17522825" y="6453188"/>
            <a:ext cx="4316413"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adipiscing elit, sed diam</a:t>
            </a:r>
          </a:p>
        </p:txBody>
      </p:sp>
      <p:grpSp>
        <p:nvGrpSpPr>
          <p:cNvPr id="24586" name="Group 5">
            <a:extLst>
              <a:ext uri="{FF2B5EF4-FFF2-40B4-BE49-F238E27FC236}">
                <a16:creationId xmlns="" xmlns:a14="http://schemas.microsoft.com/office/drawing/2010/main" xmlns:a16="http://schemas.microsoft.com/office/drawing/2014/main" id="{9A4313CE-0144-4DF3-AAF6-480A82730392}"/>
              </a:ext>
            </a:extLst>
          </p:cNvPr>
          <p:cNvGrpSpPr>
            <a:grpSpLocks/>
          </p:cNvGrpSpPr>
          <p:nvPr/>
        </p:nvGrpSpPr>
        <p:grpSpPr bwMode="auto">
          <a:xfrm>
            <a:off x="17030700" y="5788025"/>
            <a:ext cx="328613" cy="328613"/>
            <a:chOff x="17030700" y="5788784"/>
            <a:chExt cx="328455" cy="328436"/>
          </a:xfrm>
        </p:grpSpPr>
        <p:sp>
          <p:nvSpPr>
            <p:cNvPr id="13326" name="Oval 14">
              <a:extLst>
                <a:ext uri="{FF2B5EF4-FFF2-40B4-BE49-F238E27FC236}">
                  <a16:creationId xmlns="" xmlns:a14="http://schemas.microsoft.com/office/drawing/2010/main" xmlns:a16="http://schemas.microsoft.com/office/drawing/2014/main" id="{0CDF32A6-DDBE-4065-80A8-859D5184B53F}"/>
                </a:ext>
              </a:extLst>
            </p:cNvPr>
            <p:cNvSpPr>
              <a:spLocks/>
            </p:cNvSpPr>
            <p:nvPr/>
          </p:nvSpPr>
          <p:spPr bwMode="auto">
            <a:xfrm>
              <a:off x="17030700" y="5788784"/>
              <a:ext cx="328455" cy="32843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 name="AutoShape 15">
              <a:extLst>
                <a:ext uri="{FF2B5EF4-FFF2-40B4-BE49-F238E27FC236}">
                  <a16:creationId xmlns="" xmlns:a14="http://schemas.microsoft.com/office/drawing/2010/main" xmlns:a16="http://schemas.microsoft.com/office/drawing/2014/main" id="{AF98A347-6290-4607-BE29-AE8DF41D3594}"/>
                </a:ext>
              </a:extLst>
            </p:cNvPr>
            <p:cNvSpPr>
              <a:spLocks/>
            </p:cNvSpPr>
            <p:nvPr/>
          </p:nvSpPr>
          <p:spPr bwMode="auto">
            <a:xfrm>
              <a:off x="17100516" y="5880809"/>
              <a:ext cx="188822" cy="144385"/>
            </a:xfrm>
            <a:custGeom>
              <a:avLst/>
              <a:gdLst>
                <a:gd name="T0" fmla="*/ 94411 w 21600"/>
                <a:gd name="T1" fmla="*/ 72193 h 21600"/>
                <a:gd name="T2" fmla="*/ 94411 w 21600"/>
                <a:gd name="T3" fmla="*/ 72193 h 21600"/>
                <a:gd name="T4" fmla="*/ 94411 w 21600"/>
                <a:gd name="T5" fmla="*/ 72193 h 21600"/>
                <a:gd name="T6" fmla="*/ 94411 w 21600"/>
                <a:gd name="T7" fmla="*/ 721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13331" name="Rectangle 19">
            <a:extLst>
              <a:ext uri="{FF2B5EF4-FFF2-40B4-BE49-F238E27FC236}">
                <a16:creationId xmlns="" xmlns:a14="http://schemas.microsoft.com/office/drawing/2010/main" xmlns:a16="http://schemas.microsoft.com/office/drawing/2014/main" id="{48D4A2E5-E82F-4B09-83DF-CD8B169F6A96}"/>
              </a:ext>
            </a:extLst>
          </p:cNvPr>
          <p:cNvSpPr>
            <a:spLocks/>
          </p:cNvSpPr>
          <p:nvPr/>
        </p:nvSpPr>
        <p:spPr bwMode="auto">
          <a:xfrm>
            <a:off x="11742738" y="3048000"/>
            <a:ext cx="492125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3332" name="Rectangle 20">
            <a:extLst>
              <a:ext uri="{FF2B5EF4-FFF2-40B4-BE49-F238E27FC236}">
                <a16:creationId xmlns="" xmlns:a14="http://schemas.microsoft.com/office/drawing/2010/main" xmlns:a16="http://schemas.microsoft.com/office/drawing/2014/main" id="{EA650865-827F-43B8-8048-8A1E2E5042B8}"/>
              </a:ext>
            </a:extLst>
          </p:cNvPr>
          <p:cNvSpPr>
            <a:spLocks/>
          </p:cNvSpPr>
          <p:nvPr/>
        </p:nvSpPr>
        <p:spPr bwMode="auto">
          <a:xfrm>
            <a:off x="11790363" y="3622675"/>
            <a:ext cx="4314825"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adipiscing elit, sed diam</a:t>
            </a:r>
          </a:p>
        </p:txBody>
      </p:sp>
      <p:grpSp>
        <p:nvGrpSpPr>
          <p:cNvPr id="24589" name="Group 1">
            <a:extLst>
              <a:ext uri="{FF2B5EF4-FFF2-40B4-BE49-F238E27FC236}">
                <a16:creationId xmlns="" xmlns:a14="http://schemas.microsoft.com/office/drawing/2010/main" xmlns:a16="http://schemas.microsoft.com/office/drawing/2014/main" id="{FDC3885E-BC92-4884-9C58-9779045D5CE2}"/>
              </a:ext>
            </a:extLst>
          </p:cNvPr>
          <p:cNvGrpSpPr>
            <a:grpSpLocks/>
          </p:cNvGrpSpPr>
          <p:nvPr/>
        </p:nvGrpSpPr>
        <p:grpSpPr bwMode="auto">
          <a:xfrm>
            <a:off x="11298238" y="2957513"/>
            <a:ext cx="328612" cy="328612"/>
            <a:chOff x="11298238" y="2958259"/>
            <a:chExt cx="328358" cy="328416"/>
          </a:xfrm>
        </p:grpSpPr>
        <p:sp>
          <p:nvSpPr>
            <p:cNvPr id="6" name="Oval 21">
              <a:extLst>
                <a:ext uri="{FF2B5EF4-FFF2-40B4-BE49-F238E27FC236}">
                  <a16:creationId xmlns="" xmlns:a14="http://schemas.microsoft.com/office/drawing/2010/main" xmlns:a16="http://schemas.microsoft.com/office/drawing/2014/main" id="{9E85A55F-6EEF-4463-A9C7-620ACAE77B33}"/>
                </a:ext>
              </a:extLst>
            </p:cNvPr>
            <p:cNvSpPr>
              <a:spLocks/>
            </p:cNvSpPr>
            <p:nvPr/>
          </p:nvSpPr>
          <p:spPr bwMode="auto">
            <a:xfrm>
              <a:off x="11298238" y="2958259"/>
              <a:ext cx="328358" cy="32841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3334" name="AutoShape 22">
              <a:extLst>
                <a:ext uri="{FF2B5EF4-FFF2-40B4-BE49-F238E27FC236}">
                  <a16:creationId xmlns="" xmlns:a14="http://schemas.microsoft.com/office/drawing/2010/main" xmlns:a16="http://schemas.microsoft.com/office/drawing/2014/main" id="{D71896CB-9CF1-4E1F-BCE4-BDBD95995FE5}"/>
                </a:ext>
              </a:extLst>
            </p:cNvPr>
            <p:cNvSpPr>
              <a:spLocks/>
            </p:cNvSpPr>
            <p:nvPr/>
          </p:nvSpPr>
          <p:spPr bwMode="auto">
            <a:xfrm>
              <a:off x="11368034" y="3050279"/>
              <a:ext cx="188766" cy="144376"/>
            </a:xfrm>
            <a:custGeom>
              <a:avLst/>
              <a:gdLst>
                <a:gd name="T0" fmla="*/ 94383 w 21600"/>
                <a:gd name="T1" fmla="*/ 72188 h 21600"/>
                <a:gd name="T2" fmla="*/ 94383 w 21600"/>
                <a:gd name="T3" fmla="*/ 72188 h 21600"/>
                <a:gd name="T4" fmla="*/ 94383 w 21600"/>
                <a:gd name="T5" fmla="*/ 72188 h 21600"/>
                <a:gd name="T6" fmla="*/ 94383 w 21600"/>
                <a:gd name="T7" fmla="*/ 72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13337" name="Rectangle 25">
            <a:extLst>
              <a:ext uri="{FF2B5EF4-FFF2-40B4-BE49-F238E27FC236}">
                <a16:creationId xmlns="" xmlns:a14="http://schemas.microsoft.com/office/drawing/2010/main" xmlns:a16="http://schemas.microsoft.com/office/drawing/2014/main" id="{FBE07508-1007-43D2-908C-9CEB10820E18}"/>
              </a:ext>
            </a:extLst>
          </p:cNvPr>
          <p:cNvSpPr>
            <a:spLocks/>
          </p:cNvSpPr>
          <p:nvPr/>
        </p:nvSpPr>
        <p:spPr bwMode="auto">
          <a:xfrm>
            <a:off x="11742738" y="5878513"/>
            <a:ext cx="492125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3338" name="Rectangle 26">
            <a:extLst>
              <a:ext uri="{FF2B5EF4-FFF2-40B4-BE49-F238E27FC236}">
                <a16:creationId xmlns="" xmlns:a14="http://schemas.microsoft.com/office/drawing/2010/main" xmlns:a16="http://schemas.microsoft.com/office/drawing/2014/main" id="{5B62B5F2-737C-42F3-8572-833283624F88}"/>
              </a:ext>
            </a:extLst>
          </p:cNvPr>
          <p:cNvSpPr>
            <a:spLocks/>
          </p:cNvSpPr>
          <p:nvPr/>
        </p:nvSpPr>
        <p:spPr bwMode="auto">
          <a:xfrm>
            <a:off x="11790363" y="6451600"/>
            <a:ext cx="4314825"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adipiscing elit, sed diam</a:t>
            </a:r>
          </a:p>
        </p:txBody>
      </p:sp>
      <p:grpSp>
        <p:nvGrpSpPr>
          <p:cNvPr id="24592" name="Group 3">
            <a:extLst>
              <a:ext uri="{FF2B5EF4-FFF2-40B4-BE49-F238E27FC236}">
                <a16:creationId xmlns="" xmlns:a14="http://schemas.microsoft.com/office/drawing/2010/main" xmlns:a16="http://schemas.microsoft.com/office/drawing/2014/main" id="{3977CA00-5376-4C45-9D83-302A372B52FC}"/>
              </a:ext>
            </a:extLst>
          </p:cNvPr>
          <p:cNvGrpSpPr>
            <a:grpSpLocks/>
          </p:cNvGrpSpPr>
          <p:nvPr/>
        </p:nvGrpSpPr>
        <p:grpSpPr bwMode="auto">
          <a:xfrm>
            <a:off x="11298238" y="5788025"/>
            <a:ext cx="328612" cy="328613"/>
            <a:chOff x="11298238" y="5788037"/>
            <a:chExt cx="328358" cy="328416"/>
          </a:xfrm>
        </p:grpSpPr>
        <p:sp>
          <p:nvSpPr>
            <p:cNvPr id="13339" name="Oval 27">
              <a:extLst>
                <a:ext uri="{FF2B5EF4-FFF2-40B4-BE49-F238E27FC236}">
                  <a16:creationId xmlns="" xmlns:a14="http://schemas.microsoft.com/office/drawing/2010/main" xmlns:a16="http://schemas.microsoft.com/office/drawing/2014/main" id="{459CF2DE-E1EE-4E28-BD39-48D400A27C44}"/>
                </a:ext>
              </a:extLst>
            </p:cNvPr>
            <p:cNvSpPr>
              <a:spLocks/>
            </p:cNvSpPr>
            <p:nvPr/>
          </p:nvSpPr>
          <p:spPr bwMode="auto">
            <a:xfrm>
              <a:off x="11298238" y="5788037"/>
              <a:ext cx="328358" cy="32841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3340" name="AutoShape 28">
              <a:extLst>
                <a:ext uri="{FF2B5EF4-FFF2-40B4-BE49-F238E27FC236}">
                  <a16:creationId xmlns="" xmlns:a14="http://schemas.microsoft.com/office/drawing/2010/main" xmlns:a16="http://schemas.microsoft.com/office/drawing/2014/main" id="{56D25D4F-D206-4186-8AAB-94D036845293}"/>
                </a:ext>
              </a:extLst>
            </p:cNvPr>
            <p:cNvSpPr>
              <a:spLocks/>
            </p:cNvSpPr>
            <p:nvPr/>
          </p:nvSpPr>
          <p:spPr bwMode="auto">
            <a:xfrm>
              <a:off x="11368034" y="5880057"/>
              <a:ext cx="188766" cy="144376"/>
            </a:xfrm>
            <a:custGeom>
              <a:avLst/>
              <a:gdLst>
                <a:gd name="T0" fmla="*/ 94383 w 21600"/>
                <a:gd name="T1" fmla="*/ 72188 h 21600"/>
                <a:gd name="T2" fmla="*/ 94383 w 21600"/>
                <a:gd name="T3" fmla="*/ 72188 h 21600"/>
                <a:gd name="T4" fmla="*/ 94383 w 21600"/>
                <a:gd name="T5" fmla="*/ 72188 h 21600"/>
                <a:gd name="T6" fmla="*/ 94383 w 21600"/>
                <a:gd name="T7" fmla="*/ 72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13343" name="Rectangle 31">
            <a:extLst>
              <a:ext uri="{FF2B5EF4-FFF2-40B4-BE49-F238E27FC236}">
                <a16:creationId xmlns="" xmlns:a14="http://schemas.microsoft.com/office/drawing/2010/main" xmlns:a16="http://schemas.microsoft.com/office/drawing/2014/main" id="{DB8CF9FF-D484-4822-ADF6-A44C13034E5D}"/>
              </a:ext>
            </a:extLst>
          </p:cNvPr>
          <p:cNvSpPr>
            <a:spLocks/>
          </p:cNvSpPr>
          <p:nvPr/>
        </p:nvSpPr>
        <p:spPr bwMode="auto">
          <a:xfrm>
            <a:off x="11742738" y="8707438"/>
            <a:ext cx="492125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3344" name="Rectangle 32">
            <a:extLst>
              <a:ext uri="{FF2B5EF4-FFF2-40B4-BE49-F238E27FC236}">
                <a16:creationId xmlns="" xmlns:a14="http://schemas.microsoft.com/office/drawing/2010/main" xmlns:a16="http://schemas.microsoft.com/office/drawing/2014/main" id="{2F0D6C79-87F7-4A54-8E9E-CD81813A6B70}"/>
              </a:ext>
            </a:extLst>
          </p:cNvPr>
          <p:cNvSpPr>
            <a:spLocks/>
          </p:cNvSpPr>
          <p:nvPr/>
        </p:nvSpPr>
        <p:spPr bwMode="auto">
          <a:xfrm>
            <a:off x="11790363" y="9282113"/>
            <a:ext cx="4314825"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adipiscing elit, sed diam</a:t>
            </a:r>
          </a:p>
        </p:txBody>
      </p:sp>
      <p:grpSp>
        <p:nvGrpSpPr>
          <p:cNvPr id="24595" name="Group 2">
            <a:extLst>
              <a:ext uri="{FF2B5EF4-FFF2-40B4-BE49-F238E27FC236}">
                <a16:creationId xmlns="" xmlns:a14="http://schemas.microsoft.com/office/drawing/2010/main" xmlns:a16="http://schemas.microsoft.com/office/drawing/2014/main" id="{DA51FB47-6F66-4863-AFBB-5842333AEFA9}"/>
              </a:ext>
            </a:extLst>
          </p:cNvPr>
          <p:cNvGrpSpPr>
            <a:grpSpLocks/>
          </p:cNvGrpSpPr>
          <p:nvPr/>
        </p:nvGrpSpPr>
        <p:grpSpPr bwMode="auto">
          <a:xfrm>
            <a:off x="11298238" y="8618538"/>
            <a:ext cx="328612" cy="327025"/>
            <a:chOff x="11298238" y="8617816"/>
            <a:chExt cx="328358" cy="328416"/>
          </a:xfrm>
        </p:grpSpPr>
        <p:sp>
          <p:nvSpPr>
            <p:cNvPr id="13345" name="Oval 33">
              <a:extLst>
                <a:ext uri="{FF2B5EF4-FFF2-40B4-BE49-F238E27FC236}">
                  <a16:creationId xmlns="" xmlns:a14="http://schemas.microsoft.com/office/drawing/2010/main" xmlns:a16="http://schemas.microsoft.com/office/drawing/2014/main" id="{5D1D9799-9FA2-4899-8A00-8C2AD2D8208D}"/>
                </a:ext>
              </a:extLst>
            </p:cNvPr>
            <p:cNvSpPr>
              <a:spLocks/>
            </p:cNvSpPr>
            <p:nvPr/>
          </p:nvSpPr>
          <p:spPr bwMode="auto">
            <a:xfrm>
              <a:off x="11298238" y="8617816"/>
              <a:ext cx="328358" cy="32841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3346" name="AutoShape 34">
              <a:extLst>
                <a:ext uri="{FF2B5EF4-FFF2-40B4-BE49-F238E27FC236}">
                  <a16:creationId xmlns="" xmlns:a14="http://schemas.microsoft.com/office/drawing/2010/main" xmlns:a16="http://schemas.microsoft.com/office/drawing/2014/main" id="{AB79DAE0-0865-4E2D-AD50-FD24E6BDDD11}"/>
                </a:ext>
              </a:extLst>
            </p:cNvPr>
            <p:cNvSpPr>
              <a:spLocks/>
            </p:cNvSpPr>
            <p:nvPr/>
          </p:nvSpPr>
          <p:spPr bwMode="auto">
            <a:xfrm>
              <a:off x="11368034" y="8710283"/>
              <a:ext cx="188766" cy="143483"/>
            </a:xfrm>
            <a:custGeom>
              <a:avLst/>
              <a:gdLst>
                <a:gd name="T0" fmla="*/ 94383 w 21600"/>
                <a:gd name="T1" fmla="*/ 71742 h 21600"/>
                <a:gd name="T2" fmla="*/ 94383 w 21600"/>
                <a:gd name="T3" fmla="*/ 71742 h 21600"/>
                <a:gd name="T4" fmla="*/ 94383 w 21600"/>
                <a:gd name="T5" fmla="*/ 71742 h 21600"/>
                <a:gd name="T6" fmla="*/ 94383 w 21600"/>
                <a:gd name="T7" fmla="*/ 7174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13349" name="Rectangle 37">
            <a:extLst>
              <a:ext uri="{FF2B5EF4-FFF2-40B4-BE49-F238E27FC236}">
                <a16:creationId xmlns="" xmlns:a14="http://schemas.microsoft.com/office/drawing/2010/main" xmlns:a16="http://schemas.microsoft.com/office/drawing/2014/main" id="{821F799A-C552-4989-AED1-AE73FBF01FA3}"/>
              </a:ext>
            </a:extLst>
          </p:cNvPr>
          <p:cNvSpPr>
            <a:spLocks/>
          </p:cNvSpPr>
          <p:nvPr/>
        </p:nvSpPr>
        <p:spPr bwMode="auto">
          <a:xfrm>
            <a:off x="17475200" y="8707438"/>
            <a:ext cx="4922838"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3350" name="Rectangle 38">
            <a:extLst>
              <a:ext uri="{FF2B5EF4-FFF2-40B4-BE49-F238E27FC236}">
                <a16:creationId xmlns="" xmlns:a14="http://schemas.microsoft.com/office/drawing/2010/main" xmlns:a16="http://schemas.microsoft.com/office/drawing/2014/main" id="{73ACF3D2-17C6-4A6D-B117-FC3D672F925C}"/>
              </a:ext>
            </a:extLst>
          </p:cNvPr>
          <p:cNvSpPr>
            <a:spLocks/>
          </p:cNvSpPr>
          <p:nvPr/>
        </p:nvSpPr>
        <p:spPr bwMode="auto">
          <a:xfrm>
            <a:off x="17522825" y="9282113"/>
            <a:ext cx="4316413"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adipiscing elit, sed diam</a:t>
            </a:r>
          </a:p>
        </p:txBody>
      </p:sp>
      <p:grpSp>
        <p:nvGrpSpPr>
          <p:cNvPr id="24598" name="Group 6">
            <a:extLst>
              <a:ext uri="{FF2B5EF4-FFF2-40B4-BE49-F238E27FC236}">
                <a16:creationId xmlns="" xmlns:a14="http://schemas.microsoft.com/office/drawing/2010/main" xmlns:a16="http://schemas.microsoft.com/office/drawing/2014/main" id="{BFD85CBF-C4EC-4218-A66B-2B4115EF6C53}"/>
              </a:ext>
            </a:extLst>
          </p:cNvPr>
          <p:cNvGrpSpPr>
            <a:grpSpLocks/>
          </p:cNvGrpSpPr>
          <p:nvPr/>
        </p:nvGrpSpPr>
        <p:grpSpPr bwMode="auto">
          <a:xfrm>
            <a:off x="17030700" y="8616950"/>
            <a:ext cx="328613" cy="328613"/>
            <a:chOff x="17030700" y="8617709"/>
            <a:chExt cx="328455" cy="328436"/>
          </a:xfrm>
        </p:grpSpPr>
        <p:sp>
          <p:nvSpPr>
            <p:cNvPr id="13351" name="Oval 39">
              <a:extLst>
                <a:ext uri="{FF2B5EF4-FFF2-40B4-BE49-F238E27FC236}">
                  <a16:creationId xmlns="" xmlns:a14="http://schemas.microsoft.com/office/drawing/2010/main" xmlns:a16="http://schemas.microsoft.com/office/drawing/2014/main" id="{C40F7955-3E61-416D-B4BB-B1E18E3FCF84}"/>
                </a:ext>
              </a:extLst>
            </p:cNvPr>
            <p:cNvSpPr>
              <a:spLocks/>
            </p:cNvSpPr>
            <p:nvPr/>
          </p:nvSpPr>
          <p:spPr bwMode="auto">
            <a:xfrm>
              <a:off x="17030700" y="8617709"/>
              <a:ext cx="328455" cy="32843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3352" name="AutoShape 40">
              <a:extLst>
                <a:ext uri="{FF2B5EF4-FFF2-40B4-BE49-F238E27FC236}">
                  <a16:creationId xmlns="" xmlns:a14="http://schemas.microsoft.com/office/drawing/2010/main" xmlns:a16="http://schemas.microsoft.com/office/drawing/2014/main" id="{9B17B50A-9E15-4EAA-B22A-4C33669D8AB4}"/>
                </a:ext>
              </a:extLst>
            </p:cNvPr>
            <p:cNvSpPr>
              <a:spLocks/>
            </p:cNvSpPr>
            <p:nvPr/>
          </p:nvSpPr>
          <p:spPr bwMode="auto">
            <a:xfrm>
              <a:off x="17100516" y="8709734"/>
              <a:ext cx="188822" cy="144385"/>
            </a:xfrm>
            <a:custGeom>
              <a:avLst/>
              <a:gdLst>
                <a:gd name="T0" fmla="*/ 94411 w 21600"/>
                <a:gd name="T1" fmla="*/ 72193 h 21600"/>
                <a:gd name="T2" fmla="*/ 94411 w 21600"/>
                <a:gd name="T3" fmla="*/ 72193 h 21600"/>
                <a:gd name="T4" fmla="*/ 94411 w 21600"/>
                <a:gd name="T5" fmla="*/ 72193 h 21600"/>
                <a:gd name="T6" fmla="*/ 94411 w 21600"/>
                <a:gd name="T7" fmla="*/ 721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300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a:extLst>
              <a:ext uri="{FF2B5EF4-FFF2-40B4-BE49-F238E27FC236}">
                <a16:creationId xmlns="" xmlns:a14="http://schemas.microsoft.com/office/drawing/2010/main" xmlns:a16="http://schemas.microsoft.com/office/drawing/2014/main" id="{8CE2ABA6-8B77-4060-BD35-FBEEBC33EA72}"/>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B02F6DCB-66D2-4CE8-BF09-257FD7083165}"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12</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14338" name="Rectangle 2">
            <a:extLst>
              <a:ext uri="{FF2B5EF4-FFF2-40B4-BE49-F238E27FC236}">
                <a16:creationId xmlns="" xmlns:a14="http://schemas.microsoft.com/office/drawing/2010/main" xmlns:a16="http://schemas.microsoft.com/office/drawing/2014/main" id="{587FA8B0-85E3-4EEA-BA92-4C4881DBAAAA}"/>
              </a:ext>
            </a:extLst>
          </p:cNvPr>
          <p:cNvSpPr>
            <a:spLocks noGrp="1" noChangeArrowheads="1"/>
          </p:cNvSpPr>
          <p:nvPr>
            <p:ph type="title"/>
          </p:nvPr>
        </p:nvSpPr>
        <p:spPr>
          <a:xfrm>
            <a:off x="2687638" y="2063750"/>
            <a:ext cx="7561262" cy="3925888"/>
          </a:xfrm>
        </p:spPr>
        <p:txBody>
          <a:bodyPr anchor="t"/>
          <a:lstStyle/>
          <a:p>
            <a:pPr algn="l" eaLnBrk="1">
              <a:defRPr/>
            </a:pPr>
            <a:r>
              <a:rPr lang="x-none" altLang="x-none" dirty="0">
                <a:latin typeface="微软雅黑" panose="020B0503020204020204" pitchFamily="34" charset="-122"/>
                <a:ea typeface="微软雅黑" panose="020B0503020204020204" pitchFamily="34" charset="-122"/>
                <a:sym typeface="Open Sans Light" charset="0"/>
              </a:rPr>
              <a:t>Text page with photo</a:t>
            </a:r>
          </a:p>
        </p:txBody>
      </p:sp>
      <p:sp>
        <p:nvSpPr>
          <p:cNvPr id="14339" name="Text Box 3">
            <a:extLst>
              <a:ext uri="{FF2B5EF4-FFF2-40B4-BE49-F238E27FC236}">
                <a16:creationId xmlns="" xmlns:a14="http://schemas.microsoft.com/office/drawing/2010/main" xmlns:a16="http://schemas.microsoft.com/office/drawing/2014/main" id="{49836A0F-C917-4BC5-8CD7-55706A3F98F6}"/>
              </a:ext>
            </a:extLst>
          </p:cNvPr>
          <p:cNvSpPr txBox="1">
            <a:spLocks/>
          </p:cNvSpPr>
          <p:nvPr/>
        </p:nvSpPr>
        <p:spPr bwMode="auto">
          <a:xfrm>
            <a:off x="1649413" y="5815013"/>
            <a:ext cx="9072562" cy="5089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Neque porro non numquam eius modi tempora incidunt ut labore et dolore magnam aliquam quaerat. </a:t>
            </a:r>
          </a:p>
        </p:txBody>
      </p:sp>
      <p:sp>
        <p:nvSpPr>
          <p:cNvPr id="14340" name="Rectangle 4">
            <a:extLst>
              <a:ext uri="{FF2B5EF4-FFF2-40B4-BE49-F238E27FC236}">
                <a16:creationId xmlns="" xmlns:a14="http://schemas.microsoft.com/office/drawing/2010/main" xmlns:a16="http://schemas.microsoft.com/office/drawing/2014/main" id="{809F3475-E557-4F59-90B1-5D6BA64501AF}"/>
              </a:ext>
            </a:extLst>
          </p:cNvPr>
          <p:cNvSpPr>
            <a:spLocks/>
          </p:cNvSpPr>
          <p:nvPr/>
        </p:nvSpPr>
        <p:spPr bwMode="auto">
          <a:xfrm>
            <a:off x="18510250" y="5897563"/>
            <a:ext cx="4314825"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75%</a:t>
            </a:r>
          </a:p>
        </p:txBody>
      </p:sp>
      <p:sp>
        <p:nvSpPr>
          <p:cNvPr id="14341" name="Rectangle 5">
            <a:extLst>
              <a:ext uri="{FF2B5EF4-FFF2-40B4-BE49-F238E27FC236}">
                <a16:creationId xmlns="" xmlns:a14="http://schemas.microsoft.com/office/drawing/2010/main" xmlns:a16="http://schemas.microsoft.com/office/drawing/2014/main" id="{42810FD8-A5AE-4B85-B24C-97448CF26F2A}"/>
              </a:ext>
            </a:extLst>
          </p:cNvPr>
          <p:cNvSpPr>
            <a:spLocks/>
          </p:cNvSpPr>
          <p:nvPr/>
        </p:nvSpPr>
        <p:spPr bwMode="auto">
          <a:xfrm>
            <a:off x="10920413" y="5989638"/>
            <a:ext cx="7456487" cy="411162"/>
          </a:xfrm>
          <a:prstGeom prst="rect">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4342" name="Rectangle 6">
            <a:extLst>
              <a:ext uri="{FF2B5EF4-FFF2-40B4-BE49-F238E27FC236}">
                <a16:creationId xmlns="" xmlns:a14="http://schemas.microsoft.com/office/drawing/2010/main" xmlns:a16="http://schemas.microsoft.com/office/drawing/2014/main" id="{5CACE631-357A-4835-80FA-08F791B31BEC}"/>
              </a:ext>
            </a:extLst>
          </p:cNvPr>
          <p:cNvSpPr>
            <a:spLocks/>
          </p:cNvSpPr>
          <p:nvPr/>
        </p:nvSpPr>
        <p:spPr bwMode="auto">
          <a:xfrm>
            <a:off x="16306800" y="6858000"/>
            <a:ext cx="4316413"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43%</a:t>
            </a:r>
          </a:p>
        </p:txBody>
      </p:sp>
      <p:sp>
        <p:nvSpPr>
          <p:cNvPr id="14343" name="Rectangle 7">
            <a:extLst>
              <a:ext uri="{FF2B5EF4-FFF2-40B4-BE49-F238E27FC236}">
                <a16:creationId xmlns="" xmlns:a14="http://schemas.microsoft.com/office/drawing/2010/main" xmlns:a16="http://schemas.microsoft.com/office/drawing/2014/main" id="{BEA96029-5B3D-4C3A-A6E0-F57A04760859}"/>
              </a:ext>
            </a:extLst>
          </p:cNvPr>
          <p:cNvSpPr>
            <a:spLocks/>
          </p:cNvSpPr>
          <p:nvPr/>
        </p:nvSpPr>
        <p:spPr bwMode="auto">
          <a:xfrm>
            <a:off x="10920413" y="6969125"/>
            <a:ext cx="5187950" cy="411163"/>
          </a:xfrm>
          <a:prstGeom prst="rect">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4344" name="Rectangle 8">
            <a:extLst>
              <a:ext uri="{FF2B5EF4-FFF2-40B4-BE49-F238E27FC236}">
                <a16:creationId xmlns="" xmlns:a14="http://schemas.microsoft.com/office/drawing/2010/main" xmlns:a16="http://schemas.microsoft.com/office/drawing/2014/main" id="{8EF2B0A2-1C5C-4D2D-865B-8F5967D37466}"/>
              </a:ext>
            </a:extLst>
          </p:cNvPr>
          <p:cNvSpPr>
            <a:spLocks/>
          </p:cNvSpPr>
          <p:nvPr/>
        </p:nvSpPr>
        <p:spPr bwMode="auto">
          <a:xfrm>
            <a:off x="19604038" y="7835900"/>
            <a:ext cx="2252662"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82%</a:t>
            </a:r>
          </a:p>
        </p:txBody>
      </p:sp>
      <p:sp>
        <p:nvSpPr>
          <p:cNvPr id="14345" name="Rectangle 9">
            <a:extLst>
              <a:ext uri="{FF2B5EF4-FFF2-40B4-BE49-F238E27FC236}">
                <a16:creationId xmlns="" xmlns:a14="http://schemas.microsoft.com/office/drawing/2010/main" xmlns:a16="http://schemas.microsoft.com/office/drawing/2014/main" id="{845049E6-3C8A-4834-A1DB-233714282E18}"/>
              </a:ext>
            </a:extLst>
          </p:cNvPr>
          <p:cNvSpPr>
            <a:spLocks/>
          </p:cNvSpPr>
          <p:nvPr/>
        </p:nvSpPr>
        <p:spPr bwMode="auto">
          <a:xfrm>
            <a:off x="10920413" y="7948613"/>
            <a:ext cx="8489950" cy="411162"/>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4346" name="Rectangle 10">
            <a:extLst>
              <a:ext uri="{FF2B5EF4-FFF2-40B4-BE49-F238E27FC236}">
                <a16:creationId xmlns="" xmlns:a14="http://schemas.microsoft.com/office/drawing/2010/main" xmlns:a16="http://schemas.microsoft.com/office/drawing/2014/main" id="{FCAC2F84-033E-49FE-B7F8-8069579874B4}"/>
              </a:ext>
            </a:extLst>
          </p:cNvPr>
          <p:cNvSpPr>
            <a:spLocks/>
          </p:cNvSpPr>
          <p:nvPr/>
        </p:nvSpPr>
        <p:spPr bwMode="auto">
          <a:xfrm>
            <a:off x="17843500" y="8834438"/>
            <a:ext cx="4314825"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50%</a:t>
            </a:r>
          </a:p>
        </p:txBody>
      </p:sp>
      <p:sp>
        <p:nvSpPr>
          <p:cNvPr id="14347" name="Rectangle 11">
            <a:extLst>
              <a:ext uri="{FF2B5EF4-FFF2-40B4-BE49-F238E27FC236}">
                <a16:creationId xmlns="" xmlns:a14="http://schemas.microsoft.com/office/drawing/2010/main" xmlns:a16="http://schemas.microsoft.com/office/drawing/2014/main" id="{95BA5B1C-972D-48A8-A4B9-CD209FDAFA09}"/>
              </a:ext>
            </a:extLst>
          </p:cNvPr>
          <p:cNvSpPr>
            <a:spLocks/>
          </p:cNvSpPr>
          <p:nvPr/>
        </p:nvSpPr>
        <p:spPr bwMode="auto">
          <a:xfrm>
            <a:off x="10920413" y="8928100"/>
            <a:ext cx="6784975" cy="411163"/>
          </a:xfrm>
          <a:prstGeom prst="rect">
            <a:avLst/>
          </a:pr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4348" name="AutoShape 12">
            <a:extLst>
              <a:ext uri="{FF2B5EF4-FFF2-40B4-BE49-F238E27FC236}">
                <a16:creationId xmlns="" xmlns:a14="http://schemas.microsoft.com/office/drawing/2010/main" xmlns:a16="http://schemas.microsoft.com/office/drawing/2014/main" id="{7E083EA2-F04C-43B6-8A4E-50018C49AC70}"/>
              </a:ext>
            </a:extLst>
          </p:cNvPr>
          <p:cNvSpPr>
            <a:spLocks/>
          </p:cNvSpPr>
          <p:nvPr/>
        </p:nvSpPr>
        <p:spPr bwMode="auto">
          <a:xfrm rot="-5400000">
            <a:off x="21520151" y="7945437"/>
            <a:ext cx="539750" cy="390525"/>
          </a:xfrm>
          <a:custGeom>
            <a:avLst/>
            <a:gdLst>
              <a:gd name="T0" fmla="*/ 269875 w 21600"/>
              <a:gd name="T1" fmla="*/ 195263 h 21600"/>
              <a:gd name="T2" fmla="*/ 269875 w 21600"/>
              <a:gd name="T3" fmla="*/ 195263 h 21600"/>
              <a:gd name="T4" fmla="*/ 269875 w 21600"/>
              <a:gd name="T5" fmla="*/ 195263 h 21600"/>
              <a:gd name="T6" fmla="*/ 269875 w 21600"/>
              <a:gd name="T7" fmla="*/ 1952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Tree>
  </p:cSld>
  <p:clrMapOvr>
    <a:masterClrMapping/>
  </p:clrMapOvr>
  <p:transition spd="med" advClick="0" advTm="300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a:extLst>
              <a:ext uri="{FF2B5EF4-FFF2-40B4-BE49-F238E27FC236}">
                <a16:creationId xmlns="" xmlns:a14="http://schemas.microsoft.com/office/drawing/2010/main" xmlns:a16="http://schemas.microsoft.com/office/drawing/2014/main" id="{F5C1BD86-C646-4656-B73D-2FB022E99DFE}"/>
              </a:ext>
            </a:extLst>
          </p:cNvPr>
          <p:cNvSpPr>
            <a:spLocks/>
          </p:cNvSpPr>
          <p:nvPr/>
        </p:nvSpPr>
        <p:spPr bwMode="auto">
          <a:xfrm rot="2700000">
            <a:off x="3583782" y="3150394"/>
            <a:ext cx="3854450" cy="3856037"/>
          </a:xfrm>
          <a:prstGeom prst="rect">
            <a:avLst/>
          </a:prstGeom>
          <a:noFill/>
          <a:ln w="38100" cap="flat" cmpd="sng">
            <a:solidFill>
              <a:srgbClr val="7CDB7A"/>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15368" name="Rectangle 8">
            <a:extLst>
              <a:ext uri="{FF2B5EF4-FFF2-40B4-BE49-F238E27FC236}">
                <a16:creationId xmlns="" xmlns:a14="http://schemas.microsoft.com/office/drawing/2010/main" xmlns:a16="http://schemas.microsoft.com/office/drawing/2014/main" id="{A0A9E6B6-F15B-477F-A8C9-19FF627632A6}"/>
              </a:ext>
            </a:extLst>
          </p:cNvPr>
          <p:cNvSpPr>
            <a:spLocks/>
          </p:cNvSpPr>
          <p:nvPr/>
        </p:nvSpPr>
        <p:spPr bwMode="auto">
          <a:xfrm rot="2700000">
            <a:off x="10352882" y="3150394"/>
            <a:ext cx="3854450" cy="3856037"/>
          </a:xfrm>
          <a:prstGeom prst="rect">
            <a:avLst/>
          </a:prstGeom>
          <a:noFill/>
          <a:ln w="38100" cap="flat" cmpd="sng">
            <a:solidFill>
              <a:srgbClr val="7CDB7A"/>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15373" name="Rectangle 13">
            <a:extLst>
              <a:ext uri="{FF2B5EF4-FFF2-40B4-BE49-F238E27FC236}">
                <a16:creationId xmlns="" xmlns:a14="http://schemas.microsoft.com/office/drawing/2010/main" xmlns:a16="http://schemas.microsoft.com/office/drawing/2014/main" id="{6E5DC168-80D7-447B-9871-13045575CCF3}"/>
              </a:ext>
            </a:extLst>
          </p:cNvPr>
          <p:cNvSpPr>
            <a:spLocks/>
          </p:cNvSpPr>
          <p:nvPr/>
        </p:nvSpPr>
        <p:spPr bwMode="auto">
          <a:xfrm rot="2700000">
            <a:off x="17121982" y="3150394"/>
            <a:ext cx="3854450" cy="3856037"/>
          </a:xfrm>
          <a:prstGeom prst="rect">
            <a:avLst/>
          </a:prstGeom>
          <a:noFill/>
          <a:ln w="38100" cap="flat" cmpd="sng">
            <a:solidFill>
              <a:srgbClr val="7CDB7A"/>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pic>
        <p:nvPicPr>
          <p:cNvPr id="3" name="图片占位符 2" descr="图片包含 天空, 户外, 日落, 自然&#10;&#10;已生成极高可信度的说明">
            <a:extLst>
              <a:ext uri="{FF2B5EF4-FFF2-40B4-BE49-F238E27FC236}">
                <a16:creationId xmlns="" xmlns:a14="http://schemas.microsoft.com/office/drawing/2010/main" xmlns:a16="http://schemas.microsoft.com/office/drawing/2014/main" id="{63208F9C-9BC4-4FAB-9B7B-D79F9DB302D5}"/>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xfrm>
            <a:off x="2784475" y="2725738"/>
            <a:ext cx="5461000" cy="5461000"/>
          </a:xfrm>
          <a:prstGeom prst="diamond">
            <a:avLst/>
          </a:prstGeom>
        </p:spPr>
      </p:pic>
      <p:pic>
        <p:nvPicPr>
          <p:cNvPr id="6" name="图片占位符 5" descr="图片包含 天空, 户外, 水, 水上器械&#10;&#10;已生成极高可信度的说明">
            <a:extLst>
              <a:ext uri="{FF2B5EF4-FFF2-40B4-BE49-F238E27FC236}">
                <a16:creationId xmlns="" xmlns:a14="http://schemas.microsoft.com/office/drawing/2010/main" xmlns:a16="http://schemas.microsoft.com/office/drawing/2014/main" id="{D0EB5504-33B5-46C8-A073-A2DB56687875}"/>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a:xfrm>
            <a:off x="9556750" y="2725738"/>
            <a:ext cx="5459413" cy="5461000"/>
          </a:xfrm>
          <a:prstGeom prst="diamond">
            <a:avLst/>
          </a:prstGeom>
        </p:spPr>
      </p:pic>
      <p:pic>
        <p:nvPicPr>
          <p:cNvPr id="8" name="图片占位符 7" descr="图片包含 树, 草, 户外, 天空&#10;&#10;已生成极高可信度的说明">
            <a:extLst>
              <a:ext uri="{FF2B5EF4-FFF2-40B4-BE49-F238E27FC236}">
                <a16:creationId xmlns="" xmlns:a14="http://schemas.microsoft.com/office/drawing/2010/main" xmlns:a16="http://schemas.microsoft.com/office/drawing/2014/main" id="{AD6A65DD-ACEB-4727-BB02-EAD07389446E}"/>
              </a:ext>
            </a:extLst>
          </p:cNvPr>
          <p:cNvPicPr>
            <a:picLocks noGrp="1" noChangeAspect="1"/>
          </p:cNvPicPr>
          <p:nvPr>
            <p:ph type="pic" sz="quarter" idx="11"/>
          </p:nvPr>
        </p:nvPicPr>
        <p:blipFill>
          <a:blip r:embed="rId5" cstate="email">
            <a:extLst>
              <a:ext uri="{28A0092B-C50C-407E-A947-70E740481C1C}">
                <a14:useLocalDpi xmlns:a14="http://schemas.microsoft.com/office/drawing/2010/main"/>
              </a:ext>
            </a:extLst>
          </a:blip>
          <a:srcRect/>
          <a:stretch>
            <a:fillRect/>
          </a:stretch>
        </p:blipFill>
        <p:spPr>
          <a:xfrm>
            <a:off x="16314738" y="2725738"/>
            <a:ext cx="5461000" cy="5461000"/>
          </a:xfrm>
          <a:prstGeom prst="diamond">
            <a:avLst/>
          </a:prstGeom>
        </p:spPr>
      </p:pic>
      <p:sp>
        <p:nvSpPr>
          <p:cNvPr id="15361" name="Text Box 1">
            <a:extLst>
              <a:ext uri="{FF2B5EF4-FFF2-40B4-BE49-F238E27FC236}">
                <a16:creationId xmlns="" xmlns:a14="http://schemas.microsoft.com/office/drawing/2010/main" xmlns:a16="http://schemas.microsoft.com/office/drawing/2014/main" id="{F3361B37-A7E9-4F7F-8F5F-44CE34FDFE4D}"/>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65FFFBF9-6FC8-40CF-8B4E-B43FDCADF881}"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13</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15365" name="Rectangle 5">
            <a:extLst>
              <a:ext uri="{FF2B5EF4-FFF2-40B4-BE49-F238E27FC236}">
                <a16:creationId xmlns="" xmlns:a14="http://schemas.microsoft.com/office/drawing/2010/main" xmlns:a16="http://schemas.microsoft.com/office/drawing/2014/main" id="{B235A083-2B9F-4F34-B12B-2DC5295DA95B}"/>
              </a:ext>
            </a:extLst>
          </p:cNvPr>
          <p:cNvSpPr>
            <a:spLocks/>
          </p:cNvSpPr>
          <p:nvPr/>
        </p:nvSpPr>
        <p:spPr bwMode="auto">
          <a:xfrm>
            <a:off x="2784475" y="8729663"/>
            <a:ext cx="5567363"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5366" name="Rectangle 6">
            <a:extLst>
              <a:ext uri="{FF2B5EF4-FFF2-40B4-BE49-F238E27FC236}">
                <a16:creationId xmlns="" xmlns:a14="http://schemas.microsoft.com/office/drawing/2010/main" xmlns:a16="http://schemas.microsoft.com/office/drawing/2014/main" id="{C87B2030-7559-41EA-BB3D-267CD886D9FB}"/>
              </a:ext>
            </a:extLst>
          </p:cNvPr>
          <p:cNvSpPr>
            <a:spLocks/>
          </p:cNvSpPr>
          <p:nvPr/>
        </p:nvSpPr>
        <p:spPr bwMode="auto">
          <a:xfrm>
            <a:off x="2519363" y="9428163"/>
            <a:ext cx="6167437" cy="231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a:t>
            </a:r>
          </a:p>
        </p:txBody>
      </p:sp>
      <p:sp>
        <p:nvSpPr>
          <p:cNvPr id="15370" name="Rectangle 10">
            <a:extLst>
              <a:ext uri="{FF2B5EF4-FFF2-40B4-BE49-F238E27FC236}">
                <a16:creationId xmlns="" xmlns:a14="http://schemas.microsoft.com/office/drawing/2010/main" xmlns:a16="http://schemas.microsoft.com/office/drawing/2014/main" id="{2D9F7E86-9E91-4835-823C-DAED1A295A0B}"/>
              </a:ext>
            </a:extLst>
          </p:cNvPr>
          <p:cNvSpPr>
            <a:spLocks/>
          </p:cNvSpPr>
          <p:nvPr/>
        </p:nvSpPr>
        <p:spPr bwMode="auto">
          <a:xfrm>
            <a:off x="9553575" y="8729663"/>
            <a:ext cx="5567363"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5371" name="Rectangle 11">
            <a:extLst>
              <a:ext uri="{FF2B5EF4-FFF2-40B4-BE49-F238E27FC236}">
                <a16:creationId xmlns="" xmlns:a14="http://schemas.microsoft.com/office/drawing/2010/main" xmlns:a16="http://schemas.microsoft.com/office/drawing/2014/main" id="{3D4F0A6A-0BCB-4B4E-B694-58C721FB5905}"/>
              </a:ext>
            </a:extLst>
          </p:cNvPr>
          <p:cNvSpPr>
            <a:spLocks/>
          </p:cNvSpPr>
          <p:nvPr/>
        </p:nvSpPr>
        <p:spPr bwMode="auto">
          <a:xfrm>
            <a:off x="9288463" y="9428163"/>
            <a:ext cx="6167437" cy="231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a:t>
            </a:r>
          </a:p>
        </p:txBody>
      </p:sp>
      <p:sp>
        <p:nvSpPr>
          <p:cNvPr id="15375" name="Rectangle 15">
            <a:extLst>
              <a:ext uri="{FF2B5EF4-FFF2-40B4-BE49-F238E27FC236}">
                <a16:creationId xmlns="" xmlns:a14="http://schemas.microsoft.com/office/drawing/2010/main" xmlns:a16="http://schemas.microsoft.com/office/drawing/2014/main" id="{BD30A7C6-AEC2-4E83-9064-62B088AA0FA1}"/>
              </a:ext>
            </a:extLst>
          </p:cNvPr>
          <p:cNvSpPr>
            <a:spLocks/>
          </p:cNvSpPr>
          <p:nvPr/>
        </p:nvSpPr>
        <p:spPr bwMode="auto">
          <a:xfrm>
            <a:off x="16322675" y="8729663"/>
            <a:ext cx="5567363"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5376" name="Rectangle 16">
            <a:extLst>
              <a:ext uri="{FF2B5EF4-FFF2-40B4-BE49-F238E27FC236}">
                <a16:creationId xmlns="" xmlns:a14="http://schemas.microsoft.com/office/drawing/2010/main" xmlns:a16="http://schemas.microsoft.com/office/drawing/2014/main" id="{C7AAF9E8-BEA3-4142-B3A8-FF8CD4C0C513}"/>
              </a:ext>
            </a:extLst>
          </p:cNvPr>
          <p:cNvSpPr>
            <a:spLocks/>
          </p:cNvSpPr>
          <p:nvPr/>
        </p:nvSpPr>
        <p:spPr bwMode="auto">
          <a:xfrm>
            <a:off x="16057563" y="9428163"/>
            <a:ext cx="6167437" cy="231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a:t>
            </a:r>
          </a:p>
        </p:txBody>
      </p:sp>
    </p:spTree>
  </p:cSld>
  <p:clrMapOvr>
    <a:masterClrMapping/>
  </p:clrMapOvr>
  <p:transition spd="med" advClick="0" advTm="300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descr="图片包含 植物, 树叶&#10;&#10;已生成高可信度的说明">
            <a:extLst>
              <a:ext uri="{FF2B5EF4-FFF2-40B4-BE49-F238E27FC236}">
                <a16:creationId xmlns="" xmlns:a14="http://schemas.microsoft.com/office/drawing/2010/main" xmlns:a16="http://schemas.microsoft.com/office/drawing/2014/main" id="{24BD26D6-C2EB-4146-80B5-FB590AAE3388}"/>
              </a:ext>
            </a:extLst>
          </p:cNvPr>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a:stretch>
            <a:fillRect/>
          </a:stretch>
        </p:blipFill>
        <p:spPr>
          <a:xfrm>
            <a:off x="533400" y="558800"/>
            <a:ext cx="7389813" cy="7362825"/>
          </a:xfrm>
        </p:spPr>
      </p:pic>
      <p:pic>
        <p:nvPicPr>
          <p:cNvPr id="5" name="图片占位符 4" descr="图片包含 水&#10;&#10;已生成极高可信度的说明">
            <a:extLst>
              <a:ext uri="{FF2B5EF4-FFF2-40B4-BE49-F238E27FC236}">
                <a16:creationId xmlns="" xmlns:a14="http://schemas.microsoft.com/office/drawing/2010/main" xmlns:a16="http://schemas.microsoft.com/office/drawing/2014/main" id="{23522609-4431-4C7E-B3F7-831412EFB4B6}"/>
              </a:ext>
            </a:extLst>
          </p:cNvPr>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a:stretch>
            <a:fillRect/>
          </a:stretch>
        </p:blipFill>
        <p:spPr>
          <a:xfrm>
            <a:off x="8501063" y="558800"/>
            <a:ext cx="7389812" cy="7362825"/>
          </a:xfrm>
        </p:spPr>
      </p:pic>
      <p:pic>
        <p:nvPicPr>
          <p:cNvPr id="8" name="图片占位符 7" descr="图片包含 植物&#10;&#10;已生成高可信度的说明">
            <a:extLst>
              <a:ext uri="{FF2B5EF4-FFF2-40B4-BE49-F238E27FC236}">
                <a16:creationId xmlns="" xmlns:a14="http://schemas.microsoft.com/office/drawing/2010/main" xmlns:a16="http://schemas.microsoft.com/office/drawing/2014/main" id="{1B4AD56A-832E-481D-9401-489ECC626747}"/>
              </a:ext>
            </a:extLst>
          </p:cNvPr>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a:stretch>
            <a:fillRect/>
          </a:stretch>
        </p:blipFill>
        <p:spPr>
          <a:xfrm>
            <a:off x="16446500" y="558800"/>
            <a:ext cx="7389813" cy="7362825"/>
          </a:xfrm>
        </p:spPr>
      </p:pic>
      <p:sp>
        <p:nvSpPr>
          <p:cNvPr id="16385" name="Text Box 1">
            <a:extLst>
              <a:ext uri="{FF2B5EF4-FFF2-40B4-BE49-F238E27FC236}">
                <a16:creationId xmlns="" xmlns:a14="http://schemas.microsoft.com/office/drawing/2010/main" xmlns:a16="http://schemas.microsoft.com/office/drawing/2014/main" id="{FAF8B177-C25F-4D4F-BC4F-D789E5D87588}"/>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59F0CC8D-EFD6-491D-BE88-5B516027DCA5}"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14</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16388" name="Rectangle 4">
            <a:extLst>
              <a:ext uri="{FF2B5EF4-FFF2-40B4-BE49-F238E27FC236}">
                <a16:creationId xmlns="" xmlns:a14="http://schemas.microsoft.com/office/drawing/2010/main" xmlns:a16="http://schemas.microsoft.com/office/drawing/2014/main" id="{E33AC511-8518-47CC-9E25-80EEEE571F5B}"/>
              </a:ext>
            </a:extLst>
          </p:cNvPr>
          <p:cNvSpPr>
            <a:spLocks/>
          </p:cNvSpPr>
          <p:nvPr/>
        </p:nvSpPr>
        <p:spPr bwMode="auto">
          <a:xfrm>
            <a:off x="1349375" y="6494463"/>
            <a:ext cx="6783388" cy="1624012"/>
          </a:xfrm>
          <a:prstGeom prst="rect">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6389" name="Rectangle 5">
            <a:extLst>
              <a:ext uri="{FF2B5EF4-FFF2-40B4-BE49-F238E27FC236}">
                <a16:creationId xmlns="" xmlns:a14="http://schemas.microsoft.com/office/drawing/2010/main" xmlns:a16="http://schemas.microsoft.com/office/drawing/2014/main" id="{0F0BB4FA-7D37-4BEE-93A5-2EC9FC3F8EE7}"/>
              </a:ext>
            </a:extLst>
          </p:cNvPr>
          <p:cNvSpPr>
            <a:spLocks/>
          </p:cNvSpPr>
          <p:nvPr/>
        </p:nvSpPr>
        <p:spPr bwMode="auto">
          <a:xfrm>
            <a:off x="1779588" y="7318375"/>
            <a:ext cx="57991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6390" name="Rectangle 6">
            <a:extLst>
              <a:ext uri="{FF2B5EF4-FFF2-40B4-BE49-F238E27FC236}">
                <a16:creationId xmlns="" xmlns:a14="http://schemas.microsoft.com/office/drawing/2010/main" xmlns:a16="http://schemas.microsoft.com/office/drawing/2014/main" id="{BDFC75E1-A486-4DB6-B5C9-2AC0CDB50745}"/>
              </a:ext>
            </a:extLst>
          </p:cNvPr>
          <p:cNvSpPr>
            <a:spLocks/>
          </p:cNvSpPr>
          <p:nvPr/>
        </p:nvSpPr>
        <p:spPr bwMode="auto">
          <a:xfrm>
            <a:off x="1516063" y="8016875"/>
            <a:ext cx="6419850" cy="2319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a:t>
            </a:r>
          </a:p>
        </p:txBody>
      </p:sp>
      <p:sp>
        <p:nvSpPr>
          <p:cNvPr id="16392" name="Rectangle 8">
            <a:extLst>
              <a:ext uri="{FF2B5EF4-FFF2-40B4-BE49-F238E27FC236}">
                <a16:creationId xmlns="" xmlns:a14="http://schemas.microsoft.com/office/drawing/2010/main" xmlns:a16="http://schemas.microsoft.com/office/drawing/2014/main" id="{E9F85F61-C7ED-48A4-ABB8-C94E54369D2C}"/>
              </a:ext>
            </a:extLst>
          </p:cNvPr>
          <p:cNvSpPr>
            <a:spLocks/>
          </p:cNvSpPr>
          <p:nvPr/>
        </p:nvSpPr>
        <p:spPr bwMode="auto">
          <a:xfrm>
            <a:off x="2692400" y="10561638"/>
            <a:ext cx="3617913"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6393" name="Text Box 9">
            <a:extLst>
              <a:ext uri="{FF2B5EF4-FFF2-40B4-BE49-F238E27FC236}">
                <a16:creationId xmlns="" xmlns:a14="http://schemas.microsoft.com/office/drawing/2010/main" xmlns:a16="http://schemas.microsoft.com/office/drawing/2014/main" id="{CE031770-7DDB-429D-A20D-142649AA67EB}"/>
              </a:ext>
            </a:extLst>
          </p:cNvPr>
          <p:cNvSpPr txBox="1">
            <a:spLocks/>
          </p:cNvSpPr>
          <p:nvPr/>
        </p:nvSpPr>
        <p:spPr bwMode="auto">
          <a:xfrm>
            <a:off x="2952750" y="10818813"/>
            <a:ext cx="3005138"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3600"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more info</a:t>
            </a:r>
          </a:p>
        </p:txBody>
      </p:sp>
      <p:sp>
        <p:nvSpPr>
          <p:cNvPr id="16396" name="Rectangle 12">
            <a:extLst>
              <a:ext uri="{FF2B5EF4-FFF2-40B4-BE49-F238E27FC236}">
                <a16:creationId xmlns="" xmlns:a14="http://schemas.microsoft.com/office/drawing/2010/main" xmlns:a16="http://schemas.microsoft.com/office/drawing/2014/main" id="{CBDA8976-39FD-4927-90A1-44F730B31F26}"/>
              </a:ext>
            </a:extLst>
          </p:cNvPr>
          <p:cNvSpPr>
            <a:spLocks/>
          </p:cNvSpPr>
          <p:nvPr/>
        </p:nvSpPr>
        <p:spPr bwMode="auto">
          <a:xfrm>
            <a:off x="9299575" y="6494463"/>
            <a:ext cx="6783388" cy="1624012"/>
          </a:xfrm>
          <a:prstGeom prst="rect">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6397" name="Rectangle 13">
            <a:extLst>
              <a:ext uri="{FF2B5EF4-FFF2-40B4-BE49-F238E27FC236}">
                <a16:creationId xmlns="" xmlns:a14="http://schemas.microsoft.com/office/drawing/2010/main" xmlns:a16="http://schemas.microsoft.com/office/drawing/2014/main" id="{C8A3EAC7-1485-4F82-99FF-5B39784078E4}"/>
              </a:ext>
            </a:extLst>
          </p:cNvPr>
          <p:cNvSpPr>
            <a:spLocks/>
          </p:cNvSpPr>
          <p:nvPr/>
        </p:nvSpPr>
        <p:spPr bwMode="auto">
          <a:xfrm>
            <a:off x="9729788" y="7318375"/>
            <a:ext cx="57991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6398" name="Rectangle 14">
            <a:extLst>
              <a:ext uri="{FF2B5EF4-FFF2-40B4-BE49-F238E27FC236}">
                <a16:creationId xmlns="" xmlns:a14="http://schemas.microsoft.com/office/drawing/2010/main" xmlns:a16="http://schemas.microsoft.com/office/drawing/2014/main" id="{7B1DD246-165D-4E29-BCA5-F8F9F8D7DBA4}"/>
              </a:ext>
            </a:extLst>
          </p:cNvPr>
          <p:cNvSpPr>
            <a:spLocks/>
          </p:cNvSpPr>
          <p:nvPr/>
        </p:nvSpPr>
        <p:spPr bwMode="auto">
          <a:xfrm>
            <a:off x="9466263" y="8016875"/>
            <a:ext cx="6419850" cy="2319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a:t>
            </a:r>
          </a:p>
        </p:txBody>
      </p:sp>
      <p:sp>
        <p:nvSpPr>
          <p:cNvPr id="16400" name="Rectangle 16">
            <a:extLst>
              <a:ext uri="{FF2B5EF4-FFF2-40B4-BE49-F238E27FC236}">
                <a16:creationId xmlns="" xmlns:a14="http://schemas.microsoft.com/office/drawing/2010/main" xmlns:a16="http://schemas.microsoft.com/office/drawing/2014/main" id="{9F5A6983-4D14-4F23-922F-01C99B173671}"/>
              </a:ext>
            </a:extLst>
          </p:cNvPr>
          <p:cNvSpPr>
            <a:spLocks/>
          </p:cNvSpPr>
          <p:nvPr/>
        </p:nvSpPr>
        <p:spPr bwMode="auto">
          <a:xfrm>
            <a:off x="10642600" y="10561638"/>
            <a:ext cx="3617913"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6401" name="Text Box 17">
            <a:extLst>
              <a:ext uri="{FF2B5EF4-FFF2-40B4-BE49-F238E27FC236}">
                <a16:creationId xmlns="" xmlns:a14="http://schemas.microsoft.com/office/drawing/2010/main" xmlns:a16="http://schemas.microsoft.com/office/drawing/2014/main" id="{83359555-943B-4304-A5F5-5B0B45F49A82}"/>
              </a:ext>
            </a:extLst>
          </p:cNvPr>
          <p:cNvSpPr txBox="1">
            <a:spLocks/>
          </p:cNvSpPr>
          <p:nvPr/>
        </p:nvSpPr>
        <p:spPr bwMode="auto">
          <a:xfrm>
            <a:off x="10902950" y="10818813"/>
            <a:ext cx="3005138"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3600"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more info</a:t>
            </a:r>
          </a:p>
        </p:txBody>
      </p:sp>
      <p:sp>
        <p:nvSpPr>
          <p:cNvPr id="16404" name="Rectangle 20">
            <a:extLst>
              <a:ext uri="{FF2B5EF4-FFF2-40B4-BE49-F238E27FC236}">
                <a16:creationId xmlns="" xmlns:a14="http://schemas.microsoft.com/office/drawing/2010/main" xmlns:a16="http://schemas.microsoft.com/office/drawing/2014/main" id="{9CAABCA1-3718-46DA-87A6-81F40943CCCB}"/>
              </a:ext>
            </a:extLst>
          </p:cNvPr>
          <p:cNvSpPr>
            <a:spLocks/>
          </p:cNvSpPr>
          <p:nvPr/>
        </p:nvSpPr>
        <p:spPr bwMode="auto">
          <a:xfrm>
            <a:off x="17249775" y="6494463"/>
            <a:ext cx="6783388" cy="1624012"/>
          </a:xfrm>
          <a:prstGeom prst="rect">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6405" name="Rectangle 21">
            <a:extLst>
              <a:ext uri="{FF2B5EF4-FFF2-40B4-BE49-F238E27FC236}">
                <a16:creationId xmlns="" xmlns:a14="http://schemas.microsoft.com/office/drawing/2010/main" xmlns:a16="http://schemas.microsoft.com/office/drawing/2014/main" id="{97C9DD52-42F5-4633-BBA6-E1C6ED365762}"/>
              </a:ext>
            </a:extLst>
          </p:cNvPr>
          <p:cNvSpPr>
            <a:spLocks/>
          </p:cNvSpPr>
          <p:nvPr/>
        </p:nvSpPr>
        <p:spPr bwMode="auto">
          <a:xfrm>
            <a:off x="17679988" y="7318375"/>
            <a:ext cx="57991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6406" name="Rectangle 22">
            <a:extLst>
              <a:ext uri="{FF2B5EF4-FFF2-40B4-BE49-F238E27FC236}">
                <a16:creationId xmlns="" xmlns:a14="http://schemas.microsoft.com/office/drawing/2010/main" xmlns:a16="http://schemas.microsoft.com/office/drawing/2014/main" id="{8E508DF5-7152-4BB1-9864-8F176389CA66}"/>
              </a:ext>
            </a:extLst>
          </p:cNvPr>
          <p:cNvSpPr>
            <a:spLocks/>
          </p:cNvSpPr>
          <p:nvPr/>
        </p:nvSpPr>
        <p:spPr bwMode="auto">
          <a:xfrm>
            <a:off x="17416463" y="8016875"/>
            <a:ext cx="6419850" cy="2319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a:t>
            </a:r>
          </a:p>
        </p:txBody>
      </p:sp>
      <p:sp>
        <p:nvSpPr>
          <p:cNvPr id="16408" name="Rectangle 24">
            <a:extLst>
              <a:ext uri="{FF2B5EF4-FFF2-40B4-BE49-F238E27FC236}">
                <a16:creationId xmlns="" xmlns:a14="http://schemas.microsoft.com/office/drawing/2010/main" xmlns:a16="http://schemas.microsoft.com/office/drawing/2014/main" id="{8FA61EED-6C6F-43BE-9EC0-52D00344C789}"/>
              </a:ext>
            </a:extLst>
          </p:cNvPr>
          <p:cNvSpPr>
            <a:spLocks/>
          </p:cNvSpPr>
          <p:nvPr/>
        </p:nvSpPr>
        <p:spPr bwMode="auto">
          <a:xfrm>
            <a:off x="18592800" y="10561638"/>
            <a:ext cx="3617913"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6409" name="Text Box 25">
            <a:extLst>
              <a:ext uri="{FF2B5EF4-FFF2-40B4-BE49-F238E27FC236}">
                <a16:creationId xmlns="" xmlns:a14="http://schemas.microsoft.com/office/drawing/2010/main" xmlns:a16="http://schemas.microsoft.com/office/drawing/2014/main" id="{0CD7B435-AAA3-4E56-A360-9498316EFC7C}"/>
              </a:ext>
            </a:extLst>
          </p:cNvPr>
          <p:cNvSpPr txBox="1">
            <a:spLocks/>
          </p:cNvSpPr>
          <p:nvPr/>
        </p:nvSpPr>
        <p:spPr bwMode="auto">
          <a:xfrm>
            <a:off x="18853150" y="10818813"/>
            <a:ext cx="3005138"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3600"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more info</a:t>
            </a:r>
          </a:p>
        </p:txBody>
      </p:sp>
    </p:spTree>
  </p:cSld>
  <p:clrMapOvr>
    <a:masterClrMapping/>
  </p:clrMapOvr>
  <p:transition spd="med" advClick="0" advTm="30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树, 户外, 天空, 鸟&#10;&#10;已生成极高可信度的说明">
            <a:extLst>
              <a:ext uri="{FF2B5EF4-FFF2-40B4-BE49-F238E27FC236}">
                <a16:creationId xmlns="" xmlns:a14="http://schemas.microsoft.com/office/drawing/2010/main" xmlns:a16="http://schemas.microsoft.com/office/drawing/2014/main" id="{1922C083-1A2E-42DF-A6B0-7FDD6C4E8375}"/>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xfrm>
            <a:off x="533400" y="522288"/>
            <a:ext cx="7389813" cy="6791325"/>
          </a:xfrm>
        </p:spPr>
      </p:pic>
      <p:pic>
        <p:nvPicPr>
          <p:cNvPr id="6" name="图片占位符 5" descr="图片包含 围栏&#10;&#10;已生成高可信度的说明">
            <a:extLst>
              <a:ext uri="{FF2B5EF4-FFF2-40B4-BE49-F238E27FC236}">
                <a16:creationId xmlns="" xmlns:a14="http://schemas.microsoft.com/office/drawing/2010/main" xmlns:a16="http://schemas.microsoft.com/office/drawing/2014/main" id="{3D377074-56A2-4B6A-A7A7-4D3503095441}"/>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a:xfrm>
            <a:off x="8482013" y="522288"/>
            <a:ext cx="7389812" cy="6791325"/>
          </a:xfrm>
        </p:spPr>
      </p:pic>
      <p:pic>
        <p:nvPicPr>
          <p:cNvPr id="8" name="图片占位符 7" descr="图片包含 户外, 地面&#10;&#10;已生成高可信度的说明">
            <a:extLst>
              <a:ext uri="{FF2B5EF4-FFF2-40B4-BE49-F238E27FC236}">
                <a16:creationId xmlns="" xmlns:a14="http://schemas.microsoft.com/office/drawing/2010/main" xmlns:a16="http://schemas.microsoft.com/office/drawing/2014/main" id="{E6E6A62D-EFD2-45B2-A8C6-0C9C336E1ADA}"/>
              </a:ext>
            </a:extLst>
          </p:cNvPr>
          <p:cNvPicPr>
            <a:picLocks noGrp="1" noChangeAspect="1"/>
          </p:cNvPicPr>
          <p:nvPr>
            <p:ph type="pic" sz="quarter" idx="11"/>
          </p:nvPr>
        </p:nvPicPr>
        <p:blipFill>
          <a:blip r:embed="rId5" cstate="email">
            <a:extLst>
              <a:ext uri="{28A0092B-C50C-407E-A947-70E740481C1C}">
                <a14:useLocalDpi xmlns:a14="http://schemas.microsoft.com/office/drawing/2010/main"/>
              </a:ext>
            </a:extLst>
          </a:blip>
          <a:srcRect/>
          <a:stretch>
            <a:fillRect/>
          </a:stretch>
        </p:blipFill>
        <p:spPr>
          <a:xfrm>
            <a:off x="16433800" y="522288"/>
            <a:ext cx="7389813" cy="6791325"/>
          </a:xfrm>
        </p:spPr>
      </p:pic>
      <p:sp>
        <p:nvSpPr>
          <p:cNvPr id="17410" name="Text Box 2">
            <a:extLst>
              <a:ext uri="{FF2B5EF4-FFF2-40B4-BE49-F238E27FC236}">
                <a16:creationId xmlns="" xmlns:a14="http://schemas.microsoft.com/office/drawing/2010/main" xmlns:a16="http://schemas.microsoft.com/office/drawing/2014/main" id="{96D32BB4-8C9D-4C5C-9B20-16E7A75B5433}"/>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0795CA50-4F81-4D70-A15F-92AA0728C134}"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15</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17412" name="Rectangle 4">
            <a:extLst>
              <a:ext uri="{FF2B5EF4-FFF2-40B4-BE49-F238E27FC236}">
                <a16:creationId xmlns="" xmlns:a14="http://schemas.microsoft.com/office/drawing/2010/main" xmlns:a16="http://schemas.microsoft.com/office/drawing/2014/main" id="{9C6F6B45-68E7-43B9-A64B-B2B6EA94F430}"/>
              </a:ext>
            </a:extLst>
          </p:cNvPr>
          <p:cNvSpPr>
            <a:spLocks/>
          </p:cNvSpPr>
          <p:nvPr/>
        </p:nvSpPr>
        <p:spPr bwMode="auto">
          <a:xfrm>
            <a:off x="10642600" y="10561638"/>
            <a:ext cx="3298825"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7413" name="Text Box 5">
            <a:extLst>
              <a:ext uri="{FF2B5EF4-FFF2-40B4-BE49-F238E27FC236}">
                <a16:creationId xmlns="" xmlns:a14="http://schemas.microsoft.com/office/drawing/2010/main" xmlns:a16="http://schemas.microsoft.com/office/drawing/2014/main" id="{E3B18595-3A83-4B4E-9A1F-27E3ECF13EA8}"/>
              </a:ext>
            </a:extLst>
          </p:cNvPr>
          <p:cNvSpPr txBox="1">
            <a:spLocks/>
          </p:cNvSpPr>
          <p:nvPr/>
        </p:nvSpPr>
        <p:spPr bwMode="auto">
          <a:xfrm>
            <a:off x="10902950" y="10801350"/>
            <a:ext cx="2740025"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more info</a:t>
            </a:r>
          </a:p>
        </p:txBody>
      </p:sp>
      <p:sp>
        <p:nvSpPr>
          <p:cNvPr id="17415" name="Text Box 7">
            <a:extLst>
              <a:ext uri="{FF2B5EF4-FFF2-40B4-BE49-F238E27FC236}">
                <a16:creationId xmlns="" xmlns:a14="http://schemas.microsoft.com/office/drawing/2010/main" xmlns:a16="http://schemas.microsoft.com/office/drawing/2014/main" id="{41901667-76AC-4914-9E10-71895B117072}"/>
              </a:ext>
            </a:extLst>
          </p:cNvPr>
          <p:cNvSpPr txBox="1">
            <a:spLocks/>
          </p:cNvSpPr>
          <p:nvPr/>
        </p:nvSpPr>
        <p:spPr bwMode="auto">
          <a:xfrm>
            <a:off x="8737600" y="8058150"/>
            <a:ext cx="7389813" cy="1825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voluptas sit aspernatur aut odit aut dolores eos qui ratione</a:t>
            </a:r>
          </a:p>
        </p:txBody>
      </p:sp>
      <p:sp>
        <p:nvSpPr>
          <p:cNvPr id="17417" name="Rectangle 9">
            <a:extLst>
              <a:ext uri="{FF2B5EF4-FFF2-40B4-BE49-F238E27FC236}">
                <a16:creationId xmlns="" xmlns:a14="http://schemas.microsoft.com/office/drawing/2010/main" xmlns:a16="http://schemas.microsoft.com/office/drawing/2014/main" id="{5512EEFB-B1D6-48EF-BB64-63FA485E65C9}"/>
              </a:ext>
            </a:extLst>
          </p:cNvPr>
          <p:cNvSpPr>
            <a:spLocks/>
          </p:cNvSpPr>
          <p:nvPr/>
        </p:nvSpPr>
        <p:spPr bwMode="auto">
          <a:xfrm>
            <a:off x="18592800" y="10561638"/>
            <a:ext cx="3298825"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7418" name="Text Box 10">
            <a:extLst>
              <a:ext uri="{FF2B5EF4-FFF2-40B4-BE49-F238E27FC236}">
                <a16:creationId xmlns="" xmlns:a14="http://schemas.microsoft.com/office/drawing/2010/main" xmlns:a16="http://schemas.microsoft.com/office/drawing/2014/main" id="{B878D1F4-D398-4777-9707-F854F210736B}"/>
              </a:ext>
            </a:extLst>
          </p:cNvPr>
          <p:cNvSpPr txBox="1">
            <a:spLocks/>
          </p:cNvSpPr>
          <p:nvPr/>
        </p:nvSpPr>
        <p:spPr bwMode="auto">
          <a:xfrm>
            <a:off x="18853150" y="10801350"/>
            <a:ext cx="2740025"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more info</a:t>
            </a:r>
          </a:p>
        </p:txBody>
      </p:sp>
      <p:sp>
        <p:nvSpPr>
          <p:cNvPr id="17420" name="Text Box 12">
            <a:extLst>
              <a:ext uri="{FF2B5EF4-FFF2-40B4-BE49-F238E27FC236}">
                <a16:creationId xmlns="" xmlns:a14="http://schemas.microsoft.com/office/drawing/2010/main" xmlns:a16="http://schemas.microsoft.com/office/drawing/2014/main" id="{F24F1A6F-5736-4B74-A8D8-1F1CB4D336C0}"/>
              </a:ext>
            </a:extLst>
          </p:cNvPr>
          <p:cNvSpPr txBox="1">
            <a:spLocks/>
          </p:cNvSpPr>
          <p:nvPr/>
        </p:nvSpPr>
        <p:spPr bwMode="auto">
          <a:xfrm>
            <a:off x="16687800" y="8058150"/>
            <a:ext cx="7389813" cy="1825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voluptas sit aspernatur aut odit aut dolores eos qui ratione</a:t>
            </a:r>
          </a:p>
        </p:txBody>
      </p:sp>
      <p:sp>
        <p:nvSpPr>
          <p:cNvPr id="17422" name="Rectangle 14">
            <a:extLst>
              <a:ext uri="{FF2B5EF4-FFF2-40B4-BE49-F238E27FC236}">
                <a16:creationId xmlns="" xmlns:a14="http://schemas.microsoft.com/office/drawing/2010/main" xmlns:a16="http://schemas.microsoft.com/office/drawing/2014/main" id="{A1FB30B8-EAC0-4791-8309-FDCFCC890A4E}"/>
              </a:ext>
            </a:extLst>
          </p:cNvPr>
          <p:cNvSpPr>
            <a:spLocks/>
          </p:cNvSpPr>
          <p:nvPr/>
        </p:nvSpPr>
        <p:spPr bwMode="auto">
          <a:xfrm>
            <a:off x="2692400" y="10561638"/>
            <a:ext cx="3298825"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17423" name="Text Box 15">
            <a:extLst>
              <a:ext uri="{FF2B5EF4-FFF2-40B4-BE49-F238E27FC236}">
                <a16:creationId xmlns="" xmlns:a14="http://schemas.microsoft.com/office/drawing/2010/main" xmlns:a16="http://schemas.microsoft.com/office/drawing/2014/main" id="{12ADA1A7-19E3-4A59-87D6-7E40F50C97A9}"/>
              </a:ext>
            </a:extLst>
          </p:cNvPr>
          <p:cNvSpPr txBox="1">
            <a:spLocks/>
          </p:cNvSpPr>
          <p:nvPr/>
        </p:nvSpPr>
        <p:spPr bwMode="auto">
          <a:xfrm>
            <a:off x="2952750" y="10801350"/>
            <a:ext cx="2740025"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more info</a:t>
            </a:r>
          </a:p>
        </p:txBody>
      </p:sp>
      <p:sp>
        <p:nvSpPr>
          <p:cNvPr id="17424" name="Text Box 16">
            <a:extLst>
              <a:ext uri="{FF2B5EF4-FFF2-40B4-BE49-F238E27FC236}">
                <a16:creationId xmlns="" xmlns:a14="http://schemas.microsoft.com/office/drawing/2010/main" xmlns:a16="http://schemas.microsoft.com/office/drawing/2014/main" id="{950ECA1D-0AA2-4F7D-ACED-A3170D87F057}"/>
              </a:ext>
            </a:extLst>
          </p:cNvPr>
          <p:cNvSpPr txBox="1">
            <a:spLocks/>
          </p:cNvSpPr>
          <p:nvPr/>
        </p:nvSpPr>
        <p:spPr bwMode="auto">
          <a:xfrm>
            <a:off x="787400" y="8058150"/>
            <a:ext cx="7389813" cy="1825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voluptas sit aspernatur aut odit aut dolores eos qui ratione</a:t>
            </a:r>
          </a:p>
        </p:txBody>
      </p:sp>
    </p:spTree>
  </p:cSld>
  <p:clrMapOvr>
    <a:masterClrMapping/>
  </p:clrMapOvr>
  <p:transition spd="med" advClick="0" advTm="30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 Box 4">
            <a:extLst>
              <a:ext uri="{FF2B5EF4-FFF2-40B4-BE49-F238E27FC236}">
                <a16:creationId xmlns="" xmlns:a14="http://schemas.microsoft.com/office/drawing/2010/main" xmlns:a16="http://schemas.microsoft.com/office/drawing/2014/main" id="{8EA86FC7-F444-470A-9DC8-51C2D2E151E9}"/>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E2A86081-FAB1-4DBC-A4EE-73FC27627D60}"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16</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18438" name="Rectangle 6">
            <a:extLst>
              <a:ext uri="{FF2B5EF4-FFF2-40B4-BE49-F238E27FC236}">
                <a16:creationId xmlns="" xmlns:a14="http://schemas.microsoft.com/office/drawing/2010/main" xmlns:a16="http://schemas.microsoft.com/office/drawing/2014/main" id="{636F610F-DC39-4507-8184-944865315391}"/>
              </a:ext>
            </a:extLst>
          </p:cNvPr>
          <p:cNvSpPr>
            <a:spLocks/>
          </p:cNvSpPr>
          <p:nvPr/>
        </p:nvSpPr>
        <p:spPr bwMode="auto">
          <a:xfrm rot="2700000">
            <a:off x="9897269" y="3196432"/>
            <a:ext cx="4765675" cy="4764087"/>
          </a:xfrm>
          <a:prstGeom prst="rect">
            <a:avLst/>
          </a:prstGeom>
          <a:noFill/>
          <a:ln w="38100" cap="flat" cmpd="sng">
            <a:solidFill>
              <a:srgbClr val="7CDB7A"/>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pic>
        <p:nvPicPr>
          <p:cNvPr id="9" name="图片占位符 8" descr="图片包含 天空, 户外, 日落, 自然&#10;&#10;已生成极高可信度的说明">
            <a:extLst>
              <a:ext uri="{FF2B5EF4-FFF2-40B4-BE49-F238E27FC236}">
                <a16:creationId xmlns="" xmlns:a14="http://schemas.microsoft.com/office/drawing/2010/main" xmlns:a16="http://schemas.microsoft.com/office/drawing/2014/main" id="{80EDA4B2-04F9-4CE9-B3B0-17FF9FD4B56D}"/>
              </a:ext>
            </a:extLst>
          </p:cNvPr>
          <p:cNvPicPr>
            <a:picLocks noGrp="1" noChangeAspect="1"/>
          </p:cNvPicPr>
          <p:nvPr>
            <p:ph type="pic" sz="quarter" idx="16"/>
          </p:nvPr>
        </p:nvPicPr>
        <p:blipFill>
          <a:blip r:embed="rId3" cstate="email">
            <a:extLst>
              <a:ext uri="{28A0092B-C50C-407E-A947-70E740481C1C}">
                <a14:useLocalDpi xmlns:a14="http://schemas.microsoft.com/office/drawing/2010/main"/>
              </a:ext>
            </a:extLst>
          </a:blip>
          <a:srcRect/>
          <a:stretch>
            <a:fillRect/>
          </a:stretch>
        </p:blipFill>
        <p:spPr>
          <a:xfrm>
            <a:off x="6329363" y="4087813"/>
            <a:ext cx="3849687" cy="3849687"/>
          </a:xfrm>
          <a:prstGeom prst="diamond">
            <a:avLst/>
          </a:prstGeom>
          <a:solidFill>
            <a:schemeClr val="tx1">
              <a:lumMod val="40000"/>
              <a:lumOff val="60000"/>
            </a:schemeClr>
          </a:solidFill>
        </p:spPr>
      </p:pic>
      <p:pic>
        <p:nvPicPr>
          <p:cNvPr id="11" name="图片占位符 10" descr="图片包含 天空, 户外, 日落, 水&#10;&#10;已生成极高可信度的说明">
            <a:extLst>
              <a:ext uri="{FF2B5EF4-FFF2-40B4-BE49-F238E27FC236}">
                <a16:creationId xmlns="" xmlns:a14="http://schemas.microsoft.com/office/drawing/2010/main" xmlns:a16="http://schemas.microsoft.com/office/drawing/2014/main" id="{97533112-59C0-40C5-BF34-BF1E6CD1D3A7}"/>
              </a:ext>
            </a:extLst>
          </p:cNvPr>
          <p:cNvPicPr>
            <a:picLocks noGrp="1" noChangeAspect="1"/>
          </p:cNvPicPr>
          <p:nvPr>
            <p:ph type="pic" sz="quarter" idx="16"/>
          </p:nvPr>
        </p:nvPicPr>
        <p:blipFill>
          <a:blip r:embed="rId4" cstate="email">
            <a:extLst>
              <a:ext uri="{28A0092B-C50C-407E-A947-70E740481C1C}">
                <a14:useLocalDpi xmlns:a14="http://schemas.microsoft.com/office/drawing/2010/main"/>
              </a:ext>
            </a:extLst>
          </a:blip>
          <a:srcRect/>
          <a:stretch>
            <a:fillRect/>
          </a:stretch>
        </p:blipFill>
        <p:spPr>
          <a:xfrm>
            <a:off x="14355763" y="4087813"/>
            <a:ext cx="3849687" cy="3849687"/>
          </a:xfrm>
          <a:prstGeom prst="diamond">
            <a:avLst/>
          </a:prstGeom>
          <a:solidFill>
            <a:schemeClr val="tx1">
              <a:lumMod val="40000"/>
              <a:lumOff val="60000"/>
            </a:schemeClr>
          </a:solidFill>
        </p:spPr>
      </p:pic>
      <p:sp>
        <p:nvSpPr>
          <p:cNvPr id="18441" name="Rectangle 9">
            <a:extLst>
              <a:ext uri="{FF2B5EF4-FFF2-40B4-BE49-F238E27FC236}">
                <a16:creationId xmlns="" xmlns:a14="http://schemas.microsoft.com/office/drawing/2010/main" xmlns:a16="http://schemas.microsoft.com/office/drawing/2014/main" id="{FBF5AB2B-95C6-4F46-A469-4E8DA0138F37}"/>
              </a:ext>
            </a:extLst>
          </p:cNvPr>
          <p:cNvSpPr>
            <a:spLocks/>
          </p:cNvSpPr>
          <p:nvPr/>
        </p:nvSpPr>
        <p:spPr bwMode="auto">
          <a:xfrm>
            <a:off x="9729788" y="10379075"/>
            <a:ext cx="4625975" cy="382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en-US" altLang="x-none" sz="3600" b="1" baseline="33000" dirty="0" err="1">
                <a:solidFill>
                  <a:srgbClr val="3F4347"/>
                </a:solidFill>
                <a:latin typeface="微软雅黑" panose="020B0503020204020204" pitchFamily="34" charset="-122"/>
                <a:ea typeface="微软雅黑" panose="020B0503020204020204" pitchFamily="34" charset="-122"/>
                <a:cs typeface="Open Sans" charset="0"/>
                <a:sym typeface="Open Sans" charset="0"/>
              </a:rPr>
              <a:t>Hi.vivian</a:t>
            </a:r>
            <a:endParaRPr lang="en-US"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endParaRPr>
          </a:p>
        </p:txBody>
      </p:sp>
      <p:pic>
        <p:nvPicPr>
          <p:cNvPr id="4" name="图片占位符 3" descr="图片包含 水, 天空, 户外, 船&#10;&#10;已生成极高可信度的说明">
            <a:extLst>
              <a:ext uri="{FF2B5EF4-FFF2-40B4-BE49-F238E27FC236}">
                <a16:creationId xmlns="" xmlns:a14="http://schemas.microsoft.com/office/drawing/2010/main" xmlns:a16="http://schemas.microsoft.com/office/drawing/2014/main" id="{E158285F-EC23-4DA7-AF3A-539B1E3A5BF5}"/>
              </a:ext>
            </a:extLst>
          </p:cNvPr>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a:stretch>
            <a:fillRect/>
          </a:stretch>
        </p:blipFill>
        <p:spPr>
          <a:xfrm>
            <a:off x="8910638" y="2655888"/>
            <a:ext cx="6713537" cy="6713537"/>
          </a:xfrm>
          <a:prstGeom prst="diamond">
            <a:avLst/>
          </a:prstGeom>
          <a:solidFill>
            <a:schemeClr val="tx1">
              <a:lumMod val="60000"/>
              <a:lumOff val="40000"/>
            </a:schemeClr>
          </a:solidFill>
        </p:spPr>
      </p:pic>
    </p:spTree>
  </p:cSld>
  <p:clrMapOvr>
    <a:masterClrMapping/>
  </p:clrMapOvr>
  <p:transition spd="med" advClick="0" advTm="300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
            <a:extLst>
              <a:ext uri="{FF2B5EF4-FFF2-40B4-BE49-F238E27FC236}">
                <a16:creationId xmlns="" xmlns:a14="http://schemas.microsoft.com/office/drawing/2010/main" xmlns:a16="http://schemas.microsoft.com/office/drawing/2014/main" id="{26451E2E-0AA5-4C70-AE78-EA12D67DF470}"/>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42CA7DCA-7911-4AA0-ACD0-F143127C386F}"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17</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19458" name="Line 2">
            <a:extLst>
              <a:ext uri="{FF2B5EF4-FFF2-40B4-BE49-F238E27FC236}">
                <a16:creationId xmlns="" xmlns:a14="http://schemas.microsoft.com/office/drawing/2010/main" xmlns:a16="http://schemas.microsoft.com/office/drawing/2014/main" id="{69470C27-1D7F-41EE-9349-2E718FDE9229}"/>
              </a:ext>
            </a:extLst>
          </p:cNvPr>
          <p:cNvSpPr>
            <a:spLocks noChangeShapeType="1"/>
          </p:cNvSpPr>
          <p:nvPr/>
        </p:nvSpPr>
        <p:spPr bwMode="auto">
          <a:xfrm>
            <a:off x="23929975" y="9372600"/>
            <a:ext cx="2770188"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Helvetica Light" charset="0"/>
              <a:ea typeface="Helvetica Light" charset="0"/>
              <a:cs typeface="Helvetica Light" charset="0"/>
              <a:sym typeface="Helvetica Light" charset="0"/>
            </a:endParaRPr>
          </a:p>
        </p:txBody>
      </p:sp>
      <p:sp>
        <p:nvSpPr>
          <p:cNvPr id="19459" name="Line 3">
            <a:extLst>
              <a:ext uri="{FF2B5EF4-FFF2-40B4-BE49-F238E27FC236}">
                <a16:creationId xmlns="" xmlns:a14="http://schemas.microsoft.com/office/drawing/2010/main" xmlns:a16="http://schemas.microsoft.com/office/drawing/2014/main" id="{DDC3271F-E001-43A1-AC88-0B342DA0EC1B}"/>
              </a:ext>
            </a:extLst>
          </p:cNvPr>
          <p:cNvSpPr>
            <a:spLocks noChangeShapeType="1"/>
          </p:cNvSpPr>
          <p:nvPr/>
        </p:nvSpPr>
        <p:spPr bwMode="auto">
          <a:xfrm>
            <a:off x="26398538" y="9372600"/>
            <a:ext cx="2770187"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Helvetica Light" charset="0"/>
              <a:ea typeface="Helvetica Light" charset="0"/>
              <a:cs typeface="Helvetica Light" charset="0"/>
              <a:sym typeface="Helvetica Light" charset="0"/>
            </a:endParaRPr>
          </a:p>
        </p:txBody>
      </p:sp>
      <p:sp>
        <p:nvSpPr>
          <p:cNvPr id="19462" name="Rectangle 6">
            <a:extLst>
              <a:ext uri="{FF2B5EF4-FFF2-40B4-BE49-F238E27FC236}">
                <a16:creationId xmlns="" xmlns:a14="http://schemas.microsoft.com/office/drawing/2010/main" xmlns:a16="http://schemas.microsoft.com/office/drawing/2014/main" id="{93E7FE1F-5456-4A1C-AB70-A329D8B727A9}"/>
              </a:ext>
            </a:extLst>
          </p:cNvPr>
          <p:cNvSpPr>
            <a:spLocks/>
          </p:cNvSpPr>
          <p:nvPr/>
        </p:nvSpPr>
        <p:spPr bwMode="auto">
          <a:xfrm rot="16200000">
            <a:off x="5260181" y="5915819"/>
            <a:ext cx="49228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9463" name="Rectangle 7">
            <a:extLst>
              <a:ext uri="{FF2B5EF4-FFF2-40B4-BE49-F238E27FC236}">
                <a16:creationId xmlns="" xmlns:a14="http://schemas.microsoft.com/office/drawing/2010/main" xmlns:a16="http://schemas.microsoft.com/office/drawing/2014/main" id="{7416E753-359E-431D-BEA8-5E424BD7601F}"/>
              </a:ext>
            </a:extLst>
          </p:cNvPr>
          <p:cNvSpPr>
            <a:spLocks/>
          </p:cNvSpPr>
          <p:nvPr/>
        </p:nvSpPr>
        <p:spPr bwMode="auto">
          <a:xfrm rot="16200000">
            <a:off x="5879307" y="5415756"/>
            <a:ext cx="544988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19464" name="Line 8">
            <a:extLst>
              <a:ext uri="{FF2B5EF4-FFF2-40B4-BE49-F238E27FC236}">
                <a16:creationId xmlns="" xmlns:a14="http://schemas.microsoft.com/office/drawing/2010/main" xmlns:a16="http://schemas.microsoft.com/office/drawing/2014/main" id="{3B57B246-B918-420B-8E88-8FC2E92DED49}"/>
              </a:ext>
            </a:extLst>
          </p:cNvPr>
          <p:cNvSpPr>
            <a:spLocks noChangeShapeType="1"/>
          </p:cNvSpPr>
          <p:nvPr/>
        </p:nvSpPr>
        <p:spPr bwMode="auto">
          <a:xfrm>
            <a:off x="7373938" y="9372600"/>
            <a:ext cx="2770187"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19465" name="Text Box 9">
            <a:extLst>
              <a:ext uri="{FF2B5EF4-FFF2-40B4-BE49-F238E27FC236}">
                <a16:creationId xmlns="" xmlns:a14="http://schemas.microsoft.com/office/drawing/2010/main" xmlns:a16="http://schemas.microsoft.com/office/drawing/2014/main" id="{03674E5C-5805-4D33-90B8-815146CBBB52}"/>
              </a:ext>
            </a:extLst>
          </p:cNvPr>
          <p:cNvSpPr txBox="1">
            <a:spLocks/>
          </p:cNvSpPr>
          <p:nvPr/>
        </p:nvSpPr>
        <p:spPr bwMode="auto">
          <a:xfrm>
            <a:off x="7870825" y="9709150"/>
            <a:ext cx="828675"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algn="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2017</a:t>
            </a:r>
          </a:p>
        </p:txBody>
      </p:sp>
      <p:sp>
        <p:nvSpPr>
          <p:cNvPr id="19467" name="Line 11">
            <a:extLst>
              <a:ext uri="{FF2B5EF4-FFF2-40B4-BE49-F238E27FC236}">
                <a16:creationId xmlns="" xmlns:a14="http://schemas.microsoft.com/office/drawing/2010/main" xmlns:a16="http://schemas.microsoft.com/office/drawing/2014/main" id="{5715E82C-5F3E-4D54-9A97-C342A718EFC3}"/>
              </a:ext>
            </a:extLst>
          </p:cNvPr>
          <p:cNvSpPr>
            <a:spLocks noChangeShapeType="1"/>
          </p:cNvSpPr>
          <p:nvPr/>
        </p:nvSpPr>
        <p:spPr bwMode="auto">
          <a:xfrm>
            <a:off x="10699750" y="9372600"/>
            <a:ext cx="2771775"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19468" name="Text Box 12">
            <a:extLst>
              <a:ext uri="{FF2B5EF4-FFF2-40B4-BE49-F238E27FC236}">
                <a16:creationId xmlns="" xmlns:a14="http://schemas.microsoft.com/office/drawing/2010/main" xmlns:a16="http://schemas.microsoft.com/office/drawing/2014/main" id="{72BE957D-E484-479F-B506-843685E219B8}"/>
              </a:ext>
            </a:extLst>
          </p:cNvPr>
          <p:cNvSpPr txBox="1">
            <a:spLocks/>
          </p:cNvSpPr>
          <p:nvPr/>
        </p:nvSpPr>
        <p:spPr bwMode="auto">
          <a:xfrm>
            <a:off x="11193463" y="9709150"/>
            <a:ext cx="828675"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algn="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2018</a:t>
            </a:r>
          </a:p>
        </p:txBody>
      </p:sp>
      <p:sp>
        <p:nvSpPr>
          <p:cNvPr id="19469" name="Rectangle 13">
            <a:extLst>
              <a:ext uri="{FF2B5EF4-FFF2-40B4-BE49-F238E27FC236}">
                <a16:creationId xmlns="" xmlns:a14="http://schemas.microsoft.com/office/drawing/2010/main" xmlns:a16="http://schemas.microsoft.com/office/drawing/2014/main" id="{FC5446B8-BDC8-4CA0-B7D1-FFC76CA4FE52}"/>
              </a:ext>
            </a:extLst>
          </p:cNvPr>
          <p:cNvSpPr>
            <a:spLocks/>
          </p:cNvSpPr>
          <p:nvPr/>
        </p:nvSpPr>
        <p:spPr bwMode="auto">
          <a:xfrm rot="16200000">
            <a:off x="8607425" y="5915026"/>
            <a:ext cx="492442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9470" name="Rectangle 14">
            <a:extLst>
              <a:ext uri="{FF2B5EF4-FFF2-40B4-BE49-F238E27FC236}">
                <a16:creationId xmlns="" xmlns:a14="http://schemas.microsoft.com/office/drawing/2010/main" xmlns:a16="http://schemas.microsoft.com/office/drawing/2014/main" id="{C3BFECE6-2C21-44DB-915E-DE51183AD01B}"/>
              </a:ext>
            </a:extLst>
          </p:cNvPr>
          <p:cNvSpPr>
            <a:spLocks/>
          </p:cNvSpPr>
          <p:nvPr/>
        </p:nvSpPr>
        <p:spPr bwMode="auto">
          <a:xfrm rot="16200000">
            <a:off x="9226550" y="5414963"/>
            <a:ext cx="545147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19472" name="Line 16">
            <a:extLst>
              <a:ext uri="{FF2B5EF4-FFF2-40B4-BE49-F238E27FC236}">
                <a16:creationId xmlns="" xmlns:a14="http://schemas.microsoft.com/office/drawing/2010/main" xmlns:a16="http://schemas.microsoft.com/office/drawing/2014/main" id="{DACC3778-0191-47C8-B0F2-D4724655324B}"/>
              </a:ext>
            </a:extLst>
          </p:cNvPr>
          <p:cNvSpPr>
            <a:spLocks noChangeShapeType="1"/>
          </p:cNvSpPr>
          <p:nvPr/>
        </p:nvSpPr>
        <p:spPr bwMode="auto">
          <a:xfrm>
            <a:off x="17356138" y="9372600"/>
            <a:ext cx="2770187"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19473" name="Text Box 17">
            <a:extLst>
              <a:ext uri="{FF2B5EF4-FFF2-40B4-BE49-F238E27FC236}">
                <a16:creationId xmlns="" xmlns:a14="http://schemas.microsoft.com/office/drawing/2010/main" xmlns:a16="http://schemas.microsoft.com/office/drawing/2014/main" id="{FF2F86CF-FEBA-48E2-BFD5-E98C84B1A809}"/>
              </a:ext>
            </a:extLst>
          </p:cNvPr>
          <p:cNvSpPr txBox="1">
            <a:spLocks/>
          </p:cNvSpPr>
          <p:nvPr/>
        </p:nvSpPr>
        <p:spPr bwMode="auto">
          <a:xfrm>
            <a:off x="17840325" y="9709150"/>
            <a:ext cx="828675"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algn="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2020</a:t>
            </a:r>
          </a:p>
        </p:txBody>
      </p:sp>
      <p:sp>
        <p:nvSpPr>
          <p:cNvPr id="19475" name="Rectangle 19">
            <a:extLst>
              <a:ext uri="{FF2B5EF4-FFF2-40B4-BE49-F238E27FC236}">
                <a16:creationId xmlns="" xmlns:a14="http://schemas.microsoft.com/office/drawing/2010/main" xmlns:a16="http://schemas.microsoft.com/office/drawing/2014/main" id="{6A00ACBE-3D8B-4A9C-86C5-DA358D3FD487}"/>
              </a:ext>
            </a:extLst>
          </p:cNvPr>
          <p:cNvSpPr>
            <a:spLocks/>
          </p:cNvSpPr>
          <p:nvPr/>
        </p:nvSpPr>
        <p:spPr bwMode="auto">
          <a:xfrm rot="16200000">
            <a:off x="15305881" y="5915819"/>
            <a:ext cx="49228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9476" name="Rectangle 20">
            <a:extLst>
              <a:ext uri="{FF2B5EF4-FFF2-40B4-BE49-F238E27FC236}">
                <a16:creationId xmlns="" xmlns:a14="http://schemas.microsoft.com/office/drawing/2010/main" xmlns:a16="http://schemas.microsoft.com/office/drawing/2014/main" id="{E031FAB9-5ECB-452C-A93E-5E7E10FF43F9}"/>
              </a:ext>
            </a:extLst>
          </p:cNvPr>
          <p:cNvSpPr>
            <a:spLocks/>
          </p:cNvSpPr>
          <p:nvPr/>
        </p:nvSpPr>
        <p:spPr bwMode="auto">
          <a:xfrm rot="16200000">
            <a:off x="15925007" y="5415756"/>
            <a:ext cx="544988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19478" name="Line 22">
            <a:extLst>
              <a:ext uri="{FF2B5EF4-FFF2-40B4-BE49-F238E27FC236}">
                <a16:creationId xmlns="" xmlns:a14="http://schemas.microsoft.com/office/drawing/2010/main" xmlns:a16="http://schemas.microsoft.com/office/drawing/2014/main" id="{C8F7DA52-C831-4C79-8F54-AACC8C7AFD78}"/>
              </a:ext>
            </a:extLst>
          </p:cNvPr>
          <p:cNvSpPr>
            <a:spLocks noChangeShapeType="1"/>
          </p:cNvSpPr>
          <p:nvPr/>
        </p:nvSpPr>
        <p:spPr bwMode="auto">
          <a:xfrm>
            <a:off x="20680363" y="9372600"/>
            <a:ext cx="2771775"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19479" name="Text Box 23">
            <a:extLst>
              <a:ext uri="{FF2B5EF4-FFF2-40B4-BE49-F238E27FC236}">
                <a16:creationId xmlns="" xmlns:a14="http://schemas.microsoft.com/office/drawing/2010/main" xmlns:a16="http://schemas.microsoft.com/office/drawing/2014/main" id="{C99E75F8-D61A-48E5-9D49-9BBE1881E5E5}"/>
              </a:ext>
            </a:extLst>
          </p:cNvPr>
          <p:cNvSpPr txBox="1">
            <a:spLocks/>
          </p:cNvSpPr>
          <p:nvPr/>
        </p:nvSpPr>
        <p:spPr bwMode="auto">
          <a:xfrm>
            <a:off x="21161375" y="9709150"/>
            <a:ext cx="828675"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algn="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2021</a:t>
            </a:r>
          </a:p>
        </p:txBody>
      </p:sp>
      <p:sp>
        <p:nvSpPr>
          <p:cNvPr id="19481" name="Rectangle 25">
            <a:extLst>
              <a:ext uri="{FF2B5EF4-FFF2-40B4-BE49-F238E27FC236}">
                <a16:creationId xmlns="" xmlns:a14="http://schemas.microsoft.com/office/drawing/2010/main" xmlns:a16="http://schemas.microsoft.com/office/drawing/2014/main" id="{23359EA0-D878-4E80-A933-7FCB80B4666E}"/>
              </a:ext>
            </a:extLst>
          </p:cNvPr>
          <p:cNvSpPr>
            <a:spLocks/>
          </p:cNvSpPr>
          <p:nvPr/>
        </p:nvSpPr>
        <p:spPr bwMode="auto">
          <a:xfrm rot="16200000">
            <a:off x="18652331" y="5915819"/>
            <a:ext cx="49228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9482" name="Rectangle 26">
            <a:extLst>
              <a:ext uri="{FF2B5EF4-FFF2-40B4-BE49-F238E27FC236}">
                <a16:creationId xmlns="" xmlns:a14="http://schemas.microsoft.com/office/drawing/2010/main" xmlns:a16="http://schemas.microsoft.com/office/drawing/2014/main" id="{D34148F0-BF3F-43F0-807C-5F076D213264}"/>
              </a:ext>
            </a:extLst>
          </p:cNvPr>
          <p:cNvSpPr>
            <a:spLocks/>
          </p:cNvSpPr>
          <p:nvPr/>
        </p:nvSpPr>
        <p:spPr bwMode="auto">
          <a:xfrm rot="16200000">
            <a:off x="19271457" y="5415756"/>
            <a:ext cx="544988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19484" name="Line 28">
            <a:extLst>
              <a:ext uri="{FF2B5EF4-FFF2-40B4-BE49-F238E27FC236}">
                <a16:creationId xmlns="" xmlns:a14="http://schemas.microsoft.com/office/drawing/2010/main" xmlns:a16="http://schemas.microsoft.com/office/drawing/2014/main" id="{F2B2CF6F-9F75-4562-B6A8-8348880BCE8F}"/>
              </a:ext>
            </a:extLst>
          </p:cNvPr>
          <p:cNvSpPr>
            <a:spLocks noChangeShapeType="1"/>
          </p:cNvSpPr>
          <p:nvPr/>
        </p:nvSpPr>
        <p:spPr bwMode="auto">
          <a:xfrm>
            <a:off x="14027150" y="9371013"/>
            <a:ext cx="2770188" cy="0"/>
          </a:xfrm>
          <a:prstGeom prst="line">
            <a:avLst/>
          </a:prstGeom>
          <a:noFill/>
          <a:ln w="50800" cap="flat" cmpd="sng">
            <a:solidFill>
              <a:srgbClr val="7CDB7A"/>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19485" name="Text Box 29">
            <a:extLst>
              <a:ext uri="{FF2B5EF4-FFF2-40B4-BE49-F238E27FC236}">
                <a16:creationId xmlns="" xmlns:a14="http://schemas.microsoft.com/office/drawing/2010/main" xmlns:a16="http://schemas.microsoft.com/office/drawing/2014/main" id="{81C7F5C9-BE7D-4829-AF6D-A9D03E3129CE}"/>
              </a:ext>
            </a:extLst>
          </p:cNvPr>
          <p:cNvSpPr txBox="1">
            <a:spLocks/>
          </p:cNvSpPr>
          <p:nvPr/>
        </p:nvSpPr>
        <p:spPr bwMode="auto">
          <a:xfrm>
            <a:off x="14516100" y="9707563"/>
            <a:ext cx="8286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algn="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2019</a:t>
            </a:r>
          </a:p>
        </p:txBody>
      </p:sp>
      <p:sp>
        <p:nvSpPr>
          <p:cNvPr id="19487" name="Rectangle 31">
            <a:extLst>
              <a:ext uri="{FF2B5EF4-FFF2-40B4-BE49-F238E27FC236}">
                <a16:creationId xmlns="" xmlns:a14="http://schemas.microsoft.com/office/drawing/2010/main" xmlns:a16="http://schemas.microsoft.com/office/drawing/2014/main" id="{A34CB47F-C4D6-4EA8-BE96-C677AAB6C5A6}"/>
              </a:ext>
            </a:extLst>
          </p:cNvPr>
          <p:cNvSpPr>
            <a:spLocks/>
          </p:cNvSpPr>
          <p:nvPr/>
        </p:nvSpPr>
        <p:spPr bwMode="auto">
          <a:xfrm rot="16200000">
            <a:off x="11956256" y="5915819"/>
            <a:ext cx="49228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19488" name="Rectangle 32">
            <a:extLst>
              <a:ext uri="{FF2B5EF4-FFF2-40B4-BE49-F238E27FC236}">
                <a16:creationId xmlns="" xmlns:a14="http://schemas.microsoft.com/office/drawing/2010/main" xmlns:a16="http://schemas.microsoft.com/office/drawing/2014/main" id="{80C9F3CD-9B69-493F-B541-3A4AD428B94A}"/>
              </a:ext>
            </a:extLst>
          </p:cNvPr>
          <p:cNvSpPr>
            <a:spLocks/>
          </p:cNvSpPr>
          <p:nvPr/>
        </p:nvSpPr>
        <p:spPr bwMode="auto">
          <a:xfrm rot="16200000">
            <a:off x="12575382" y="5415756"/>
            <a:ext cx="544988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19489" name="AutoShape 33">
            <a:extLst>
              <a:ext uri="{FF2B5EF4-FFF2-40B4-BE49-F238E27FC236}">
                <a16:creationId xmlns="" xmlns:a14="http://schemas.microsoft.com/office/drawing/2010/main" xmlns:a16="http://schemas.microsoft.com/office/drawing/2014/main" id="{157D07F3-6E80-43ED-97C5-EE898333AB85}"/>
              </a:ext>
            </a:extLst>
          </p:cNvPr>
          <p:cNvSpPr>
            <a:spLocks/>
          </p:cNvSpPr>
          <p:nvPr/>
        </p:nvSpPr>
        <p:spPr bwMode="auto">
          <a:xfrm>
            <a:off x="16070263" y="10472738"/>
            <a:ext cx="539750" cy="388937"/>
          </a:xfrm>
          <a:custGeom>
            <a:avLst/>
            <a:gdLst>
              <a:gd name="T0" fmla="*/ 269875 w 21600"/>
              <a:gd name="T1" fmla="*/ 194469 h 21600"/>
              <a:gd name="T2" fmla="*/ 269875 w 21600"/>
              <a:gd name="T3" fmla="*/ 194469 h 21600"/>
              <a:gd name="T4" fmla="*/ 269875 w 21600"/>
              <a:gd name="T5" fmla="*/ 194469 h 21600"/>
              <a:gd name="T6" fmla="*/ 269875 w 21600"/>
              <a:gd name="T7" fmla="*/ 194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9490" name="Text Box 34">
            <a:extLst>
              <a:ext uri="{FF2B5EF4-FFF2-40B4-BE49-F238E27FC236}">
                <a16:creationId xmlns="" xmlns:a14="http://schemas.microsoft.com/office/drawing/2010/main" xmlns:a16="http://schemas.microsoft.com/office/drawing/2014/main" id="{90ED6428-3491-46D5-B6DD-7881485E92FC}"/>
              </a:ext>
            </a:extLst>
          </p:cNvPr>
          <p:cNvSpPr txBox="1">
            <a:spLocks/>
          </p:cNvSpPr>
          <p:nvPr/>
        </p:nvSpPr>
        <p:spPr bwMode="auto">
          <a:xfrm rot="16200000">
            <a:off x="1717675" y="6083300"/>
            <a:ext cx="4194175" cy="305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eaLnBrk="1">
              <a:defRPr/>
            </a:pPr>
            <a:r>
              <a:rPr lang="x-none" altLang="x-none" sz="96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Start</a:t>
            </a:r>
          </a:p>
          <a:p>
            <a:pPr eaLnBrk="1">
              <a:defRPr/>
            </a:pPr>
            <a:r>
              <a:rPr lang="x-none" altLang="x-none" sz="96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Project</a:t>
            </a:r>
          </a:p>
        </p:txBody>
      </p:sp>
      <p:sp>
        <p:nvSpPr>
          <p:cNvPr id="19491" name="Rectangle 35">
            <a:extLst>
              <a:ext uri="{FF2B5EF4-FFF2-40B4-BE49-F238E27FC236}">
                <a16:creationId xmlns="" xmlns:a14="http://schemas.microsoft.com/office/drawing/2010/main" xmlns:a16="http://schemas.microsoft.com/office/drawing/2014/main" id="{2748E499-E4F7-46BE-B88F-91FC5FFDDB82}"/>
              </a:ext>
            </a:extLst>
          </p:cNvPr>
          <p:cNvSpPr>
            <a:spLocks/>
          </p:cNvSpPr>
          <p:nvPr/>
        </p:nvSpPr>
        <p:spPr bwMode="auto">
          <a:xfrm>
            <a:off x="2538413" y="10460038"/>
            <a:ext cx="2944812" cy="3284537"/>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Tree>
  </p:cSld>
  <p:clrMapOvr>
    <a:masterClrMapping/>
  </p:clrMapOvr>
  <p:transition spd="med" advClick="0" advTm="300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a:extLst>
              <a:ext uri="{FF2B5EF4-FFF2-40B4-BE49-F238E27FC236}">
                <a16:creationId xmlns="" xmlns:a14="http://schemas.microsoft.com/office/drawing/2010/main" xmlns:a16="http://schemas.microsoft.com/office/drawing/2014/main" id="{F3198C69-BD08-45E2-93F9-786C9F48573F}"/>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C615AB17-F523-42F1-BD87-A80D7FB7A7D8}"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18</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pic>
        <p:nvPicPr>
          <p:cNvPr id="3" name="图片占位符 2" descr="图片包含 天空, 外表, 镜子&#10;&#10;已生成高可信度的说明">
            <a:extLst>
              <a:ext uri="{FF2B5EF4-FFF2-40B4-BE49-F238E27FC236}">
                <a16:creationId xmlns="" xmlns:a14="http://schemas.microsoft.com/office/drawing/2010/main" xmlns:a16="http://schemas.microsoft.com/office/drawing/2014/main" id="{B9342F97-7344-44C6-8FB0-4150BAA3ED59}"/>
              </a:ext>
            </a:extLst>
          </p:cNvPr>
          <p:cNvPicPr>
            <a:picLocks noGrp="1" noChangeAspect="1"/>
          </p:cNvPicPr>
          <p:nvPr>
            <p:ph type="pic" sz="quarter" idx="20"/>
          </p:nvPr>
        </p:nvPicPr>
        <p:blipFill>
          <a:blip r:embed="rId3" cstate="email">
            <a:extLst>
              <a:ext uri="{28A0092B-C50C-407E-A947-70E740481C1C}">
                <a14:useLocalDpi xmlns:a14="http://schemas.microsoft.com/office/drawing/2010/main"/>
              </a:ext>
            </a:extLst>
          </a:blip>
          <a:srcRect/>
          <a:stretch>
            <a:fillRect/>
          </a:stretch>
        </p:blipFill>
        <p:spPr>
          <a:xfrm>
            <a:off x="10426700" y="0"/>
            <a:ext cx="13957300" cy="13716000"/>
          </a:xfrm>
        </p:spPr>
      </p:pic>
      <p:sp>
        <p:nvSpPr>
          <p:cNvPr id="20483" name="Line 3">
            <a:extLst>
              <a:ext uri="{FF2B5EF4-FFF2-40B4-BE49-F238E27FC236}">
                <a16:creationId xmlns="" xmlns:a14="http://schemas.microsoft.com/office/drawing/2010/main" xmlns:a16="http://schemas.microsoft.com/office/drawing/2014/main" id="{F331D641-2C1C-4786-83A0-01A3F41CFA7A}"/>
              </a:ext>
            </a:extLst>
          </p:cNvPr>
          <p:cNvSpPr>
            <a:spLocks noChangeShapeType="1"/>
          </p:cNvSpPr>
          <p:nvPr/>
        </p:nvSpPr>
        <p:spPr bwMode="auto">
          <a:xfrm>
            <a:off x="-1216025" y="9372600"/>
            <a:ext cx="2768600"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20486" name="Rectangle 6">
            <a:extLst>
              <a:ext uri="{FF2B5EF4-FFF2-40B4-BE49-F238E27FC236}">
                <a16:creationId xmlns="" xmlns:a14="http://schemas.microsoft.com/office/drawing/2010/main" xmlns:a16="http://schemas.microsoft.com/office/drawing/2014/main" id="{F17E6C4E-721A-43ED-9A95-2463E1515F79}"/>
              </a:ext>
            </a:extLst>
          </p:cNvPr>
          <p:cNvSpPr>
            <a:spLocks/>
          </p:cNvSpPr>
          <p:nvPr/>
        </p:nvSpPr>
        <p:spPr bwMode="auto">
          <a:xfrm rot="16200000">
            <a:off x="-10319" y="5915819"/>
            <a:ext cx="49228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0487" name="Rectangle 7">
            <a:extLst>
              <a:ext uri="{FF2B5EF4-FFF2-40B4-BE49-F238E27FC236}">
                <a16:creationId xmlns="" xmlns:a14="http://schemas.microsoft.com/office/drawing/2010/main" xmlns:a16="http://schemas.microsoft.com/office/drawing/2014/main" id="{159E50F0-2FC4-4FAA-A5FA-777327E0C7DA}"/>
              </a:ext>
            </a:extLst>
          </p:cNvPr>
          <p:cNvSpPr>
            <a:spLocks/>
          </p:cNvSpPr>
          <p:nvPr/>
        </p:nvSpPr>
        <p:spPr bwMode="auto">
          <a:xfrm rot="16200000">
            <a:off x="584994" y="5415756"/>
            <a:ext cx="544988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20488" name="Line 8">
            <a:extLst>
              <a:ext uri="{FF2B5EF4-FFF2-40B4-BE49-F238E27FC236}">
                <a16:creationId xmlns="" xmlns:a14="http://schemas.microsoft.com/office/drawing/2010/main" xmlns:a16="http://schemas.microsoft.com/office/drawing/2014/main" id="{844091BB-C3D8-471A-9487-CA7242651F6F}"/>
              </a:ext>
            </a:extLst>
          </p:cNvPr>
          <p:cNvSpPr>
            <a:spLocks noChangeShapeType="1"/>
          </p:cNvSpPr>
          <p:nvPr/>
        </p:nvSpPr>
        <p:spPr bwMode="auto">
          <a:xfrm>
            <a:off x="2141538" y="9372600"/>
            <a:ext cx="2770187"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20489" name="Text Box 9">
            <a:extLst>
              <a:ext uri="{FF2B5EF4-FFF2-40B4-BE49-F238E27FC236}">
                <a16:creationId xmlns="" xmlns:a14="http://schemas.microsoft.com/office/drawing/2010/main" xmlns:a16="http://schemas.microsoft.com/office/drawing/2014/main" id="{7B96140B-89FB-49B0-9B81-CE0E99AB61BB}"/>
              </a:ext>
            </a:extLst>
          </p:cNvPr>
          <p:cNvSpPr txBox="1">
            <a:spLocks/>
          </p:cNvSpPr>
          <p:nvPr/>
        </p:nvSpPr>
        <p:spPr bwMode="auto">
          <a:xfrm>
            <a:off x="3325813" y="9663113"/>
            <a:ext cx="8286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algn="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2022</a:t>
            </a:r>
          </a:p>
        </p:txBody>
      </p:sp>
      <p:sp>
        <p:nvSpPr>
          <p:cNvPr id="20491" name="Line 11">
            <a:extLst>
              <a:ext uri="{FF2B5EF4-FFF2-40B4-BE49-F238E27FC236}">
                <a16:creationId xmlns="" xmlns:a14="http://schemas.microsoft.com/office/drawing/2010/main" xmlns:a16="http://schemas.microsoft.com/office/drawing/2014/main" id="{33103B83-DAEE-49E3-939D-60D959EFAC74}"/>
              </a:ext>
            </a:extLst>
          </p:cNvPr>
          <p:cNvSpPr>
            <a:spLocks noChangeShapeType="1"/>
          </p:cNvSpPr>
          <p:nvPr/>
        </p:nvSpPr>
        <p:spPr bwMode="auto">
          <a:xfrm>
            <a:off x="5467350" y="9372600"/>
            <a:ext cx="2771775"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20492" name="Text Box 12">
            <a:extLst>
              <a:ext uri="{FF2B5EF4-FFF2-40B4-BE49-F238E27FC236}">
                <a16:creationId xmlns="" xmlns:a14="http://schemas.microsoft.com/office/drawing/2010/main" xmlns:a16="http://schemas.microsoft.com/office/drawing/2014/main" id="{B6BFDA60-1406-4071-9EC7-7091DEC05266}"/>
              </a:ext>
            </a:extLst>
          </p:cNvPr>
          <p:cNvSpPr txBox="1">
            <a:spLocks/>
          </p:cNvSpPr>
          <p:nvPr/>
        </p:nvSpPr>
        <p:spPr bwMode="auto">
          <a:xfrm>
            <a:off x="6648450" y="9663113"/>
            <a:ext cx="8286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algn="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2023</a:t>
            </a:r>
          </a:p>
        </p:txBody>
      </p:sp>
      <p:sp>
        <p:nvSpPr>
          <p:cNvPr id="20493" name="Rectangle 13">
            <a:extLst>
              <a:ext uri="{FF2B5EF4-FFF2-40B4-BE49-F238E27FC236}">
                <a16:creationId xmlns="" xmlns:a14="http://schemas.microsoft.com/office/drawing/2010/main" xmlns:a16="http://schemas.microsoft.com/office/drawing/2014/main" id="{48F7A094-8EF1-46F4-9777-2D01761B9978}"/>
              </a:ext>
            </a:extLst>
          </p:cNvPr>
          <p:cNvSpPr>
            <a:spLocks/>
          </p:cNvSpPr>
          <p:nvPr/>
        </p:nvSpPr>
        <p:spPr bwMode="auto">
          <a:xfrm rot="16200000">
            <a:off x="3336925" y="5915026"/>
            <a:ext cx="492442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0494" name="Rectangle 14">
            <a:extLst>
              <a:ext uri="{FF2B5EF4-FFF2-40B4-BE49-F238E27FC236}">
                <a16:creationId xmlns="" xmlns:a14="http://schemas.microsoft.com/office/drawing/2010/main" xmlns:a16="http://schemas.microsoft.com/office/drawing/2014/main" id="{2F9561FE-B6B4-4FDB-B5AD-4259D5D30943}"/>
              </a:ext>
            </a:extLst>
          </p:cNvPr>
          <p:cNvSpPr>
            <a:spLocks/>
          </p:cNvSpPr>
          <p:nvPr/>
        </p:nvSpPr>
        <p:spPr bwMode="auto">
          <a:xfrm rot="16200000">
            <a:off x="3932238" y="5414963"/>
            <a:ext cx="545147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20496" name="Line 16">
            <a:extLst>
              <a:ext uri="{FF2B5EF4-FFF2-40B4-BE49-F238E27FC236}">
                <a16:creationId xmlns="" xmlns:a14="http://schemas.microsoft.com/office/drawing/2010/main" xmlns:a16="http://schemas.microsoft.com/office/drawing/2014/main" id="{C68D335D-D213-4618-A797-BA8C11705DF3}"/>
              </a:ext>
            </a:extLst>
          </p:cNvPr>
          <p:cNvSpPr>
            <a:spLocks noChangeShapeType="1"/>
          </p:cNvSpPr>
          <p:nvPr/>
        </p:nvSpPr>
        <p:spPr bwMode="auto">
          <a:xfrm>
            <a:off x="12123738" y="9372600"/>
            <a:ext cx="2770187" cy="0"/>
          </a:xfrm>
          <a:prstGeom prst="line">
            <a:avLst/>
          </a:prstGeom>
          <a:noFill/>
          <a:ln w="508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20497" name="Text Box 17">
            <a:extLst>
              <a:ext uri="{FF2B5EF4-FFF2-40B4-BE49-F238E27FC236}">
                <a16:creationId xmlns="" xmlns:a14="http://schemas.microsoft.com/office/drawing/2010/main" xmlns:a16="http://schemas.microsoft.com/office/drawing/2014/main" id="{C0F561F2-DE6E-402F-AE08-3D9114E053FC}"/>
              </a:ext>
            </a:extLst>
          </p:cNvPr>
          <p:cNvSpPr txBox="1">
            <a:spLocks/>
          </p:cNvSpPr>
          <p:nvPr/>
        </p:nvSpPr>
        <p:spPr bwMode="auto">
          <a:xfrm>
            <a:off x="13214350" y="9663113"/>
            <a:ext cx="8286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2025</a:t>
            </a:r>
          </a:p>
        </p:txBody>
      </p:sp>
      <p:sp>
        <p:nvSpPr>
          <p:cNvPr id="20499" name="Rectangle 19">
            <a:extLst>
              <a:ext uri="{FF2B5EF4-FFF2-40B4-BE49-F238E27FC236}">
                <a16:creationId xmlns="" xmlns:a14="http://schemas.microsoft.com/office/drawing/2010/main" xmlns:a16="http://schemas.microsoft.com/office/drawing/2014/main" id="{E447BC7F-9B11-48F3-B1D2-7736F3DF639A}"/>
              </a:ext>
            </a:extLst>
          </p:cNvPr>
          <p:cNvSpPr>
            <a:spLocks/>
          </p:cNvSpPr>
          <p:nvPr/>
        </p:nvSpPr>
        <p:spPr bwMode="auto">
          <a:xfrm rot="16200000">
            <a:off x="10035381" y="5915819"/>
            <a:ext cx="49228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0500" name="Rectangle 20">
            <a:extLst>
              <a:ext uri="{FF2B5EF4-FFF2-40B4-BE49-F238E27FC236}">
                <a16:creationId xmlns="" xmlns:a14="http://schemas.microsoft.com/office/drawing/2010/main" xmlns:a16="http://schemas.microsoft.com/office/drawing/2014/main" id="{E4ACBD68-ABFA-43ED-949D-D267705AA916}"/>
              </a:ext>
            </a:extLst>
          </p:cNvPr>
          <p:cNvSpPr>
            <a:spLocks/>
          </p:cNvSpPr>
          <p:nvPr/>
        </p:nvSpPr>
        <p:spPr bwMode="auto">
          <a:xfrm rot="16200000">
            <a:off x="10630694" y="5415756"/>
            <a:ext cx="544988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20502" name="Line 22">
            <a:extLst>
              <a:ext uri="{FF2B5EF4-FFF2-40B4-BE49-F238E27FC236}">
                <a16:creationId xmlns="" xmlns:a14="http://schemas.microsoft.com/office/drawing/2010/main" xmlns:a16="http://schemas.microsoft.com/office/drawing/2014/main" id="{7376D9DE-1505-4C31-86A1-8103BCFAAFE9}"/>
              </a:ext>
            </a:extLst>
          </p:cNvPr>
          <p:cNvSpPr>
            <a:spLocks noChangeShapeType="1"/>
          </p:cNvSpPr>
          <p:nvPr/>
        </p:nvSpPr>
        <p:spPr bwMode="auto">
          <a:xfrm>
            <a:off x="8794750" y="9371013"/>
            <a:ext cx="2770188" cy="0"/>
          </a:xfrm>
          <a:prstGeom prst="line">
            <a:avLst/>
          </a:prstGeom>
          <a:noFill/>
          <a:ln w="50800" cap="flat" cmpd="sng">
            <a:solidFill>
              <a:srgbClr val="7CDB7A"/>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20503" name="Text Box 23">
            <a:extLst>
              <a:ext uri="{FF2B5EF4-FFF2-40B4-BE49-F238E27FC236}">
                <a16:creationId xmlns="" xmlns:a14="http://schemas.microsoft.com/office/drawing/2010/main" xmlns:a16="http://schemas.microsoft.com/office/drawing/2014/main" id="{3F18AA1C-6B72-4CC8-A2F7-16C262F20ED6}"/>
              </a:ext>
            </a:extLst>
          </p:cNvPr>
          <p:cNvSpPr txBox="1">
            <a:spLocks/>
          </p:cNvSpPr>
          <p:nvPr/>
        </p:nvSpPr>
        <p:spPr bwMode="auto">
          <a:xfrm>
            <a:off x="9931400" y="9663113"/>
            <a:ext cx="8286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2024</a:t>
            </a:r>
          </a:p>
        </p:txBody>
      </p:sp>
      <p:sp>
        <p:nvSpPr>
          <p:cNvPr id="20505" name="Rectangle 25">
            <a:extLst>
              <a:ext uri="{FF2B5EF4-FFF2-40B4-BE49-F238E27FC236}">
                <a16:creationId xmlns="" xmlns:a14="http://schemas.microsoft.com/office/drawing/2010/main" xmlns:a16="http://schemas.microsoft.com/office/drawing/2014/main" id="{D9AF5C4F-6BA4-4088-A65C-4FC10E5FE074}"/>
              </a:ext>
            </a:extLst>
          </p:cNvPr>
          <p:cNvSpPr>
            <a:spLocks/>
          </p:cNvSpPr>
          <p:nvPr/>
        </p:nvSpPr>
        <p:spPr bwMode="auto">
          <a:xfrm rot="16200000">
            <a:off x="6685756" y="5915819"/>
            <a:ext cx="49228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0506" name="Rectangle 26">
            <a:extLst>
              <a:ext uri="{FF2B5EF4-FFF2-40B4-BE49-F238E27FC236}">
                <a16:creationId xmlns="" xmlns:a14="http://schemas.microsoft.com/office/drawing/2010/main" xmlns:a16="http://schemas.microsoft.com/office/drawing/2014/main" id="{6B52C2EB-7131-454A-AE1A-30FF518929DB}"/>
              </a:ext>
            </a:extLst>
          </p:cNvPr>
          <p:cNvSpPr>
            <a:spLocks/>
          </p:cNvSpPr>
          <p:nvPr/>
        </p:nvSpPr>
        <p:spPr bwMode="auto">
          <a:xfrm rot="16200000">
            <a:off x="7281069" y="5415756"/>
            <a:ext cx="544988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20507" name="AutoShape 27">
            <a:extLst>
              <a:ext uri="{FF2B5EF4-FFF2-40B4-BE49-F238E27FC236}">
                <a16:creationId xmlns="" xmlns:a14="http://schemas.microsoft.com/office/drawing/2010/main" xmlns:a16="http://schemas.microsoft.com/office/drawing/2014/main" id="{CE697265-540D-453F-AFBA-6C28A5607E66}"/>
              </a:ext>
            </a:extLst>
          </p:cNvPr>
          <p:cNvSpPr>
            <a:spLocks/>
          </p:cNvSpPr>
          <p:nvPr/>
        </p:nvSpPr>
        <p:spPr bwMode="auto">
          <a:xfrm>
            <a:off x="10837863" y="10472738"/>
            <a:ext cx="539750" cy="388937"/>
          </a:xfrm>
          <a:custGeom>
            <a:avLst/>
            <a:gdLst>
              <a:gd name="T0" fmla="*/ 269875 w 21600"/>
              <a:gd name="T1" fmla="*/ 194469 h 21600"/>
              <a:gd name="T2" fmla="*/ 269875 w 21600"/>
              <a:gd name="T3" fmla="*/ 194469 h 21600"/>
              <a:gd name="T4" fmla="*/ 269875 w 21600"/>
              <a:gd name="T5" fmla="*/ 194469 h 21600"/>
              <a:gd name="T6" fmla="*/ 269875 w 21600"/>
              <a:gd name="T7" fmla="*/ 194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20508" name="Text Box 28">
            <a:extLst>
              <a:ext uri="{FF2B5EF4-FFF2-40B4-BE49-F238E27FC236}">
                <a16:creationId xmlns="" xmlns:a14="http://schemas.microsoft.com/office/drawing/2010/main" xmlns:a16="http://schemas.microsoft.com/office/drawing/2014/main" id="{C56D8196-F487-42A2-9BB6-CB83BD6347F7}"/>
              </a:ext>
            </a:extLst>
          </p:cNvPr>
          <p:cNvSpPr txBox="1">
            <a:spLocks/>
          </p:cNvSpPr>
          <p:nvPr/>
        </p:nvSpPr>
        <p:spPr bwMode="auto">
          <a:xfrm>
            <a:off x="-47625" y="9663113"/>
            <a:ext cx="8286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algn="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2021</a:t>
            </a:r>
          </a:p>
        </p:txBody>
      </p:sp>
    </p:spTree>
  </p:cSld>
  <p:clrMapOvr>
    <a:masterClrMapping/>
  </p:clrMapOvr>
  <p:transition spd="med" advClick="0" advTm="300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1">
            <a:extLst>
              <a:ext uri="{FF2B5EF4-FFF2-40B4-BE49-F238E27FC236}">
                <a16:creationId xmlns="" xmlns:a14="http://schemas.microsoft.com/office/drawing/2010/main" xmlns:a16="http://schemas.microsoft.com/office/drawing/2014/main" id="{72007D6D-C98E-44A8-89AF-82CA2A8D5347}"/>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7FB808B3-51AE-434E-96AB-C0A2A8FB6EDE}"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19</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21507" name="Oval 3">
            <a:extLst>
              <a:ext uri="{FF2B5EF4-FFF2-40B4-BE49-F238E27FC236}">
                <a16:creationId xmlns="" xmlns:a14="http://schemas.microsoft.com/office/drawing/2010/main" xmlns:a16="http://schemas.microsoft.com/office/drawing/2014/main" id="{B9DA0095-7066-439A-BDEC-10A613A9DEF2}"/>
              </a:ext>
            </a:extLst>
          </p:cNvPr>
          <p:cNvSpPr>
            <a:spLocks/>
          </p:cNvSpPr>
          <p:nvPr/>
        </p:nvSpPr>
        <p:spPr bwMode="auto">
          <a:xfrm>
            <a:off x="10815638" y="3575050"/>
            <a:ext cx="3638550" cy="3160713"/>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1508" name="Oval 4">
            <a:extLst>
              <a:ext uri="{FF2B5EF4-FFF2-40B4-BE49-F238E27FC236}">
                <a16:creationId xmlns="" xmlns:a14="http://schemas.microsoft.com/office/drawing/2010/main" xmlns:a16="http://schemas.microsoft.com/office/drawing/2014/main" id="{DD3AF713-27E3-4286-8454-EB5CAB26537E}"/>
              </a:ext>
            </a:extLst>
          </p:cNvPr>
          <p:cNvSpPr>
            <a:spLocks/>
          </p:cNvSpPr>
          <p:nvPr/>
        </p:nvSpPr>
        <p:spPr bwMode="auto">
          <a:xfrm>
            <a:off x="11509375" y="4270375"/>
            <a:ext cx="2041525" cy="1771650"/>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1509" name="Oval 5">
            <a:extLst>
              <a:ext uri="{FF2B5EF4-FFF2-40B4-BE49-F238E27FC236}">
                <a16:creationId xmlns="" xmlns:a14="http://schemas.microsoft.com/office/drawing/2010/main" xmlns:a16="http://schemas.microsoft.com/office/drawing/2014/main" id="{CC4F6242-8E7E-45C9-9B93-95B23F55F06A}"/>
              </a:ext>
            </a:extLst>
          </p:cNvPr>
          <p:cNvSpPr>
            <a:spLocks/>
          </p:cNvSpPr>
          <p:nvPr/>
        </p:nvSpPr>
        <p:spPr bwMode="auto">
          <a:xfrm>
            <a:off x="10815638" y="6978650"/>
            <a:ext cx="3638550" cy="3160713"/>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1510" name="Oval 6">
            <a:extLst>
              <a:ext uri="{FF2B5EF4-FFF2-40B4-BE49-F238E27FC236}">
                <a16:creationId xmlns="" xmlns:a14="http://schemas.microsoft.com/office/drawing/2010/main" xmlns:a16="http://schemas.microsoft.com/office/drawing/2014/main" id="{2AB6FE43-21F2-42AE-B66A-0495C7F93228}"/>
              </a:ext>
            </a:extLst>
          </p:cNvPr>
          <p:cNvSpPr>
            <a:spLocks/>
          </p:cNvSpPr>
          <p:nvPr/>
        </p:nvSpPr>
        <p:spPr bwMode="auto">
          <a:xfrm>
            <a:off x="11509375" y="7672388"/>
            <a:ext cx="2041525" cy="1771650"/>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1511" name="Oval 7">
            <a:extLst>
              <a:ext uri="{FF2B5EF4-FFF2-40B4-BE49-F238E27FC236}">
                <a16:creationId xmlns="" xmlns:a14="http://schemas.microsoft.com/office/drawing/2010/main" xmlns:a16="http://schemas.microsoft.com/office/drawing/2014/main" id="{A9B27261-EBF3-4B25-832F-6140D7A524B3}"/>
              </a:ext>
            </a:extLst>
          </p:cNvPr>
          <p:cNvSpPr>
            <a:spLocks/>
          </p:cNvSpPr>
          <p:nvPr/>
        </p:nvSpPr>
        <p:spPr bwMode="auto">
          <a:xfrm>
            <a:off x="9112250" y="5270500"/>
            <a:ext cx="3638550" cy="3162300"/>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1512" name="Oval 8">
            <a:extLst>
              <a:ext uri="{FF2B5EF4-FFF2-40B4-BE49-F238E27FC236}">
                <a16:creationId xmlns="" xmlns:a14="http://schemas.microsoft.com/office/drawing/2010/main" xmlns:a16="http://schemas.microsoft.com/office/drawing/2014/main" id="{6C1EA736-188A-466B-968C-676E3CD0E200}"/>
              </a:ext>
            </a:extLst>
          </p:cNvPr>
          <p:cNvSpPr>
            <a:spLocks/>
          </p:cNvSpPr>
          <p:nvPr/>
        </p:nvSpPr>
        <p:spPr bwMode="auto">
          <a:xfrm>
            <a:off x="9807575" y="5965825"/>
            <a:ext cx="2039938" cy="1771650"/>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1513" name="Oval 9">
            <a:extLst>
              <a:ext uri="{FF2B5EF4-FFF2-40B4-BE49-F238E27FC236}">
                <a16:creationId xmlns="" xmlns:a14="http://schemas.microsoft.com/office/drawing/2010/main" xmlns:a16="http://schemas.microsoft.com/office/drawing/2014/main" id="{DB689CE2-A066-499D-A591-4ADD6773F256}"/>
              </a:ext>
            </a:extLst>
          </p:cNvPr>
          <p:cNvSpPr>
            <a:spLocks/>
          </p:cNvSpPr>
          <p:nvPr/>
        </p:nvSpPr>
        <p:spPr bwMode="auto">
          <a:xfrm>
            <a:off x="12515850" y="5270500"/>
            <a:ext cx="3638550" cy="3162300"/>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1514" name="Oval 10">
            <a:extLst>
              <a:ext uri="{FF2B5EF4-FFF2-40B4-BE49-F238E27FC236}">
                <a16:creationId xmlns="" xmlns:a14="http://schemas.microsoft.com/office/drawing/2010/main" xmlns:a16="http://schemas.microsoft.com/office/drawing/2014/main" id="{57C45DF5-904B-4DEE-B948-3D65F50E532D}"/>
              </a:ext>
            </a:extLst>
          </p:cNvPr>
          <p:cNvSpPr>
            <a:spLocks/>
          </p:cNvSpPr>
          <p:nvPr/>
        </p:nvSpPr>
        <p:spPr bwMode="auto">
          <a:xfrm>
            <a:off x="13209588" y="5965825"/>
            <a:ext cx="2039937" cy="1771650"/>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1515" name="Rectangle 11">
            <a:extLst>
              <a:ext uri="{FF2B5EF4-FFF2-40B4-BE49-F238E27FC236}">
                <a16:creationId xmlns="" xmlns:a14="http://schemas.microsoft.com/office/drawing/2010/main" xmlns:a16="http://schemas.microsoft.com/office/drawing/2014/main" id="{06DCE1BE-16E4-4168-AD13-7938643085EB}"/>
              </a:ext>
            </a:extLst>
          </p:cNvPr>
          <p:cNvSpPr>
            <a:spLocks/>
          </p:cNvSpPr>
          <p:nvPr/>
        </p:nvSpPr>
        <p:spPr bwMode="auto">
          <a:xfrm>
            <a:off x="12111038" y="4357688"/>
            <a:ext cx="693737" cy="1482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S</a:t>
            </a:r>
          </a:p>
        </p:txBody>
      </p:sp>
      <p:sp>
        <p:nvSpPr>
          <p:cNvPr id="21516" name="Rectangle 12">
            <a:extLst>
              <a:ext uri="{FF2B5EF4-FFF2-40B4-BE49-F238E27FC236}">
                <a16:creationId xmlns="" xmlns:a14="http://schemas.microsoft.com/office/drawing/2010/main" xmlns:a16="http://schemas.microsoft.com/office/drawing/2014/main" id="{0ED75061-2868-4025-800B-4B07A0ACC2AF}"/>
              </a:ext>
            </a:extLst>
          </p:cNvPr>
          <p:cNvSpPr>
            <a:spLocks/>
          </p:cNvSpPr>
          <p:nvPr/>
        </p:nvSpPr>
        <p:spPr bwMode="auto">
          <a:xfrm>
            <a:off x="12009438" y="7815263"/>
            <a:ext cx="950912" cy="1482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O</a:t>
            </a:r>
          </a:p>
        </p:txBody>
      </p:sp>
      <p:sp>
        <p:nvSpPr>
          <p:cNvPr id="21517" name="Rectangle 13">
            <a:extLst>
              <a:ext uri="{FF2B5EF4-FFF2-40B4-BE49-F238E27FC236}">
                <a16:creationId xmlns="" xmlns:a14="http://schemas.microsoft.com/office/drawing/2010/main" xmlns:a16="http://schemas.microsoft.com/office/drawing/2014/main" id="{38077F59-DB50-44F5-A87A-EBD498AFACDB}"/>
              </a:ext>
            </a:extLst>
          </p:cNvPr>
          <p:cNvSpPr>
            <a:spLocks/>
          </p:cNvSpPr>
          <p:nvPr/>
        </p:nvSpPr>
        <p:spPr bwMode="auto">
          <a:xfrm>
            <a:off x="13642975" y="6110288"/>
            <a:ext cx="1111250" cy="1482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W</a:t>
            </a:r>
          </a:p>
        </p:txBody>
      </p:sp>
      <p:sp>
        <p:nvSpPr>
          <p:cNvPr id="21518" name="Rectangle 14">
            <a:extLst>
              <a:ext uri="{FF2B5EF4-FFF2-40B4-BE49-F238E27FC236}">
                <a16:creationId xmlns="" xmlns:a14="http://schemas.microsoft.com/office/drawing/2010/main" xmlns:a16="http://schemas.microsoft.com/office/drawing/2014/main" id="{56D5BB96-0528-49F7-9F37-D8833E444F75}"/>
              </a:ext>
            </a:extLst>
          </p:cNvPr>
          <p:cNvSpPr>
            <a:spLocks/>
          </p:cNvSpPr>
          <p:nvPr/>
        </p:nvSpPr>
        <p:spPr bwMode="auto">
          <a:xfrm>
            <a:off x="10388600" y="6110288"/>
            <a:ext cx="700088" cy="1482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T</a:t>
            </a:r>
          </a:p>
        </p:txBody>
      </p:sp>
      <p:sp>
        <p:nvSpPr>
          <p:cNvPr id="21519" name="AutoShape 15">
            <a:extLst>
              <a:ext uri="{FF2B5EF4-FFF2-40B4-BE49-F238E27FC236}">
                <a16:creationId xmlns="" xmlns:a14="http://schemas.microsoft.com/office/drawing/2010/main" xmlns:a16="http://schemas.microsoft.com/office/drawing/2014/main" id="{CA32673D-AA44-48F9-AB68-352692997007}"/>
              </a:ext>
            </a:extLst>
          </p:cNvPr>
          <p:cNvSpPr>
            <a:spLocks/>
          </p:cNvSpPr>
          <p:nvPr/>
        </p:nvSpPr>
        <p:spPr bwMode="auto">
          <a:xfrm>
            <a:off x="10737850" y="5207000"/>
            <a:ext cx="3808413" cy="3290888"/>
          </a:xfrm>
          <a:custGeom>
            <a:avLst/>
            <a:gdLst>
              <a:gd name="T0" fmla="*/ 1654175 w 21600"/>
              <a:gd name="T1" fmla="*/ 1645444 h 21600"/>
              <a:gd name="T2" fmla="*/ 1654175 w 21600"/>
              <a:gd name="T3" fmla="*/ 1645444 h 21600"/>
              <a:gd name="T4" fmla="*/ 1654175 w 21600"/>
              <a:gd name="T5" fmla="*/ 1645444 h 21600"/>
              <a:gd name="T6" fmla="*/ 1654175 w 21600"/>
              <a:gd name="T7" fmla="*/ 16454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2" y="0"/>
                </a:moveTo>
                <a:cubicBezTo>
                  <a:pt x="2320" y="306"/>
                  <a:pt x="4346" y="1191"/>
                  <a:pt x="6035" y="2560"/>
                </a:cubicBezTo>
                <a:cubicBezTo>
                  <a:pt x="6711" y="3108"/>
                  <a:pt x="7329" y="3732"/>
                  <a:pt x="8077" y="4178"/>
                </a:cubicBezTo>
                <a:cubicBezTo>
                  <a:pt x="9721" y="5160"/>
                  <a:pt x="11766" y="5193"/>
                  <a:pt x="13418" y="4228"/>
                </a:cubicBezTo>
                <a:cubicBezTo>
                  <a:pt x="14195" y="3774"/>
                  <a:pt x="14829" y="3120"/>
                  <a:pt x="15526" y="2552"/>
                </a:cubicBezTo>
                <a:cubicBezTo>
                  <a:pt x="17263" y="1139"/>
                  <a:pt x="19375" y="272"/>
                  <a:pt x="21600" y="60"/>
                </a:cubicBezTo>
                <a:cubicBezTo>
                  <a:pt x="21473" y="1175"/>
                  <a:pt x="21168" y="2263"/>
                  <a:pt x="20697" y="3281"/>
                </a:cubicBezTo>
                <a:cubicBezTo>
                  <a:pt x="20241" y="4266"/>
                  <a:pt x="19635" y="5173"/>
                  <a:pt x="18944" y="6009"/>
                </a:cubicBezTo>
                <a:cubicBezTo>
                  <a:pt x="18326" y="6755"/>
                  <a:pt x="17638" y="7451"/>
                  <a:pt x="17178" y="8304"/>
                </a:cubicBezTo>
                <a:cubicBezTo>
                  <a:pt x="16231" y="10059"/>
                  <a:pt x="16344" y="12199"/>
                  <a:pt x="17454" y="13857"/>
                </a:cubicBezTo>
                <a:cubicBezTo>
                  <a:pt x="17987" y="14654"/>
                  <a:pt x="18725" y="15281"/>
                  <a:pt x="19348" y="16008"/>
                </a:cubicBezTo>
                <a:cubicBezTo>
                  <a:pt x="20680" y="17561"/>
                  <a:pt x="21458" y="19517"/>
                  <a:pt x="21558" y="21565"/>
                </a:cubicBezTo>
                <a:cubicBezTo>
                  <a:pt x="20417" y="21427"/>
                  <a:pt x="19308" y="21115"/>
                  <a:pt x="18268" y="20643"/>
                </a:cubicBezTo>
                <a:cubicBezTo>
                  <a:pt x="17211" y="20163"/>
                  <a:pt x="16234" y="19521"/>
                  <a:pt x="15323" y="18786"/>
                </a:cubicBezTo>
                <a:cubicBezTo>
                  <a:pt x="14701" y="18284"/>
                  <a:pt x="14110" y="17736"/>
                  <a:pt x="13414" y="17343"/>
                </a:cubicBezTo>
                <a:cubicBezTo>
                  <a:pt x="12609" y="16888"/>
                  <a:pt x="11722" y="16657"/>
                  <a:pt x="10826" y="16673"/>
                </a:cubicBezTo>
                <a:cubicBezTo>
                  <a:pt x="9842" y="16691"/>
                  <a:pt x="8865" y="17006"/>
                  <a:pt x="7992" y="17534"/>
                </a:cubicBezTo>
                <a:cubicBezTo>
                  <a:pt x="7122" y="18062"/>
                  <a:pt x="6390" y="18783"/>
                  <a:pt x="5577" y="19394"/>
                </a:cubicBezTo>
                <a:cubicBezTo>
                  <a:pt x="3947" y="20617"/>
                  <a:pt x="2022" y="21379"/>
                  <a:pt x="0" y="21600"/>
                </a:cubicBezTo>
                <a:cubicBezTo>
                  <a:pt x="45" y="20573"/>
                  <a:pt x="254" y="19571"/>
                  <a:pt x="610" y="18629"/>
                </a:cubicBezTo>
                <a:cubicBezTo>
                  <a:pt x="958" y="17708"/>
                  <a:pt x="1450" y="16833"/>
                  <a:pt x="2139" y="16103"/>
                </a:cubicBezTo>
                <a:cubicBezTo>
                  <a:pt x="2775" y="15430"/>
                  <a:pt x="3564" y="14905"/>
                  <a:pt x="4099" y="14146"/>
                </a:cubicBezTo>
                <a:cubicBezTo>
                  <a:pt x="4704" y="13289"/>
                  <a:pt x="4930" y="12271"/>
                  <a:pt x="4951" y="11258"/>
                </a:cubicBezTo>
                <a:cubicBezTo>
                  <a:pt x="4972" y="10273"/>
                  <a:pt x="4803" y="9254"/>
                  <a:pt x="4337" y="8337"/>
                </a:cubicBezTo>
                <a:cubicBezTo>
                  <a:pt x="3826" y="7331"/>
                  <a:pt x="2994" y="6543"/>
                  <a:pt x="2310" y="5649"/>
                </a:cubicBezTo>
                <a:cubicBezTo>
                  <a:pt x="1062" y="4017"/>
                  <a:pt x="318" y="2053"/>
                  <a:pt x="172" y="0"/>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
        <p:nvSpPr>
          <p:cNvPr id="21520" name="Rectangle 16">
            <a:extLst>
              <a:ext uri="{FF2B5EF4-FFF2-40B4-BE49-F238E27FC236}">
                <a16:creationId xmlns="" xmlns:a14="http://schemas.microsoft.com/office/drawing/2010/main" xmlns:a16="http://schemas.microsoft.com/office/drawing/2014/main" id="{358EE400-3D40-4F87-B30A-CF2BF4314DAB}"/>
              </a:ext>
            </a:extLst>
          </p:cNvPr>
          <p:cNvSpPr>
            <a:spLocks/>
          </p:cNvSpPr>
          <p:nvPr/>
        </p:nvSpPr>
        <p:spPr bwMode="auto">
          <a:xfrm>
            <a:off x="11622088" y="6696075"/>
            <a:ext cx="1795462" cy="738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3600"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SWOT</a:t>
            </a:r>
          </a:p>
        </p:txBody>
      </p:sp>
      <p:sp>
        <p:nvSpPr>
          <p:cNvPr id="21522" name="Rectangle 18">
            <a:extLst>
              <a:ext uri="{FF2B5EF4-FFF2-40B4-BE49-F238E27FC236}">
                <a16:creationId xmlns="" xmlns:a14="http://schemas.microsoft.com/office/drawing/2010/main" xmlns:a16="http://schemas.microsoft.com/office/drawing/2014/main" id="{CD301EBE-ECD2-4E45-A3A7-CA829016D573}"/>
              </a:ext>
            </a:extLst>
          </p:cNvPr>
          <p:cNvSpPr>
            <a:spLocks/>
          </p:cNvSpPr>
          <p:nvPr/>
        </p:nvSpPr>
        <p:spPr bwMode="auto">
          <a:xfrm>
            <a:off x="15259050" y="2095500"/>
            <a:ext cx="440055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Weakness</a:t>
            </a:r>
          </a:p>
        </p:txBody>
      </p:sp>
      <p:sp>
        <p:nvSpPr>
          <p:cNvPr id="21523" name="Rectangle 19">
            <a:extLst>
              <a:ext uri="{FF2B5EF4-FFF2-40B4-BE49-F238E27FC236}">
                <a16:creationId xmlns="" xmlns:a14="http://schemas.microsoft.com/office/drawing/2010/main" xmlns:a16="http://schemas.microsoft.com/office/drawing/2014/main" id="{4CD5DA7E-DCDC-403F-86A9-5C70B13FCC69}"/>
              </a:ext>
            </a:extLst>
          </p:cNvPr>
          <p:cNvSpPr>
            <a:spLocks/>
          </p:cNvSpPr>
          <p:nvPr/>
        </p:nvSpPr>
        <p:spPr bwMode="auto">
          <a:xfrm>
            <a:off x="15257463" y="2670175"/>
            <a:ext cx="7304087" cy="2871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 aliquam erat</a:t>
            </a:r>
          </a:p>
        </p:txBody>
      </p:sp>
      <p:sp>
        <p:nvSpPr>
          <p:cNvPr id="21525" name="Rectangle 21">
            <a:extLst>
              <a:ext uri="{FF2B5EF4-FFF2-40B4-BE49-F238E27FC236}">
                <a16:creationId xmlns="" xmlns:a14="http://schemas.microsoft.com/office/drawing/2010/main" xmlns:a16="http://schemas.microsoft.com/office/drawing/2014/main" id="{1D0B12E6-4913-4107-BACE-D5EB0D56F25A}"/>
              </a:ext>
            </a:extLst>
          </p:cNvPr>
          <p:cNvSpPr>
            <a:spLocks/>
          </p:cNvSpPr>
          <p:nvPr/>
        </p:nvSpPr>
        <p:spPr bwMode="auto">
          <a:xfrm>
            <a:off x="15259050" y="8953500"/>
            <a:ext cx="440055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Opportunity</a:t>
            </a:r>
          </a:p>
        </p:txBody>
      </p:sp>
      <p:sp>
        <p:nvSpPr>
          <p:cNvPr id="21526" name="Rectangle 22">
            <a:extLst>
              <a:ext uri="{FF2B5EF4-FFF2-40B4-BE49-F238E27FC236}">
                <a16:creationId xmlns="" xmlns:a14="http://schemas.microsoft.com/office/drawing/2010/main" xmlns:a16="http://schemas.microsoft.com/office/drawing/2014/main" id="{B93852D0-0446-434A-8279-AEDD97A7AC27}"/>
              </a:ext>
            </a:extLst>
          </p:cNvPr>
          <p:cNvSpPr>
            <a:spLocks/>
          </p:cNvSpPr>
          <p:nvPr/>
        </p:nvSpPr>
        <p:spPr bwMode="auto">
          <a:xfrm>
            <a:off x="15257463" y="9528175"/>
            <a:ext cx="7304087" cy="2871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 aliquam erat</a:t>
            </a:r>
          </a:p>
        </p:txBody>
      </p:sp>
      <p:sp>
        <p:nvSpPr>
          <p:cNvPr id="21528" name="Rectangle 24">
            <a:extLst>
              <a:ext uri="{FF2B5EF4-FFF2-40B4-BE49-F238E27FC236}">
                <a16:creationId xmlns="" xmlns:a14="http://schemas.microsoft.com/office/drawing/2010/main" xmlns:a16="http://schemas.microsoft.com/office/drawing/2014/main" id="{35FDE5B3-464B-45D5-9B7D-9863F4BED51E}"/>
              </a:ext>
            </a:extLst>
          </p:cNvPr>
          <p:cNvSpPr>
            <a:spLocks/>
          </p:cNvSpPr>
          <p:nvPr/>
        </p:nvSpPr>
        <p:spPr bwMode="auto">
          <a:xfrm>
            <a:off x="5873750" y="2097088"/>
            <a:ext cx="4398963"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Strength</a:t>
            </a:r>
          </a:p>
        </p:txBody>
      </p:sp>
      <p:sp>
        <p:nvSpPr>
          <p:cNvPr id="21529" name="Rectangle 25">
            <a:extLst>
              <a:ext uri="{FF2B5EF4-FFF2-40B4-BE49-F238E27FC236}">
                <a16:creationId xmlns="" xmlns:a14="http://schemas.microsoft.com/office/drawing/2010/main" xmlns:a16="http://schemas.microsoft.com/office/drawing/2014/main" id="{6B67D2AD-E318-46B0-B5A5-DA99EFFE5DAA}"/>
              </a:ext>
            </a:extLst>
          </p:cNvPr>
          <p:cNvSpPr>
            <a:spLocks/>
          </p:cNvSpPr>
          <p:nvPr/>
        </p:nvSpPr>
        <p:spPr bwMode="auto">
          <a:xfrm>
            <a:off x="2327275" y="2671763"/>
            <a:ext cx="8326438" cy="2319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 aliquam erat</a:t>
            </a:r>
          </a:p>
        </p:txBody>
      </p:sp>
      <p:sp>
        <p:nvSpPr>
          <p:cNvPr id="21531" name="Rectangle 27">
            <a:extLst>
              <a:ext uri="{FF2B5EF4-FFF2-40B4-BE49-F238E27FC236}">
                <a16:creationId xmlns="" xmlns:a14="http://schemas.microsoft.com/office/drawing/2010/main" xmlns:a16="http://schemas.microsoft.com/office/drawing/2014/main" id="{0E91219E-8DB7-4AA0-A231-F74B45240368}"/>
              </a:ext>
            </a:extLst>
          </p:cNvPr>
          <p:cNvSpPr>
            <a:spLocks/>
          </p:cNvSpPr>
          <p:nvPr/>
        </p:nvSpPr>
        <p:spPr bwMode="auto">
          <a:xfrm>
            <a:off x="5873750" y="8953500"/>
            <a:ext cx="4398963"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Threat</a:t>
            </a:r>
          </a:p>
        </p:txBody>
      </p:sp>
      <p:sp>
        <p:nvSpPr>
          <p:cNvPr id="21532" name="Rectangle 28">
            <a:extLst>
              <a:ext uri="{FF2B5EF4-FFF2-40B4-BE49-F238E27FC236}">
                <a16:creationId xmlns="" xmlns:a14="http://schemas.microsoft.com/office/drawing/2010/main" xmlns:a16="http://schemas.microsoft.com/office/drawing/2014/main" id="{362A9FDA-EB02-4107-9EBE-824AF2B9961E}"/>
              </a:ext>
            </a:extLst>
          </p:cNvPr>
          <p:cNvSpPr>
            <a:spLocks/>
          </p:cNvSpPr>
          <p:nvPr/>
        </p:nvSpPr>
        <p:spPr bwMode="auto">
          <a:xfrm>
            <a:off x="2182813" y="9528175"/>
            <a:ext cx="8470900" cy="2319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 aliquam erat</a:t>
            </a:r>
          </a:p>
        </p:txBody>
      </p:sp>
    </p:spTree>
  </p:cSld>
  <p:clrMapOvr>
    <a:masterClrMapping/>
  </p:clrMapOvr>
  <p:transition spd="med" advClick="0" advTm="30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a:extLst>
              <a:ext uri="{FF2B5EF4-FFF2-40B4-BE49-F238E27FC236}">
                <a16:creationId xmlns="" xmlns:a14="http://schemas.microsoft.com/office/drawing/2010/main" xmlns:a16="http://schemas.microsoft.com/office/drawing/2014/main" id="{D3939A70-6498-48EF-9AD2-E058B125A8F7}"/>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D5B68F91-B34E-4311-81AE-50A4BACF9454}"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pic>
        <p:nvPicPr>
          <p:cNvPr id="5" name="图片占位符 4" descr="图片包含 天空, 户外&#10;&#10;已生成极高可信度的说明">
            <a:extLst>
              <a:ext uri="{FF2B5EF4-FFF2-40B4-BE49-F238E27FC236}">
                <a16:creationId xmlns="" xmlns:a14="http://schemas.microsoft.com/office/drawing/2010/main" xmlns:a16="http://schemas.microsoft.com/office/drawing/2014/main" id="{83460AC5-09DF-4F7B-81C4-24B49D2B5460}"/>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xfrm>
            <a:off x="17780000" y="7110413"/>
            <a:ext cx="6072188" cy="6072187"/>
          </a:xfrm>
        </p:spPr>
      </p:pic>
      <p:pic>
        <p:nvPicPr>
          <p:cNvPr id="7" name="图片占位符 6" descr="图片包含 户外, 建筑物, 树, 天空&#10;&#10;已生成极高可信度的说明">
            <a:extLst>
              <a:ext uri="{FF2B5EF4-FFF2-40B4-BE49-F238E27FC236}">
                <a16:creationId xmlns="" xmlns:a14="http://schemas.microsoft.com/office/drawing/2010/main" xmlns:a16="http://schemas.microsoft.com/office/drawing/2014/main" id="{B88AF0DE-DDB2-43C2-9BF5-F081AA214129}"/>
              </a:ext>
            </a:extLst>
          </p:cNvPr>
          <p:cNvPicPr>
            <a:picLocks noGrp="1" noChangeAspect="1"/>
          </p:cNvPicPr>
          <p:nvPr>
            <p:ph type="pic" sz="quarter" idx="16"/>
          </p:nvPr>
        </p:nvPicPr>
        <p:blipFill>
          <a:blip r:embed="rId4" cstate="email">
            <a:extLst>
              <a:ext uri="{28A0092B-C50C-407E-A947-70E740481C1C}">
                <a14:useLocalDpi xmlns:a14="http://schemas.microsoft.com/office/drawing/2010/main"/>
              </a:ext>
            </a:extLst>
          </a:blip>
          <a:srcRect/>
          <a:stretch>
            <a:fillRect/>
          </a:stretch>
        </p:blipFill>
        <p:spPr>
          <a:xfrm>
            <a:off x="11223625" y="7110413"/>
            <a:ext cx="6086475" cy="6072187"/>
          </a:xfrm>
        </p:spPr>
      </p:pic>
      <p:pic>
        <p:nvPicPr>
          <p:cNvPr id="3" name="图片占位符 2" descr="图片包含 天空, 户外, 建筑物&#10;&#10;已生成极高可信度的说明">
            <a:extLst>
              <a:ext uri="{FF2B5EF4-FFF2-40B4-BE49-F238E27FC236}">
                <a16:creationId xmlns="" xmlns:a14="http://schemas.microsoft.com/office/drawing/2010/main" xmlns:a16="http://schemas.microsoft.com/office/drawing/2014/main" id="{D7081790-0399-464B-A943-B8EBED31A296}"/>
              </a:ext>
            </a:extLst>
          </p:cNvPr>
          <p:cNvPicPr>
            <a:picLocks noGrp="1" noChangeAspect="1"/>
          </p:cNvPicPr>
          <p:nvPr>
            <p:ph type="pic" sz="quarter" idx="18"/>
          </p:nvPr>
        </p:nvPicPr>
        <p:blipFill>
          <a:blip r:embed="rId5" cstate="email">
            <a:extLst>
              <a:ext uri="{28A0092B-C50C-407E-A947-70E740481C1C}">
                <a14:useLocalDpi xmlns:a14="http://schemas.microsoft.com/office/drawing/2010/main"/>
              </a:ext>
            </a:extLst>
          </a:blip>
          <a:srcRect/>
          <a:stretch>
            <a:fillRect/>
          </a:stretch>
        </p:blipFill>
        <p:spPr>
          <a:xfrm>
            <a:off x="11223625" y="558800"/>
            <a:ext cx="6086475" cy="6070600"/>
          </a:xfrm>
        </p:spPr>
      </p:pic>
      <p:pic>
        <p:nvPicPr>
          <p:cNvPr id="9" name="图片占位符 8" descr="图片包含 建筑物, 户外, 水, 城市&#10;&#10;已生成极高可信度的说明">
            <a:extLst>
              <a:ext uri="{FF2B5EF4-FFF2-40B4-BE49-F238E27FC236}">
                <a16:creationId xmlns="" xmlns:a14="http://schemas.microsoft.com/office/drawing/2010/main" xmlns:a16="http://schemas.microsoft.com/office/drawing/2014/main" id="{788B843A-137F-4F14-9791-821EFFBB06C4}"/>
              </a:ext>
            </a:extLst>
          </p:cNvPr>
          <p:cNvPicPr>
            <a:picLocks noGrp="1" noChangeAspect="1"/>
          </p:cNvPicPr>
          <p:nvPr>
            <p:ph type="pic" sz="quarter" idx="20"/>
          </p:nvPr>
        </p:nvPicPr>
        <p:blipFill>
          <a:blip r:embed="rId6" cstate="email">
            <a:extLst>
              <a:ext uri="{28A0092B-C50C-407E-A947-70E740481C1C}">
                <a14:useLocalDpi xmlns:a14="http://schemas.microsoft.com/office/drawing/2010/main"/>
              </a:ext>
            </a:extLst>
          </a:blip>
          <a:srcRect/>
          <a:stretch>
            <a:fillRect/>
          </a:stretch>
        </p:blipFill>
        <p:spPr>
          <a:xfrm>
            <a:off x="17780000" y="558800"/>
            <a:ext cx="6072188" cy="6070600"/>
          </a:xfrm>
        </p:spPr>
      </p:pic>
      <p:sp>
        <p:nvSpPr>
          <p:cNvPr id="4098" name="Rectangle 2">
            <a:extLst>
              <a:ext uri="{FF2B5EF4-FFF2-40B4-BE49-F238E27FC236}">
                <a16:creationId xmlns="" xmlns:a14="http://schemas.microsoft.com/office/drawing/2010/main" xmlns:a16="http://schemas.microsoft.com/office/drawing/2014/main" id="{6D8A1E69-8C0A-48B9-8BD5-43A4B7806DD4}"/>
              </a:ext>
            </a:extLst>
          </p:cNvPr>
          <p:cNvSpPr>
            <a:spLocks noGrp="1" noChangeArrowheads="1"/>
          </p:cNvSpPr>
          <p:nvPr>
            <p:ph type="title" idx="4294967295"/>
          </p:nvPr>
        </p:nvSpPr>
        <p:spPr>
          <a:xfrm>
            <a:off x="2022475" y="1858963"/>
            <a:ext cx="7561263" cy="3925887"/>
          </a:xfrm>
        </p:spPr>
        <p:txBody>
          <a:bodyPr anchor="t"/>
          <a:lstStyle/>
          <a:p>
            <a:pPr algn="l" eaLnBrk="1">
              <a:defRPr/>
            </a:pPr>
            <a:r>
              <a:rPr lang="x-none" altLang="x-none" dirty="0">
                <a:latin typeface="微软雅黑" panose="020B0503020204020204" pitchFamily="34" charset="-122"/>
                <a:ea typeface="微软雅黑" panose="020B0503020204020204" pitchFamily="34" charset="-122"/>
                <a:sym typeface="Open Sans Light" charset="0"/>
              </a:rPr>
              <a:t>Text page with photo</a:t>
            </a:r>
          </a:p>
        </p:txBody>
      </p:sp>
      <p:sp>
        <p:nvSpPr>
          <p:cNvPr id="4099" name="Text Box 3">
            <a:extLst>
              <a:ext uri="{FF2B5EF4-FFF2-40B4-BE49-F238E27FC236}">
                <a16:creationId xmlns="" xmlns:a14="http://schemas.microsoft.com/office/drawing/2010/main" xmlns:a16="http://schemas.microsoft.com/office/drawing/2014/main" id="{36A2EAA9-96C1-40DB-B180-49CCECCDCF45}"/>
              </a:ext>
            </a:extLst>
          </p:cNvPr>
          <p:cNvSpPr txBox="1">
            <a:spLocks/>
          </p:cNvSpPr>
          <p:nvPr/>
        </p:nvSpPr>
        <p:spPr bwMode="auto">
          <a:xfrm>
            <a:off x="1050925" y="5345113"/>
            <a:ext cx="9505950" cy="6196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en-US" altLang="x-none" sz="3600" baseline="0" dirty="0">
                <a:latin typeface="微软雅黑" panose="020B0503020204020204" pitchFamily="34" charset="-122"/>
                <a:ea typeface="微软雅黑" panose="020B0503020204020204" pitchFamily="34" charset="-122"/>
                <a:cs typeface="Open Sans" charset="0"/>
                <a:sym typeface="Open Sans" charset="0"/>
              </a:rPr>
              <a:t>Degree translation is an online translation service issued by Baidu, relying on Internet data resources and Natural Language Processing technology advantages to help users to cross the language gap and obtain information and services conveniently and quickly. Baidu translation supports the translation of 28 popular languages in the world, including Chinese, English, Japanese, Korean, Spanish, Thai, French and Arabic.</a:t>
            </a:r>
            <a:endParaRPr lang="x-none" altLang="x-none" sz="3600" baseline="0" dirty="0">
              <a:latin typeface="微软雅黑" panose="020B0503020204020204" pitchFamily="34" charset="-122"/>
              <a:ea typeface="微软雅黑" panose="020B0503020204020204" pitchFamily="34" charset="-122"/>
              <a:cs typeface="Open Sans" charset="0"/>
              <a:sym typeface="Open Sans" charset="0"/>
            </a:endParaRPr>
          </a:p>
        </p:txBody>
      </p:sp>
      <p:sp>
        <p:nvSpPr>
          <p:cNvPr id="4104" name="Rectangle 8">
            <a:extLst>
              <a:ext uri="{FF2B5EF4-FFF2-40B4-BE49-F238E27FC236}">
                <a16:creationId xmlns="" xmlns:a14="http://schemas.microsoft.com/office/drawing/2010/main" xmlns:a16="http://schemas.microsoft.com/office/drawing/2014/main" id="{E42178C5-6934-40B4-AAC5-C5E7828DEFA4}"/>
              </a:ext>
            </a:extLst>
          </p:cNvPr>
          <p:cNvSpPr>
            <a:spLocks/>
          </p:cNvSpPr>
          <p:nvPr/>
        </p:nvSpPr>
        <p:spPr bwMode="auto">
          <a:xfrm>
            <a:off x="14501813" y="3821113"/>
            <a:ext cx="6072187" cy="6072187"/>
          </a:xfrm>
          <a:prstGeom prst="rect">
            <a:avLst/>
          </a:prstGeom>
          <a:solidFill>
            <a:srgbClr val="7CDB7A">
              <a:alpha val="94244"/>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105" name="Text Box 9">
            <a:extLst>
              <a:ext uri="{FF2B5EF4-FFF2-40B4-BE49-F238E27FC236}">
                <a16:creationId xmlns="" xmlns:a14="http://schemas.microsoft.com/office/drawing/2010/main" xmlns:a16="http://schemas.microsoft.com/office/drawing/2014/main" id="{96EBEC84-AC45-4B1E-9DCF-61557FCB0A22}"/>
              </a:ext>
            </a:extLst>
          </p:cNvPr>
          <p:cNvSpPr txBox="1">
            <a:spLocks/>
          </p:cNvSpPr>
          <p:nvPr/>
        </p:nvSpPr>
        <p:spPr bwMode="auto">
          <a:xfrm>
            <a:off x="14527213" y="5345113"/>
            <a:ext cx="6019800" cy="305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6400" baseline="0" dirty="0">
                <a:solidFill>
                  <a:srgbClr val="FFFFFF"/>
                </a:solidFill>
                <a:latin typeface="Open Sans Light" charset="0"/>
                <a:ea typeface="Open Sans Light" charset="0"/>
                <a:cs typeface="Open Sans Light" charset="0"/>
                <a:sym typeface="Open Sans Light" charset="0"/>
              </a:rPr>
              <a:t>Design </a:t>
            </a:r>
          </a:p>
          <a:p>
            <a:pPr algn="ctr" eaLnBrk="1">
              <a:defRPr/>
            </a:pPr>
            <a:r>
              <a:rPr lang="x-none" altLang="x-none" sz="6400" baseline="0" dirty="0">
                <a:solidFill>
                  <a:srgbClr val="FFFFFF"/>
                </a:solidFill>
                <a:latin typeface="Open Sans Light" charset="0"/>
                <a:ea typeface="Open Sans Light" charset="0"/>
                <a:cs typeface="Open Sans Light" charset="0"/>
                <a:sym typeface="Open Sans Light" charset="0"/>
              </a:rPr>
              <a:t>Design</a:t>
            </a:r>
          </a:p>
          <a:p>
            <a:pPr algn="ctr" eaLnBrk="1">
              <a:defRPr/>
            </a:pPr>
            <a:r>
              <a:rPr lang="x-none" altLang="x-none" sz="6400"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201</a:t>
            </a:r>
            <a:r>
              <a:rPr lang="en-US" altLang="x-none" sz="6400"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8</a:t>
            </a:r>
            <a:endParaRPr lang="x-none" altLang="x-none" sz="6400"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endParaRPr>
          </a:p>
        </p:txBody>
      </p:sp>
    </p:spTree>
  </p:cSld>
  <p:clrMapOvr>
    <a:masterClrMapping/>
  </p:clrMapOvr>
  <p:transition spd="med" advClick="0" advTm="30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1">
            <a:extLst>
              <a:ext uri="{FF2B5EF4-FFF2-40B4-BE49-F238E27FC236}">
                <a16:creationId xmlns="" xmlns:a14="http://schemas.microsoft.com/office/drawing/2010/main" xmlns:a16="http://schemas.microsoft.com/office/drawing/2014/main" id="{50996968-0279-4654-83AE-DF9402A5E453}"/>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24134F64-AA8F-4533-9DE8-F394966C4810}"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20</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22531" name="Rectangle 3">
            <a:extLst>
              <a:ext uri="{FF2B5EF4-FFF2-40B4-BE49-F238E27FC236}">
                <a16:creationId xmlns="" xmlns:a14="http://schemas.microsoft.com/office/drawing/2010/main" xmlns:a16="http://schemas.microsoft.com/office/drawing/2014/main" id="{E45D4CB9-2A7E-461B-B0D0-74C9B18F6307}"/>
              </a:ext>
            </a:extLst>
          </p:cNvPr>
          <p:cNvSpPr>
            <a:spLocks/>
          </p:cNvSpPr>
          <p:nvPr/>
        </p:nvSpPr>
        <p:spPr bwMode="auto">
          <a:xfrm>
            <a:off x="4951413" y="4987925"/>
            <a:ext cx="3821112"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Strength</a:t>
            </a:r>
          </a:p>
        </p:txBody>
      </p:sp>
      <p:sp>
        <p:nvSpPr>
          <p:cNvPr id="22532" name="Rectangle 4">
            <a:extLst>
              <a:ext uri="{FF2B5EF4-FFF2-40B4-BE49-F238E27FC236}">
                <a16:creationId xmlns="" xmlns:a14="http://schemas.microsoft.com/office/drawing/2010/main" xmlns:a16="http://schemas.microsoft.com/office/drawing/2014/main" id="{050B99FF-5CE0-4F4D-A84F-9A4F47BE0300}"/>
              </a:ext>
            </a:extLst>
          </p:cNvPr>
          <p:cNvSpPr>
            <a:spLocks/>
          </p:cNvSpPr>
          <p:nvPr/>
        </p:nvSpPr>
        <p:spPr bwMode="auto">
          <a:xfrm>
            <a:off x="887413" y="5562600"/>
            <a:ext cx="7885112" cy="2319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a:t>
            </a:r>
            <a:r>
              <a:rPr lang="en-US" altLang="x-none" sz="3600" baseline="0" dirty="0">
                <a:latin typeface="微软雅黑" panose="020B0503020204020204" pitchFamily="34" charset="-122"/>
                <a:ea typeface="微软雅黑" panose="020B0503020204020204" pitchFamily="34" charset="-122"/>
                <a:cs typeface="Open Sans" charset="0"/>
                <a:sym typeface="Open Sans" charset="0"/>
              </a:rPr>
              <a:t>`</a:t>
            </a: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dolore magna</a:t>
            </a:r>
          </a:p>
        </p:txBody>
      </p:sp>
      <p:grpSp>
        <p:nvGrpSpPr>
          <p:cNvPr id="43013" name="Group 6">
            <a:extLst>
              <a:ext uri="{FF2B5EF4-FFF2-40B4-BE49-F238E27FC236}">
                <a16:creationId xmlns="" xmlns:a14="http://schemas.microsoft.com/office/drawing/2010/main" xmlns:a16="http://schemas.microsoft.com/office/drawing/2014/main" id="{AC2D3F21-A957-40AE-A0A0-C8F6A4767A6E}"/>
              </a:ext>
            </a:extLst>
          </p:cNvPr>
          <p:cNvGrpSpPr>
            <a:grpSpLocks/>
          </p:cNvGrpSpPr>
          <p:nvPr/>
        </p:nvGrpSpPr>
        <p:grpSpPr bwMode="auto">
          <a:xfrm>
            <a:off x="9420225" y="5065713"/>
            <a:ext cx="5576888" cy="5535612"/>
            <a:chOff x="-1" y="-1"/>
            <a:chExt cx="5577062" cy="5535866"/>
          </a:xfrm>
        </p:grpSpPr>
        <p:sp>
          <p:nvSpPr>
            <p:cNvPr id="22535" name="AutoShape 7">
              <a:extLst>
                <a:ext uri="{FF2B5EF4-FFF2-40B4-BE49-F238E27FC236}">
                  <a16:creationId xmlns="" xmlns:a14="http://schemas.microsoft.com/office/drawing/2010/main" xmlns:a16="http://schemas.microsoft.com/office/drawing/2014/main" id="{343BEDB1-9F0A-49F8-B246-36FCAE28C121}"/>
                </a:ext>
              </a:extLst>
            </p:cNvPr>
            <p:cNvSpPr>
              <a:spLocks/>
            </p:cNvSpPr>
            <p:nvPr/>
          </p:nvSpPr>
          <p:spPr bwMode="auto">
            <a:xfrm>
              <a:off x="2941729" y="2900494"/>
              <a:ext cx="2635332" cy="2633784"/>
            </a:xfrm>
            <a:custGeom>
              <a:avLst/>
              <a:gdLst>
                <a:gd name="T0" fmla="*/ 1317666 w 20550"/>
                <a:gd name="T1" fmla="*/ 1316828 h 20595"/>
                <a:gd name="T2" fmla="*/ 1317666 w 20550"/>
                <a:gd name="T3" fmla="*/ 1316828 h 20595"/>
                <a:gd name="T4" fmla="*/ 1317666 w 20550"/>
                <a:gd name="T5" fmla="*/ 1316828 h 20595"/>
                <a:gd name="T6" fmla="*/ 1317666 w 20550"/>
                <a:gd name="T7" fmla="*/ 1316828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550" h="20595">
                  <a:moveTo>
                    <a:pt x="1" y="0"/>
                  </a:moveTo>
                  <a:lnTo>
                    <a:pt x="2" y="10113"/>
                  </a:lnTo>
                  <a:cubicBezTo>
                    <a:pt x="-44" y="12812"/>
                    <a:pt x="953" y="15523"/>
                    <a:pt x="3008" y="17581"/>
                  </a:cubicBezTo>
                  <a:cubicBezTo>
                    <a:pt x="7021" y="21600"/>
                    <a:pt x="13523" y="21600"/>
                    <a:pt x="17536" y="17581"/>
                  </a:cubicBezTo>
                  <a:cubicBezTo>
                    <a:pt x="21553" y="13558"/>
                    <a:pt x="21556" y="7032"/>
                    <a:pt x="17536" y="3015"/>
                  </a:cubicBezTo>
                  <a:cubicBezTo>
                    <a:pt x="15546" y="1025"/>
                    <a:pt x="12943" y="29"/>
                    <a:pt x="10337" y="0"/>
                  </a:cubicBezTo>
                  <a:cubicBezTo>
                    <a:pt x="10334" y="0"/>
                    <a:pt x="10332" y="0"/>
                    <a:pt x="10329" y="0"/>
                  </a:cubicBezTo>
                  <a:cubicBezTo>
                    <a:pt x="6886" y="1"/>
                    <a:pt x="3444" y="1"/>
                    <a:pt x="1" y="0"/>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
          <p:nvSpPr>
            <p:cNvPr id="22536" name="AutoShape 8">
              <a:extLst>
                <a:ext uri="{FF2B5EF4-FFF2-40B4-BE49-F238E27FC236}">
                  <a16:creationId xmlns="" xmlns:a14="http://schemas.microsoft.com/office/drawing/2010/main" xmlns:a16="http://schemas.microsoft.com/office/drawing/2014/main" id="{B327D55D-6D48-4547-BD59-8D931D7E81BE}"/>
                </a:ext>
              </a:extLst>
            </p:cNvPr>
            <p:cNvSpPr>
              <a:spLocks/>
            </p:cNvSpPr>
            <p:nvPr/>
          </p:nvSpPr>
          <p:spPr bwMode="auto">
            <a:xfrm rot="5400000">
              <a:off x="-20" y="2900513"/>
              <a:ext cx="2635371" cy="2635332"/>
            </a:xfrm>
            <a:custGeom>
              <a:avLst/>
              <a:gdLst>
                <a:gd name="T0" fmla="*/ 1317686 w 20550"/>
                <a:gd name="T1" fmla="*/ 1317602 h 20595"/>
                <a:gd name="T2" fmla="*/ 1317686 w 20550"/>
                <a:gd name="T3" fmla="*/ 1317602 h 20595"/>
                <a:gd name="T4" fmla="*/ 1317686 w 20550"/>
                <a:gd name="T5" fmla="*/ 1317602 h 20595"/>
                <a:gd name="T6" fmla="*/ 1317686 w 20550"/>
                <a:gd name="T7" fmla="*/ 1317602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550" h="20595">
                  <a:moveTo>
                    <a:pt x="1" y="0"/>
                  </a:moveTo>
                  <a:lnTo>
                    <a:pt x="2" y="10113"/>
                  </a:lnTo>
                  <a:cubicBezTo>
                    <a:pt x="-44" y="12812"/>
                    <a:pt x="953" y="15523"/>
                    <a:pt x="3008" y="17581"/>
                  </a:cubicBezTo>
                  <a:cubicBezTo>
                    <a:pt x="7021" y="21600"/>
                    <a:pt x="13523" y="21600"/>
                    <a:pt x="17536" y="17581"/>
                  </a:cubicBezTo>
                  <a:cubicBezTo>
                    <a:pt x="21553" y="13558"/>
                    <a:pt x="21556" y="7032"/>
                    <a:pt x="17536" y="3015"/>
                  </a:cubicBezTo>
                  <a:cubicBezTo>
                    <a:pt x="15546" y="1025"/>
                    <a:pt x="12943" y="29"/>
                    <a:pt x="10337" y="0"/>
                  </a:cubicBezTo>
                  <a:cubicBezTo>
                    <a:pt x="10334" y="0"/>
                    <a:pt x="10332" y="0"/>
                    <a:pt x="10329" y="0"/>
                  </a:cubicBezTo>
                  <a:cubicBezTo>
                    <a:pt x="6886" y="1"/>
                    <a:pt x="3444" y="1"/>
                    <a:pt x="1" y="0"/>
                  </a:cubicBez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
          <p:nvSpPr>
            <p:cNvPr id="22537" name="AutoShape 9">
              <a:extLst>
                <a:ext uri="{FF2B5EF4-FFF2-40B4-BE49-F238E27FC236}">
                  <a16:creationId xmlns="" xmlns:a14="http://schemas.microsoft.com/office/drawing/2010/main" xmlns:a16="http://schemas.microsoft.com/office/drawing/2014/main" id="{C72C5642-4FB7-4253-B6C1-AA08BD91126C}"/>
                </a:ext>
              </a:extLst>
            </p:cNvPr>
            <p:cNvSpPr>
              <a:spLocks/>
            </p:cNvSpPr>
            <p:nvPr/>
          </p:nvSpPr>
          <p:spPr bwMode="auto">
            <a:xfrm rot="10800000">
              <a:off x="-1" y="1586"/>
              <a:ext cx="2635332" cy="2633784"/>
            </a:xfrm>
            <a:custGeom>
              <a:avLst/>
              <a:gdLst>
                <a:gd name="T0" fmla="*/ 1317666 w 20550"/>
                <a:gd name="T1" fmla="*/ 1316828 h 20595"/>
                <a:gd name="T2" fmla="*/ 1317666 w 20550"/>
                <a:gd name="T3" fmla="*/ 1316828 h 20595"/>
                <a:gd name="T4" fmla="*/ 1317666 w 20550"/>
                <a:gd name="T5" fmla="*/ 1316828 h 20595"/>
                <a:gd name="T6" fmla="*/ 1317666 w 20550"/>
                <a:gd name="T7" fmla="*/ 1316828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550" h="20595">
                  <a:moveTo>
                    <a:pt x="1" y="0"/>
                  </a:moveTo>
                  <a:lnTo>
                    <a:pt x="2" y="10113"/>
                  </a:lnTo>
                  <a:cubicBezTo>
                    <a:pt x="-44" y="12812"/>
                    <a:pt x="953" y="15523"/>
                    <a:pt x="3008" y="17581"/>
                  </a:cubicBezTo>
                  <a:cubicBezTo>
                    <a:pt x="7021" y="21600"/>
                    <a:pt x="13523" y="21600"/>
                    <a:pt x="17536" y="17581"/>
                  </a:cubicBezTo>
                  <a:cubicBezTo>
                    <a:pt x="21553" y="13558"/>
                    <a:pt x="21556" y="7032"/>
                    <a:pt x="17536" y="3015"/>
                  </a:cubicBezTo>
                  <a:cubicBezTo>
                    <a:pt x="15546" y="1025"/>
                    <a:pt x="12943" y="29"/>
                    <a:pt x="10337" y="0"/>
                  </a:cubicBezTo>
                  <a:cubicBezTo>
                    <a:pt x="10334" y="0"/>
                    <a:pt x="10332" y="0"/>
                    <a:pt x="10329" y="0"/>
                  </a:cubicBezTo>
                  <a:cubicBezTo>
                    <a:pt x="6886" y="1"/>
                    <a:pt x="3444" y="1"/>
                    <a:pt x="1" y="0"/>
                  </a:cubicBezTo>
                  <a:close/>
                </a:path>
              </a:pathLst>
            </a:cu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
          <p:nvSpPr>
            <p:cNvPr id="22538" name="AutoShape 10">
              <a:extLst>
                <a:ext uri="{FF2B5EF4-FFF2-40B4-BE49-F238E27FC236}">
                  <a16:creationId xmlns="" xmlns:a14="http://schemas.microsoft.com/office/drawing/2010/main" xmlns:a16="http://schemas.microsoft.com/office/drawing/2014/main" id="{4A65B569-ADC7-43D4-8605-3565A167FEED}"/>
                </a:ext>
              </a:extLst>
            </p:cNvPr>
            <p:cNvSpPr>
              <a:spLocks/>
            </p:cNvSpPr>
            <p:nvPr/>
          </p:nvSpPr>
          <p:spPr bwMode="auto">
            <a:xfrm rot="-5400000">
              <a:off x="2941709" y="18"/>
              <a:ext cx="2635371" cy="2635332"/>
            </a:xfrm>
            <a:custGeom>
              <a:avLst/>
              <a:gdLst>
                <a:gd name="T0" fmla="*/ 1317686 w 20550"/>
                <a:gd name="T1" fmla="*/ 1317602 h 20595"/>
                <a:gd name="T2" fmla="*/ 1317686 w 20550"/>
                <a:gd name="T3" fmla="*/ 1317602 h 20595"/>
                <a:gd name="T4" fmla="*/ 1317686 w 20550"/>
                <a:gd name="T5" fmla="*/ 1317602 h 20595"/>
                <a:gd name="T6" fmla="*/ 1317686 w 20550"/>
                <a:gd name="T7" fmla="*/ 1317602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550" h="20595">
                  <a:moveTo>
                    <a:pt x="1" y="0"/>
                  </a:moveTo>
                  <a:lnTo>
                    <a:pt x="2" y="10113"/>
                  </a:lnTo>
                  <a:cubicBezTo>
                    <a:pt x="-44" y="12812"/>
                    <a:pt x="953" y="15523"/>
                    <a:pt x="3008" y="17581"/>
                  </a:cubicBezTo>
                  <a:cubicBezTo>
                    <a:pt x="7021" y="21600"/>
                    <a:pt x="13523" y="21600"/>
                    <a:pt x="17536" y="17581"/>
                  </a:cubicBezTo>
                  <a:cubicBezTo>
                    <a:pt x="21553" y="13558"/>
                    <a:pt x="21556" y="7032"/>
                    <a:pt x="17536" y="3015"/>
                  </a:cubicBezTo>
                  <a:cubicBezTo>
                    <a:pt x="15546" y="1025"/>
                    <a:pt x="12943" y="29"/>
                    <a:pt x="10337" y="0"/>
                  </a:cubicBezTo>
                  <a:cubicBezTo>
                    <a:pt x="10334" y="0"/>
                    <a:pt x="10332" y="0"/>
                    <a:pt x="10329" y="0"/>
                  </a:cubicBezTo>
                  <a:cubicBezTo>
                    <a:pt x="6886" y="1"/>
                    <a:pt x="3444" y="1"/>
                    <a:pt x="1" y="0"/>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2539" name="Rectangle 11">
            <a:extLst>
              <a:ext uri="{FF2B5EF4-FFF2-40B4-BE49-F238E27FC236}">
                <a16:creationId xmlns="" xmlns:a14="http://schemas.microsoft.com/office/drawing/2010/main" xmlns:a16="http://schemas.microsoft.com/office/drawing/2014/main" id="{515FEC03-B334-492D-8011-D856DDC8FCE2}"/>
              </a:ext>
            </a:extLst>
          </p:cNvPr>
          <p:cNvSpPr>
            <a:spLocks/>
          </p:cNvSpPr>
          <p:nvPr/>
        </p:nvSpPr>
        <p:spPr bwMode="auto">
          <a:xfrm>
            <a:off x="10301288" y="5645150"/>
            <a:ext cx="965200" cy="1482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FFFFFF"/>
                </a:solidFill>
                <a:latin typeface="微软雅黑" panose="020B0503020204020204" pitchFamily="34" charset="-122"/>
                <a:ea typeface="微软雅黑" panose="020B0503020204020204" pitchFamily="34" charset="-122"/>
                <a:cs typeface="Open Sans Light" charset="0"/>
                <a:sym typeface="Open Sans Light" charset="0"/>
              </a:rPr>
              <a:t>S</a:t>
            </a:r>
          </a:p>
        </p:txBody>
      </p:sp>
      <p:sp>
        <p:nvSpPr>
          <p:cNvPr id="22540" name="Rectangle 12">
            <a:extLst>
              <a:ext uri="{FF2B5EF4-FFF2-40B4-BE49-F238E27FC236}">
                <a16:creationId xmlns="" xmlns:a14="http://schemas.microsoft.com/office/drawing/2010/main" xmlns:a16="http://schemas.microsoft.com/office/drawing/2014/main" id="{95D13AF8-697E-4259-89A8-114011341E04}"/>
              </a:ext>
            </a:extLst>
          </p:cNvPr>
          <p:cNvSpPr>
            <a:spLocks/>
          </p:cNvSpPr>
          <p:nvPr/>
        </p:nvSpPr>
        <p:spPr bwMode="auto">
          <a:xfrm>
            <a:off x="13201650" y="5645150"/>
            <a:ext cx="966788" cy="1482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FFFFFF"/>
                </a:solidFill>
                <a:latin typeface="微软雅黑" panose="020B0503020204020204" pitchFamily="34" charset="-122"/>
                <a:ea typeface="微软雅黑" panose="020B0503020204020204" pitchFamily="34" charset="-122"/>
                <a:cs typeface="Open Sans Light" charset="0"/>
                <a:sym typeface="Open Sans Light" charset="0"/>
              </a:rPr>
              <a:t>W</a:t>
            </a:r>
          </a:p>
        </p:txBody>
      </p:sp>
      <p:sp>
        <p:nvSpPr>
          <p:cNvPr id="22541" name="Rectangle 13">
            <a:extLst>
              <a:ext uri="{FF2B5EF4-FFF2-40B4-BE49-F238E27FC236}">
                <a16:creationId xmlns="" xmlns:a14="http://schemas.microsoft.com/office/drawing/2010/main" xmlns:a16="http://schemas.microsoft.com/office/drawing/2014/main" id="{9F4E9DA1-641E-4580-B710-EABEFE0C241D}"/>
              </a:ext>
            </a:extLst>
          </p:cNvPr>
          <p:cNvSpPr>
            <a:spLocks/>
          </p:cNvSpPr>
          <p:nvPr/>
        </p:nvSpPr>
        <p:spPr bwMode="auto">
          <a:xfrm>
            <a:off x="10275888" y="8524875"/>
            <a:ext cx="965200" cy="1482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FFFFFF"/>
                </a:solidFill>
                <a:latin typeface="微软雅黑" panose="020B0503020204020204" pitchFamily="34" charset="-122"/>
                <a:ea typeface="微软雅黑" panose="020B0503020204020204" pitchFamily="34" charset="-122"/>
                <a:cs typeface="Open Sans Light" charset="0"/>
                <a:sym typeface="Open Sans Light" charset="0"/>
              </a:rPr>
              <a:t>T</a:t>
            </a:r>
          </a:p>
        </p:txBody>
      </p:sp>
      <p:sp>
        <p:nvSpPr>
          <p:cNvPr id="22542" name="Rectangle 14">
            <a:extLst>
              <a:ext uri="{FF2B5EF4-FFF2-40B4-BE49-F238E27FC236}">
                <a16:creationId xmlns="" xmlns:a14="http://schemas.microsoft.com/office/drawing/2010/main" xmlns:a16="http://schemas.microsoft.com/office/drawing/2014/main" id="{965994C6-8CF4-4F06-8B71-03F5189ACBCB}"/>
              </a:ext>
            </a:extLst>
          </p:cNvPr>
          <p:cNvSpPr>
            <a:spLocks/>
          </p:cNvSpPr>
          <p:nvPr/>
        </p:nvSpPr>
        <p:spPr bwMode="auto">
          <a:xfrm>
            <a:off x="13176250" y="8524875"/>
            <a:ext cx="965200" cy="1482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FFFFFF"/>
                </a:solidFill>
                <a:latin typeface="微软雅黑" panose="020B0503020204020204" pitchFamily="34" charset="-122"/>
                <a:ea typeface="微软雅黑" panose="020B0503020204020204" pitchFamily="34" charset="-122"/>
                <a:cs typeface="Open Sans Light" charset="0"/>
                <a:sym typeface="Open Sans Light" charset="0"/>
              </a:rPr>
              <a:t>O</a:t>
            </a:r>
          </a:p>
        </p:txBody>
      </p:sp>
      <p:sp>
        <p:nvSpPr>
          <p:cNvPr id="22544" name="Rectangle 16">
            <a:extLst>
              <a:ext uri="{FF2B5EF4-FFF2-40B4-BE49-F238E27FC236}">
                <a16:creationId xmlns="" xmlns:a14="http://schemas.microsoft.com/office/drawing/2010/main" xmlns:a16="http://schemas.microsoft.com/office/drawing/2014/main" id="{0782915C-A098-499B-8413-BC4B81B0650B}"/>
              </a:ext>
            </a:extLst>
          </p:cNvPr>
          <p:cNvSpPr>
            <a:spLocks/>
          </p:cNvSpPr>
          <p:nvPr/>
        </p:nvSpPr>
        <p:spPr bwMode="auto">
          <a:xfrm>
            <a:off x="4951413" y="8224838"/>
            <a:ext cx="3821112"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Threat</a:t>
            </a:r>
          </a:p>
        </p:txBody>
      </p:sp>
      <p:sp>
        <p:nvSpPr>
          <p:cNvPr id="22545" name="Rectangle 17">
            <a:extLst>
              <a:ext uri="{FF2B5EF4-FFF2-40B4-BE49-F238E27FC236}">
                <a16:creationId xmlns="" xmlns:a14="http://schemas.microsoft.com/office/drawing/2010/main" xmlns:a16="http://schemas.microsoft.com/office/drawing/2014/main" id="{D8B443E3-1BAE-43F7-B79A-42EED0A19FCB}"/>
              </a:ext>
            </a:extLst>
          </p:cNvPr>
          <p:cNvSpPr>
            <a:spLocks/>
          </p:cNvSpPr>
          <p:nvPr/>
        </p:nvSpPr>
        <p:spPr bwMode="auto">
          <a:xfrm>
            <a:off x="887413" y="8799513"/>
            <a:ext cx="7885112" cy="2319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a:t>
            </a:r>
          </a:p>
        </p:txBody>
      </p:sp>
      <p:sp>
        <p:nvSpPr>
          <p:cNvPr id="22547" name="Rectangle 19">
            <a:extLst>
              <a:ext uri="{FF2B5EF4-FFF2-40B4-BE49-F238E27FC236}">
                <a16:creationId xmlns="" xmlns:a14="http://schemas.microsoft.com/office/drawing/2010/main" xmlns:a16="http://schemas.microsoft.com/office/drawing/2014/main" id="{ABAEB332-1D65-4088-9D44-3D0FFE39D1E6}"/>
              </a:ext>
            </a:extLst>
          </p:cNvPr>
          <p:cNvSpPr>
            <a:spLocks/>
          </p:cNvSpPr>
          <p:nvPr/>
        </p:nvSpPr>
        <p:spPr bwMode="auto">
          <a:xfrm>
            <a:off x="15644813" y="4984750"/>
            <a:ext cx="382270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Weakness</a:t>
            </a:r>
          </a:p>
        </p:txBody>
      </p:sp>
      <p:sp>
        <p:nvSpPr>
          <p:cNvPr id="22548" name="Rectangle 20">
            <a:extLst>
              <a:ext uri="{FF2B5EF4-FFF2-40B4-BE49-F238E27FC236}">
                <a16:creationId xmlns="" xmlns:a14="http://schemas.microsoft.com/office/drawing/2010/main" xmlns:a16="http://schemas.microsoft.com/office/drawing/2014/main" id="{51C7DAD5-9FDA-4DB2-832D-ED9C73D587FA}"/>
              </a:ext>
            </a:extLst>
          </p:cNvPr>
          <p:cNvSpPr>
            <a:spLocks/>
          </p:cNvSpPr>
          <p:nvPr/>
        </p:nvSpPr>
        <p:spPr bwMode="auto">
          <a:xfrm>
            <a:off x="15644813" y="5559425"/>
            <a:ext cx="7885112" cy="2319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a:t>
            </a:r>
          </a:p>
        </p:txBody>
      </p:sp>
      <p:sp>
        <p:nvSpPr>
          <p:cNvPr id="22550" name="Rectangle 22">
            <a:extLst>
              <a:ext uri="{FF2B5EF4-FFF2-40B4-BE49-F238E27FC236}">
                <a16:creationId xmlns="" xmlns:a14="http://schemas.microsoft.com/office/drawing/2010/main" xmlns:a16="http://schemas.microsoft.com/office/drawing/2014/main" id="{2C1AEF1F-F447-496B-B502-3108AA482BDF}"/>
              </a:ext>
            </a:extLst>
          </p:cNvPr>
          <p:cNvSpPr>
            <a:spLocks/>
          </p:cNvSpPr>
          <p:nvPr/>
        </p:nvSpPr>
        <p:spPr bwMode="auto">
          <a:xfrm>
            <a:off x="15644813" y="8221663"/>
            <a:ext cx="3822700"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Opportunity</a:t>
            </a:r>
          </a:p>
        </p:txBody>
      </p:sp>
      <p:sp>
        <p:nvSpPr>
          <p:cNvPr id="22551" name="Rectangle 23">
            <a:extLst>
              <a:ext uri="{FF2B5EF4-FFF2-40B4-BE49-F238E27FC236}">
                <a16:creationId xmlns="" xmlns:a14="http://schemas.microsoft.com/office/drawing/2010/main" xmlns:a16="http://schemas.microsoft.com/office/drawing/2014/main" id="{D8155B93-82E0-415A-8BB0-A3B2F51F7CA4}"/>
              </a:ext>
            </a:extLst>
          </p:cNvPr>
          <p:cNvSpPr>
            <a:spLocks/>
          </p:cNvSpPr>
          <p:nvPr/>
        </p:nvSpPr>
        <p:spPr bwMode="auto">
          <a:xfrm>
            <a:off x="15644813" y="8796338"/>
            <a:ext cx="8067675" cy="2319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a:t>
            </a:r>
          </a:p>
        </p:txBody>
      </p:sp>
      <p:sp>
        <p:nvSpPr>
          <p:cNvPr id="22552" name="Rectangle 24">
            <a:extLst>
              <a:ext uri="{FF2B5EF4-FFF2-40B4-BE49-F238E27FC236}">
                <a16:creationId xmlns="" xmlns:a14="http://schemas.microsoft.com/office/drawing/2010/main" xmlns:a16="http://schemas.microsoft.com/office/drawing/2014/main" id="{0BD52C7C-3342-4093-9E5B-46476AFE0C98}"/>
              </a:ext>
            </a:extLst>
          </p:cNvPr>
          <p:cNvSpPr>
            <a:spLocks noGrp="1" noChangeArrowheads="1"/>
          </p:cNvSpPr>
          <p:nvPr>
            <p:ph type="title"/>
          </p:nvPr>
        </p:nvSpPr>
        <p:spPr/>
        <p:txBody>
          <a:bodyPr/>
          <a:lstStyle/>
          <a:p>
            <a:pPr eaLnBrk="1">
              <a:defRPr/>
            </a:pPr>
            <a:r>
              <a:rPr lang="x-none" altLang="x-none">
                <a:latin typeface="微软雅黑" panose="020B0503020204020204" pitchFamily="34" charset="-122"/>
                <a:ea typeface="微软雅黑" panose="020B0503020204020204" pitchFamily="34" charset="-122"/>
                <a:sym typeface="Open Sans Light" charset="0"/>
              </a:rPr>
              <a:t>SWOT Analysis Page</a:t>
            </a:r>
          </a:p>
        </p:txBody>
      </p:sp>
    </p:spTree>
  </p:cSld>
  <p:clrMapOvr>
    <a:masterClrMapping/>
  </p:clrMapOvr>
  <p:transition spd="med" advClick="0" advTm="300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天空, 户外, 日落, 自然&#10;&#10;已生成极高可信度的说明">
            <a:extLst>
              <a:ext uri="{FF2B5EF4-FFF2-40B4-BE49-F238E27FC236}">
                <a16:creationId xmlns="" xmlns:mc="http://schemas.openxmlformats.org/markup-compatibility/2006" xmlns:v="urn:schemas-microsoft-com:vml" xmlns:a14="http://schemas.microsoft.com/office/drawing/2010/main" xmlns:a16="http://schemas.microsoft.com/office/drawing/2014/main" id="{06A6EBCB-E5D0-47F5-B506-30AFBDE4E373}"/>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a:xfrm>
            <a:off x="0" y="0"/>
            <a:ext cx="24384000" cy="13716000"/>
          </a:xfrm>
        </p:spPr>
      </p:pic>
      <p:graphicFrame>
        <p:nvGraphicFramePr>
          <p:cNvPr id="45059" name="Object 4">
            <a:extLst>
              <a:ext uri="{FF2B5EF4-FFF2-40B4-BE49-F238E27FC236}">
                <a16:creationId xmlns="" xmlns:mc="http://schemas.openxmlformats.org/markup-compatibility/2006" xmlns:v="urn:schemas-microsoft-com:vml" xmlns:a14="http://schemas.microsoft.com/office/drawing/2010/main" xmlns:a16="http://schemas.microsoft.com/office/drawing/2014/main" id="{606F0812-3990-4139-B114-8A27C772B4B7}"/>
              </a:ext>
            </a:extLst>
          </p:cNvPr>
          <p:cNvGraphicFramePr>
            <a:graphicFrameLocks noChangeAspect="1"/>
          </p:cNvGraphicFramePr>
          <p:nvPr/>
        </p:nvGraphicFramePr>
        <p:xfrm>
          <a:off x="-1050925" y="3122613"/>
          <a:ext cx="26485850" cy="8313737"/>
        </p:xfrm>
        <a:graphic>
          <a:graphicData uri="http://schemas.openxmlformats.org/presentationml/2006/ole">
            <mc:AlternateContent xmlns:mc="http://schemas.openxmlformats.org/markup-compatibility/2006">
              <mc:Choice xmlns:v="urn:schemas-microsoft-com:vml" Requires="v">
                <p:oleObj spid="_x0000_s45077" name="Chart" r:id="rId5" imgW="0" imgH="0" progId="MSGraph.Chart.8">
                  <p:embed/>
                </p:oleObj>
              </mc:Choice>
              <mc:Fallback>
                <p:oleObj name="Chart" r:id="rId5" imgW="0" imgH="0" progId="MSGraph.Chart.8">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925" y="3122613"/>
                        <a:ext cx="26485850" cy="8313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 name="Rectangle 2">
            <a:extLst>
              <a:ext uri="{FF2B5EF4-FFF2-40B4-BE49-F238E27FC236}">
                <a16:creationId xmlns="" xmlns:mc="http://schemas.openxmlformats.org/markup-compatibility/2006" xmlns:v="urn:schemas-microsoft-com:vml" xmlns:a14="http://schemas.microsoft.com/office/drawing/2010/main" xmlns:a16="http://schemas.microsoft.com/office/drawing/2014/main" id="{C69AA078-4D23-4038-9A74-0AE855D4C760}"/>
              </a:ext>
            </a:extLst>
          </p:cNvPr>
          <p:cNvSpPr>
            <a:spLocks noGrp="1" noChangeArrowheads="1"/>
          </p:cNvSpPr>
          <p:nvPr>
            <p:ph type="title" idx="4294967295"/>
          </p:nvPr>
        </p:nvSpPr>
        <p:spPr>
          <a:xfrm>
            <a:off x="2182813" y="1069975"/>
            <a:ext cx="9566275" cy="4548188"/>
          </a:xfrm>
        </p:spPr>
        <p:txBody>
          <a:bodyPr/>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Project</a:t>
            </a:r>
            <a:br>
              <a:rPr lang="x-none" altLang="x-none">
                <a:latin typeface="微软雅黑" panose="020B0503020204020204" pitchFamily="34" charset="-122"/>
                <a:ea typeface="微软雅黑" panose="020B0503020204020204" pitchFamily="34" charset="-122"/>
                <a:sym typeface="Open Sans Light" charset="0"/>
              </a:rPr>
            </a:br>
            <a:r>
              <a:rPr lang="x-none" altLang="x-none">
                <a:latin typeface="微软雅黑" panose="020B0503020204020204" pitchFamily="34" charset="-122"/>
                <a:ea typeface="微软雅黑" panose="020B0503020204020204" pitchFamily="34" charset="-122"/>
                <a:sym typeface="Open Sans Light" charset="0"/>
              </a:rPr>
              <a:t>Progress</a:t>
            </a:r>
          </a:p>
        </p:txBody>
      </p:sp>
      <p:sp>
        <p:nvSpPr>
          <p:cNvPr id="23555" name="Text Box 3">
            <a:extLst>
              <a:ext uri="{FF2B5EF4-FFF2-40B4-BE49-F238E27FC236}">
                <a16:creationId xmlns="" xmlns:mc="http://schemas.openxmlformats.org/markup-compatibility/2006" xmlns:v="urn:schemas-microsoft-com:vml" xmlns:a14="http://schemas.microsoft.com/office/drawing/2010/main" xmlns:a16="http://schemas.microsoft.com/office/drawing/2014/main" id="{6275469D-91E5-4915-8E70-F90A81693AEA}"/>
              </a:ext>
            </a:extLst>
          </p:cNvPr>
          <p:cNvSpPr txBox="1">
            <a:spLocks/>
          </p:cNvSpPr>
          <p:nvPr/>
        </p:nvSpPr>
        <p:spPr bwMode="auto">
          <a:xfrm>
            <a:off x="22147213" y="11761788"/>
            <a:ext cx="92392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8FCD3EE8-95A5-4F08-91FC-2ED707A5480C}" type="slidenum">
              <a:rPr lang="zh-CN" altLang="zh-CN" sz="2400" baseline="0">
                <a:solidFill>
                  <a:srgbClr val="3F4347"/>
                </a:solidFill>
                <a:latin typeface="微软雅黑" panose="020B0503020204020204" pitchFamily="34" charset="-122"/>
                <a:ea typeface="微软雅黑" panose="020B0503020204020204" pitchFamily="34"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21</a:t>
            </a:fld>
            <a:endParaRPr lang="zh-CN" altLang="zh-CN" sz="2400" baseline="0">
              <a:solidFill>
                <a:srgbClr val="3F4347"/>
              </a:solidFill>
              <a:latin typeface="微软雅黑" panose="020B0503020204020204" pitchFamily="34" charset="-122"/>
              <a:ea typeface="微软雅黑" panose="020B0503020204020204" pitchFamily="34" charset="-122"/>
              <a:cs typeface="Open Sans Semibold" panose="020B0706030804020204" pitchFamily="34" charset="0"/>
              <a:sym typeface="Open Sans Semibold" panose="020B0706030804020204" pitchFamily="34" charset="0"/>
            </a:endParaRPr>
          </a:p>
        </p:txBody>
      </p:sp>
      <p:sp>
        <p:nvSpPr>
          <p:cNvPr id="23558" name="Rectangle 6">
            <a:extLst>
              <a:ext uri="{FF2B5EF4-FFF2-40B4-BE49-F238E27FC236}">
                <a16:creationId xmlns="" xmlns:mc="http://schemas.openxmlformats.org/markup-compatibility/2006" xmlns:v="urn:schemas-microsoft-com:vml" xmlns:a14="http://schemas.microsoft.com/office/drawing/2010/main" xmlns:a16="http://schemas.microsoft.com/office/drawing/2014/main" id="{ED19C1FF-503F-4DF5-A095-524EEA1B7743}"/>
              </a:ext>
            </a:extLst>
          </p:cNvPr>
          <p:cNvSpPr>
            <a:spLocks/>
          </p:cNvSpPr>
          <p:nvPr/>
        </p:nvSpPr>
        <p:spPr bwMode="auto">
          <a:xfrm>
            <a:off x="13012738" y="7800975"/>
            <a:ext cx="49228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2018</a:t>
            </a:r>
          </a:p>
        </p:txBody>
      </p:sp>
      <p:sp>
        <p:nvSpPr>
          <p:cNvPr id="23559" name="Rectangle 7">
            <a:extLst>
              <a:ext uri="{FF2B5EF4-FFF2-40B4-BE49-F238E27FC236}">
                <a16:creationId xmlns="" xmlns:mc="http://schemas.openxmlformats.org/markup-compatibility/2006" xmlns:v="urn:schemas-microsoft-com:vml" xmlns:a14="http://schemas.microsoft.com/office/drawing/2010/main" xmlns:a16="http://schemas.microsoft.com/office/drawing/2014/main" id="{54D8E0C6-13D4-453F-A198-A83C3D83CD06}"/>
              </a:ext>
            </a:extLst>
          </p:cNvPr>
          <p:cNvSpPr>
            <a:spLocks/>
          </p:cNvSpPr>
          <p:nvPr/>
        </p:nvSpPr>
        <p:spPr bwMode="auto">
          <a:xfrm>
            <a:off x="13012738" y="8391525"/>
            <a:ext cx="5449887"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23561" name="Rectangle 9">
            <a:extLst>
              <a:ext uri="{FF2B5EF4-FFF2-40B4-BE49-F238E27FC236}">
                <a16:creationId xmlns="" xmlns:mc="http://schemas.openxmlformats.org/markup-compatibility/2006" xmlns:v="urn:schemas-microsoft-com:vml" xmlns:a14="http://schemas.microsoft.com/office/drawing/2010/main" xmlns:a16="http://schemas.microsoft.com/office/drawing/2014/main" id="{2A2067FF-68B6-41BC-BAD5-C298C270F9EA}"/>
              </a:ext>
            </a:extLst>
          </p:cNvPr>
          <p:cNvSpPr>
            <a:spLocks/>
          </p:cNvSpPr>
          <p:nvPr/>
        </p:nvSpPr>
        <p:spPr bwMode="auto">
          <a:xfrm>
            <a:off x="17254538" y="1298575"/>
            <a:ext cx="49228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2019</a:t>
            </a:r>
          </a:p>
        </p:txBody>
      </p:sp>
      <p:sp>
        <p:nvSpPr>
          <p:cNvPr id="23562" name="Rectangle 10">
            <a:extLst>
              <a:ext uri="{FF2B5EF4-FFF2-40B4-BE49-F238E27FC236}">
                <a16:creationId xmlns="" xmlns:mc="http://schemas.openxmlformats.org/markup-compatibility/2006" xmlns:v="urn:schemas-microsoft-com:vml" xmlns:a14="http://schemas.microsoft.com/office/drawing/2010/main" xmlns:a16="http://schemas.microsoft.com/office/drawing/2014/main" id="{C180A8BA-214E-4E3C-8FD9-DB466B506F23}"/>
              </a:ext>
            </a:extLst>
          </p:cNvPr>
          <p:cNvSpPr>
            <a:spLocks/>
          </p:cNvSpPr>
          <p:nvPr/>
        </p:nvSpPr>
        <p:spPr bwMode="auto">
          <a:xfrm>
            <a:off x="17254538" y="1889125"/>
            <a:ext cx="5449887"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a:t>
            </a:r>
          </a:p>
        </p:txBody>
      </p:sp>
      <p:sp>
        <p:nvSpPr>
          <p:cNvPr id="23564" name="Rectangle 12">
            <a:extLst>
              <a:ext uri="{FF2B5EF4-FFF2-40B4-BE49-F238E27FC236}">
                <a16:creationId xmlns="" xmlns:mc="http://schemas.openxmlformats.org/markup-compatibility/2006" xmlns:v="urn:schemas-microsoft-com:vml" xmlns:a14="http://schemas.microsoft.com/office/drawing/2010/main" xmlns:a16="http://schemas.microsoft.com/office/drawing/2014/main" id="{797356F7-7A91-4338-8227-429AF9D36ECD}"/>
              </a:ext>
            </a:extLst>
          </p:cNvPr>
          <p:cNvSpPr>
            <a:spLocks/>
          </p:cNvSpPr>
          <p:nvPr/>
        </p:nvSpPr>
        <p:spPr bwMode="auto">
          <a:xfrm>
            <a:off x="3011488" y="6010275"/>
            <a:ext cx="49228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2017</a:t>
            </a:r>
          </a:p>
        </p:txBody>
      </p:sp>
      <p:sp>
        <p:nvSpPr>
          <p:cNvPr id="23565" name="Rectangle 13">
            <a:extLst>
              <a:ext uri="{FF2B5EF4-FFF2-40B4-BE49-F238E27FC236}">
                <a16:creationId xmlns="" xmlns:mc="http://schemas.openxmlformats.org/markup-compatibility/2006" xmlns:v="urn:schemas-microsoft-com:vml" xmlns:a14="http://schemas.microsoft.com/office/drawing/2010/main" xmlns:a16="http://schemas.microsoft.com/office/drawing/2014/main" id="{E5E8B31E-E7AF-43B9-A193-B7F1A52D8930}"/>
              </a:ext>
            </a:extLst>
          </p:cNvPr>
          <p:cNvSpPr>
            <a:spLocks/>
          </p:cNvSpPr>
          <p:nvPr/>
        </p:nvSpPr>
        <p:spPr bwMode="auto">
          <a:xfrm>
            <a:off x="3856038" y="6600825"/>
            <a:ext cx="4078287"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a:t>
            </a:r>
          </a:p>
        </p:txBody>
      </p:sp>
      <p:sp>
        <p:nvSpPr>
          <p:cNvPr id="23566" name="Line 14">
            <a:extLst>
              <a:ext uri="{FF2B5EF4-FFF2-40B4-BE49-F238E27FC236}">
                <a16:creationId xmlns="" xmlns:mc="http://schemas.openxmlformats.org/markup-compatibility/2006" xmlns:v="urn:schemas-microsoft-com:vml" xmlns:a14="http://schemas.microsoft.com/office/drawing/2010/main" xmlns:a16="http://schemas.microsoft.com/office/drawing/2014/main" id="{7AD82014-2EA7-49D9-9CDE-DB95331CBF2E}"/>
              </a:ext>
            </a:extLst>
          </p:cNvPr>
          <p:cNvSpPr>
            <a:spLocks noChangeShapeType="1"/>
          </p:cNvSpPr>
          <p:nvPr/>
        </p:nvSpPr>
        <p:spPr bwMode="auto">
          <a:xfrm>
            <a:off x="12582525" y="7515225"/>
            <a:ext cx="0" cy="2065338"/>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23567" name="Line 15">
            <a:extLst>
              <a:ext uri="{FF2B5EF4-FFF2-40B4-BE49-F238E27FC236}">
                <a16:creationId xmlns="" xmlns:mc="http://schemas.openxmlformats.org/markup-compatibility/2006" xmlns:v="urn:schemas-microsoft-com:vml" xmlns:a14="http://schemas.microsoft.com/office/drawing/2010/main" xmlns:a16="http://schemas.microsoft.com/office/drawing/2014/main" id="{B45EB7BE-2C3E-4DAB-BE16-367035B1F622}"/>
              </a:ext>
            </a:extLst>
          </p:cNvPr>
          <p:cNvSpPr>
            <a:spLocks noChangeShapeType="1"/>
          </p:cNvSpPr>
          <p:nvPr/>
        </p:nvSpPr>
        <p:spPr bwMode="auto">
          <a:xfrm>
            <a:off x="8366125" y="5857875"/>
            <a:ext cx="0" cy="3113088"/>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23568" name="Line 16">
            <a:extLst>
              <a:ext uri="{FF2B5EF4-FFF2-40B4-BE49-F238E27FC236}">
                <a16:creationId xmlns="" xmlns:mc="http://schemas.openxmlformats.org/markup-compatibility/2006" xmlns:v="urn:schemas-microsoft-com:vml" xmlns:a14="http://schemas.microsoft.com/office/drawing/2010/main" xmlns:a16="http://schemas.microsoft.com/office/drawing/2014/main" id="{D7C6A329-89EA-4FC3-B2DC-4F540ED542CB}"/>
              </a:ext>
            </a:extLst>
          </p:cNvPr>
          <p:cNvSpPr>
            <a:spLocks noChangeShapeType="1"/>
          </p:cNvSpPr>
          <p:nvPr/>
        </p:nvSpPr>
        <p:spPr bwMode="auto">
          <a:xfrm>
            <a:off x="16773525" y="1057275"/>
            <a:ext cx="0" cy="2065338"/>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Tree>
  </p:cSld>
  <p:clrMapOvr>
    <a:masterClrMapping/>
  </p:clrMapOvr>
  <p:transition spd="med" advClick="0" advTm="300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1">
            <a:extLst>
              <a:ext uri="{FF2B5EF4-FFF2-40B4-BE49-F238E27FC236}">
                <a16:creationId xmlns="" xmlns:a14="http://schemas.microsoft.com/office/drawing/2010/main" xmlns:a16="http://schemas.microsoft.com/office/drawing/2014/main" id="{142164C8-2AA1-4097-B0F1-BE2B7E0D87EE}"/>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51409EE2-C890-47B7-AC1B-9EC0A9CB168C}"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22</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24579" name="Rectangle 3">
            <a:extLst>
              <a:ext uri="{FF2B5EF4-FFF2-40B4-BE49-F238E27FC236}">
                <a16:creationId xmlns="" xmlns:a14="http://schemas.microsoft.com/office/drawing/2010/main" xmlns:a16="http://schemas.microsoft.com/office/drawing/2014/main" id="{DC29CF79-D263-4A64-91D0-103B170BB5CE}"/>
              </a:ext>
            </a:extLst>
          </p:cNvPr>
          <p:cNvSpPr>
            <a:spLocks/>
          </p:cNvSpPr>
          <p:nvPr/>
        </p:nvSpPr>
        <p:spPr bwMode="auto">
          <a:xfrm>
            <a:off x="2520950" y="2379663"/>
            <a:ext cx="5757863" cy="898525"/>
          </a:xfrm>
          <a:prstGeom prst="rect">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580" name="Text Box 4">
            <a:extLst>
              <a:ext uri="{FF2B5EF4-FFF2-40B4-BE49-F238E27FC236}">
                <a16:creationId xmlns="" xmlns:a14="http://schemas.microsoft.com/office/drawing/2010/main" xmlns:a16="http://schemas.microsoft.com/office/drawing/2014/main" id="{E2A20D3B-A0C8-4B6C-A64B-EEF1546A1C24}"/>
              </a:ext>
            </a:extLst>
          </p:cNvPr>
          <p:cNvSpPr txBox="1">
            <a:spLocks/>
          </p:cNvSpPr>
          <p:nvPr/>
        </p:nvSpPr>
        <p:spPr bwMode="auto">
          <a:xfrm>
            <a:off x="2776538" y="2693988"/>
            <a:ext cx="4348162" cy="655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600"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Base Plan</a:t>
            </a:r>
          </a:p>
        </p:txBody>
      </p:sp>
      <p:sp>
        <p:nvSpPr>
          <p:cNvPr id="24582" name="Rectangle 6">
            <a:extLst>
              <a:ext uri="{FF2B5EF4-FFF2-40B4-BE49-F238E27FC236}">
                <a16:creationId xmlns="" xmlns:a14="http://schemas.microsoft.com/office/drawing/2010/main" xmlns:a16="http://schemas.microsoft.com/office/drawing/2014/main" id="{C0F97464-C61A-4952-9AE9-B077CAE66045}"/>
              </a:ext>
            </a:extLst>
          </p:cNvPr>
          <p:cNvSpPr>
            <a:spLocks/>
          </p:cNvSpPr>
          <p:nvPr/>
        </p:nvSpPr>
        <p:spPr bwMode="auto">
          <a:xfrm>
            <a:off x="9302750" y="2379663"/>
            <a:ext cx="5757863"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583" name="Text Box 7">
            <a:extLst>
              <a:ext uri="{FF2B5EF4-FFF2-40B4-BE49-F238E27FC236}">
                <a16:creationId xmlns="" xmlns:a14="http://schemas.microsoft.com/office/drawing/2010/main" xmlns:a16="http://schemas.microsoft.com/office/drawing/2014/main" id="{6A5B2E73-B802-46A2-9B1B-5C8393FD3BF7}"/>
              </a:ext>
            </a:extLst>
          </p:cNvPr>
          <p:cNvSpPr txBox="1">
            <a:spLocks/>
          </p:cNvSpPr>
          <p:nvPr/>
        </p:nvSpPr>
        <p:spPr bwMode="auto">
          <a:xfrm>
            <a:off x="9558338" y="2693988"/>
            <a:ext cx="4348162" cy="655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600"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Popular Plan</a:t>
            </a:r>
          </a:p>
        </p:txBody>
      </p:sp>
      <p:sp>
        <p:nvSpPr>
          <p:cNvPr id="24585" name="Rectangle 9">
            <a:extLst>
              <a:ext uri="{FF2B5EF4-FFF2-40B4-BE49-F238E27FC236}">
                <a16:creationId xmlns="" xmlns:a14="http://schemas.microsoft.com/office/drawing/2010/main" xmlns:a16="http://schemas.microsoft.com/office/drawing/2014/main" id="{169C68C6-3A62-4E19-A300-ADBA8CDB340B}"/>
              </a:ext>
            </a:extLst>
          </p:cNvPr>
          <p:cNvSpPr>
            <a:spLocks/>
          </p:cNvSpPr>
          <p:nvPr/>
        </p:nvSpPr>
        <p:spPr bwMode="auto">
          <a:xfrm>
            <a:off x="16084550" y="2379663"/>
            <a:ext cx="5757863" cy="898525"/>
          </a:xfrm>
          <a:prstGeom prst="rect">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586" name="Text Box 10">
            <a:extLst>
              <a:ext uri="{FF2B5EF4-FFF2-40B4-BE49-F238E27FC236}">
                <a16:creationId xmlns="" xmlns:a14="http://schemas.microsoft.com/office/drawing/2010/main" xmlns:a16="http://schemas.microsoft.com/office/drawing/2014/main" id="{8EEFB294-03CF-4E32-9851-8E4005812B0F}"/>
              </a:ext>
            </a:extLst>
          </p:cNvPr>
          <p:cNvSpPr txBox="1">
            <a:spLocks/>
          </p:cNvSpPr>
          <p:nvPr/>
        </p:nvSpPr>
        <p:spPr bwMode="auto">
          <a:xfrm>
            <a:off x="16340138" y="2693988"/>
            <a:ext cx="4348162" cy="655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600"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Premium Plan</a:t>
            </a:r>
          </a:p>
        </p:txBody>
      </p:sp>
      <p:sp>
        <p:nvSpPr>
          <p:cNvPr id="24588" name="Rectangle 12">
            <a:extLst>
              <a:ext uri="{FF2B5EF4-FFF2-40B4-BE49-F238E27FC236}">
                <a16:creationId xmlns="" xmlns:a14="http://schemas.microsoft.com/office/drawing/2010/main" xmlns:a16="http://schemas.microsoft.com/office/drawing/2014/main" id="{4F39509A-CA34-451A-A860-7029BB07645F}"/>
              </a:ext>
            </a:extLst>
          </p:cNvPr>
          <p:cNvSpPr>
            <a:spLocks/>
          </p:cNvSpPr>
          <p:nvPr/>
        </p:nvSpPr>
        <p:spPr bwMode="auto">
          <a:xfrm>
            <a:off x="2516188" y="5780088"/>
            <a:ext cx="602138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4589" name="Rectangle 13">
            <a:extLst>
              <a:ext uri="{FF2B5EF4-FFF2-40B4-BE49-F238E27FC236}">
                <a16:creationId xmlns="" xmlns:a14="http://schemas.microsoft.com/office/drawing/2010/main" xmlns:a16="http://schemas.microsoft.com/office/drawing/2014/main" id="{9EFC84D2-C44F-42CA-9342-5167B1A76CE9}"/>
              </a:ext>
            </a:extLst>
          </p:cNvPr>
          <p:cNvSpPr>
            <a:spLocks/>
          </p:cNvSpPr>
          <p:nvPr/>
        </p:nvSpPr>
        <p:spPr bwMode="auto">
          <a:xfrm>
            <a:off x="2439988" y="3981450"/>
            <a:ext cx="5757862" cy="1089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64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$ 2.560</a:t>
            </a:r>
          </a:p>
        </p:txBody>
      </p:sp>
      <p:sp>
        <p:nvSpPr>
          <p:cNvPr id="24590" name="Text Box 14">
            <a:extLst>
              <a:ext uri="{FF2B5EF4-FFF2-40B4-BE49-F238E27FC236}">
                <a16:creationId xmlns="" xmlns:a14="http://schemas.microsoft.com/office/drawing/2010/main" xmlns:a16="http://schemas.microsoft.com/office/drawing/2014/main" id="{71262E50-C05F-4F7D-BA4B-EBE52D8C4226}"/>
              </a:ext>
            </a:extLst>
          </p:cNvPr>
          <p:cNvSpPr txBox="1">
            <a:spLocks/>
          </p:cNvSpPr>
          <p:nvPr/>
        </p:nvSpPr>
        <p:spPr bwMode="auto">
          <a:xfrm>
            <a:off x="2559050" y="6353175"/>
            <a:ext cx="6751638"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grpSp>
        <p:nvGrpSpPr>
          <p:cNvPr id="47116" name="Group 17">
            <a:extLst>
              <a:ext uri="{FF2B5EF4-FFF2-40B4-BE49-F238E27FC236}">
                <a16:creationId xmlns="" xmlns:a14="http://schemas.microsoft.com/office/drawing/2010/main" xmlns:a16="http://schemas.microsoft.com/office/drawing/2014/main" id="{54DA5BFA-9767-417D-98A7-D97A81B760DD}"/>
              </a:ext>
            </a:extLst>
          </p:cNvPr>
          <p:cNvGrpSpPr>
            <a:grpSpLocks/>
          </p:cNvGrpSpPr>
          <p:nvPr/>
        </p:nvGrpSpPr>
        <p:grpSpPr bwMode="auto">
          <a:xfrm>
            <a:off x="2571750" y="8729663"/>
            <a:ext cx="328613" cy="328612"/>
            <a:chOff x="0" y="0"/>
            <a:chExt cx="328431" cy="328431"/>
          </a:xfrm>
        </p:grpSpPr>
        <p:sp>
          <p:nvSpPr>
            <p:cNvPr id="3" name="Oval 18">
              <a:extLst>
                <a:ext uri="{FF2B5EF4-FFF2-40B4-BE49-F238E27FC236}">
                  <a16:creationId xmlns="" xmlns:a14="http://schemas.microsoft.com/office/drawing/2010/main" xmlns:a16="http://schemas.microsoft.com/office/drawing/2014/main" id="{11DB4D69-32C1-492A-B5AD-516511F069F2}"/>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595" name="AutoShape 19">
              <a:extLst>
                <a:ext uri="{FF2B5EF4-FFF2-40B4-BE49-F238E27FC236}">
                  <a16:creationId xmlns="" xmlns:a14="http://schemas.microsoft.com/office/drawing/2010/main" xmlns:a16="http://schemas.microsoft.com/office/drawing/2014/main" id="{F86D1201-2289-4E42-B59F-C0C285A919F1}"/>
                </a:ext>
              </a:extLst>
            </p:cNvPr>
            <p:cNvSpPr>
              <a:spLocks/>
            </p:cNvSpPr>
            <p:nvPr/>
          </p:nvSpPr>
          <p:spPr bwMode="auto">
            <a:xfrm>
              <a:off x="69811"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7117" name="Group 22">
            <a:extLst>
              <a:ext uri="{FF2B5EF4-FFF2-40B4-BE49-F238E27FC236}">
                <a16:creationId xmlns="" xmlns:a14="http://schemas.microsoft.com/office/drawing/2010/main" xmlns:a16="http://schemas.microsoft.com/office/drawing/2014/main" id="{03AA5750-021E-494C-9EE3-603B1DDB0ADE}"/>
              </a:ext>
            </a:extLst>
          </p:cNvPr>
          <p:cNvGrpSpPr>
            <a:grpSpLocks/>
          </p:cNvGrpSpPr>
          <p:nvPr/>
        </p:nvGrpSpPr>
        <p:grpSpPr bwMode="auto">
          <a:xfrm>
            <a:off x="2573338" y="9372600"/>
            <a:ext cx="328612" cy="327025"/>
            <a:chOff x="0" y="0"/>
            <a:chExt cx="328431" cy="328431"/>
          </a:xfrm>
        </p:grpSpPr>
        <p:sp>
          <p:nvSpPr>
            <p:cNvPr id="5" name="Oval 23">
              <a:extLst>
                <a:ext uri="{FF2B5EF4-FFF2-40B4-BE49-F238E27FC236}">
                  <a16:creationId xmlns="" xmlns:a14="http://schemas.microsoft.com/office/drawing/2010/main" xmlns:a16="http://schemas.microsoft.com/office/drawing/2014/main" id="{19B1C32F-A3A2-434E-B236-27304D8F95EE}"/>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600" name="AutoShape 24">
              <a:extLst>
                <a:ext uri="{FF2B5EF4-FFF2-40B4-BE49-F238E27FC236}">
                  <a16:creationId xmlns="" xmlns:a14="http://schemas.microsoft.com/office/drawing/2010/main" xmlns:a16="http://schemas.microsoft.com/office/drawing/2014/main" id="{8B4EC95B-8EF1-4610-BEA5-AE4567BE7B20}"/>
                </a:ext>
              </a:extLst>
            </p:cNvPr>
            <p:cNvSpPr>
              <a:spLocks/>
            </p:cNvSpPr>
            <p:nvPr/>
          </p:nvSpPr>
          <p:spPr bwMode="auto">
            <a:xfrm>
              <a:off x="69812" y="92471"/>
              <a:ext cx="188808" cy="143489"/>
            </a:xfrm>
            <a:custGeom>
              <a:avLst/>
              <a:gdLst>
                <a:gd name="T0" fmla="*/ 94404 w 21600"/>
                <a:gd name="T1" fmla="*/ 71745 h 21600"/>
                <a:gd name="T2" fmla="*/ 94404 w 21600"/>
                <a:gd name="T3" fmla="*/ 71745 h 21600"/>
                <a:gd name="T4" fmla="*/ 94404 w 21600"/>
                <a:gd name="T5" fmla="*/ 71745 h 21600"/>
                <a:gd name="T6" fmla="*/ 94404 w 21600"/>
                <a:gd name="T7" fmla="*/ 717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7118" name="Group 27">
            <a:extLst>
              <a:ext uri="{FF2B5EF4-FFF2-40B4-BE49-F238E27FC236}">
                <a16:creationId xmlns="" xmlns:a14="http://schemas.microsoft.com/office/drawing/2010/main" xmlns:a16="http://schemas.microsoft.com/office/drawing/2014/main" id="{65C9EA2B-F208-49F5-83CE-E860394263CD}"/>
              </a:ext>
            </a:extLst>
          </p:cNvPr>
          <p:cNvGrpSpPr>
            <a:grpSpLocks/>
          </p:cNvGrpSpPr>
          <p:nvPr/>
        </p:nvGrpSpPr>
        <p:grpSpPr bwMode="auto">
          <a:xfrm>
            <a:off x="2573338" y="10013950"/>
            <a:ext cx="328612" cy="328613"/>
            <a:chOff x="0" y="0"/>
            <a:chExt cx="328431" cy="328431"/>
          </a:xfrm>
        </p:grpSpPr>
        <p:sp>
          <p:nvSpPr>
            <p:cNvPr id="24604" name="Oval 28">
              <a:extLst>
                <a:ext uri="{FF2B5EF4-FFF2-40B4-BE49-F238E27FC236}">
                  <a16:creationId xmlns="" xmlns:a14="http://schemas.microsoft.com/office/drawing/2010/main" xmlns:a16="http://schemas.microsoft.com/office/drawing/2014/main" id="{82099AF2-2780-494B-B2F4-E2FC04833F9C}"/>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7" name="AutoShape 29">
              <a:extLst>
                <a:ext uri="{FF2B5EF4-FFF2-40B4-BE49-F238E27FC236}">
                  <a16:creationId xmlns="" xmlns:a14="http://schemas.microsoft.com/office/drawing/2010/main" xmlns:a16="http://schemas.microsoft.com/office/drawing/2014/main" id="{FA9DF833-8897-4629-869D-D1A14100F9D3}"/>
                </a:ext>
              </a:extLst>
            </p:cNvPr>
            <p:cNvSpPr>
              <a:spLocks/>
            </p:cNvSpPr>
            <p:nvPr/>
          </p:nvSpPr>
          <p:spPr bwMode="auto">
            <a:xfrm>
              <a:off x="69812"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7119" name="Group 32">
            <a:extLst>
              <a:ext uri="{FF2B5EF4-FFF2-40B4-BE49-F238E27FC236}">
                <a16:creationId xmlns="" xmlns:a14="http://schemas.microsoft.com/office/drawing/2010/main" xmlns:a16="http://schemas.microsoft.com/office/drawing/2014/main" id="{8EE0EAE7-EA59-4D0B-927E-03E2EEC3EBE4}"/>
              </a:ext>
            </a:extLst>
          </p:cNvPr>
          <p:cNvGrpSpPr>
            <a:grpSpLocks/>
          </p:cNvGrpSpPr>
          <p:nvPr/>
        </p:nvGrpSpPr>
        <p:grpSpPr bwMode="auto">
          <a:xfrm>
            <a:off x="2573338" y="10655300"/>
            <a:ext cx="328612" cy="328613"/>
            <a:chOff x="0" y="0"/>
            <a:chExt cx="328431" cy="328431"/>
          </a:xfrm>
        </p:grpSpPr>
        <p:sp>
          <p:nvSpPr>
            <p:cNvPr id="24609" name="Oval 33">
              <a:extLst>
                <a:ext uri="{FF2B5EF4-FFF2-40B4-BE49-F238E27FC236}">
                  <a16:creationId xmlns="" xmlns:a14="http://schemas.microsoft.com/office/drawing/2010/main" xmlns:a16="http://schemas.microsoft.com/office/drawing/2014/main" id="{9AF7C1EC-8955-4DC4-B817-91834D1548CD}"/>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8" name="AutoShape 34">
              <a:extLst>
                <a:ext uri="{FF2B5EF4-FFF2-40B4-BE49-F238E27FC236}">
                  <a16:creationId xmlns="" xmlns:a14="http://schemas.microsoft.com/office/drawing/2010/main" xmlns:a16="http://schemas.microsoft.com/office/drawing/2014/main" id="{646E19BF-D657-4CB1-8BD7-BDE61A5E0CB2}"/>
                </a:ext>
              </a:extLst>
            </p:cNvPr>
            <p:cNvSpPr>
              <a:spLocks/>
            </p:cNvSpPr>
            <p:nvPr/>
          </p:nvSpPr>
          <p:spPr bwMode="auto">
            <a:xfrm>
              <a:off x="69812"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4612" name="Rectangle 36">
            <a:extLst>
              <a:ext uri="{FF2B5EF4-FFF2-40B4-BE49-F238E27FC236}">
                <a16:creationId xmlns="" xmlns:a14="http://schemas.microsoft.com/office/drawing/2010/main" xmlns:a16="http://schemas.microsoft.com/office/drawing/2014/main" id="{0AD969BA-E587-4D9A-94DA-36400F8554B7}"/>
              </a:ext>
            </a:extLst>
          </p:cNvPr>
          <p:cNvSpPr>
            <a:spLocks/>
          </p:cNvSpPr>
          <p:nvPr/>
        </p:nvSpPr>
        <p:spPr bwMode="auto">
          <a:xfrm>
            <a:off x="9272588" y="5780088"/>
            <a:ext cx="602138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4613" name="Rectangle 37">
            <a:extLst>
              <a:ext uri="{FF2B5EF4-FFF2-40B4-BE49-F238E27FC236}">
                <a16:creationId xmlns="" xmlns:a14="http://schemas.microsoft.com/office/drawing/2010/main" xmlns:a16="http://schemas.microsoft.com/office/drawing/2014/main" id="{64E807DB-60FD-4235-A844-873D35115E49}"/>
              </a:ext>
            </a:extLst>
          </p:cNvPr>
          <p:cNvSpPr>
            <a:spLocks/>
          </p:cNvSpPr>
          <p:nvPr/>
        </p:nvSpPr>
        <p:spPr bwMode="auto">
          <a:xfrm>
            <a:off x="9196388" y="3981450"/>
            <a:ext cx="5757862" cy="1089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64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$ 3.870</a:t>
            </a:r>
          </a:p>
        </p:txBody>
      </p:sp>
      <p:sp>
        <p:nvSpPr>
          <p:cNvPr id="24614" name="Text Box 38">
            <a:extLst>
              <a:ext uri="{FF2B5EF4-FFF2-40B4-BE49-F238E27FC236}">
                <a16:creationId xmlns="" xmlns:a14="http://schemas.microsoft.com/office/drawing/2010/main" xmlns:a16="http://schemas.microsoft.com/office/drawing/2014/main" id="{D39B1740-3145-450C-A20E-39E4AE4D738F}"/>
              </a:ext>
            </a:extLst>
          </p:cNvPr>
          <p:cNvSpPr txBox="1">
            <a:spLocks/>
          </p:cNvSpPr>
          <p:nvPr/>
        </p:nvSpPr>
        <p:spPr bwMode="auto">
          <a:xfrm>
            <a:off x="9315450" y="6353175"/>
            <a:ext cx="6751638"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grpSp>
        <p:nvGrpSpPr>
          <p:cNvPr id="47123" name="Group 41">
            <a:extLst>
              <a:ext uri="{FF2B5EF4-FFF2-40B4-BE49-F238E27FC236}">
                <a16:creationId xmlns="" xmlns:a14="http://schemas.microsoft.com/office/drawing/2010/main" xmlns:a16="http://schemas.microsoft.com/office/drawing/2014/main" id="{5030B437-C30C-4029-959B-B0AFE2DB928E}"/>
              </a:ext>
            </a:extLst>
          </p:cNvPr>
          <p:cNvGrpSpPr>
            <a:grpSpLocks/>
          </p:cNvGrpSpPr>
          <p:nvPr/>
        </p:nvGrpSpPr>
        <p:grpSpPr bwMode="auto">
          <a:xfrm>
            <a:off x="9328150" y="8729663"/>
            <a:ext cx="328613" cy="328612"/>
            <a:chOff x="0" y="0"/>
            <a:chExt cx="328431" cy="328431"/>
          </a:xfrm>
        </p:grpSpPr>
        <p:sp>
          <p:nvSpPr>
            <p:cNvPr id="24618" name="Oval 42">
              <a:extLst>
                <a:ext uri="{FF2B5EF4-FFF2-40B4-BE49-F238E27FC236}">
                  <a16:creationId xmlns="" xmlns:a14="http://schemas.microsoft.com/office/drawing/2010/main" xmlns:a16="http://schemas.microsoft.com/office/drawing/2014/main" id="{776B279E-9483-4404-A614-9FB9D0CCB9A0}"/>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619" name="AutoShape 43">
              <a:extLst>
                <a:ext uri="{FF2B5EF4-FFF2-40B4-BE49-F238E27FC236}">
                  <a16:creationId xmlns="" xmlns:a14="http://schemas.microsoft.com/office/drawing/2010/main" xmlns:a16="http://schemas.microsoft.com/office/drawing/2014/main" id="{38CF7C9C-B574-4F73-9E7E-1E646C425FD3}"/>
                </a:ext>
              </a:extLst>
            </p:cNvPr>
            <p:cNvSpPr>
              <a:spLocks/>
            </p:cNvSpPr>
            <p:nvPr/>
          </p:nvSpPr>
          <p:spPr bwMode="auto">
            <a:xfrm>
              <a:off x="69811"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7124" name="Group 46">
            <a:extLst>
              <a:ext uri="{FF2B5EF4-FFF2-40B4-BE49-F238E27FC236}">
                <a16:creationId xmlns="" xmlns:a14="http://schemas.microsoft.com/office/drawing/2010/main" xmlns:a16="http://schemas.microsoft.com/office/drawing/2014/main" id="{7921E752-1F5B-48CD-9F75-3DAC87956AB1}"/>
              </a:ext>
            </a:extLst>
          </p:cNvPr>
          <p:cNvGrpSpPr>
            <a:grpSpLocks/>
          </p:cNvGrpSpPr>
          <p:nvPr/>
        </p:nvGrpSpPr>
        <p:grpSpPr bwMode="auto">
          <a:xfrm>
            <a:off x="9329738" y="9372600"/>
            <a:ext cx="328612" cy="327025"/>
            <a:chOff x="0" y="0"/>
            <a:chExt cx="328431" cy="328431"/>
          </a:xfrm>
        </p:grpSpPr>
        <p:sp>
          <p:nvSpPr>
            <p:cNvPr id="24623" name="Oval 47">
              <a:extLst>
                <a:ext uri="{FF2B5EF4-FFF2-40B4-BE49-F238E27FC236}">
                  <a16:creationId xmlns="" xmlns:a14="http://schemas.microsoft.com/office/drawing/2010/main" xmlns:a16="http://schemas.microsoft.com/office/drawing/2014/main" id="{05F448B6-CA3E-4032-87B9-92348DF57256}"/>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624" name="AutoShape 48">
              <a:extLst>
                <a:ext uri="{FF2B5EF4-FFF2-40B4-BE49-F238E27FC236}">
                  <a16:creationId xmlns="" xmlns:a14="http://schemas.microsoft.com/office/drawing/2010/main" xmlns:a16="http://schemas.microsoft.com/office/drawing/2014/main" id="{C172C7FB-EAC3-460B-9F17-714B0CDEF805}"/>
                </a:ext>
              </a:extLst>
            </p:cNvPr>
            <p:cNvSpPr>
              <a:spLocks/>
            </p:cNvSpPr>
            <p:nvPr/>
          </p:nvSpPr>
          <p:spPr bwMode="auto">
            <a:xfrm>
              <a:off x="69812" y="92471"/>
              <a:ext cx="188808" cy="143489"/>
            </a:xfrm>
            <a:custGeom>
              <a:avLst/>
              <a:gdLst>
                <a:gd name="T0" fmla="*/ 94404 w 21600"/>
                <a:gd name="T1" fmla="*/ 71745 h 21600"/>
                <a:gd name="T2" fmla="*/ 94404 w 21600"/>
                <a:gd name="T3" fmla="*/ 71745 h 21600"/>
                <a:gd name="T4" fmla="*/ 94404 w 21600"/>
                <a:gd name="T5" fmla="*/ 71745 h 21600"/>
                <a:gd name="T6" fmla="*/ 94404 w 21600"/>
                <a:gd name="T7" fmla="*/ 717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7125" name="Group 51">
            <a:extLst>
              <a:ext uri="{FF2B5EF4-FFF2-40B4-BE49-F238E27FC236}">
                <a16:creationId xmlns="" xmlns:a14="http://schemas.microsoft.com/office/drawing/2010/main" xmlns:a16="http://schemas.microsoft.com/office/drawing/2014/main" id="{8D62A246-DDE3-4A08-9804-5020C18EDAC3}"/>
              </a:ext>
            </a:extLst>
          </p:cNvPr>
          <p:cNvGrpSpPr>
            <a:grpSpLocks/>
          </p:cNvGrpSpPr>
          <p:nvPr/>
        </p:nvGrpSpPr>
        <p:grpSpPr bwMode="auto">
          <a:xfrm>
            <a:off x="9329738" y="10013950"/>
            <a:ext cx="328612" cy="328613"/>
            <a:chOff x="0" y="0"/>
            <a:chExt cx="328431" cy="328431"/>
          </a:xfrm>
        </p:grpSpPr>
        <p:sp>
          <p:nvSpPr>
            <p:cNvPr id="24628" name="Oval 52">
              <a:extLst>
                <a:ext uri="{FF2B5EF4-FFF2-40B4-BE49-F238E27FC236}">
                  <a16:creationId xmlns="" xmlns:a14="http://schemas.microsoft.com/office/drawing/2010/main" xmlns:a16="http://schemas.microsoft.com/office/drawing/2014/main" id="{0A708E57-5977-420C-9C1A-6A15241A509A}"/>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629" name="AutoShape 53">
              <a:extLst>
                <a:ext uri="{FF2B5EF4-FFF2-40B4-BE49-F238E27FC236}">
                  <a16:creationId xmlns="" xmlns:a14="http://schemas.microsoft.com/office/drawing/2010/main" xmlns:a16="http://schemas.microsoft.com/office/drawing/2014/main" id="{63E2C62D-D93A-4246-819A-0A960D0B89CD}"/>
                </a:ext>
              </a:extLst>
            </p:cNvPr>
            <p:cNvSpPr>
              <a:spLocks/>
            </p:cNvSpPr>
            <p:nvPr/>
          </p:nvSpPr>
          <p:spPr bwMode="auto">
            <a:xfrm>
              <a:off x="69812"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7126" name="Group 56">
            <a:extLst>
              <a:ext uri="{FF2B5EF4-FFF2-40B4-BE49-F238E27FC236}">
                <a16:creationId xmlns="" xmlns:a14="http://schemas.microsoft.com/office/drawing/2010/main" xmlns:a16="http://schemas.microsoft.com/office/drawing/2014/main" id="{93C11F33-6213-48BB-84A3-CC189DE29FA8}"/>
              </a:ext>
            </a:extLst>
          </p:cNvPr>
          <p:cNvGrpSpPr>
            <a:grpSpLocks/>
          </p:cNvGrpSpPr>
          <p:nvPr/>
        </p:nvGrpSpPr>
        <p:grpSpPr bwMode="auto">
          <a:xfrm>
            <a:off x="9329738" y="10655300"/>
            <a:ext cx="328612" cy="328613"/>
            <a:chOff x="0" y="0"/>
            <a:chExt cx="328431" cy="328431"/>
          </a:xfrm>
        </p:grpSpPr>
        <p:sp>
          <p:nvSpPr>
            <p:cNvPr id="24633" name="Oval 57">
              <a:extLst>
                <a:ext uri="{FF2B5EF4-FFF2-40B4-BE49-F238E27FC236}">
                  <a16:creationId xmlns="" xmlns:a14="http://schemas.microsoft.com/office/drawing/2010/main" xmlns:a16="http://schemas.microsoft.com/office/drawing/2014/main" id="{6B5EABE4-6525-4CF5-B8BA-1F483BD3D61E}"/>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634" name="AutoShape 58">
              <a:extLst>
                <a:ext uri="{FF2B5EF4-FFF2-40B4-BE49-F238E27FC236}">
                  <a16:creationId xmlns="" xmlns:a14="http://schemas.microsoft.com/office/drawing/2010/main" xmlns:a16="http://schemas.microsoft.com/office/drawing/2014/main" id="{228F40A9-936D-4E81-9417-411DBCD7B043}"/>
                </a:ext>
              </a:extLst>
            </p:cNvPr>
            <p:cNvSpPr>
              <a:spLocks/>
            </p:cNvSpPr>
            <p:nvPr/>
          </p:nvSpPr>
          <p:spPr bwMode="auto">
            <a:xfrm>
              <a:off x="69812"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4636" name="Rectangle 60">
            <a:extLst>
              <a:ext uri="{FF2B5EF4-FFF2-40B4-BE49-F238E27FC236}">
                <a16:creationId xmlns="" xmlns:a14="http://schemas.microsoft.com/office/drawing/2010/main" xmlns:a16="http://schemas.microsoft.com/office/drawing/2014/main" id="{94D3F698-16CD-42D2-8607-1B046F7177B5}"/>
              </a:ext>
            </a:extLst>
          </p:cNvPr>
          <p:cNvSpPr>
            <a:spLocks/>
          </p:cNvSpPr>
          <p:nvPr/>
        </p:nvSpPr>
        <p:spPr bwMode="auto">
          <a:xfrm>
            <a:off x="16054388" y="5780088"/>
            <a:ext cx="602138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4637" name="Rectangle 61">
            <a:extLst>
              <a:ext uri="{FF2B5EF4-FFF2-40B4-BE49-F238E27FC236}">
                <a16:creationId xmlns="" xmlns:a14="http://schemas.microsoft.com/office/drawing/2010/main" xmlns:a16="http://schemas.microsoft.com/office/drawing/2014/main" id="{453C5A69-8AD7-4E90-B0BF-DFAF9A582E3D}"/>
              </a:ext>
            </a:extLst>
          </p:cNvPr>
          <p:cNvSpPr>
            <a:spLocks/>
          </p:cNvSpPr>
          <p:nvPr/>
        </p:nvSpPr>
        <p:spPr bwMode="auto">
          <a:xfrm>
            <a:off x="15978188" y="3981450"/>
            <a:ext cx="5757862" cy="1089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64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$ 5.090</a:t>
            </a:r>
          </a:p>
        </p:txBody>
      </p:sp>
      <p:sp>
        <p:nvSpPr>
          <p:cNvPr id="24638" name="Text Box 62">
            <a:extLst>
              <a:ext uri="{FF2B5EF4-FFF2-40B4-BE49-F238E27FC236}">
                <a16:creationId xmlns="" xmlns:a14="http://schemas.microsoft.com/office/drawing/2010/main" xmlns:a16="http://schemas.microsoft.com/office/drawing/2014/main" id="{E6F90DE6-F9BA-4CEA-A497-31E029C3DEE8}"/>
              </a:ext>
            </a:extLst>
          </p:cNvPr>
          <p:cNvSpPr txBox="1">
            <a:spLocks/>
          </p:cNvSpPr>
          <p:nvPr/>
        </p:nvSpPr>
        <p:spPr bwMode="auto">
          <a:xfrm>
            <a:off x="16097250" y="6353175"/>
            <a:ext cx="6751638"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grpSp>
        <p:nvGrpSpPr>
          <p:cNvPr id="47130" name="Group 65">
            <a:extLst>
              <a:ext uri="{FF2B5EF4-FFF2-40B4-BE49-F238E27FC236}">
                <a16:creationId xmlns="" xmlns:a14="http://schemas.microsoft.com/office/drawing/2010/main" xmlns:a16="http://schemas.microsoft.com/office/drawing/2014/main" id="{4B08E043-89D7-4990-B5BD-C1C94443712D}"/>
              </a:ext>
            </a:extLst>
          </p:cNvPr>
          <p:cNvGrpSpPr>
            <a:grpSpLocks/>
          </p:cNvGrpSpPr>
          <p:nvPr/>
        </p:nvGrpSpPr>
        <p:grpSpPr bwMode="auto">
          <a:xfrm>
            <a:off x="16109950" y="8729663"/>
            <a:ext cx="328613" cy="328612"/>
            <a:chOff x="0" y="0"/>
            <a:chExt cx="328431" cy="328431"/>
          </a:xfrm>
        </p:grpSpPr>
        <p:sp>
          <p:nvSpPr>
            <p:cNvPr id="24642" name="Oval 66">
              <a:extLst>
                <a:ext uri="{FF2B5EF4-FFF2-40B4-BE49-F238E27FC236}">
                  <a16:creationId xmlns="" xmlns:a14="http://schemas.microsoft.com/office/drawing/2010/main" xmlns:a16="http://schemas.microsoft.com/office/drawing/2014/main" id="{E83431ED-6C20-4CA9-8440-A7A1C896481C}"/>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643" name="AutoShape 67">
              <a:extLst>
                <a:ext uri="{FF2B5EF4-FFF2-40B4-BE49-F238E27FC236}">
                  <a16:creationId xmlns="" xmlns:a14="http://schemas.microsoft.com/office/drawing/2010/main" xmlns:a16="http://schemas.microsoft.com/office/drawing/2014/main" id="{F97D9193-6D4B-4030-908C-32F2B00B1D07}"/>
                </a:ext>
              </a:extLst>
            </p:cNvPr>
            <p:cNvSpPr>
              <a:spLocks/>
            </p:cNvSpPr>
            <p:nvPr/>
          </p:nvSpPr>
          <p:spPr bwMode="auto">
            <a:xfrm>
              <a:off x="69811"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7131" name="Group 70">
            <a:extLst>
              <a:ext uri="{FF2B5EF4-FFF2-40B4-BE49-F238E27FC236}">
                <a16:creationId xmlns="" xmlns:a14="http://schemas.microsoft.com/office/drawing/2010/main" xmlns:a16="http://schemas.microsoft.com/office/drawing/2014/main" id="{0FF03EC9-3D06-4871-B9D3-741E1CBD23EF}"/>
              </a:ext>
            </a:extLst>
          </p:cNvPr>
          <p:cNvGrpSpPr>
            <a:grpSpLocks/>
          </p:cNvGrpSpPr>
          <p:nvPr/>
        </p:nvGrpSpPr>
        <p:grpSpPr bwMode="auto">
          <a:xfrm>
            <a:off x="16111538" y="9372600"/>
            <a:ext cx="328612" cy="327025"/>
            <a:chOff x="0" y="0"/>
            <a:chExt cx="328431" cy="328431"/>
          </a:xfrm>
        </p:grpSpPr>
        <p:sp>
          <p:nvSpPr>
            <p:cNvPr id="24647" name="Oval 71">
              <a:extLst>
                <a:ext uri="{FF2B5EF4-FFF2-40B4-BE49-F238E27FC236}">
                  <a16:creationId xmlns="" xmlns:a14="http://schemas.microsoft.com/office/drawing/2010/main" xmlns:a16="http://schemas.microsoft.com/office/drawing/2014/main" id="{4336C592-DE60-458A-8B4F-4BAFE4F1CAF8}"/>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648" name="AutoShape 72">
              <a:extLst>
                <a:ext uri="{FF2B5EF4-FFF2-40B4-BE49-F238E27FC236}">
                  <a16:creationId xmlns="" xmlns:a14="http://schemas.microsoft.com/office/drawing/2010/main" xmlns:a16="http://schemas.microsoft.com/office/drawing/2014/main" id="{A622A5E0-A0A3-43EC-BEA3-512944D6813E}"/>
                </a:ext>
              </a:extLst>
            </p:cNvPr>
            <p:cNvSpPr>
              <a:spLocks/>
            </p:cNvSpPr>
            <p:nvPr/>
          </p:nvSpPr>
          <p:spPr bwMode="auto">
            <a:xfrm>
              <a:off x="69812" y="92471"/>
              <a:ext cx="188808" cy="143489"/>
            </a:xfrm>
            <a:custGeom>
              <a:avLst/>
              <a:gdLst>
                <a:gd name="T0" fmla="*/ 94404 w 21600"/>
                <a:gd name="T1" fmla="*/ 71745 h 21600"/>
                <a:gd name="T2" fmla="*/ 94404 w 21600"/>
                <a:gd name="T3" fmla="*/ 71745 h 21600"/>
                <a:gd name="T4" fmla="*/ 94404 w 21600"/>
                <a:gd name="T5" fmla="*/ 71745 h 21600"/>
                <a:gd name="T6" fmla="*/ 94404 w 21600"/>
                <a:gd name="T7" fmla="*/ 717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7132" name="Group 75">
            <a:extLst>
              <a:ext uri="{FF2B5EF4-FFF2-40B4-BE49-F238E27FC236}">
                <a16:creationId xmlns="" xmlns:a14="http://schemas.microsoft.com/office/drawing/2010/main" xmlns:a16="http://schemas.microsoft.com/office/drawing/2014/main" id="{8DF7610D-0454-4B16-AA13-22FA16C609D0}"/>
              </a:ext>
            </a:extLst>
          </p:cNvPr>
          <p:cNvGrpSpPr>
            <a:grpSpLocks/>
          </p:cNvGrpSpPr>
          <p:nvPr/>
        </p:nvGrpSpPr>
        <p:grpSpPr bwMode="auto">
          <a:xfrm>
            <a:off x="16111538" y="10013950"/>
            <a:ext cx="328612" cy="328613"/>
            <a:chOff x="0" y="0"/>
            <a:chExt cx="328431" cy="328431"/>
          </a:xfrm>
        </p:grpSpPr>
        <p:sp>
          <p:nvSpPr>
            <p:cNvPr id="24652" name="Oval 76">
              <a:extLst>
                <a:ext uri="{FF2B5EF4-FFF2-40B4-BE49-F238E27FC236}">
                  <a16:creationId xmlns="" xmlns:a14="http://schemas.microsoft.com/office/drawing/2010/main" xmlns:a16="http://schemas.microsoft.com/office/drawing/2014/main" id="{26F448CF-6C2C-4BDC-ADB6-8EF4C267EAE1}"/>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653" name="AutoShape 77">
              <a:extLst>
                <a:ext uri="{FF2B5EF4-FFF2-40B4-BE49-F238E27FC236}">
                  <a16:creationId xmlns="" xmlns:a14="http://schemas.microsoft.com/office/drawing/2010/main" xmlns:a16="http://schemas.microsoft.com/office/drawing/2014/main" id="{4A0312B3-261F-464E-B802-483F13B10172}"/>
                </a:ext>
              </a:extLst>
            </p:cNvPr>
            <p:cNvSpPr>
              <a:spLocks/>
            </p:cNvSpPr>
            <p:nvPr/>
          </p:nvSpPr>
          <p:spPr bwMode="auto">
            <a:xfrm>
              <a:off x="69812"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7133" name="Group 80">
            <a:extLst>
              <a:ext uri="{FF2B5EF4-FFF2-40B4-BE49-F238E27FC236}">
                <a16:creationId xmlns="" xmlns:a14="http://schemas.microsoft.com/office/drawing/2010/main" xmlns:a16="http://schemas.microsoft.com/office/drawing/2014/main" id="{213274A2-E9CE-482F-875A-EEE4B24E4EEC}"/>
              </a:ext>
            </a:extLst>
          </p:cNvPr>
          <p:cNvGrpSpPr>
            <a:grpSpLocks/>
          </p:cNvGrpSpPr>
          <p:nvPr/>
        </p:nvGrpSpPr>
        <p:grpSpPr bwMode="auto">
          <a:xfrm>
            <a:off x="16111538" y="10655300"/>
            <a:ext cx="328612" cy="328613"/>
            <a:chOff x="0" y="0"/>
            <a:chExt cx="328431" cy="328431"/>
          </a:xfrm>
        </p:grpSpPr>
        <p:sp>
          <p:nvSpPr>
            <p:cNvPr id="24657" name="Oval 81">
              <a:extLst>
                <a:ext uri="{FF2B5EF4-FFF2-40B4-BE49-F238E27FC236}">
                  <a16:creationId xmlns="" xmlns:a14="http://schemas.microsoft.com/office/drawing/2010/main" xmlns:a16="http://schemas.microsoft.com/office/drawing/2014/main" id="{232A8E39-216D-414C-AAE9-4B02B044F332}"/>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4658" name="AutoShape 82">
              <a:extLst>
                <a:ext uri="{FF2B5EF4-FFF2-40B4-BE49-F238E27FC236}">
                  <a16:creationId xmlns="" xmlns:a14="http://schemas.microsoft.com/office/drawing/2010/main" xmlns:a16="http://schemas.microsoft.com/office/drawing/2014/main" id="{DE5CC316-06A4-424F-853F-4CADAB5C4DA1}"/>
                </a:ext>
              </a:extLst>
            </p:cNvPr>
            <p:cNvSpPr>
              <a:spLocks/>
            </p:cNvSpPr>
            <p:nvPr/>
          </p:nvSpPr>
          <p:spPr bwMode="auto">
            <a:xfrm>
              <a:off x="69812"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47134" name="矩形 3">
            <a:extLst>
              <a:ext uri="{FF2B5EF4-FFF2-40B4-BE49-F238E27FC236}">
                <a16:creationId xmlns="" xmlns:a14="http://schemas.microsoft.com/office/drawing/2010/main" xmlns:a16="http://schemas.microsoft.com/office/drawing/2014/main" id="{A40DA7D7-CFC0-4FEA-AE7A-B0D763F27234}"/>
              </a:ext>
            </a:extLst>
          </p:cNvPr>
          <p:cNvSpPr>
            <a:spLocks noChangeArrowheads="1"/>
          </p:cNvSpPr>
          <p:nvPr/>
        </p:nvSpPr>
        <p:spPr bwMode="auto">
          <a:xfrm>
            <a:off x="3254375" y="8589963"/>
            <a:ext cx="355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35" name="矩形 72">
            <a:extLst>
              <a:ext uri="{FF2B5EF4-FFF2-40B4-BE49-F238E27FC236}">
                <a16:creationId xmlns="" xmlns:a14="http://schemas.microsoft.com/office/drawing/2010/main" xmlns:a16="http://schemas.microsoft.com/office/drawing/2014/main" id="{FD1E57F0-68FA-47BE-9E30-8D688651E0A6}"/>
              </a:ext>
            </a:extLst>
          </p:cNvPr>
          <p:cNvSpPr>
            <a:spLocks noChangeArrowheads="1"/>
          </p:cNvSpPr>
          <p:nvPr/>
        </p:nvSpPr>
        <p:spPr bwMode="auto">
          <a:xfrm>
            <a:off x="3254375" y="9274175"/>
            <a:ext cx="355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36" name="矩形 73">
            <a:extLst>
              <a:ext uri="{FF2B5EF4-FFF2-40B4-BE49-F238E27FC236}">
                <a16:creationId xmlns="" xmlns:a14="http://schemas.microsoft.com/office/drawing/2010/main" xmlns:a16="http://schemas.microsoft.com/office/drawing/2014/main" id="{708194DE-C844-4DBE-8E5C-35126A1C471C}"/>
              </a:ext>
            </a:extLst>
          </p:cNvPr>
          <p:cNvSpPr>
            <a:spLocks noChangeArrowheads="1"/>
          </p:cNvSpPr>
          <p:nvPr/>
        </p:nvSpPr>
        <p:spPr bwMode="auto">
          <a:xfrm>
            <a:off x="3254375" y="9928225"/>
            <a:ext cx="355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37" name="矩形 74">
            <a:extLst>
              <a:ext uri="{FF2B5EF4-FFF2-40B4-BE49-F238E27FC236}">
                <a16:creationId xmlns="" xmlns:a14="http://schemas.microsoft.com/office/drawing/2010/main" xmlns:a16="http://schemas.microsoft.com/office/drawing/2014/main" id="{1B30CCB2-8A7A-4E70-957A-1EBA218D3414}"/>
              </a:ext>
            </a:extLst>
          </p:cNvPr>
          <p:cNvSpPr>
            <a:spLocks noChangeArrowheads="1"/>
          </p:cNvSpPr>
          <p:nvPr/>
        </p:nvSpPr>
        <p:spPr bwMode="auto">
          <a:xfrm>
            <a:off x="3241675" y="10517188"/>
            <a:ext cx="3554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38" name="矩形 75">
            <a:extLst>
              <a:ext uri="{FF2B5EF4-FFF2-40B4-BE49-F238E27FC236}">
                <a16:creationId xmlns="" xmlns:a14="http://schemas.microsoft.com/office/drawing/2010/main" xmlns:a16="http://schemas.microsoft.com/office/drawing/2014/main" id="{E229E218-2B45-4006-B0FC-ADB039EF8910}"/>
              </a:ext>
            </a:extLst>
          </p:cNvPr>
          <p:cNvSpPr>
            <a:spLocks noChangeArrowheads="1"/>
          </p:cNvSpPr>
          <p:nvPr/>
        </p:nvSpPr>
        <p:spPr bwMode="auto">
          <a:xfrm>
            <a:off x="10044113" y="8589963"/>
            <a:ext cx="355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39" name="矩形 76">
            <a:extLst>
              <a:ext uri="{FF2B5EF4-FFF2-40B4-BE49-F238E27FC236}">
                <a16:creationId xmlns="" xmlns:a14="http://schemas.microsoft.com/office/drawing/2010/main" xmlns:a16="http://schemas.microsoft.com/office/drawing/2014/main" id="{DBC8E5C1-2FB0-4DAC-A840-98C20BF4396E}"/>
              </a:ext>
            </a:extLst>
          </p:cNvPr>
          <p:cNvSpPr>
            <a:spLocks noChangeArrowheads="1"/>
          </p:cNvSpPr>
          <p:nvPr/>
        </p:nvSpPr>
        <p:spPr bwMode="auto">
          <a:xfrm>
            <a:off x="10044113" y="9274175"/>
            <a:ext cx="355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40" name="矩形 77">
            <a:extLst>
              <a:ext uri="{FF2B5EF4-FFF2-40B4-BE49-F238E27FC236}">
                <a16:creationId xmlns="" xmlns:a14="http://schemas.microsoft.com/office/drawing/2010/main" xmlns:a16="http://schemas.microsoft.com/office/drawing/2014/main" id="{87D39536-B77C-4E34-A40F-565923BE89D0}"/>
              </a:ext>
            </a:extLst>
          </p:cNvPr>
          <p:cNvSpPr>
            <a:spLocks noChangeArrowheads="1"/>
          </p:cNvSpPr>
          <p:nvPr/>
        </p:nvSpPr>
        <p:spPr bwMode="auto">
          <a:xfrm>
            <a:off x="10044113" y="9928225"/>
            <a:ext cx="355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41" name="矩形 78">
            <a:extLst>
              <a:ext uri="{FF2B5EF4-FFF2-40B4-BE49-F238E27FC236}">
                <a16:creationId xmlns="" xmlns:a14="http://schemas.microsoft.com/office/drawing/2010/main" xmlns:a16="http://schemas.microsoft.com/office/drawing/2014/main" id="{89812A02-A9E6-4D06-9108-805B25DCDA61}"/>
              </a:ext>
            </a:extLst>
          </p:cNvPr>
          <p:cNvSpPr>
            <a:spLocks noChangeArrowheads="1"/>
          </p:cNvSpPr>
          <p:nvPr/>
        </p:nvSpPr>
        <p:spPr bwMode="auto">
          <a:xfrm>
            <a:off x="10031413" y="10517188"/>
            <a:ext cx="355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42" name="矩形 79">
            <a:extLst>
              <a:ext uri="{FF2B5EF4-FFF2-40B4-BE49-F238E27FC236}">
                <a16:creationId xmlns="" xmlns:a14="http://schemas.microsoft.com/office/drawing/2010/main" xmlns:a16="http://schemas.microsoft.com/office/drawing/2014/main" id="{1B9CA085-7DAF-4296-AFF5-B8D4CB163F02}"/>
              </a:ext>
            </a:extLst>
          </p:cNvPr>
          <p:cNvSpPr>
            <a:spLocks noChangeArrowheads="1"/>
          </p:cNvSpPr>
          <p:nvPr/>
        </p:nvSpPr>
        <p:spPr bwMode="auto">
          <a:xfrm>
            <a:off x="16835438" y="8589963"/>
            <a:ext cx="355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43" name="矩形 80">
            <a:extLst>
              <a:ext uri="{FF2B5EF4-FFF2-40B4-BE49-F238E27FC236}">
                <a16:creationId xmlns="" xmlns:a14="http://schemas.microsoft.com/office/drawing/2010/main" xmlns:a16="http://schemas.microsoft.com/office/drawing/2014/main" id="{6876369E-64E2-449B-AAD7-B24F685FC4D1}"/>
              </a:ext>
            </a:extLst>
          </p:cNvPr>
          <p:cNvSpPr>
            <a:spLocks noChangeArrowheads="1"/>
          </p:cNvSpPr>
          <p:nvPr/>
        </p:nvSpPr>
        <p:spPr bwMode="auto">
          <a:xfrm>
            <a:off x="16835438" y="9274175"/>
            <a:ext cx="355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44" name="矩形 81">
            <a:extLst>
              <a:ext uri="{FF2B5EF4-FFF2-40B4-BE49-F238E27FC236}">
                <a16:creationId xmlns="" xmlns:a14="http://schemas.microsoft.com/office/drawing/2010/main" xmlns:a16="http://schemas.microsoft.com/office/drawing/2014/main" id="{18B6F8D1-5214-4266-B5B8-507C4AB152FA}"/>
              </a:ext>
            </a:extLst>
          </p:cNvPr>
          <p:cNvSpPr>
            <a:spLocks noChangeArrowheads="1"/>
          </p:cNvSpPr>
          <p:nvPr/>
        </p:nvSpPr>
        <p:spPr bwMode="auto">
          <a:xfrm>
            <a:off x="16835438" y="9928225"/>
            <a:ext cx="355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
        <p:nvSpPr>
          <p:cNvPr id="47145" name="矩形 82">
            <a:extLst>
              <a:ext uri="{FF2B5EF4-FFF2-40B4-BE49-F238E27FC236}">
                <a16:creationId xmlns="" xmlns:a14="http://schemas.microsoft.com/office/drawing/2010/main" xmlns:a16="http://schemas.microsoft.com/office/drawing/2014/main" id="{CE0EE110-26B1-4673-8C94-1A34D45D6624}"/>
              </a:ext>
            </a:extLst>
          </p:cNvPr>
          <p:cNvSpPr>
            <a:spLocks noChangeArrowheads="1"/>
          </p:cNvSpPr>
          <p:nvPr/>
        </p:nvSpPr>
        <p:spPr bwMode="auto">
          <a:xfrm>
            <a:off x="16822738" y="10517188"/>
            <a:ext cx="355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aseline="0">
                <a:latin typeface="微软雅黑" panose="020B0503020204020204" pitchFamily="34" charset="-122"/>
                <a:ea typeface="微软雅黑" panose="020B0503020204020204" pitchFamily="34" charset="-122"/>
              </a:rPr>
              <a:t>Lorem ipsum dolor </a:t>
            </a:r>
            <a:endParaRPr lang="zh-CN" altLang="en-US">
              <a:ea typeface="宋体" panose="02010600030101010101" pitchFamily="2" charset="-122"/>
            </a:endParaRPr>
          </a:p>
        </p:txBody>
      </p:sp>
    </p:spTree>
  </p:cSld>
  <p:clrMapOvr>
    <a:masterClrMapping/>
  </p:clrMapOvr>
  <p:transition spd="med" advClick="0" advTm="300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1">
            <a:extLst>
              <a:ext uri="{FF2B5EF4-FFF2-40B4-BE49-F238E27FC236}">
                <a16:creationId xmlns="" xmlns:a14="http://schemas.microsoft.com/office/drawing/2010/main" xmlns:a16="http://schemas.microsoft.com/office/drawing/2014/main" id="{90D6289C-4FB3-4D51-8182-3E25D6A29C5F}"/>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93A4240F-ED57-4CC9-8FD8-00CB59716E4F}"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23</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25604" name="Rectangle 4">
            <a:extLst>
              <a:ext uri="{FF2B5EF4-FFF2-40B4-BE49-F238E27FC236}">
                <a16:creationId xmlns="" xmlns:a14="http://schemas.microsoft.com/office/drawing/2010/main" xmlns:a16="http://schemas.microsoft.com/office/drawing/2014/main" id="{303B569C-49D5-426E-A04A-DE088F22C436}"/>
              </a:ext>
            </a:extLst>
          </p:cNvPr>
          <p:cNvSpPr>
            <a:spLocks/>
          </p:cNvSpPr>
          <p:nvPr/>
        </p:nvSpPr>
        <p:spPr bwMode="auto">
          <a:xfrm>
            <a:off x="11253788" y="7778750"/>
            <a:ext cx="4981575" cy="655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a:t>
            </a:r>
          </a:p>
        </p:txBody>
      </p:sp>
      <p:grpSp>
        <p:nvGrpSpPr>
          <p:cNvPr id="49156" name="Group 5">
            <a:extLst>
              <a:ext uri="{FF2B5EF4-FFF2-40B4-BE49-F238E27FC236}">
                <a16:creationId xmlns="" xmlns:a14="http://schemas.microsoft.com/office/drawing/2010/main" xmlns:a16="http://schemas.microsoft.com/office/drawing/2014/main" id="{D571EDB7-826E-4459-9757-44AC94A1829C}"/>
              </a:ext>
            </a:extLst>
          </p:cNvPr>
          <p:cNvGrpSpPr>
            <a:grpSpLocks/>
          </p:cNvGrpSpPr>
          <p:nvPr/>
        </p:nvGrpSpPr>
        <p:grpSpPr bwMode="auto">
          <a:xfrm>
            <a:off x="10763250" y="7940675"/>
            <a:ext cx="328613" cy="328613"/>
            <a:chOff x="0" y="0"/>
            <a:chExt cx="328431" cy="328431"/>
          </a:xfrm>
        </p:grpSpPr>
        <p:sp>
          <p:nvSpPr>
            <p:cNvPr id="25606" name="Oval 6">
              <a:extLst>
                <a:ext uri="{FF2B5EF4-FFF2-40B4-BE49-F238E27FC236}">
                  <a16:creationId xmlns="" xmlns:a14="http://schemas.microsoft.com/office/drawing/2010/main" xmlns:a16="http://schemas.microsoft.com/office/drawing/2014/main" id="{D5E0269A-8E36-47FF-BA31-C64DE5472D1A}"/>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 name="AutoShape 7">
              <a:extLst>
                <a:ext uri="{FF2B5EF4-FFF2-40B4-BE49-F238E27FC236}">
                  <a16:creationId xmlns="" xmlns:a14="http://schemas.microsoft.com/office/drawing/2010/main" xmlns:a16="http://schemas.microsoft.com/office/drawing/2014/main" id="{379D767C-4C3B-446C-8A96-C4421370D78E}"/>
                </a:ext>
              </a:extLst>
            </p:cNvPr>
            <p:cNvSpPr>
              <a:spLocks/>
            </p:cNvSpPr>
            <p:nvPr/>
          </p:nvSpPr>
          <p:spPr bwMode="auto">
            <a:xfrm>
              <a:off x="69811"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5609" name="Rectangle 9">
            <a:extLst>
              <a:ext uri="{FF2B5EF4-FFF2-40B4-BE49-F238E27FC236}">
                <a16:creationId xmlns="" xmlns:a14="http://schemas.microsoft.com/office/drawing/2010/main" xmlns:a16="http://schemas.microsoft.com/office/drawing/2014/main" id="{1535660F-B8CA-4D5E-8071-E1E13D15F28A}"/>
              </a:ext>
            </a:extLst>
          </p:cNvPr>
          <p:cNvSpPr>
            <a:spLocks/>
          </p:cNvSpPr>
          <p:nvPr/>
        </p:nvSpPr>
        <p:spPr bwMode="auto">
          <a:xfrm>
            <a:off x="11228388" y="8456613"/>
            <a:ext cx="5943600" cy="655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Diam nonummy nibh</a:t>
            </a:r>
          </a:p>
        </p:txBody>
      </p:sp>
      <p:grpSp>
        <p:nvGrpSpPr>
          <p:cNvPr id="49158" name="Group 10">
            <a:extLst>
              <a:ext uri="{FF2B5EF4-FFF2-40B4-BE49-F238E27FC236}">
                <a16:creationId xmlns="" xmlns:a14="http://schemas.microsoft.com/office/drawing/2010/main" xmlns:a16="http://schemas.microsoft.com/office/drawing/2014/main" id="{05D6C05A-6311-4BAF-A41A-5F30878A3487}"/>
              </a:ext>
            </a:extLst>
          </p:cNvPr>
          <p:cNvGrpSpPr>
            <a:grpSpLocks/>
          </p:cNvGrpSpPr>
          <p:nvPr/>
        </p:nvGrpSpPr>
        <p:grpSpPr bwMode="auto">
          <a:xfrm>
            <a:off x="10764838" y="8583613"/>
            <a:ext cx="328612" cy="328612"/>
            <a:chOff x="0" y="0"/>
            <a:chExt cx="328431" cy="328431"/>
          </a:xfrm>
        </p:grpSpPr>
        <p:sp>
          <p:nvSpPr>
            <p:cNvPr id="3" name="Oval 11">
              <a:extLst>
                <a:ext uri="{FF2B5EF4-FFF2-40B4-BE49-F238E27FC236}">
                  <a16:creationId xmlns="" xmlns:a14="http://schemas.microsoft.com/office/drawing/2010/main" xmlns:a16="http://schemas.microsoft.com/office/drawing/2014/main" id="{4676A513-2C07-4498-941D-C35C6E1F36AF}"/>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5612" name="AutoShape 12">
              <a:extLst>
                <a:ext uri="{FF2B5EF4-FFF2-40B4-BE49-F238E27FC236}">
                  <a16:creationId xmlns="" xmlns:a14="http://schemas.microsoft.com/office/drawing/2010/main" xmlns:a16="http://schemas.microsoft.com/office/drawing/2014/main" id="{1304A231-9C62-4349-BF76-CD9A79E85C79}"/>
                </a:ext>
              </a:extLst>
            </p:cNvPr>
            <p:cNvSpPr>
              <a:spLocks/>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5614" name="Rectangle 14">
            <a:extLst>
              <a:ext uri="{FF2B5EF4-FFF2-40B4-BE49-F238E27FC236}">
                <a16:creationId xmlns="" xmlns:a14="http://schemas.microsoft.com/office/drawing/2010/main" xmlns:a16="http://schemas.microsoft.com/office/drawing/2014/main" id="{B8F18ADE-B85A-41B5-9B0A-848B2E52A992}"/>
              </a:ext>
            </a:extLst>
          </p:cNvPr>
          <p:cNvSpPr>
            <a:spLocks/>
          </p:cNvSpPr>
          <p:nvPr/>
        </p:nvSpPr>
        <p:spPr bwMode="auto">
          <a:xfrm>
            <a:off x="11147425" y="9748838"/>
            <a:ext cx="5611813"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Consectetuer adipiscing</a:t>
            </a:r>
          </a:p>
        </p:txBody>
      </p:sp>
      <p:grpSp>
        <p:nvGrpSpPr>
          <p:cNvPr id="49160" name="Group 15">
            <a:extLst>
              <a:ext uri="{FF2B5EF4-FFF2-40B4-BE49-F238E27FC236}">
                <a16:creationId xmlns="" xmlns:a14="http://schemas.microsoft.com/office/drawing/2010/main" xmlns:a16="http://schemas.microsoft.com/office/drawing/2014/main" id="{3E69BBBC-020B-41EE-89C9-4B29F4B853F4}"/>
              </a:ext>
            </a:extLst>
          </p:cNvPr>
          <p:cNvGrpSpPr>
            <a:grpSpLocks/>
          </p:cNvGrpSpPr>
          <p:nvPr/>
        </p:nvGrpSpPr>
        <p:grpSpPr bwMode="auto">
          <a:xfrm>
            <a:off x="10764838" y="9224963"/>
            <a:ext cx="328612" cy="328612"/>
            <a:chOff x="0" y="0"/>
            <a:chExt cx="328431" cy="328431"/>
          </a:xfrm>
        </p:grpSpPr>
        <p:sp>
          <p:nvSpPr>
            <p:cNvPr id="4" name="Oval 16">
              <a:extLst>
                <a:ext uri="{FF2B5EF4-FFF2-40B4-BE49-F238E27FC236}">
                  <a16:creationId xmlns="" xmlns:a14="http://schemas.microsoft.com/office/drawing/2010/main" xmlns:a16="http://schemas.microsoft.com/office/drawing/2014/main" id="{131FDF7C-33F9-4255-BB18-AD271D7A7227}"/>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5617" name="AutoShape 17">
              <a:extLst>
                <a:ext uri="{FF2B5EF4-FFF2-40B4-BE49-F238E27FC236}">
                  <a16:creationId xmlns="" xmlns:a14="http://schemas.microsoft.com/office/drawing/2010/main" xmlns:a16="http://schemas.microsoft.com/office/drawing/2014/main" id="{2CE1852B-2D3A-4B9A-94F2-B790E93E3182}"/>
                </a:ext>
              </a:extLst>
            </p:cNvPr>
            <p:cNvSpPr>
              <a:spLocks/>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5619" name="Rectangle 19">
            <a:extLst>
              <a:ext uri="{FF2B5EF4-FFF2-40B4-BE49-F238E27FC236}">
                <a16:creationId xmlns="" xmlns:a14="http://schemas.microsoft.com/office/drawing/2010/main" xmlns:a16="http://schemas.microsoft.com/office/drawing/2014/main" id="{2BC321C4-1506-4234-B317-9752136D33F4}"/>
              </a:ext>
            </a:extLst>
          </p:cNvPr>
          <p:cNvSpPr>
            <a:spLocks/>
          </p:cNvSpPr>
          <p:nvPr/>
        </p:nvSpPr>
        <p:spPr bwMode="auto">
          <a:xfrm>
            <a:off x="11233150" y="9097963"/>
            <a:ext cx="5402263" cy="655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Nibh euismod tincidunt</a:t>
            </a:r>
          </a:p>
        </p:txBody>
      </p:sp>
      <p:grpSp>
        <p:nvGrpSpPr>
          <p:cNvPr id="49162" name="Group 20">
            <a:extLst>
              <a:ext uri="{FF2B5EF4-FFF2-40B4-BE49-F238E27FC236}">
                <a16:creationId xmlns="" xmlns:a14="http://schemas.microsoft.com/office/drawing/2010/main" xmlns:a16="http://schemas.microsoft.com/office/drawing/2014/main" id="{577505B5-BB59-4DA1-AD63-69E25CF52086}"/>
              </a:ext>
            </a:extLst>
          </p:cNvPr>
          <p:cNvGrpSpPr>
            <a:grpSpLocks/>
          </p:cNvGrpSpPr>
          <p:nvPr/>
        </p:nvGrpSpPr>
        <p:grpSpPr bwMode="auto">
          <a:xfrm>
            <a:off x="10764838" y="9866313"/>
            <a:ext cx="328612" cy="328612"/>
            <a:chOff x="0" y="0"/>
            <a:chExt cx="328431" cy="328431"/>
          </a:xfrm>
        </p:grpSpPr>
        <p:sp>
          <p:nvSpPr>
            <p:cNvPr id="25621" name="Oval 21">
              <a:extLst>
                <a:ext uri="{FF2B5EF4-FFF2-40B4-BE49-F238E27FC236}">
                  <a16:creationId xmlns="" xmlns:a14="http://schemas.microsoft.com/office/drawing/2010/main" xmlns:a16="http://schemas.microsoft.com/office/drawing/2014/main" id="{6D87750A-3253-4572-AEE4-23977B0FB766}"/>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5622" name="AutoShape 22">
              <a:extLst>
                <a:ext uri="{FF2B5EF4-FFF2-40B4-BE49-F238E27FC236}">
                  <a16:creationId xmlns="" xmlns:a14="http://schemas.microsoft.com/office/drawing/2010/main" xmlns:a16="http://schemas.microsoft.com/office/drawing/2014/main" id="{5AF293B8-D814-47E3-92DA-D682B4B78232}"/>
                </a:ext>
              </a:extLst>
            </p:cNvPr>
            <p:cNvSpPr>
              <a:spLocks/>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5623" name="Rectangle 23">
            <a:extLst>
              <a:ext uri="{FF2B5EF4-FFF2-40B4-BE49-F238E27FC236}">
                <a16:creationId xmlns="" xmlns:a14="http://schemas.microsoft.com/office/drawing/2010/main" xmlns:a16="http://schemas.microsoft.com/office/drawing/2014/main" id="{2C80F18E-3DA7-42B3-B48D-77DB889D97D6}"/>
              </a:ext>
            </a:extLst>
          </p:cNvPr>
          <p:cNvSpPr>
            <a:spLocks noGrp="1" noChangeArrowheads="1"/>
          </p:cNvSpPr>
          <p:nvPr>
            <p:ph type="title"/>
          </p:nvPr>
        </p:nvSpPr>
        <p:spPr>
          <a:xfrm>
            <a:off x="10545763" y="2619375"/>
            <a:ext cx="11366500" cy="2286000"/>
          </a:xfrm>
        </p:spPr>
        <p:txBody>
          <a:bodyPr/>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Plans and Pricing</a:t>
            </a:r>
          </a:p>
        </p:txBody>
      </p:sp>
      <p:grpSp>
        <p:nvGrpSpPr>
          <p:cNvPr id="49164" name="Group 24">
            <a:extLst>
              <a:ext uri="{FF2B5EF4-FFF2-40B4-BE49-F238E27FC236}">
                <a16:creationId xmlns="" xmlns:a14="http://schemas.microsoft.com/office/drawing/2010/main" xmlns:a16="http://schemas.microsoft.com/office/drawing/2014/main" id="{6DAE995F-130D-49DB-B22F-5A743677DF0C}"/>
              </a:ext>
            </a:extLst>
          </p:cNvPr>
          <p:cNvGrpSpPr>
            <a:grpSpLocks/>
          </p:cNvGrpSpPr>
          <p:nvPr/>
        </p:nvGrpSpPr>
        <p:grpSpPr bwMode="auto">
          <a:xfrm>
            <a:off x="2917825" y="2357438"/>
            <a:ext cx="6370638" cy="8770937"/>
            <a:chOff x="0" y="0"/>
            <a:chExt cx="6370429" cy="8770736"/>
          </a:xfrm>
        </p:grpSpPr>
        <p:sp>
          <p:nvSpPr>
            <p:cNvPr id="25625" name="Rectangle 25">
              <a:extLst>
                <a:ext uri="{FF2B5EF4-FFF2-40B4-BE49-F238E27FC236}">
                  <a16:creationId xmlns="" xmlns:a14="http://schemas.microsoft.com/office/drawing/2010/main" xmlns:a16="http://schemas.microsoft.com/office/drawing/2014/main" id="{A52A2B4F-52A4-4E1E-BF25-1CAA35889D71}"/>
                </a:ext>
              </a:extLst>
            </p:cNvPr>
            <p:cNvSpPr>
              <a:spLocks/>
            </p:cNvSpPr>
            <p:nvPr/>
          </p:nvSpPr>
          <p:spPr bwMode="auto">
            <a:xfrm>
              <a:off x="723876" y="868342"/>
              <a:ext cx="4922676" cy="504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Best Plan</a:t>
              </a:r>
            </a:p>
          </p:txBody>
        </p:sp>
        <p:sp>
          <p:nvSpPr>
            <p:cNvPr id="25626" name="Rectangle 26">
              <a:extLst>
                <a:ext uri="{FF2B5EF4-FFF2-40B4-BE49-F238E27FC236}">
                  <a16:creationId xmlns="" xmlns:a14="http://schemas.microsoft.com/office/drawing/2010/main" xmlns:a16="http://schemas.microsoft.com/office/drawing/2014/main" id="{2CF3607C-D31E-4A81-B70C-269675A49171}"/>
                </a:ext>
              </a:extLst>
            </p:cNvPr>
            <p:cNvSpPr>
              <a:spLocks/>
            </p:cNvSpPr>
            <p:nvPr/>
          </p:nvSpPr>
          <p:spPr bwMode="auto">
            <a:xfrm>
              <a:off x="306378" y="1411255"/>
              <a:ext cx="5757673" cy="10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$ 2.560</a:t>
              </a:r>
            </a:p>
          </p:txBody>
        </p:sp>
        <p:sp>
          <p:nvSpPr>
            <p:cNvPr id="25627" name="Rectangle 27">
              <a:extLst>
                <a:ext uri="{FF2B5EF4-FFF2-40B4-BE49-F238E27FC236}">
                  <a16:creationId xmlns="" xmlns:a14="http://schemas.microsoft.com/office/drawing/2010/main" xmlns:a16="http://schemas.microsoft.com/office/drawing/2014/main" id="{D368CBD7-E33D-428F-99AC-E80E9F65400B}"/>
                </a:ext>
              </a:extLst>
            </p:cNvPr>
            <p:cNvSpPr>
              <a:spLocks/>
            </p:cNvSpPr>
            <p:nvPr/>
          </p:nvSpPr>
          <p:spPr bwMode="auto">
            <a:xfrm>
              <a:off x="0" y="0"/>
              <a:ext cx="6370429" cy="8770736"/>
            </a:xfrm>
            <a:prstGeom prst="rect">
              <a:avLst/>
            </a:prstGeom>
            <a:noFill/>
            <a:ln w="50800" cap="flat" cmpd="sng">
              <a:solidFill>
                <a:srgbClr val="E0E4E6"/>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49185" name="Group 28">
              <a:extLst>
                <a:ext uri="{FF2B5EF4-FFF2-40B4-BE49-F238E27FC236}">
                  <a16:creationId xmlns="" xmlns:a14="http://schemas.microsoft.com/office/drawing/2010/main" xmlns:a16="http://schemas.microsoft.com/office/drawing/2014/main" id="{904A39EA-6680-4521-AE98-2F758ABDBE0C}"/>
                </a:ext>
              </a:extLst>
            </p:cNvPr>
            <p:cNvGrpSpPr>
              <a:grpSpLocks/>
            </p:cNvGrpSpPr>
            <p:nvPr/>
          </p:nvGrpSpPr>
          <p:grpSpPr bwMode="auto">
            <a:xfrm>
              <a:off x="1648701" y="7081694"/>
              <a:ext cx="3073026" cy="1019082"/>
              <a:chOff x="523875" y="0"/>
              <a:chExt cx="3073025" cy="1019082"/>
            </a:xfrm>
          </p:grpSpPr>
          <p:sp>
            <p:nvSpPr>
              <p:cNvPr id="25629" name="Rectangle 29">
                <a:extLst>
                  <a:ext uri="{FF2B5EF4-FFF2-40B4-BE49-F238E27FC236}">
                    <a16:creationId xmlns="" xmlns:a14="http://schemas.microsoft.com/office/drawing/2010/main" xmlns:a16="http://schemas.microsoft.com/office/drawing/2014/main" id="{C8664836-0A0D-43D0-8205-97A23B2B1B0B}"/>
                  </a:ext>
                </a:extLst>
              </p:cNvPr>
              <p:cNvSpPr>
                <a:spLocks/>
              </p:cNvSpPr>
              <p:nvPr/>
            </p:nvSpPr>
            <p:spPr bwMode="auto">
              <a:xfrm>
                <a:off x="524533" y="-19"/>
                <a:ext cx="3071710" cy="89850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5630" name="Text Box 30">
                <a:extLst>
                  <a:ext uri="{FF2B5EF4-FFF2-40B4-BE49-F238E27FC236}">
                    <a16:creationId xmlns="" xmlns:a14="http://schemas.microsoft.com/office/drawing/2010/main" xmlns:a16="http://schemas.microsoft.com/office/drawing/2014/main" id="{E2BB27E5-6F5E-4178-B82C-678A49F7667C}"/>
                  </a:ext>
                </a:extLst>
              </p:cNvPr>
              <p:cNvSpPr txBox="1">
                <a:spLocks/>
              </p:cNvSpPr>
              <p:nvPr/>
            </p:nvSpPr>
            <p:spPr bwMode="auto">
              <a:xfrm>
                <a:off x="784874" y="282550"/>
                <a:ext cx="2551027" cy="7365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3600"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more info</a:t>
                </a:r>
              </a:p>
            </p:txBody>
          </p:sp>
        </p:grpSp>
        <p:sp>
          <p:nvSpPr>
            <p:cNvPr id="25631" name="Rectangle 31">
              <a:extLst>
                <a:ext uri="{FF2B5EF4-FFF2-40B4-BE49-F238E27FC236}">
                  <a16:creationId xmlns="" xmlns:a14="http://schemas.microsoft.com/office/drawing/2010/main" xmlns:a16="http://schemas.microsoft.com/office/drawing/2014/main" id="{A0C38A7F-8232-47A5-9FF6-8A90BDC8BB97}"/>
                </a:ext>
              </a:extLst>
            </p:cNvPr>
            <p:cNvSpPr>
              <a:spLocks/>
            </p:cNvSpPr>
            <p:nvPr/>
          </p:nvSpPr>
          <p:spPr bwMode="auto">
            <a:xfrm>
              <a:off x="723876" y="3401934"/>
              <a:ext cx="5149681" cy="3395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a:t>
              </a:r>
            </a:p>
          </p:txBody>
        </p:sp>
        <p:sp>
          <p:nvSpPr>
            <p:cNvPr id="6" name="Line 32">
              <a:extLst>
                <a:ext uri="{FF2B5EF4-FFF2-40B4-BE49-F238E27FC236}">
                  <a16:creationId xmlns="" xmlns:a14="http://schemas.microsoft.com/office/drawing/2010/main" xmlns:a16="http://schemas.microsoft.com/office/drawing/2014/main" id="{A33672C9-3F89-47BC-8FDE-12D90E4CD491}"/>
                </a:ext>
              </a:extLst>
            </p:cNvPr>
            <p:cNvSpPr>
              <a:spLocks noChangeShapeType="1"/>
            </p:cNvSpPr>
            <p:nvPr/>
          </p:nvSpPr>
          <p:spPr bwMode="auto">
            <a:xfrm>
              <a:off x="2609764" y="2951094"/>
              <a:ext cx="1150900" cy="0"/>
            </a:xfrm>
            <a:prstGeom prst="line">
              <a:avLst/>
            </a:prstGeom>
            <a:noFill/>
            <a:ln w="50800" cap="flat" cmpd="sng">
              <a:solidFill>
                <a:srgbClr val="E0E4E6"/>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grpSp>
      <p:sp>
        <p:nvSpPr>
          <p:cNvPr id="25633" name="Text Box 33">
            <a:extLst>
              <a:ext uri="{FF2B5EF4-FFF2-40B4-BE49-F238E27FC236}">
                <a16:creationId xmlns="" xmlns:a14="http://schemas.microsoft.com/office/drawing/2010/main" xmlns:a16="http://schemas.microsoft.com/office/drawing/2014/main" id="{1539833C-3A8C-4722-A760-697C097DCA3F}"/>
              </a:ext>
            </a:extLst>
          </p:cNvPr>
          <p:cNvSpPr txBox="1">
            <a:spLocks/>
          </p:cNvSpPr>
          <p:nvPr/>
        </p:nvSpPr>
        <p:spPr bwMode="auto">
          <a:xfrm>
            <a:off x="10631488" y="4818063"/>
            <a:ext cx="13081000" cy="2319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a:t>
            </a:r>
          </a:p>
        </p:txBody>
      </p:sp>
      <p:grpSp>
        <p:nvGrpSpPr>
          <p:cNvPr id="49166" name="Group 37">
            <a:extLst>
              <a:ext uri="{FF2B5EF4-FFF2-40B4-BE49-F238E27FC236}">
                <a16:creationId xmlns="" xmlns:a14="http://schemas.microsoft.com/office/drawing/2010/main" xmlns:a16="http://schemas.microsoft.com/office/drawing/2014/main" id="{048E4AD6-4543-491A-ACE2-8BA70298798D}"/>
              </a:ext>
            </a:extLst>
          </p:cNvPr>
          <p:cNvGrpSpPr>
            <a:grpSpLocks/>
          </p:cNvGrpSpPr>
          <p:nvPr/>
        </p:nvGrpSpPr>
        <p:grpSpPr bwMode="auto">
          <a:xfrm>
            <a:off x="16825913" y="7940675"/>
            <a:ext cx="328612" cy="328613"/>
            <a:chOff x="0" y="0"/>
            <a:chExt cx="328431" cy="328431"/>
          </a:xfrm>
        </p:grpSpPr>
        <p:sp>
          <p:nvSpPr>
            <p:cNvPr id="25638" name="Oval 38">
              <a:extLst>
                <a:ext uri="{FF2B5EF4-FFF2-40B4-BE49-F238E27FC236}">
                  <a16:creationId xmlns="" xmlns:a14="http://schemas.microsoft.com/office/drawing/2010/main" xmlns:a16="http://schemas.microsoft.com/office/drawing/2014/main" id="{C21777AD-9345-4E7D-A41D-1D6DA69FF935}"/>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5639" name="AutoShape 39">
              <a:extLst>
                <a:ext uri="{FF2B5EF4-FFF2-40B4-BE49-F238E27FC236}">
                  <a16:creationId xmlns="" xmlns:a14="http://schemas.microsoft.com/office/drawing/2010/main" xmlns:a16="http://schemas.microsoft.com/office/drawing/2014/main" id="{98E076D8-72B4-4672-8B53-A8B3B9E28F86}"/>
                </a:ext>
              </a:extLst>
            </p:cNvPr>
            <p:cNvSpPr>
              <a:spLocks/>
            </p:cNvSpPr>
            <p:nvPr/>
          </p:nvSpPr>
          <p:spPr bwMode="auto">
            <a:xfrm>
              <a:off x="69812"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9167" name="Group 42">
            <a:extLst>
              <a:ext uri="{FF2B5EF4-FFF2-40B4-BE49-F238E27FC236}">
                <a16:creationId xmlns="" xmlns:a14="http://schemas.microsoft.com/office/drawing/2010/main" xmlns:a16="http://schemas.microsoft.com/office/drawing/2014/main" id="{575EF71B-C26F-453A-BD95-805AE295F73D}"/>
              </a:ext>
            </a:extLst>
          </p:cNvPr>
          <p:cNvGrpSpPr>
            <a:grpSpLocks/>
          </p:cNvGrpSpPr>
          <p:nvPr/>
        </p:nvGrpSpPr>
        <p:grpSpPr bwMode="auto">
          <a:xfrm>
            <a:off x="16827500" y="8583613"/>
            <a:ext cx="328613" cy="328612"/>
            <a:chOff x="0" y="0"/>
            <a:chExt cx="328431" cy="328431"/>
          </a:xfrm>
        </p:grpSpPr>
        <p:sp>
          <p:nvSpPr>
            <p:cNvPr id="25643" name="Oval 43">
              <a:extLst>
                <a:ext uri="{FF2B5EF4-FFF2-40B4-BE49-F238E27FC236}">
                  <a16:creationId xmlns="" xmlns:a14="http://schemas.microsoft.com/office/drawing/2010/main" xmlns:a16="http://schemas.microsoft.com/office/drawing/2014/main" id="{3050A6F8-B3E5-475D-8F53-4C2D6669BB39}"/>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5644" name="AutoShape 44">
              <a:extLst>
                <a:ext uri="{FF2B5EF4-FFF2-40B4-BE49-F238E27FC236}">
                  <a16:creationId xmlns="" xmlns:a14="http://schemas.microsoft.com/office/drawing/2010/main" xmlns:a16="http://schemas.microsoft.com/office/drawing/2014/main" id="{555E24A0-15F7-4E35-AE12-41D69781AF65}"/>
                </a:ext>
              </a:extLst>
            </p:cNvPr>
            <p:cNvSpPr>
              <a:spLocks/>
            </p:cNvSpPr>
            <p:nvPr/>
          </p:nvSpPr>
          <p:spPr bwMode="auto">
            <a:xfrm>
              <a:off x="69811"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9168" name="Group 47">
            <a:extLst>
              <a:ext uri="{FF2B5EF4-FFF2-40B4-BE49-F238E27FC236}">
                <a16:creationId xmlns="" xmlns:a14="http://schemas.microsoft.com/office/drawing/2010/main" xmlns:a16="http://schemas.microsoft.com/office/drawing/2014/main" id="{BC3204BD-0CCB-4E5F-AD83-91ED01FECB32}"/>
              </a:ext>
            </a:extLst>
          </p:cNvPr>
          <p:cNvGrpSpPr>
            <a:grpSpLocks/>
          </p:cNvGrpSpPr>
          <p:nvPr/>
        </p:nvGrpSpPr>
        <p:grpSpPr bwMode="auto">
          <a:xfrm>
            <a:off x="16827500" y="9224963"/>
            <a:ext cx="328613" cy="328612"/>
            <a:chOff x="0" y="0"/>
            <a:chExt cx="328431" cy="328431"/>
          </a:xfrm>
        </p:grpSpPr>
        <p:sp>
          <p:nvSpPr>
            <p:cNvPr id="25648" name="Oval 48">
              <a:extLst>
                <a:ext uri="{FF2B5EF4-FFF2-40B4-BE49-F238E27FC236}">
                  <a16:creationId xmlns="" xmlns:a14="http://schemas.microsoft.com/office/drawing/2010/main" xmlns:a16="http://schemas.microsoft.com/office/drawing/2014/main" id="{6EE2A0E6-309A-4D71-BC1C-BBC9E73FBCFC}"/>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5649" name="AutoShape 49">
              <a:extLst>
                <a:ext uri="{FF2B5EF4-FFF2-40B4-BE49-F238E27FC236}">
                  <a16:creationId xmlns="" xmlns:a14="http://schemas.microsoft.com/office/drawing/2010/main" xmlns:a16="http://schemas.microsoft.com/office/drawing/2014/main" id="{3149FA03-B50C-4BFB-97AA-4A76EF95EE8C}"/>
                </a:ext>
              </a:extLst>
            </p:cNvPr>
            <p:cNvSpPr>
              <a:spLocks/>
            </p:cNvSpPr>
            <p:nvPr/>
          </p:nvSpPr>
          <p:spPr bwMode="auto">
            <a:xfrm>
              <a:off x="69811"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49169" name="Group 52">
            <a:extLst>
              <a:ext uri="{FF2B5EF4-FFF2-40B4-BE49-F238E27FC236}">
                <a16:creationId xmlns="" xmlns:a14="http://schemas.microsoft.com/office/drawing/2010/main" xmlns:a16="http://schemas.microsoft.com/office/drawing/2014/main" id="{1582ED13-1FF9-4F62-9F61-B1DC871025BE}"/>
              </a:ext>
            </a:extLst>
          </p:cNvPr>
          <p:cNvGrpSpPr>
            <a:grpSpLocks/>
          </p:cNvGrpSpPr>
          <p:nvPr/>
        </p:nvGrpSpPr>
        <p:grpSpPr bwMode="auto">
          <a:xfrm>
            <a:off x="16827500" y="9866313"/>
            <a:ext cx="328613" cy="328612"/>
            <a:chOff x="0" y="0"/>
            <a:chExt cx="328431" cy="328431"/>
          </a:xfrm>
        </p:grpSpPr>
        <p:sp>
          <p:nvSpPr>
            <p:cNvPr id="25653" name="Oval 53">
              <a:extLst>
                <a:ext uri="{FF2B5EF4-FFF2-40B4-BE49-F238E27FC236}">
                  <a16:creationId xmlns="" xmlns:a14="http://schemas.microsoft.com/office/drawing/2010/main" xmlns:a16="http://schemas.microsoft.com/office/drawing/2014/main" id="{44359F5C-4CF3-4BEB-83BF-F79789395D1B}"/>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5654" name="AutoShape 54">
              <a:extLst>
                <a:ext uri="{FF2B5EF4-FFF2-40B4-BE49-F238E27FC236}">
                  <a16:creationId xmlns="" xmlns:a14="http://schemas.microsoft.com/office/drawing/2010/main" xmlns:a16="http://schemas.microsoft.com/office/drawing/2014/main" id="{4AA69A37-0911-473B-BEEC-31B9896D3725}"/>
                </a:ext>
              </a:extLst>
            </p:cNvPr>
            <p:cNvSpPr>
              <a:spLocks/>
            </p:cNvSpPr>
            <p:nvPr/>
          </p:nvSpPr>
          <p:spPr bwMode="auto">
            <a:xfrm>
              <a:off x="69811"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46" name="Rectangle 4">
            <a:extLst>
              <a:ext uri="{FF2B5EF4-FFF2-40B4-BE49-F238E27FC236}">
                <a16:creationId xmlns="" xmlns:a14="http://schemas.microsoft.com/office/drawing/2010/main" xmlns:a16="http://schemas.microsoft.com/office/drawing/2014/main" id="{9483EF55-0F77-4357-A258-8A6B479BAE41}"/>
              </a:ext>
            </a:extLst>
          </p:cNvPr>
          <p:cNvSpPr>
            <a:spLocks/>
          </p:cNvSpPr>
          <p:nvPr/>
        </p:nvSpPr>
        <p:spPr bwMode="auto">
          <a:xfrm>
            <a:off x="17327563" y="7778750"/>
            <a:ext cx="4981575" cy="655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a:t>
            </a:r>
          </a:p>
        </p:txBody>
      </p:sp>
      <p:sp>
        <p:nvSpPr>
          <p:cNvPr id="47" name="Rectangle 9">
            <a:extLst>
              <a:ext uri="{FF2B5EF4-FFF2-40B4-BE49-F238E27FC236}">
                <a16:creationId xmlns="" xmlns:a14="http://schemas.microsoft.com/office/drawing/2010/main" xmlns:a16="http://schemas.microsoft.com/office/drawing/2014/main" id="{0E920B1C-724F-4F8C-9CE5-B586079BCB41}"/>
              </a:ext>
            </a:extLst>
          </p:cNvPr>
          <p:cNvSpPr>
            <a:spLocks/>
          </p:cNvSpPr>
          <p:nvPr/>
        </p:nvSpPr>
        <p:spPr bwMode="auto">
          <a:xfrm>
            <a:off x="17302163" y="8456613"/>
            <a:ext cx="5945187" cy="655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Diam nonummy nibh</a:t>
            </a:r>
          </a:p>
        </p:txBody>
      </p:sp>
      <p:sp>
        <p:nvSpPr>
          <p:cNvPr id="48" name="Rectangle 14">
            <a:extLst>
              <a:ext uri="{FF2B5EF4-FFF2-40B4-BE49-F238E27FC236}">
                <a16:creationId xmlns="" xmlns:a14="http://schemas.microsoft.com/office/drawing/2010/main" xmlns:a16="http://schemas.microsoft.com/office/drawing/2014/main" id="{8511EF08-58CD-40C9-B0D9-2E62E6126E9B}"/>
              </a:ext>
            </a:extLst>
          </p:cNvPr>
          <p:cNvSpPr>
            <a:spLocks/>
          </p:cNvSpPr>
          <p:nvPr/>
        </p:nvSpPr>
        <p:spPr bwMode="auto">
          <a:xfrm>
            <a:off x="17221200" y="9748838"/>
            <a:ext cx="5611813"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Consectetuer adipiscing</a:t>
            </a:r>
          </a:p>
        </p:txBody>
      </p:sp>
      <p:sp>
        <p:nvSpPr>
          <p:cNvPr id="49" name="Rectangle 19">
            <a:extLst>
              <a:ext uri="{FF2B5EF4-FFF2-40B4-BE49-F238E27FC236}">
                <a16:creationId xmlns="" xmlns:a14="http://schemas.microsoft.com/office/drawing/2010/main" xmlns:a16="http://schemas.microsoft.com/office/drawing/2014/main" id="{AF744177-8038-4249-8EDA-C87CB2440C6F}"/>
              </a:ext>
            </a:extLst>
          </p:cNvPr>
          <p:cNvSpPr>
            <a:spLocks/>
          </p:cNvSpPr>
          <p:nvPr/>
        </p:nvSpPr>
        <p:spPr bwMode="auto">
          <a:xfrm>
            <a:off x="17306925" y="9097963"/>
            <a:ext cx="5402263" cy="655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Nibh euismod tincidunt</a:t>
            </a:r>
          </a:p>
        </p:txBody>
      </p:sp>
    </p:spTree>
  </p:cSld>
  <p:clrMapOvr>
    <a:masterClrMapping/>
  </p:clrMapOvr>
  <p:transition spd="med" advClick="0" advTm="300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1">
            <a:extLst>
              <a:ext uri="{FF2B5EF4-FFF2-40B4-BE49-F238E27FC236}">
                <a16:creationId xmlns="" xmlns:a14="http://schemas.microsoft.com/office/drawing/2010/main" xmlns:a16="http://schemas.microsoft.com/office/drawing/2014/main" id="{45ADFB18-5423-4298-8D16-99027EB392BD}"/>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24D7119B-1FAF-42E0-9F31-64DFEE760E7A}"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24</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26627" name="Rectangle 3">
            <a:extLst>
              <a:ext uri="{FF2B5EF4-FFF2-40B4-BE49-F238E27FC236}">
                <a16:creationId xmlns="" xmlns:a14="http://schemas.microsoft.com/office/drawing/2010/main" xmlns:a16="http://schemas.microsoft.com/office/drawing/2014/main" id="{4D59699A-68FD-4909-80C7-170F51E72EEA}"/>
              </a:ext>
            </a:extLst>
          </p:cNvPr>
          <p:cNvSpPr>
            <a:spLocks/>
          </p:cNvSpPr>
          <p:nvPr/>
        </p:nvSpPr>
        <p:spPr bwMode="auto">
          <a:xfrm>
            <a:off x="2935288" y="3932238"/>
            <a:ext cx="609758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6628" name="Text Box 4">
            <a:extLst>
              <a:ext uri="{FF2B5EF4-FFF2-40B4-BE49-F238E27FC236}">
                <a16:creationId xmlns="" xmlns:a14="http://schemas.microsoft.com/office/drawing/2010/main" xmlns:a16="http://schemas.microsoft.com/office/drawing/2014/main" id="{7CAB9046-E6B9-4857-AF52-007ACB971980}"/>
              </a:ext>
            </a:extLst>
          </p:cNvPr>
          <p:cNvSpPr txBox="1">
            <a:spLocks/>
          </p:cNvSpPr>
          <p:nvPr/>
        </p:nvSpPr>
        <p:spPr bwMode="auto">
          <a:xfrm>
            <a:off x="2978150" y="4518025"/>
            <a:ext cx="6837363" cy="1579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26629" name="Rectangle 5">
            <a:extLst>
              <a:ext uri="{FF2B5EF4-FFF2-40B4-BE49-F238E27FC236}">
                <a16:creationId xmlns="" xmlns:a14="http://schemas.microsoft.com/office/drawing/2010/main" xmlns:a16="http://schemas.microsoft.com/office/drawing/2014/main" id="{19F559A1-2D84-4C69-98BE-21009D89F8FA}"/>
              </a:ext>
            </a:extLst>
          </p:cNvPr>
          <p:cNvSpPr>
            <a:spLocks/>
          </p:cNvSpPr>
          <p:nvPr/>
        </p:nvSpPr>
        <p:spPr bwMode="auto">
          <a:xfrm>
            <a:off x="9691688" y="3932238"/>
            <a:ext cx="609758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6630" name="Text Box 6">
            <a:extLst>
              <a:ext uri="{FF2B5EF4-FFF2-40B4-BE49-F238E27FC236}">
                <a16:creationId xmlns="" xmlns:a14="http://schemas.microsoft.com/office/drawing/2010/main" xmlns:a16="http://schemas.microsoft.com/office/drawing/2014/main" id="{A9714B6D-472B-412E-A782-0DDCE1C2431B}"/>
              </a:ext>
            </a:extLst>
          </p:cNvPr>
          <p:cNvSpPr txBox="1">
            <a:spLocks/>
          </p:cNvSpPr>
          <p:nvPr/>
        </p:nvSpPr>
        <p:spPr bwMode="auto">
          <a:xfrm>
            <a:off x="9734550" y="4518025"/>
            <a:ext cx="6837363" cy="1579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26631" name="Rectangle 7">
            <a:extLst>
              <a:ext uri="{FF2B5EF4-FFF2-40B4-BE49-F238E27FC236}">
                <a16:creationId xmlns="" xmlns:a14="http://schemas.microsoft.com/office/drawing/2010/main" xmlns:a16="http://schemas.microsoft.com/office/drawing/2014/main" id="{DB347ED6-21CA-4B52-A95F-B8FA85E50B0F}"/>
              </a:ext>
            </a:extLst>
          </p:cNvPr>
          <p:cNvSpPr>
            <a:spLocks/>
          </p:cNvSpPr>
          <p:nvPr/>
        </p:nvSpPr>
        <p:spPr bwMode="auto">
          <a:xfrm>
            <a:off x="16473488" y="3932238"/>
            <a:ext cx="609758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6632" name="Text Box 8">
            <a:extLst>
              <a:ext uri="{FF2B5EF4-FFF2-40B4-BE49-F238E27FC236}">
                <a16:creationId xmlns="" xmlns:a14="http://schemas.microsoft.com/office/drawing/2010/main" xmlns:a16="http://schemas.microsoft.com/office/drawing/2014/main" id="{A8646A51-BBC5-42A1-BD87-FC3CF5898699}"/>
              </a:ext>
            </a:extLst>
          </p:cNvPr>
          <p:cNvSpPr txBox="1">
            <a:spLocks/>
          </p:cNvSpPr>
          <p:nvPr/>
        </p:nvSpPr>
        <p:spPr bwMode="auto">
          <a:xfrm>
            <a:off x="16516350" y="4518025"/>
            <a:ext cx="6837363" cy="1579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26633" name="Oval 9">
            <a:extLst>
              <a:ext uri="{FF2B5EF4-FFF2-40B4-BE49-F238E27FC236}">
                <a16:creationId xmlns="" xmlns:a14="http://schemas.microsoft.com/office/drawing/2010/main" xmlns:a16="http://schemas.microsoft.com/office/drawing/2014/main" id="{135A77D5-1FF3-4A99-A735-1954CF407851}"/>
              </a:ext>
            </a:extLst>
          </p:cNvPr>
          <p:cNvSpPr>
            <a:spLocks/>
          </p:cNvSpPr>
          <p:nvPr/>
        </p:nvSpPr>
        <p:spPr bwMode="auto">
          <a:xfrm>
            <a:off x="2970213" y="2833688"/>
            <a:ext cx="8572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6634" name="AutoShape 10">
            <a:extLst>
              <a:ext uri="{FF2B5EF4-FFF2-40B4-BE49-F238E27FC236}">
                <a16:creationId xmlns="" xmlns:a14="http://schemas.microsoft.com/office/drawing/2010/main" xmlns:a16="http://schemas.microsoft.com/office/drawing/2014/main" id="{F11CD95D-7604-466F-8ED7-E1A8FEE19531}"/>
              </a:ext>
            </a:extLst>
          </p:cNvPr>
          <p:cNvSpPr>
            <a:spLocks/>
          </p:cNvSpPr>
          <p:nvPr/>
        </p:nvSpPr>
        <p:spPr bwMode="auto">
          <a:xfrm rot="19368199">
            <a:off x="3179763" y="3086100"/>
            <a:ext cx="346075" cy="153988"/>
          </a:xfrm>
          <a:custGeom>
            <a:avLst/>
            <a:gdLst>
              <a:gd name="T0" fmla="*/ 139700 w 21600"/>
              <a:gd name="T1" fmla="*/ 76994 h 21600"/>
              <a:gd name="T2" fmla="*/ 139700 w 21600"/>
              <a:gd name="T3" fmla="*/ 76994 h 21600"/>
              <a:gd name="T4" fmla="*/ 139700 w 21600"/>
              <a:gd name="T5" fmla="*/ 76994 h 21600"/>
              <a:gd name="T6" fmla="*/ 139700 w 21600"/>
              <a:gd name="T7" fmla="*/ 769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980" y="21600"/>
                </a:moveTo>
                <a:cubicBezTo>
                  <a:pt x="2683" y="21600"/>
                  <a:pt x="0" y="16783"/>
                  <a:pt x="0" y="10800"/>
                </a:cubicBezTo>
                <a:cubicBezTo>
                  <a:pt x="0" y="4817"/>
                  <a:pt x="2683" y="0"/>
                  <a:pt x="5980" y="0"/>
                </a:cubicBezTo>
                <a:lnTo>
                  <a:pt x="17269" y="0"/>
                </a:lnTo>
                <a:cubicBezTo>
                  <a:pt x="19532" y="0"/>
                  <a:pt x="21600" y="3499"/>
                  <a:pt x="21600" y="7808"/>
                </a:cubicBezTo>
                <a:cubicBezTo>
                  <a:pt x="21600" y="12118"/>
                  <a:pt x="19532" y="15668"/>
                  <a:pt x="17269" y="15668"/>
                </a:cubicBezTo>
                <a:lnTo>
                  <a:pt x="8020" y="15668"/>
                </a:lnTo>
                <a:cubicBezTo>
                  <a:pt x="6595" y="15668"/>
                  <a:pt x="5365" y="13386"/>
                  <a:pt x="5365" y="10800"/>
                </a:cubicBezTo>
                <a:cubicBezTo>
                  <a:pt x="5365" y="8163"/>
                  <a:pt x="6595" y="5932"/>
                  <a:pt x="8020" y="5932"/>
                </a:cubicBezTo>
                <a:lnTo>
                  <a:pt x="16235" y="5932"/>
                </a:lnTo>
                <a:lnTo>
                  <a:pt x="16235" y="8924"/>
                </a:lnTo>
                <a:lnTo>
                  <a:pt x="8020" y="8924"/>
                </a:lnTo>
                <a:cubicBezTo>
                  <a:pt x="7405" y="8924"/>
                  <a:pt x="6986" y="9685"/>
                  <a:pt x="6986" y="10800"/>
                </a:cubicBezTo>
                <a:cubicBezTo>
                  <a:pt x="6986" y="11915"/>
                  <a:pt x="7405" y="12676"/>
                  <a:pt x="8020" y="12676"/>
                </a:cubicBezTo>
                <a:lnTo>
                  <a:pt x="17269" y="12676"/>
                </a:lnTo>
                <a:cubicBezTo>
                  <a:pt x="18722" y="12676"/>
                  <a:pt x="19951" y="10597"/>
                  <a:pt x="19951" y="7808"/>
                </a:cubicBezTo>
                <a:cubicBezTo>
                  <a:pt x="19951" y="5020"/>
                  <a:pt x="18722" y="2941"/>
                  <a:pt x="17269" y="2941"/>
                </a:cubicBezTo>
                <a:lnTo>
                  <a:pt x="5980" y="2941"/>
                </a:lnTo>
                <a:cubicBezTo>
                  <a:pt x="3493" y="2941"/>
                  <a:pt x="1649" y="6490"/>
                  <a:pt x="1649" y="10800"/>
                </a:cubicBezTo>
                <a:cubicBezTo>
                  <a:pt x="1649" y="15059"/>
                  <a:pt x="3493" y="18608"/>
                  <a:pt x="5980" y="18608"/>
                </a:cubicBezTo>
                <a:lnTo>
                  <a:pt x="16235" y="18608"/>
                </a:lnTo>
                <a:lnTo>
                  <a:pt x="16235" y="21600"/>
                </a:lnTo>
                <a:lnTo>
                  <a:pt x="5980" y="21600"/>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
        <p:nvSpPr>
          <p:cNvPr id="26635" name="Oval 11">
            <a:extLst>
              <a:ext uri="{FF2B5EF4-FFF2-40B4-BE49-F238E27FC236}">
                <a16:creationId xmlns="" xmlns:a14="http://schemas.microsoft.com/office/drawing/2010/main" xmlns:a16="http://schemas.microsoft.com/office/drawing/2014/main" id="{E573A11B-CB76-4EBA-8C03-4383C068FA02}"/>
              </a:ext>
            </a:extLst>
          </p:cNvPr>
          <p:cNvSpPr>
            <a:spLocks/>
          </p:cNvSpPr>
          <p:nvPr/>
        </p:nvSpPr>
        <p:spPr bwMode="auto">
          <a:xfrm>
            <a:off x="9752013" y="2833688"/>
            <a:ext cx="858837"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6636" name="Oval 12">
            <a:extLst>
              <a:ext uri="{FF2B5EF4-FFF2-40B4-BE49-F238E27FC236}">
                <a16:creationId xmlns="" xmlns:a14="http://schemas.microsoft.com/office/drawing/2010/main" xmlns:a16="http://schemas.microsoft.com/office/drawing/2014/main" id="{17B594C9-5902-4639-8BCA-D869F34A5DA3}"/>
              </a:ext>
            </a:extLst>
          </p:cNvPr>
          <p:cNvSpPr>
            <a:spLocks/>
          </p:cNvSpPr>
          <p:nvPr/>
        </p:nvSpPr>
        <p:spPr bwMode="auto">
          <a:xfrm>
            <a:off x="16548100" y="2833688"/>
            <a:ext cx="8572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6637" name="Rectangle 13">
            <a:extLst>
              <a:ext uri="{FF2B5EF4-FFF2-40B4-BE49-F238E27FC236}">
                <a16:creationId xmlns="" xmlns:a14="http://schemas.microsoft.com/office/drawing/2010/main" xmlns:a16="http://schemas.microsoft.com/office/drawing/2014/main" id="{DCFCCC02-938D-4ADA-884D-2E30E2CB2F7C}"/>
              </a:ext>
            </a:extLst>
          </p:cNvPr>
          <p:cNvSpPr>
            <a:spLocks/>
          </p:cNvSpPr>
          <p:nvPr/>
        </p:nvSpPr>
        <p:spPr bwMode="auto">
          <a:xfrm>
            <a:off x="2935288" y="8713788"/>
            <a:ext cx="609758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6638" name="Text Box 14">
            <a:extLst>
              <a:ext uri="{FF2B5EF4-FFF2-40B4-BE49-F238E27FC236}">
                <a16:creationId xmlns="" xmlns:a14="http://schemas.microsoft.com/office/drawing/2010/main" xmlns:a16="http://schemas.microsoft.com/office/drawing/2014/main" id="{D2BDA53C-7093-4FDB-8159-E948C4F7B28B}"/>
              </a:ext>
            </a:extLst>
          </p:cNvPr>
          <p:cNvSpPr txBox="1">
            <a:spLocks/>
          </p:cNvSpPr>
          <p:nvPr/>
        </p:nvSpPr>
        <p:spPr bwMode="auto">
          <a:xfrm>
            <a:off x="2978150" y="9299575"/>
            <a:ext cx="6837363" cy="1579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26639" name="Rectangle 15">
            <a:extLst>
              <a:ext uri="{FF2B5EF4-FFF2-40B4-BE49-F238E27FC236}">
                <a16:creationId xmlns="" xmlns:a14="http://schemas.microsoft.com/office/drawing/2010/main" xmlns:a16="http://schemas.microsoft.com/office/drawing/2014/main" id="{BD1F6E60-F751-49EA-A93B-9834A6744C8F}"/>
              </a:ext>
            </a:extLst>
          </p:cNvPr>
          <p:cNvSpPr>
            <a:spLocks/>
          </p:cNvSpPr>
          <p:nvPr/>
        </p:nvSpPr>
        <p:spPr bwMode="auto">
          <a:xfrm>
            <a:off x="9691688" y="8713788"/>
            <a:ext cx="609758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6640" name="Text Box 16">
            <a:extLst>
              <a:ext uri="{FF2B5EF4-FFF2-40B4-BE49-F238E27FC236}">
                <a16:creationId xmlns="" xmlns:a14="http://schemas.microsoft.com/office/drawing/2010/main" xmlns:a16="http://schemas.microsoft.com/office/drawing/2014/main" id="{DEAE35B1-B916-42AA-8DBC-EF9F3F29D857}"/>
              </a:ext>
            </a:extLst>
          </p:cNvPr>
          <p:cNvSpPr txBox="1">
            <a:spLocks/>
          </p:cNvSpPr>
          <p:nvPr/>
        </p:nvSpPr>
        <p:spPr bwMode="auto">
          <a:xfrm>
            <a:off x="9734550" y="9299575"/>
            <a:ext cx="6837363" cy="1579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26641" name="Rectangle 17">
            <a:extLst>
              <a:ext uri="{FF2B5EF4-FFF2-40B4-BE49-F238E27FC236}">
                <a16:creationId xmlns="" xmlns:a14="http://schemas.microsoft.com/office/drawing/2010/main" xmlns:a16="http://schemas.microsoft.com/office/drawing/2014/main" id="{CAB9060B-E492-47C7-BF8B-03DE89DD4DE0}"/>
              </a:ext>
            </a:extLst>
          </p:cNvPr>
          <p:cNvSpPr>
            <a:spLocks/>
          </p:cNvSpPr>
          <p:nvPr/>
        </p:nvSpPr>
        <p:spPr bwMode="auto">
          <a:xfrm>
            <a:off x="16473488" y="8713788"/>
            <a:ext cx="609758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6642" name="Text Box 18">
            <a:extLst>
              <a:ext uri="{FF2B5EF4-FFF2-40B4-BE49-F238E27FC236}">
                <a16:creationId xmlns="" xmlns:a14="http://schemas.microsoft.com/office/drawing/2010/main" xmlns:a16="http://schemas.microsoft.com/office/drawing/2014/main" id="{A490F44C-507E-4CE3-A610-4682F6A76197}"/>
              </a:ext>
            </a:extLst>
          </p:cNvPr>
          <p:cNvSpPr txBox="1">
            <a:spLocks/>
          </p:cNvSpPr>
          <p:nvPr/>
        </p:nvSpPr>
        <p:spPr bwMode="auto">
          <a:xfrm>
            <a:off x="16516350" y="9299575"/>
            <a:ext cx="6837363" cy="1579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26643" name="Oval 19">
            <a:extLst>
              <a:ext uri="{FF2B5EF4-FFF2-40B4-BE49-F238E27FC236}">
                <a16:creationId xmlns="" xmlns:a14="http://schemas.microsoft.com/office/drawing/2010/main" xmlns:a16="http://schemas.microsoft.com/office/drawing/2014/main" id="{35678B2D-4311-4F4D-B6C3-7E2E9F0E81D5}"/>
              </a:ext>
            </a:extLst>
          </p:cNvPr>
          <p:cNvSpPr>
            <a:spLocks/>
          </p:cNvSpPr>
          <p:nvPr/>
        </p:nvSpPr>
        <p:spPr bwMode="auto">
          <a:xfrm>
            <a:off x="2970213" y="7615238"/>
            <a:ext cx="8572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6644" name="Oval 20">
            <a:extLst>
              <a:ext uri="{FF2B5EF4-FFF2-40B4-BE49-F238E27FC236}">
                <a16:creationId xmlns="" xmlns:a14="http://schemas.microsoft.com/office/drawing/2010/main" xmlns:a16="http://schemas.microsoft.com/office/drawing/2014/main" id="{A5797B05-DCE8-4CE9-8AAC-E3E6FAAB9FDD}"/>
              </a:ext>
            </a:extLst>
          </p:cNvPr>
          <p:cNvSpPr>
            <a:spLocks/>
          </p:cNvSpPr>
          <p:nvPr/>
        </p:nvSpPr>
        <p:spPr bwMode="auto">
          <a:xfrm>
            <a:off x="9752013" y="7615238"/>
            <a:ext cx="858837"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6645" name="Oval 21">
            <a:extLst>
              <a:ext uri="{FF2B5EF4-FFF2-40B4-BE49-F238E27FC236}">
                <a16:creationId xmlns="" xmlns:a14="http://schemas.microsoft.com/office/drawing/2010/main" xmlns:a16="http://schemas.microsoft.com/office/drawing/2014/main" id="{6D84D00D-A421-4445-8158-02A732577EE2}"/>
              </a:ext>
            </a:extLst>
          </p:cNvPr>
          <p:cNvSpPr>
            <a:spLocks/>
          </p:cNvSpPr>
          <p:nvPr/>
        </p:nvSpPr>
        <p:spPr bwMode="auto">
          <a:xfrm>
            <a:off x="16548100" y="7615238"/>
            <a:ext cx="8572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6646" name="AutoShape 22">
            <a:extLst>
              <a:ext uri="{FF2B5EF4-FFF2-40B4-BE49-F238E27FC236}">
                <a16:creationId xmlns="" xmlns:a14="http://schemas.microsoft.com/office/drawing/2010/main" xmlns:a16="http://schemas.microsoft.com/office/drawing/2014/main" id="{10C7756D-A91C-4B03-87B0-AA5465119392}"/>
              </a:ext>
            </a:extLst>
          </p:cNvPr>
          <p:cNvSpPr>
            <a:spLocks/>
          </p:cNvSpPr>
          <p:nvPr/>
        </p:nvSpPr>
        <p:spPr bwMode="auto">
          <a:xfrm>
            <a:off x="9982200" y="3052763"/>
            <a:ext cx="304800" cy="246062"/>
          </a:xfrm>
          <a:custGeom>
            <a:avLst/>
            <a:gdLst>
              <a:gd name="T0" fmla="*/ 123032 w 21480"/>
              <a:gd name="T1" fmla="*/ 124296 h 21489"/>
              <a:gd name="T2" fmla="*/ 123032 w 21480"/>
              <a:gd name="T3" fmla="*/ 124296 h 21489"/>
              <a:gd name="T4" fmla="*/ 123032 w 21480"/>
              <a:gd name="T5" fmla="*/ 124296 h 21489"/>
              <a:gd name="T6" fmla="*/ 123032 w 21480"/>
              <a:gd name="T7" fmla="*/ 124296 h 214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80" h="21489">
                <a:moveTo>
                  <a:pt x="0" y="17132"/>
                </a:moveTo>
                <a:lnTo>
                  <a:pt x="0" y="21489"/>
                </a:lnTo>
                <a:lnTo>
                  <a:pt x="4608" y="21489"/>
                </a:lnTo>
                <a:lnTo>
                  <a:pt x="17693" y="8160"/>
                </a:lnTo>
                <a:lnTo>
                  <a:pt x="13085" y="3581"/>
                </a:lnTo>
                <a:lnTo>
                  <a:pt x="0" y="17132"/>
                </a:lnTo>
                <a:close/>
                <a:moveTo>
                  <a:pt x="21121" y="4726"/>
                </a:moveTo>
                <a:cubicBezTo>
                  <a:pt x="21600" y="4246"/>
                  <a:pt x="21600" y="3581"/>
                  <a:pt x="21121" y="3101"/>
                </a:cubicBezTo>
                <a:lnTo>
                  <a:pt x="18393" y="332"/>
                </a:lnTo>
                <a:cubicBezTo>
                  <a:pt x="17914" y="-111"/>
                  <a:pt x="17214" y="-111"/>
                  <a:pt x="16771" y="332"/>
                </a:cubicBezTo>
                <a:lnTo>
                  <a:pt x="14707" y="2400"/>
                </a:lnTo>
                <a:lnTo>
                  <a:pt x="19057" y="7015"/>
                </a:lnTo>
                <a:lnTo>
                  <a:pt x="21121" y="4726"/>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
        <p:nvSpPr>
          <p:cNvPr id="26647" name="AutoShape 23">
            <a:extLst>
              <a:ext uri="{FF2B5EF4-FFF2-40B4-BE49-F238E27FC236}">
                <a16:creationId xmlns="" xmlns:a14="http://schemas.microsoft.com/office/drawing/2010/main" xmlns:a16="http://schemas.microsoft.com/office/drawing/2014/main" id="{D5A4DF33-FAAC-4F22-9632-10CAA81B3D41}"/>
              </a:ext>
            </a:extLst>
          </p:cNvPr>
          <p:cNvSpPr>
            <a:spLocks/>
          </p:cNvSpPr>
          <p:nvPr/>
        </p:nvSpPr>
        <p:spPr bwMode="auto">
          <a:xfrm>
            <a:off x="16824325" y="3060700"/>
            <a:ext cx="195263" cy="263525"/>
          </a:xfrm>
          <a:custGeom>
            <a:avLst/>
            <a:gdLst>
              <a:gd name="T0" fmla="*/ 78582 w 21600"/>
              <a:gd name="T1" fmla="*/ 131763 h 21600"/>
              <a:gd name="T2" fmla="*/ 78582 w 21600"/>
              <a:gd name="T3" fmla="*/ 131763 h 21600"/>
              <a:gd name="T4" fmla="*/ 78582 w 21600"/>
              <a:gd name="T5" fmla="*/ 131763 h 21600"/>
              <a:gd name="T6" fmla="*/ 78582 w 21600"/>
              <a:gd name="T7" fmla="*/ 1317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164" y="10695"/>
                </a:moveTo>
                <a:lnTo>
                  <a:pt x="18164" y="2274"/>
                </a:lnTo>
                <a:lnTo>
                  <a:pt x="19847" y="2274"/>
                </a:lnTo>
                <a:lnTo>
                  <a:pt x="19847" y="0"/>
                </a:lnTo>
                <a:lnTo>
                  <a:pt x="2034" y="0"/>
                </a:lnTo>
                <a:lnTo>
                  <a:pt x="2034" y="2274"/>
                </a:lnTo>
                <a:lnTo>
                  <a:pt x="3787" y="2274"/>
                </a:lnTo>
                <a:lnTo>
                  <a:pt x="3787" y="10695"/>
                </a:lnTo>
                <a:lnTo>
                  <a:pt x="0" y="12968"/>
                </a:lnTo>
                <a:lnTo>
                  <a:pt x="0" y="14989"/>
                </a:lnTo>
                <a:lnTo>
                  <a:pt x="9608" y="14989"/>
                </a:lnTo>
                <a:lnTo>
                  <a:pt x="9608" y="21600"/>
                </a:lnTo>
                <a:lnTo>
                  <a:pt x="12343" y="21600"/>
                </a:lnTo>
                <a:lnTo>
                  <a:pt x="12343" y="14989"/>
                </a:lnTo>
                <a:lnTo>
                  <a:pt x="21600" y="14989"/>
                </a:lnTo>
                <a:lnTo>
                  <a:pt x="21600" y="12968"/>
                </a:lnTo>
                <a:lnTo>
                  <a:pt x="18164" y="10695"/>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
        <p:nvSpPr>
          <p:cNvPr id="26648" name="AutoShape 24">
            <a:extLst>
              <a:ext uri="{FF2B5EF4-FFF2-40B4-BE49-F238E27FC236}">
                <a16:creationId xmlns="" xmlns:a14="http://schemas.microsoft.com/office/drawing/2010/main" xmlns:a16="http://schemas.microsoft.com/office/drawing/2014/main" id="{3E3F9B49-303D-42D7-82B5-AF61BB23077C}"/>
              </a:ext>
            </a:extLst>
          </p:cNvPr>
          <p:cNvSpPr>
            <a:spLocks/>
          </p:cNvSpPr>
          <p:nvPr/>
        </p:nvSpPr>
        <p:spPr bwMode="auto">
          <a:xfrm>
            <a:off x="16778288" y="7834313"/>
            <a:ext cx="307975" cy="228600"/>
          </a:xfrm>
          <a:custGeom>
            <a:avLst/>
            <a:gdLst>
              <a:gd name="T0" fmla="*/ 124619 w 21600"/>
              <a:gd name="T1" fmla="*/ 114300 h 21600"/>
              <a:gd name="T2" fmla="*/ 124619 w 21600"/>
              <a:gd name="T3" fmla="*/ 114300 h 21600"/>
              <a:gd name="T4" fmla="*/ 124619 w 21600"/>
              <a:gd name="T5" fmla="*/ 114300 h 21600"/>
              <a:gd name="T6" fmla="*/ 124619 w 21600"/>
              <a:gd name="T7" fmla="*/ 114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
        <p:nvSpPr>
          <p:cNvPr id="26649" name="AutoShape 25">
            <a:extLst>
              <a:ext uri="{FF2B5EF4-FFF2-40B4-BE49-F238E27FC236}">
                <a16:creationId xmlns="" xmlns:a14="http://schemas.microsoft.com/office/drawing/2010/main" xmlns:a16="http://schemas.microsoft.com/office/drawing/2014/main" id="{76B3D986-C2C1-461E-B21A-447FDC2C2139}"/>
              </a:ext>
            </a:extLst>
          </p:cNvPr>
          <p:cNvSpPr>
            <a:spLocks/>
          </p:cNvSpPr>
          <p:nvPr/>
        </p:nvSpPr>
        <p:spPr bwMode="auto">
          <a:xfrm>
            <a:off x="9996488" y="7875588"/>
            <a:ext cx="269875" cy="196850"/>
          </a:xfrm>
          <a:custGeom>
            <a:avLst/>
            <a:gdLst>
              <a:gd name="T0" fmla="*/ 108744 w 21600"/>
              <a:gd name="T1" fmla="*/ 98425 h 21600"/>
              <a:gd name="T2" fmla="*/ 108744 w 21600"/>
              <a:gd name="T3" fmla="*/ 98425 h 21600"/>
              <a:gd name="T4" fmla="*/ 108744 w 21600"/>
              <a:gd name="T5" fmla="*/ 98425 h 21600"/>
              <a:gd name="T6" fmla="*/ 108744 w 21600"/>
              <a:gd name="T7" fmla="*/ 984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85" y="21600"/>
                </a:moveTo>
                <a:lnTo>
                  <a:pt x="9269" y="20017"/>
                </a:lnTo>
                <a:cubicBezTo>
                  <a:pt x="3699" y="14617"/>
                  <a:pt x="0" y="10800"/>
                  <a:pt x="0" y="6284"/>
                </a:cubicBezTo>
                <a:cubicBezTo>
                  <a:pt x="0" y="2700"/>
                  <a:pt x="2679" y="0"/>
                  <a:pt x="5953" y="0"/>
                </a:cubicBezTo>
                <a:cubicBezTo>
                  <a:pt x="7824" y="0"/>
                  <a:pt x="9652" y="884"/>
                  <a:pt x="10885" y="2467"/>
                </a:cubicBezTo>
                <a:cubicBezTo>
                  <a:pt x="12118" y="884"/>
                  <a:pt x="13776" y="0"/>
                  <a:pt x="15647" y="0"/>
                </a:cubicBezTo>
                <a:cubicBezTo>
                  <a:pt x="19134" y="0"/>
                  <a:pt x="21600" y="2700"/>
                  <a:pt x="21600" y="6284"/>
                </a:cubicBezTo>
                <a:cubicBezTo>
                  <a:pt x="21600" y="10800"/>
                  <a:pt x="17901" y="14617"/>
                  <a:pt x="12331" y="20017"/>
                </a:cubicBezTo>
                <a:lnTo>
                  <a:pt x="10885" y="21600"/>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
        <p:nvSpPr>
          <p:cNvPr id="26650" name="AutoShape 26">
            <a:extLst>
              <a:ext uri="{FF2B5EF4-FFF2-40B4-BE49-F238E27FC236}">
                <a16:creationId xmlns="" xmlns:a14="http://schemas.microsoft.com/office/drawing/2010/main" xmlns:a16="http://schemas.microsoft.com/office/drawing/2014/main" id="{2B5B366E-9B0B-449E-A3FF-6C0522BC6288}"/>
              </a:ext>
            </a:extLst>
          </p:cNvPr>
          <p:cNvSpPr>
            <a:spLocks/>
          </p:cNvSpPr>
          <p:nvPr/>
        </p:nvSpPr>
        <p:spPr bwMode="auto">
          <a:xfrm>
            <a:off x="3241675" y="7851775"/>
            <a:ext cx="252413" cy="228600"/>
          </a:xfrm>
          <a:custGeom>
            <a:avLst/>
            <a:gdLst>
              <a:gd name="T0" fmla="*/ 101600 w 21600"/>
              <a:gd name="T1" fmla="*/ 114300 h 21600"/>
              <a:gd name="T2" fmla="*/ 101600 w 21600"/>
              <a:gd name="T3" fmla="*/ 114300 h 21600"/>
              <a:gd name="T4" fmla="*/ 101600 w 21600"/>
              <a:gd name="T5" fmla="*/ 114300 h 21600"/>
              <a:gd name="T6" fmla="*/ 101600 w 21600"/>
              <a:gd name="T7" fmla="*/ 114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80" y="2662"/>
                </a:moveTo>
                <a:lnTo>
                  <a:pt x="12869" y="0"/>
                </a:lnTo>
                <a:lnTo>
                  <a:pt x="0" y="0"/>
                </a:lnTo>
                <a:lnTo>
                  <a:pt x="0" y="21600"/>
                </a:lnTo>
                <a:lnTo>
                  <a:pt x="3005" y="21600"/>
                </a:lnTo>
                <a:lnTo>
                  <a:pt x="3005" y="12659"/>
                </a:lnTo>
                <a:lnTo>
                  <a:pt x="10942" y="12659"/>
                </a:lnTo>
                <a:lnTo>
                  <a:pt x="11509" y="15321"/>
                </a:lnTo>
                <a:lnTo>
                  <a:pt x="21600" y="15321"/>
                </a:lnTo>
                <a:lnTo>
                  <a:pt x="21600" y="2662"/>
                </a:lnTo>
                <a:lnTo>
                  <a:pt x="13380" y="2662"/>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spTree>
  </p:cSld>
  <p:clrMapOvr>
    <a:masterClrMapping/>
  </p:clrMapOvr>
  <p:transition spd="med" advClick="0" advTm="300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1">
            <a:extLst>
              <a:ext uri="{FF2B5EF4-FFF2-40B4-BE49-F238E27FC236}">
                <a16:creationId xmlns="" xmlns:a14="http://schemas.microsoft.com/office/drawing/2010/main" xmlns:a16="http://schemas.microsoft.com/office/drawing/2014/main" id="{CF61C79F-F1AC-4E2F-BF04-47BA0DB71444}"/>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1A2FACF9-99A3-45CE-9B0D-DEF17E6941C5}"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25</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27650" name="Rectangle 2">
            <a:extLst>
              <a:ext uri="{FF2B5EF4-FFF2-40B4-BE49-F238E27FC236}">
                <a16:creationId xmlns="" xmlns:a14="http://schemas.microsoft.com/office/drawing/2010/main" xmlns:a16="http://schemas.microsoft.com/office/drawing/2014/main" id="{77210681-E825-4C71-8402-39E4C56A44B1}"/>
              </a:ext>
            </a:extLst>
          </p:cNvPr>
          <p:cNvSpPr>
            <a:spLocks/>
          </p:cNvSpPr>
          <p:nvPr/>
        </p:nvSpPr>
        <p:spPr bwMode="auto">
          <a:xfrm>
            <a:off x="1751013" y="5305425"/>
            <a:ext cx="2855912" cy="655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10:00</a:t>
            </a:r>
          </a:p>
        </p:txBody>
      </p:sp>
      <p:sp>
        <p:nvSpPr>
          <p:cNvPr id="27651" name="Rectangle 3">
            <a:extLst>
              <a:ext uri="{FF2B5EF4-FFF2-40B4-BE49-F238E27FC236}">
                <a16:creationId xmlns="" xmlns:a14="http://schemas.microsoft.com/office/drawing/2010/main" xmlns:a16="http://schemas.microsoft.com/office/drawing/2014/main" id="{01B95E99-DC40-4BEA-8E08-55652FD57672}"/>
              </a:ext>
            </a:extLst>
          </p:cNvPr>
          <p:cNvSpPr>
            <a:spLocks/>
          </p:cNvSpPr>
          <p:nvPr/>
        </p:nvSpPr>
        <p:spPr bwMode="auto">
          <a:xfrm>
            <a:off x="2066925" y="4722813"/>
            <a:ext cx="20799425" cy="1501775"/>
          </a:xfrm>
          <a:prstGeom prst="rect">
            <a:avLst/>
          </a:prstGeom>
          <a:noFill/>
          <a:ln w="50800" cap="flat" cmpd="sng">
            <a:solidFill>
              <a:srgbClr val="E0E4E6"/>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7652" name="Rectangle 4">
            <a:extLst>
              <a:ext uri="{FF2B5EF4-FFF2-40B4-BE49-F238E27FC236}">
                <a16:creationId xmlns="" xmlns:a14="http://schemas.microsoft.com/office/drawing/2010/main" xmlns:a16="http://schemas.microsoft.com/office/drawing/2014/main" id="{E77060E0-C727-4EA7-9C5C-2F4BC431330A}"/>
              </a:ext>
            </a:extLst>
          </p:cNvPr>
          <p:cNvSpPr>
            <a:spLocks/>
          </p:cNvSpPr>
          <p:nvPr/>
        </p:nvSpPr>
        <p:spPr bwMode="auto">
          <a:xfrm>
            <a:off x="8108950" y="5305425"/>
            <a:ext cx="2857500" cy="655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14:00</a:t>
            </a:r>
          </a:p>
        </p:txBody>
      </p:sp>
      <p:sp>
        <p:nvSpPr>
          <p:cNvPr id="27653" name="Rectangle 5">
            <a:extLst>
              <a:ext uri="{FF2B5EF4-FFF2-40B4-BE49-F238E27FC236}">
                <a16:creationId xmlns="" xmlns:a14="http://schemas.microsoft.com/office/drawing/2010/main" xmlns:a16="http://schemas.microsoft.com/office/drawing/2014/main" id="{B43FC0A5-3CA9-440D-B589-BC3B753041AB}"/>
              </a:ext>
            </a:extLst>
          </p:cNvPr>
          <p:cNvSpPr>
            <a:spLocks/>
          </p:cNvSpPr>
          <p:nvPr/>
        </p:nvSpPr>
        <p:spPr bwMode="auto">
          <a:xfrm>
            <a:off x="14519275" y="5305425"/>
            <a:ext cx="2855913" cy="655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17:30</a:t>
            </a:r>
          </a:p>
        </p:txBody>
      </p:sp>
      <p:grpSp>
        <p:nvGrpSpPr>
          <p:cNvPr id="53255" name="Group 6">
            <a:extLst>
              <a:ext uri="{FF2B5EF4-FFF2-40B4-BE49-F238E27FC236}">
                <a16:creationId xmlns="" xmlns:a14="http://schemas.microsoft.com/office/drawing/2010/main" xmlns:a16="http://schemas.microsoft.com/office/drawing/2014/main" id="{C7F96DD0-F2D2-405D-93E4-89FFEADE8DD9}"/>
              </a:ext>
            </a:extLst>
          </p:cNvPr>
          <p:cNvGrpSpPr>
            <a:grpSpLocks/>
          </p:cNvGrpSpPr>
          <p:nvPr/>
        </p:nvGrpSpPr>
        <p:grpSpPr bwMode="auto">
          <a:xfrm>
            <a:off x="3008313" y="6072188"/>
            <a:ext cx="328612" cy="328612"/>
            <a:chOff x="0" y="0"/>
            <a:chExt cx="328431" cy="328431"/>
          </a:xfrm>
        </p:grpSpPr>
        <p:sp>
          <p:nvSpPr>
            <p:cNvPr id="2" name="Oval 7">
              <a:extLst>
                <a:ext uri="{FF2B5EF4-FFF2-40B4-BE49-F238E27FC236}">
                  <a16:creationId xmlns="" xmlns:a14="http://schemas.microsoft.com/office/drawing/2010/main" xmlns:a16="http://schemas.microsoft.com/office/drawing/2014/main" id="{422B51C8-E8C8-42CD-A0D5-7D6694F04278}"/>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 name="AutoShape 8">
              <a:extLst>
                <a:ext uri="{FF2B5EF4-FFF2-40B4-BE49-F238E27FC236}">
                  <a16:creationId xmlns="" xmlns:a14="http://schemas.microsoft.com/office/drawing/2010/main" xmlns:a16="http://schemas.microsoft.com/office/drawing/2014/main" id="{04830512-1265-4F14-A2CA-3E905BC1CD1A}"/>
                </a:ext>
              </a:extLst>
            </p:cNvPr>
            <p:cNvSpPr>
              <a:spLocks/>
            </p:cNvSpPr>
            <p:nvPr/>
          </p:nvSpPr>
          <p:spPr bwMode="auto">
            <a:xfrm>
              <a:off x="95198" y="141209"/>
              <a:ext cx="138036" cy="71399"/>
            </a:xfrm>
            <a:custGeom>
              <a:avLst/>
              <a:gdLst>
                <a:gd name="T0" fmla="*/ 69018 w 21600"/>
                <a:gd name="T1" fmla="*/ 35700 h 21600"/>
                <a:gd name="T2" fmla="*/ 69018 w 21600"/>
                <a:gd name="T3" fmla="*/ 35700 h 21600"/>
                <a:gd name="T4" fmla="*/ 69018 w 21600"/>
                <a:gd name="T5" fmla="*/ 35700 h 21600"/>
                <a:gd name="T6" fmla="*/ 69018 w 21600"/>
                <a:gd name="T7" fmla="*/ 35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10828" y="21600"/>
                  </a:lnTo>
                  <a:lnTo>
                    <a:pt x="21600" y="0"/>
                  </a:lnTo>
                  <a:lnTo>
                    <a:pt x="0" y="0"/>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53256" name="Group 9">
            <a:extLst>
              <a:ext uri="{FF2B5EF4-FFF2-40B4-BE49-F238E27FC236}">
                <a16:creationId xmlns="" xmlns:a14="http://schemas.microsoft.com/office/drawing/2010/main" xmlns:a16="http://schemas.microsoft.com/office/drawing/2014/main" id="{4E963DA8-6F96-48A0-87A1-1AB02837843F}"/>
              </a:ext>
            </a:extLst>
          </p:cNvPr>
          <p:cNvGrpSpPr>
            <a:grpSpLocks/>
          </p:cNvGrpSpPr>
          <p:nvPr/>
        </p:nvGrpSpPr>
        <p:grpSpPr bwMode="auto">
          <a:xfrm>
            <a:off x="9369425" y="6072188"/>
            <a:ext cx="328613" cy="328612"/>
            <a:chOff x="0" y="0"/>
            <a:chExt cx="328431" cy="328431"/>
          </a:xfrm>
        </p:grpSpPr>
        <p:sp>
          <p:nvSpPr>
            <p:cNvPr id="27658" name="Oval 10">
              <a:extLst>
                <a:ext uri="{FF2B5EF4-FFF2-40B4-BE49-F238E27FC236}">
                  <a16:creationId xmlns="" xmlns:a14="http://schemas.microsoft.com/office/drawing/2010/main" xmlns:a16="http://schemas.microsoft.com/office/drawing/2014/main" id="{F4CD305A-EC57-4789-9375-F0FD68348881}"/>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7659" name="AutoShape 11">
              <a:extLst>
                <a:ext uri="{FF2B5EF4-FFF2-40B4-BE49-F238E27FC236}">
                  <a16:creationId xmlns="" xmlns:a14="http://schemas.microsoft.com/office/drawing/2010/main" xmlns:a16="http://schemas.microsoft.com/office/drawing/2014/main" id="{59688A76-6AE6-4F76-BB9A-0418D970AB78}"/>
                </a:ext>
              </a:extLst>
            </p:cNvPr>
            <p:cNvSpPr>
              <a:spLocks/>
            </p:cNvSpPr>
            <p:nvPr/>
          </p:nvSpPr>
          <p:spPr bwMode="auto">
            <a:xfrm>
              <a:off x="95197" y="141209"/>
              <a:ext cx="138037" cy="71399"/>
            </a:xfrm>
            <a:custGeom>
              <a:avLst/>
              <a:gdLst>
                <a:gd name="T0" fmla="*/ 69019 w 21600"/>
                <a:gd name="T1" fmla="*/ 35700 h 21600"/>
                <a:gd name="T2" fmla="*/ 69019 w 21600"/>
                <a:gd name="T3" fmla="*/ 35700 h 21600"/>
                <a:gd name="T4" fmla="*/ 69019 w 21600"/>
                <a:gd name="T5" fmla="*/ 35700 h 21600"/>
                <a:gd name="T6" fmla="*/ 69019 w 21600"/>
                <a:gd name="T7" fmla="*/ 35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10828" y="21600"/>
                  </a:lnTo>
                  <a:lnTo>
                    <a:pt x="21600" y="0"/>
                  </a:lnTo>
                  <a:lnTo>
                    <a:pt x="0" y="0"/>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53257" name="Group 12">
            <a:extLst>
              <a:ext uri="{FF2B5EF4-FFF2-40B4-BE49-F238E27FC236}">
                <a16:creationId xmlns="" xmlns:a14="http://schemas.microsoft.com/office/drawing/2010/main" xmlns:a16="http://schemas.microsoft.com/office/drawing/2014/main" id="{29AE8070-0A2A-44E5-B306-15FB9DE7EF30}"/>
              </a:ext>
            </a:extLst>
          </p:cNvPr>
          <p:cNvGrpSpPr>
            <a:grpSpLocks/>
          </p:cNvGrpSpPr>
          <p:nvPr/>
        </p:nvGrpSpPr>
        <p:grpSpPr bwMode="auto">
          <a:xfrm>
            <a:off x="15784513" y="6072188"/>
            <a:ext cx="328612" cy="328612"/>
            <a:chOff x="0" y="0"/>
            <a:chExt cx="328431" cy="328431"/>
          </a:xfrm>
        </p:grpSpPr>
        <p:sp>
          <p:nvSpPr>
            <p:cNvPr id="27661" name="Oval 13">
              <a:extLst>
                <a:ext uri="{FF2B5EF4-FFF2-40B4-BE49-F238E27FC236}">
                  <a16:creationId xmlns="" xmlns:a14="http://schemas.microsoft.com/office/drawing/2010/main" xmlns:a16="http://schemas.microsoft.com/office/drawing/2014/main" id="{E4DE385B-4508-43E9-B1A6-7EEBF5EF3DD7}"/>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7662" name="AutoShape 14">
              <a:extLst>
                <a:ext uri="{FF2B5EF4-FFF2-40B4-BE49-F238E27FC236}">
                  <a16:creationId xmlns="" xmlns:a14="http://schemas.microsoft.com/office/drawing/2010/main" xmlns:a16="http://schemas.microsoft.com/office/drawing/2014/main" id="{261ADAFE-1B8A-430A-B280-24D98DE6EA55}"/>
                </a:ext>
              </a:extLst>
            </p:cNvPr>
            <p:cNvSpPr>
              <a:spLocks/>
            </p:cNvSpPr>
            <p:nvPr/>
          </p:nvSpPr>
          <p:spPr bwMode="auto">
            <a:xfrm>
              <a:off x="95198" y="141209"/>
              <a:ext cx="138036" cy="71399"/>
            </a:xfrm>
            <a:custGeom>
              <a:avLst/>
              <a:gdLst>
                <a:gd name="T0" fmla="*/ 69018 w 21600"/>
                <a:gd name="T1" fmla="*/ 35700 h 21600"/>
                <a:gd name="T2" fmla="*/ 69018 w 21600"/>
                <a:gd name="T3" fmla="*/ 35700 h 21600"/>
                <a:gd name="T4" fmla="*/ 69018 w 21600"/>
                <a:gd name="T5" fmla="*/ 35700 h 21600"/>
                <a:gd name="T6" fmla="*/ 69018 w 21600"/>
                <a:gd name="T7" fmla="*/ 35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10828" y="21600"/>
                  </a:lnTo>
                  <a:lnTo>
                    <a:pt x="21600" y="0"/>
                  </a:lnTo>
                  <a:lnTo>
                    <a:pt x="0" y="0"/>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grpSp>
      <p:sp>
        <p:nvSpPr>
          <p:cNvPr id="27663" name="Rectangle 15">
            <a:extLst>
              <a:ext uri="{FF2B5EF4-FFF2-40B4-BE49-F238E27FC236}">
                <a16:creationId xmlns="" xmlns:a14="http://schemas.microsoft.com/office/drawing/2010/main" xmlns:a16="http://schemas.microsoft.com/office/drawing/2014/main" id="{EA73861B-6ABE-42E3-B01E-1DD089D104F1}"/>
              </a:ext>
            </a:extLst>
          </p:cNvPr>
          <p:cNvSpPr>
            <a:spLocks noGrp="1" noChangeArrowheads="1"/>
          </p:cNvSpPr>
          <p:nvPr>
            <p:ph type="title"/>
          </p:nvPr>
        </p:nvSpPr>
        <p:spPr/>
        <p:txBody>
          <a:bodyPr/>
          <a:lstStyle/>
          <a:p>
            <a:pPr eaLnBrk="1">
              <a:defRPr/>
            </a:pPr>
            <a:r>
              <a:rPr lang="x-none" altLang="x-none">
                <a:latin typeface="微软雅黑" panose="020B0503020204020204" pitchFamily="34" charset="-122"/>
                <a:ea typeface="微软雅黑" panose="020B0503020204020204" pitchFamily="34" charset="-122"/>
                <a:sym typeface="Open Sans Light" charset="0"/>
              </a:rPr>
              <a:t>Event Timeline</a:t>
            </a:r>
          </a:p>
        </p:txBody>
      </p:sp>
      <p:sp>
        <p:nvSpPr>
          <p:cNvPr id="27664" name="Rectangle 16">
            <a:extLst>
              <a:ext uri="{FF2B5EF4-FFF2-40B4-BE49-F238E27FC236}">
                <a16:creationId xmlns="" xmlns:a14="http://schemas.microsoft.com/office/drawing/2010/main" xmlns:a16="http://schemas.microsoft.com/office/drawing/2014/main" id="{2E079A35-4CEE-4685-9EAE-1B89364C2CA5}"/>
              </a:ext>
            </a:extLst>
          </p:cNvPr>
          <p:cNvSpPr>
            <a:spLocks/>
          </p:cNvSpPr>
          <p:nvPr/>
        </p:nvSpPr>
        <p:spPr bwMode="auto">
          <a:xfrm>
            <a:off x="19543713" y="5305425"/>
            <a:ext cx="2855912" cy="655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END</a:t>
            </a:r>
          </a:p>
        </p:txBody>
      </p:sp>
      <p:sp>
        <p:nvSpPr>
          <p:cNvPr id="27666" name="Line 18">
            <a:extLst>
              <a:ext uri="{FF2B5EF4-FFF2-40B4-BE49-F238E27FC236}">
                <a16:creationId xmlns="" xmlns:a14="http://schemas.microsoft.com/office/drawing/2010/main" xmlns:a16="http://schemas.microsoft.com/office/drawing/2014/main" id="{B7CB64DE-E5D9-46E3-B9DB-F2A09AB9C1E4}"/>
              </a:ext>
            </a:extLst>
          </p:cNvPr>
          <p:cNvSpPr>
            <a:spLocks noChangeShapeType="1"/>
          </p:cNvSpPr>
          <p:nvPr/>
        </p:nvSpPr>
        <p:spPr bwMode="auto">
          <a:xfrm flipH="1">
            <a:off x="3171825" y="6707188"/>
            <a:ext cx="0" cy="87630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27668" name="Rectangle 20">
            <a:extLst>
              <a:ext uri="{FF2B5EF4-FFF2-40B4-BE49-F238E27FC236}">
                <a16:creationId xmlns="" xmlns:a14="http://schemas.microsoft.com/office/drawing/2010/main" xmlns:a16="http://schemas.microsoft.com/office/drawing/2014/main" id="{74A7F631-EBDB-4B40-BF58-5DA7FBF5C77B}"/>
              </a:ext>
            </a:extLst>
          </p:cNvPr>
          <p:cNvSpPr>
            <a:spLocks/>
          </p:cNvSpPr>
          <p:nvPr/>
        </p:nvSpPr>
        <p:spPr bwMode="auto">
          <a:xfrm>
            <a:off x="390525" y="8893175"/>
            <a:ext cx="6254750" cy="256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a:t>
            </a:r>
          </a:p>
        </p:txBody>
      </p:sp>
      <p:sp>
        <p:nvSpPr>
          <p:cNvPr id="27669" name="Oval 21">
            <a:extLst>
              <a:ext uri="{FF2B5EF4-FFF2-40B4-BE49-F238E27FC236}">
                <a16:creationId xmlns="" xmlns:a14="http://schemas.microsoft.com/office/drawing/2010/main" xmlns:a16="http://schemas.microsoft.com/office/drawing/2014/main" id="{500D0D0D-06D6-47F5-8F91-BFE2448104BA}"/>
              </a:ext>
            </a:extLst>
          </p:cNvPr>
          <p:cNvSpPr>
            <a:spLocks/>
          </p:cNvSpPr>
          <p:nvPr/>
        </p:nvSpPr>
        <p:spPr bwMode="auto">
          <a:xfrm>
            <a:off x="2825750" y="7942263"/>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7670" name="Rectangle 22">
            <a:extLst>
              <a:ext uri="{FF2B5EF4-FFF2-40B4-BE49-F238E27FC236}">
                <a16:creationId xmlns="" xmlns:a14="http://schemas.microsoft.com/office/drawing/2010/main" xmlns:a16="http://schemas.microsoft.com/office/drawing/2014/main" id="{BF3FA041-ED8E-4A63-AF84-EE59974D4CEC}"/>
              </a:ext>
            </a:extLst>
          </p:cNvPr>
          <p:cNvSpPr>
            <a:spLocks/>
          </p:cNvSpPr>
          <p:nvPr/>
        </p:nvSpPr>
        <p:spPr bwMode="auto">
          <a:xfrm>
            <a:off x="2709863" y="8256588"/>
            <a:ext cx="92392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2400"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1</a:t>
            </a:r>
          </a:p>
        </p:txBody>
      </p:sp>
      <p:sp>
        <p:nvSpPr>
          <p:cNvPr id="27672" name="AutoShape 24">
            <a:extLst>
              <a:ext uri="{FF2B5EF4-FFF2-40B4-BE49-F238E27FC236}">
                <a16:creationId xmlns="" xmlns:a14="http://schemas.microsoft.com/office/drawing/2010/main" xmlns:a16="http://schemas.microsoft.com/office/drawing/2014/main" id="{803B11E9-5F66-4712-99C0-01DCC02201EA}"/>
              </a:ext>
            </a:extLst>
          </p:cNvPr>
          <p:cNvSpPr>
            <a:spLocks/>
          </p:cNvSpPr>
          <p:nvPr/>
        </p:nvSpPr>
        <p:spPr bwMode="auto">
          <a:xfrm>
            <a:off x="2614613" y="11760200"/>
            <a:ext cx="263525" cy="269875"/>
          </a:xfrm>
          <a:custGeom>
            <a:avLst/>
            <a:gdLst>
              <a:gd name="T0" fmla="*/ 132556 w 21600"/>
              <a:gd name="T1" fmla="*/ 134938 h 21600"/>
              <a:gd name="T2" fmla="*/ 132556 w 21600"/>
              <a:gd name="T3" fmla="*/ 134938 h 21600"/>
              <a:gd name="T4" fmla="*/ 132556 w 21600"/>
              <a:gd name="T5" fmla="*/ 134938 h 21600"/>
              <a:gd name="T6" fmla="*/ 132556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762" y="0"/>
                  <a:pt x="0" y="5053"/>
                  <a:pt x="0" y="10905"/>
                </a:cubicBezTo>
                <a:cubicBezTo>
                  <a:pt x="0" y="16758"/>
                  <a:pt x="4762" y="21600"/>
                  <a:pt x="10800" y="21600"/>
                </a:cubicBezTo>
                <a:cubicBezTo>
                  <a:pt x="16838" y="21600"/>
                  <a:pt x="21600" y="16758"/>
                  <a:pt x="21600" y="10905"/>
                </a:cubicBezTo>
                <a:cubicBezTo>
                  <a:pt x="21600" y="5053"/>
                  <a:pt x="16838" y="0"/>
                  <a:pt x="10800" y="0"/>
                </a:cubicBezTo>
                <a:close/>
                <a:moveTo>
                  <a:pt x="11820" y="16253"/>
                </a:moveTo>
                <a:lnTo>
                  <a:pt x="9780" y="16253"/>
                </a:lnTo>
                <a:lnTo>
                  <a:pt x="9780" y="9684"/>
                </a:lnTo>
                <a:lnTo>
                  <a:pt x="11820" y="9684"/>
                </a:lnTo>
                <a:lnTo>
                  <a:pt x="11820" y="16253"/>
                </a:lnTo>
                <a:close/>
                <a:moveTo>
                  <a:pt x="11820" y="7621"/>
                </a:moveTo>
                <a:lnTo>
                  <a:pt x="9780" y="7621"/>
                </a:lnTo>
                <a:lnTo>
                  <a:pt x="9780" y="5558"/>
                </a:lnTo>
                <a:lnTo>
                  <a:pt x="11820" y="5558"/>
                </a:lnTo>
                <a:lnTo>
                  <a:pt x="11820" y="7621"/>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27673" name="AutoShape 25">
            <a:extLst>
              <a:ext uri="{FF2B5EF4-FFF2-40B4-BE49-F238E27FC236}">
                <a16:creationId xmlns="" xmlns:a14="http://schemas.microsoft.com/office/drawing/2010/main" xmlns:a16="http://schemas.microsoft.com/office/drawing/2014/main" id="{556658B3-A630-4010-A440-DC630499697B}"/>
              </a:ext>
            </a:extLst>
          </p:cNvPr>
          <p:cNvSpPr>
            <a:spLocks/>
          </p:cNvSpPr>
          <p:nvPr/>
        </p:nvSpPr>
        <p:spPr bwMode="auto">
          <a:xfrm>
            <a:off x="3071813" y="11760200"/>
            <a:ext cx="238125" cy="269875"/>
          </a:xfrm>
          <a:custGeom>
            <a:avLst/>
            <a:gdLst>
              <a:gd name="T0" fmla="*/ 119063 w 21600"/>
              <a:gd name="T1" fmla="*/ 134938 h 21600"/>
              <a:gd name="T2" fmla="*/ 119063 w 21600"/>
              <a:gd name="T3" fmla="*/ 134938 h 21600"/>
              <a:gd name="T4" fmla="*/ 119063 w 21600"/>
              <a:gd name="T5" fmla="*/ 134938 h 21600"/>
              <a:gd name="T6" fmla="*/ 119063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80" y="2662"/>
                </a:moveTo>
                <a:lnTo>
                  <a:pt x="12869" y="0"/>
                </a:lnTo>
                <a:lnTo>
                  <a:pt x="0" y="0"/>
                </a:lnTo>
                <a:lnTo>
                  <a:pt x="0" y="21600"/>
                </a:lnTo>
                <a:lnTo>
                  <a:pt x="3005" y="21600"/>
                </a:lnTo>
                <a:lnTo>
                  <a:pt x="3005" y="12659"/>
                </a:lnTo>
                <a:lnTo>
                  <a:pt x="10942" y="12659"/>
                </a:lnTo>
                <a:lnTo>
                  <a:pt x="11509" y="15321"/>
                </a:lnTo>
                <a:lnTo>
                  <a:pt x="21600" y="15321"/>
                </a:lnTo>
                <a:lnTo>
                  <a:pt x="21600" y="2662"/>
                </a:lnTo>
                <a:lnTo>
                  <a:pt x="13380" y="2662"/>
                </a:lnTo>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27674" name="AutoShape 26">
            <a:extLst>
              <a:ext uri="{FF2B5EF4-FFF2-40B4-BE49-F238E27FC236}">
                <a16:creationId xmlns="" xmlns:a14="http://schemas.microsoft.com/office/drawing/2010/main" xmlns:a16="http://schemas.microsoft.com/office/drawing/2014/main" id="{B3EA49B2-4B11-48F4-9F08-8DD13AF31955}"/>
              </a:ext>
            </a:extLst>
          </p:cNvPr>
          <p:cNvSpPr>
            <a:spLocks/>
          </p:cNvSpPr>
          <p:nvPr/>
        </p:nvSpPr>
        <p:spPr bwMode="auto">
          <a:xfrm>
            <a:off x="2166938" y="11760200"/>
            <a:ext cx="273050" cy="269875"/>
          </a:xfrm>
          <a:custGeom>
            <a:avLst/>
            <a:gdLst>
              <a:gd name="T0" fmla="*/ 136525 w 21600"/>
              <a:gd name="T1" fmla="*/ 134938 h 21600"/>
              <a:gd name="T2" fmla="*/ 136525 w 21600"/>
              <a:gd name="T3" fmla="*/ 134938 h 21600"/>
              <a:gd name="T4" fmla="*/ 136525 w 21600"/>
              <a:gd name="T5" fmla="*/ 134938 h 21600"/>
              <a:gd name="T6" fmla="*/ 136525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905" y="0"/>
                </a:moveTo>
                <a:cubicBezTo>
                  <a:pt x="4926" y="0"/>
                  <a:pt x="0" y="4762"/>
                  <a:pt x="0" y="10800"/>
                </a:cubicBezTo>
                <a:cubicBezTo>
                  <a:pt x="0" y="16795"/>
                  <a:pt x="5053" y="21600"/>
                  <a:pt x="10905" y="21600"/>
                </a:cubicBezTo>
                <a:cubicBezTo>
                  <a:pt x="16758" y="21600"/>
                  <a:pt x="21600" y="16795"/>
                  <a:pt x="21600" y="10800"/>
                </a:cubicBezTo>
                <a:cubicBezTo>
                  <a:pt x="21600" y="4762"/>
                  <a:pt x="16674" y="0"/>
                  <a:pt x="10905" y="0"/>
                </a:cubicBezTo>
                <a:close/>
                <a:moveTo>
                  <a:pt x="18316" y="6420"/>
                </a:moveTo>
                <a:lnTo>
                  <a:pt x="15032" y="6420"/>
                </a:lnTo>
                <a:cubicBezTo>
                  <a:pt x="14821" y="4975"/>
                  <a:pt x="14189" y="3912"/>
                  <a:pt x="13558" y="2466"/>
                </a:cubicBezTo>
                <a:cubicBezTo>
                  <a:pt x="15621" y="3317"/>
                  <a:pt x="17263" y="4550"/>
                  <a:pt x="18316" y="6420"/>
                </a:cubicBezTo>
                <a:close/>
                <a:moveTo>
                  <a:pt x="10905" y="2041"/>
                </a:moveTo>
                <a:cubicBezTo>
                  <a:pt x="11705" y="3529"/>
                  <a:pt x="12337" y="4762"/>
                  <a:pt x="12968" y="6420"/>
                </a:cubicBezTo>
                <a:lnTo>
                  <a:pt x="8842" y="6420"/>
                </a:lnTo>
                <a:cubicBezTo>
                  <a:pt x="9263" y="4975"/>
                  <a:pt x="9853" y="3529"/>
                  <a:pt x="10905" y="2041"/>
                </a:cubicBezTo>
                <a:close/>
                <a:moveTo>
                  <a:pt x="2484" y="13054"/>
                </a:moveTo>
                <a:cubicBezTo>
                  <a:pt x="2274" y="12246"/>
                  <a:pt x="2274" y="11608"/>
                  <a:pt x="2274" y="10800"/>
                </a:cubicBezTo>
                <a:cubicBezTo>
                  <a:pt x="2274" y="9950"/>
                  <a:pt x="2274" y="9312"/>
                  <a:pt x="2484" y="8717"/>
                </a:cubicBezTo>
                <a:lnTo>
                  <a:pt x="6147" y="8717"/>
                </a:lnTo>
                <a:cubicBezTo>
                  <a:pt x="6147" y="9312"/>
                  <a:pt x="6147" y="9950"/>
                  <a:pt x="6147" y="10800"/>
                </a:cubicBezTo>
                <a:cubicBezTo>
                  <a:pt x="6147" y="11608"/>
                  <a:pt x="6147" y="12246"/>
                  <a:pt x="6147" y="13054"/>
                </a:cubicBezTo>
                <a:lnTo>
                  <a:pt x="2484" y="13054"/>
                </a:lnTo>
                <a:close/>
                <a:moveTo>
                  <a:pt x="3284" y="15137"/>
                </a:moveTo>
                <a:lnTo>
                  <a:pt x="6568" y="15137"/>
                </a:lnTo>
                <a:cubicBezTo>
                  <a:pt x="6779" y="16583"/>
                  <a:pt x="7411" y="17858"/>
                  <a:pt x="8000" y="19091"/>
                </a:cubicBezTo>
                <a:cubicBezTo>
                  <a:pt x="6147" y="18241"/>
                  <a:pt x="4295" y="17008"/>
                  <a:pt x="3284" y="15137"/>
                </a:cubicBezTo>
                <a:close/>
                <a:moveTo>
                  <a:pt x="6568" y="6420"/>
                </a:moveTo>
                <a:lnTo>
                  <a:pt x="3284" y="6420"/>
                </a:lnTo>
                <a:cubicBezTo>
                  <a:pt x="4505" y="4550"/>
                  <a:pt x="6147" y="3317"/>
                  <a:pt x="8000" y="2466"/>
                </a:cubicBezTo>
                <a:cubicBezTo>
                  <a:pt x="7411" y="3912"/>
                  <a:pt x="6779" y="4975"/>
                  <a:pt x="6568" y="6420"/>
                </a:cubicBezTo>
                <a:close/>
                <a:moveTo>
                  <a:pt x="10905" y="19517"/>
                </a:moveTo>
                <a:cubicBezTo>
                  <a:pt x="9853" y="18241"/>
                  <a:pt x="9263" y="16795"/>
                  <a:pt x="8842" y="15137"/>
                </a:cubicBezTo>
                <a:lnTo>
                  <a:pt x="12968" y="15137"/>
                </a:lnTo>
                <a:cubicBezTo>
                  <a:pt x="12337" y="16583"/>
                  <a:pt x="11705" y="18241"/>
                  <a:pt x="10905" y="19517"/>
                </a:cubicBezTo>
                <a:close/>
                <a:moveTo>
                  <a:pt x="13347" y="13054"/>
                </a:moveTo>
                <a:lnTo>
                  <a:pt x="8421" y="13054"/>
                </a:lnTo>
                <a:cubicBezTo>
                  <a:pt x="8211" y="12246"/>
                  <a:pt x="8211" y="11608"/>
                  <a:pt x="8211" y="10800"/>
                </a:cubicBezTo>
                <a:cubicBezTo>
                  <a:pt x="8211" y="9950"/>
                  <a:pt x="8211" y="9312"/>
                  <a:pt x="8421" y="8717"/>
                </a:cubicBezTo>
                <a:lnTo>
                  <a:pt x="13347" y="8717"/>
                </a:lnTo>
                <a:cubicBezTo>
                  <a:pt x="13558" y="9312"/>
                  <a:pt x="13558" y="9950"/>
                  <a:pt x="13558" y="10800"/>
                </a:cubicBezTo>
                <a:cubicBezTo>
                  <a:pt x="13558" y="11608"/>
                  <a:pt x="13347" y="12246"/>
                  <a:pt x="13347" y="13054"/>
                </a:cubicBezTo>
                <a:close/>
                <a:moveTo>
                  <a:pt x="13558" y="19091"/>
                </a:moveTo>
                <a:cubicBezTo>
                  <a:pt x="14189" y="17858"/>
                  <a:pt x="14821" y="16583"/>
                  <a:pt x="15032" y="15137"/>
                </a:cubicBezTo>
                <a:lnTo>
                  <a:pt x="18316" y="15137"/>
                </a:lnTo>
                <a:cubicBezTo>
                  <a:pt x="17263" y="17008"/>
                  <a:pt x="15621" y="18241"/>
                  <a:pt x="13558" y="19091"/>
                </a:cubicBezTo>
                <a:close/>
                <a:moveTo>
                  <a:pt x="15621" y="13054"/>
                </a:moveTo>
                <a:cubicBezTo>
                  <a:pt x="15621" y="12246"/>
                  <a:pt x="15621" y="11608"/>
                  <a:pt x="15621" y="10800"/>
                </a:cubicBezTo>
                <a:cubicBezTo>
                  <a:pt x="15621" y="9950"/>
                  <a:pt x="15621" y="9312"/>
                  <a:pt x="15621" y="8717"/>
                </a:cubicBezTo>
                <a:lnTo>
                  <a:pt x="19116" y="8717"/>
                </a:lnTo>
                <a:cubicBezTo>
                  <a:pt x="19326" y="9312"/>
                  <a:pt x="19537" y="9950"/>
                  <a:pt x="19537" y="10800"/>
                </a:cubicBezTo>
                <a:cubicBezTo>
                  <a:pt x="19537" y="11608"/>
                  <a:pt x="19326" y="12246"/>
                  <a:pt x="19116" y="13054"/>
                </a:cubicBezTo>
                <a:lnTo>
                  <a:pt x="15621" y="13054"/>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27675" name="AutoShape 27">
            <a:extLst>
              <a:ext uri="{FF2B5EF4-FFF2-40B4-BE49-F238E27FC236}">
                <a16:creationId xmlns="" xmlns:a14="http://schemas.microsoft.com/office/drawing/2010/main" xmlns:a16="http://schemas.microsoft.com/office/drawing/2014/main" id="{E1290944-7AEA-4EB6-9954-DFA7C5403C1B}"/>
              </a:ext>
            </a:extLst>
          </p:cNvPr>
          <p:cNvSpPr>
            <a:spLocks/>
          </p:cNvSpPr>
          <p:nvPr/>
        </p:nvSpPr>
        <p:spPr bwMode="auto">
          <a:xfrm>
            <a:off x="3976688" y="11763375"/>
            <a:ext cx="200025" cy="265113"/>
          </a:xfrm>
          <a:custGeom>
            <a:avLst/>
            <a:gdLst>
              <a:gd name="T0" fmla="*/ 100806 w 21600"/>
              <a:gd name="T1" fmla="*/ 132556 h 21600"/>
              <a:gd name="T2" fmla="*/ 100806 w 21600"/>
              <a:gd name="T3" fmla="*/ 132556 h 21600"/>
              <a:gd name="T4" fmla="*/ 100806 w 21600"/>
              <a:gd name="T5" fmla="*/ 132556 h 21600"/>
              <a:gd name="T6" fmla="*/ 100806 w 21600"/>
              <a:gd name="T7" fmla="*/ 1325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55" y="7066"/>
                </a:moveTo>
                <a:lnTo>
                  <a:pt x="17491" y="7066"/>
                </a:lnTo>
                <a:lnTo>
                  <a:pt x="17491" y="5099"/>
                </a:lnTo>
                <a:cubicBezTo>
                  <a:pt x="17491" y="2168"/>
                  <a:pt x="14646" y="0"/>
                  <a:pt x="10800" y="0"/>
                </a:cubicBezTo>
                <a:cubicBezTo>
                  <a:pt x="6954" y="0"/>
                  <a:pt x="4109" y="2168"/>
                  <a:pt x="4109" y="5099"/>
                </a:cubicBezTo>
                <a:lnTo>
                  <a:pt x="4109" y="7066"/>
                </a:lnTo>
                <a:lnTo>
                  <a:pt x="2845" y="7066"/>
                </a:lnTo>
                <a:cubicBezTo>
                  <a:pt x="1264" y="7066"/>
                  <a:pt x="0" y="8070"/>
                  <a:pt x="0" y="9234"/>
                </a:cubicBezTo>
                <a:lnTo>
                  <a:pt x="0" y="19432"/>
                </a:lnTo>
                <a:cubicBezTo>
                  <a:pt x="0" y="20596"/>
                  <a:pt x="1264" y="21600"/>
                  <a:pt x="2845" y="21600"/>
                </a:cubicBezTo>
                <a:lnTo>
                  <a:pt x="18755" y="21600"/>
                </a:lnTo>
                <a:cubicBezTo>
                  <a:pt x="20336" y="21600"/>
                  <a:pt x="21600" y="20596"/>
                  <a:pt x="21600" y="19432"/>
                </a:cubicBezTo>
                <a:lnTo>
                  <a:pt x="21600" y="9234"/>
                </a:lnTo>
                <a:cubicBezTo>
                  <a:pt x="21600" y="8070"/>
                  <a:pt x="20336" y="7066"/>
                  <a:pt x="18755" y="7066"/>
                </a:cubicBezTo>
                <a:close/>
                <a:moveTo>
                  <a:pt x="10800" y="16300"/>
                </a:moveTo>
                <a:cubicBezTo>
                  <a:pt x="9272" y="16300"/>
                  <a:pt x="8219" y="15497"/>
                  <a:pt x="8219" y="14333"/>
                </a:cubicBezTo>
                <a:cubicBezTo>
                  <a:pt x="8219" y="13169"/>
                  <a:pt x="9272" y="12165"/>
                  <a:pt x="10800" y="12165"/>
                </a:cubicBezTo>
                <a:cubicBezTo>
                  <a:pt x="12328" y="12165"/>
                  <a:pt x="13645" y="13169"/>
                  <a:pt x="13645" y="14333"/>
                </a:cubicBezTo>
                <a:cubicBezTo>
                  <a:pt x="13645" y="15497"/>
                  <a:pt x="12328" y="16300"/>
                  <a:pt x="10800" y="16300"/>
                </a:cubicBezTo>
                <a:close/>
                <a:moveTo>
                  <a:pt x="14909" y="7066"/>
                </a:moveTo>
                <a:lnTo>
                  <a:pt x="6691" y="7066"/>
                </a:lnTo>
                <a:lnTo>
                  <a:pt x="6691" y="5099"/>
                </a:lnTo>
                <a:cubicBezTo>
                  <a:pt x="6691" y="3332"/>
                  <a:pt x="8482" y="1967"/>
                  <a:pt x="10800" y="1967"/>
                </a:cubicBezTo>
                <a:cubicBezTo>
                  <a:pt x="13118" y="1967"/>
                  <a:pt x="14909" y="3332"/>
                  <a:pt x="14909" y="5099"/>
                </a:cubicBezTo>
                <a:lnTo>
                  <a:pt x="14909" y="7066"/>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27676" name="AutoShape 28">
            <a:extLst>
              <a:ext uri="{FF2B5EF4-FFF2-40B4-BE49-F238E27FC236}">
                <a16:creationId xmlns="" xmlns:a14="http://schemas.microsoft.com/office/drawing/2010/main" xmlns:a16="http://schemas.microsoft.com/office/drawing/2014/main" id="{168BCC67-F40B-45FF-8FC1-B41D158EACFD}"/>
              </a:ext>
            </a:extLst>
          </p:cNvPr>
          <p:cNvSpPr>
            <a:spLocks/>
          </p:cNvSpPr>
          <p:nvPr/>
        </p:nvSpPr>
        <p:spPr bwMode="auto">
          <a:xfrm>
            <a:off x="3424238" y="11761788"/>
            <a:ext cx="419100" cy="266700"/>
          </a:xfrm>
          <a:custGeom>
            <a:avLst/>
            <a:gdLst>
              <a:gd name="T0" fmla="*/ 210344 w 21600"/>
              <a:gd name="T1" fmla="*/ 133350 h 21600"/>
              <a:gd name="T2" fmla="*/ 210344 w 21600"/>
              <a:gd name="T3" fmla="*/ 133350 h 21600"/>
              <a:gd name="T4" fmla="*/ 210344 w 21600"/>
              <a:gd name="T5" fmla="*/ 133350 h 21600"/>
              <a:gd name="T6" fmla="*/ 2103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619" y="9191"/>
                </a:moveTo>
                <a:cubicBezTo>
                  <a:pt x="16337" y="9191"/>
                  <a:pt x="17653" y="7411"/>
                  <a:pt x="17653" y="4768"/>
                </a:cubicBezTo>
                <a:cubicBezTo>
                  <a:pt x="17653" y="2068"/>
                  <a:pt x="16337" y="0"/>
                  <a:pt x="14619" y="0"/>
                </a:cubicBezTo>
                <a:cubicBezTo>
                  <a:pt x="12938" y="0"/>
                  <a:pt x="11622" y="2068"/>
                  <a:pt x="11622" y="4768"/>
                </a:cubicBezTo>
                <a:cubicBezTo>
                  <a:pt x="11622" y="7411"/>
                  <a:pt x="12938" y="9191"/>
                  <a:pt x="14619" y="9191"/>
                </a:cubicBezTo>
                <a:close/>
                <a:moveTo>
                  <a:pt x="6761" y="9191"/>
                </a:moveTo>
                <a:cubicBezTo>
                  <a:pt x="8443" y="9191"/>
                  <a:pt x="9758" y="7411"/>
                  <a:pt x="9758" y="4768"/>
                </a:cubicBezTo>
                <a:cubicBezTo>
                  <a:pt x="9758" y="2068"/>
                  <a:pt x="8443" y="0"/>
                  <a:pt x="6761" y="0"/>
                </a:cubicBezTo>
                <a:cubicBezTo>
                  <a:pt x="5044" y="0"/>
                  <a:pt x="3911" y="2068"/>
                  <a:pt x="3911" y="4768"/>
                </a:cubicBezTo>
                <a:cubicBezTo>
                  <a:pt x="3911" y="7411"/>
                  <a:pt x="5044" y="9191"/>
                  <a:pt x="6761" y="9191"/>
                </a:cubicBezTo>
                <a:close/>
                <a:moveTo>
                  <a:pt x="6761" y="12409"/>
                </a:moveTo>
                <a:cubicBezTo>
                  <a:pt x="4495" y="12409"/>
                  <a:pt x="0" y="14189"/>
                  <a:pt x="0" y="17751"/>
                </a:cubicBezTo>
                <a:lnTo>
                  <a:pt x="0" y="21600"/>
                </a:lnTo>
                <a:lnTo>
                  <a:pt x="13706" y="21600"/>
                </a:lnTo>
                <a:lnTo>
                  <a:pt x="13706" y="17751"/>
                </a:lnTo>
                <a:cubicBezTo>
                  <a:pt x="13706" y="14189"/>
                  <a:pt x="8991" y="12409"/>
                  <a:pt x="6761" y="12409"/>
                </a:cubicBezTo>
                <a:close/>
                <a:moveTo>
                  <a:pt x="14619" y="12409"/>
                </a:moveTo>
                <a:cubicBezTo>
                  <a:pt x="14437" y="12409"/>
                  <a:pt x="14071" y="12409"/>
                  <a:pt x="13706" y="12409"/>
                </a:cubicBezTo>
                <a:cubicBezTo>
                  <a:pt x="14839" y="13615"/>
                  <a:pt x="15570" y="15683"/>
                  <a:pt x="15570" y="17751"/>
                </a:cubicBezTo>
                <a:lnTo>
                  <a:pt x="15570" y="21600"/>
                </a:lnTo>
                <a:lnTo>
                  <a:pt x="21600" y="21600"/>
                </a:lnTo>
                <a:lnTo>
                  <a:pt x="21600" y="17751"/>
                </a:lnTo>
                <a:cubicBezTo>
                  <a:pt x="21600" y="14189"/>
                  <a:pt x="16885" y="12409"/>
                  <a:pt x="14619" y="12409"/>
                </a:cubicBez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27678" name="Line 30">
            <a:extLst>
              <a:ext uri="{FF2B5EF4-FFF2-40B4-BE49-F238E27FC236}">
                <a16:creationId xmlns="" xmlns:a14="http://schemas.microsoft.com/office/drawing/2010/main" xmlns:a16="http://schemas.microsoft.com/office/drawing/2014/main" id="{FDB9C9E0-AF9B-4651-8D83-F6402C230D48}"/>
              </a:ext>
            </a:extLst>
          </p:cNvPr>
          <p:cNvSpPr>
            <a:spLocks noChangeShapeType="1"/>
          </p:cNvSpPr>
          <p:nvPr/>
        </p:nvSpPr>
        <p:spPr bwMode="auto">
          <a:xfrm flipH="1">
            <a:off x="9539288" y="6707188"/>
            <a:ext cx="0" cy="87630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27681" name="Oval 33">
            <a:extLst>
              <a:ext uri="{FF2B5EF4-FFF2-40B4-BE49-F238E27FC236}">
                <a16:creationId xmlns="" xmlns:a14="http://schemas.microsoft.com/office/drawing/2010/main" xmlns:a16="http://schemas.microsoft.com/office/drawing/2014/main" id="{FDAF2D39-4CAB-4193-83E5-8D83B11D18BD}"/>
              </a:ext>
            </a:extLst>
          </p:cNvPr>
          <p:cNvSpPr>
            <a:spLocks/>
          </p:cNvSpPr>
          <p:nvPr/>
        </p:nvSpPr>
        <p:spPr bwMode="auto">
          <a:xfrm>
            <a:off x="9193213" y="7942263"/>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7682" name="Rectangle 34">
            <a:extLst>
              <a:ext uri="{FF2B5EF4-FFF2-40B4-BE49-F238E27FC236}">
                <a16:creationId xmlns="" xmlns:a14="http://schemas.microsoft.com/office/drawing/2010/main" xmlns:a16="http://schemas.microsoft.com/office/drawing/2014/main" id="{D29ED614-C98E-48F7-B5F7-24BBE7B08D22}"/>
              </a:ext>
            </a:extLst>
          </p:cNvPr>
          <p:cNvSpPr>
            <a:spLocks/>
          </p:cNvSpPr>
          <p:nvPr/>
        </p:nvSpPr>
        <p:spPr bwMode="auto">
          <a:xfrm>
            <a:off x="9077325" y="8256588"/>
            <a:ext cx="92392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2400"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2</a:t>
            </a:r>
          </a:p>
        </p:txBody>
      </p:sp>
      <p:sp>
        <p:nvSpPr>
          <p:cNvPr id="27690" name="Line 42">
            <a:extLst>
              <a:ext uri="{FF2B5EF4-FFF2-40B4-BE49-F238E27FC236}">
                <a16:creationId xmlns="" xmlns:a14="http://schemas.microsoft.com/office/drawing/2010/main" xmlns:a16="http://schemas.microsoft.com/office/drawing/2014/main" id="{91A0F617-CD4C-432E-8C6C-2ADBC42817DF}"/>
              </a:ext>
            </a:extLst>
          </p:cNvPr>
          <p:cNvSpPr>
            <a:spLocks noChangeShapeType="1"/>
          </p:cNvSpPr>
          <p:nvPr/>
        </p:nvSpPr>
        <p:spPr bwMode="auto">
          <a:xfrm flipH="1">
            <a:off x="15936913" y="6707188"/>
            <a:ext cx="0" cy="87630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27693" name="Oval 45">
            <a:extLst>
              <a:ext uri="{FF2B5EF4-FFF2-40B4-BE49-F238E27FC236}">
                <a16:creationId xmlns="" xmlns:a14="http://schemas.microsoft.com/office/drawing/2010/main" xmlns:a16="http://schemas.microsoft.com/office/drawing/2014/main" id="{EFA667D2-452E-4FBE-8B44-2D71A0EDF4F2}"/>
              </a:ext>
            </a:extLst>
          </p:cNvPr>
          <p:cNvSpPr>
            <a:spLocks/>
          </p:cNvSpPr>
          <p:nvPr/>
        </p:nvSpPr>
        <p:spPr bwMode="auto">
          <a:xfrm>
            <a:off x="15597188" y="7942263"/>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7694" name="Rectangle 46">
            <a:extLst>
              <a:ext uri="{FF2B5EF4-FFF2-40B4-BE49-F238E27FC236}">
                <a16:creationId xmlns="" xmlns:a14="http://schemas.microsoft.com/office/drawing/2010/main" xmlns:a16="http://schemas.microsoft.com/office/drawing/2014/main" id="{DB081B82-086D-4EBD-8D39-79142FB44746}"/>
              </a:ext>
            </a:extLst>
          </p:cNvPr>
          <p:cNvSpPr>
            <a:spLocks/>
          </p:cNvSpPr>
          <p:nvPr/>
        </p:nvSpPr>
        <p:spPr bwMode="auto">
          <a:xfrm>
            <a:off x="15481300" y="8256588"/>
            <a:ext cx="92392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2400"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3</a:t>
            </a:r>
          </a:p>
        </p:txBody>
      </p:sp>
      <p:sp>
        <p:nvSpPr>
          <p:cNvPr id="45" name="Rectangle 20">
            <a:extLst>
              <a:ext uri="{FF2B5EF4-FFF2-40B4-BE49-F238E27FC236}">
                <a16:creationId xmlns="" xmlns:a14="http://schemas.microsoft.com/office/drawing/2010/main" xmlns:a16="http://schemas.microsoft.com/office/drawing/2014/main" id="{B7B3F01C-38A9-458D-A635-32F6B419E73B}"/>
              </a:ext>
            </a:extLst>
          </p:cNvPr>
          <p:cNvSpPr>
            <a:spLocks/>
          </p:cNvSpPr>
          <p:nvPr/>
        </p:nvSpPr>
        <p:spPr bwMode="auto">
          <a:xfrm>
            <a:off x="6681788" y="8893175"/>
            <a:ext cx="6254750" cy="256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a:t>
            </a:r>
          </a:p>
        </p:txBody>
      </p:sp>
      <p:sp>
        <p:nvSpPr>
          <p:cNvPr id="46" name="AutoShape 24">
            <a:extLst>
              <a:ext uri="{FF2B5EF4-FFF2-40B4-BE49-F238E27FC236}">
                <a16:creationId xmlns="" xmlns:a14="http://schemas.microsoft.com/office/drawing/2010/main" xmlns:a16="http://schemas.microsoft.com/office/drawing/2014/main" id="{72007EEA-80EE-4CB3-B954-DF3E4692808D}"/>
              </a:ext>
            </a:extLst>
          </p:cNvPr>
          <p:cNvSpPr>
            <a:spLocks/>
          </p:cNvSpPr>
          <p:nvPr/>
        </p:nvSpPr>
        <p:spPr bwMode="auto">
          <a:xfrm>
            <a:off x="8905875" y="11760200"/>
            <a:ext cx="265113" cy="269875"/>
          </a:xfrm>
          <a:custGeom>
            <a:avLst/>
            <a:gdLst>
              <a:gd name="T0" fmla="*/ 132556 w 21600"/>
              <a:gd name="T1" fmla="*/ 134938 h 21600"/>
              <a:gd name="T2" fmla="*/ 132556 w 21600"/>
              <a:gd name="T3" fmla="*/ 134938 h 21600"/>
              <a:gd name="T4" fmla="*/ 132556 w 21600"/>
              <a:gd name="T5" fmla="*/ 134938 h 21600"/>
              <a:gd name="T6" fmla="*/ 132556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762" y="0"/>
                  <a:pt x="0" y="5053"/>
                  <a:pt x="0" y="10905"/>
                </a:cubicBezTo>
                <a:cubicBezTo>
                  <a:pt x="0" y="16758"/>
                  <a:pt x="4762" y="21600"/>
                  <a:pt x="10800" y="21600"/>
                </a:cubicBezTo>
                <a:cubicBezTo>
                  <a:pt x="16838" y="21600"/>
                  <a:pt x="21600" y="16758"/>
                  <a:pt x="21600" y="10905"/>
                </a:cubicBezTo>
                <a:cubicBezTo>
                  <a:pt x="21600" y="5053"/>
                  <a:pt x="16838" y="0"/>
                  <a:pt x="10800" y="0"/>
                </a:cubicBezTo>
                <a:close/>
                <a:moveTo>
                  <a:pt x="11820" y="16253"/>
                </a:moveTo>
                <a:lnTo>
                  <a:pt x="9780" y="16253"/>
                </a:lnTo>
                <a:lnTo>
                  <a:pt x="9780" y="9684"/>
                </a:lnTo>
                <a:lnTo>
                  <a:pt x="11820" y="9684"/>
                </a:lnTo>
                <a:lnTo>
                  <a:pt x="11820" y="16253"/>
                </a:lnTo>
                <a:close/>
                <a:moveTo>
                  <a:pt x="11820" y="7621"/>
                </a:moveTo>
                <a:lnTo>
                  <a:pt x="9780" y="7621"/>
                </a:lnTo>
                <a:lnTo>
                  <a:pt x="9780" y="5558"/>
                </a:lnTo>
                <a:lnTo>
                  <a:pt x="11820" y="5558"/>
                </a:lnTo>
                <a:lnTo>
                  <a:pt x="11820" y="7621"/>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47" name="AutoShape 25">
            <a:extLst>
              <a:ext uri="{FF2B5EF4-FFF2-40B4-BE49-F238E27FC236}">
                <a16:creationId xmlns="" xmlns:a14="http://schemas.microsoft.com/office/drawing/2010/main" xmlns:a16="http://schemas.microsoft.com/office/drawing/2014/main" id="{2220F305-9C0F-4845-A601-CD082E59C5B6}"/>
              </a:ext>
            </a:extLst>
          </p:cNvPr>
          <p:cNvSpPr>
            <a:spLocks/>
          </p:cNvSpPr>
          <p:nvPr/>
        </p:nvSpPr>
        <p:spPr bwMode="auto">
          <a:xfrm>
            <a:off x="9363075" y="11760200"/>
            <a:ext cx="238125" cy="269875"/>
          </a:xfrm>
          <a:custGeom>
            <a:avLst/>
            <a:gdLst>
              <a:gd name="T0" fmla="*/ 119063 w 21600"/>
              <a:gd name="T1" fmla="*/ 134938 h 21600"/>
              <a:gd name="T2" fmla="*/ 119063 w 21600"/>
              <a:gd name="T3" fmla="*/ 134938 h 21600"/>
              <a:gd name="T4" fmla="*/ 119063 w 21600"/>
              <a:gd name="T5" fmla="*/ 134938 h 21600"/>
              <a:gd name="T6" fmla="*/ 119063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80" y="2662"/>
                </a:moveTo>
                <a:lnTo>
                  <a:pt x="12869" y="0"/>
                </a:lnTo>
                <a:lnTo>
                  <a:pt x="0" y="0"/>
                </a:lnTo>
                <a:lnTo>
                  <a:pt x="0" y="21600"/>
                </a:lnTo>
                <a:lnTo>
                  <a:pt x="3005" y="21600"/>
                </a:lnTo>
                <a:lnTo>
                  <a:pt x="3005" y="12659"/>
                </a:lnTo>
                <a:lnTo>
                  <a:pt x="10942" y="12659"/>
                </a:lnTo>
                <a:lnTo>
                  <a:pt x="11509" y="15321"/>
                </a:lnTo>
                <a:lnTo>
                  <a:pt x="21600" y="15321"/>
                </a:lnTo>
                <a:lnTo>
                  <a:pt x="21600" y="2662"/>
                </a:lnTo>
                <a:lnTo>
                  <a:pt x="13380" y="2662"/>
                </a:lnTo>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48" name="AutoShape 26">
            <a:extLst>
              <a:ext uri="{FF2B5EF4-FFF2-40B4-BE49-F238E27FC236}">
                <a16:creationId xmlns="" xmlns:a14="http://schemas.microsoft.com/office/drawing/2010/main" xmlns:a16="http://schemas.microsoft.com/office/drawing/2014/main" id="{61804D3B-6C9F-4AFD-BF27-4C92B16354D7}"/>
              </a:ext>
            </a:extLst>
          </p:cNvPr>
          <p:cNvSpPr>
            <a:spLocks/>
          </p:cNvSpPr>
          <p:nvPr/>
        </p:nvSpPr>
        <p:spPr bwMode="auto">
          <a:xfrm>
            <a:off x="8458200" y="11760200"/>
            <a:ext cx="273050" cy="269875"/>
          </a:xfrm>
          <a:custGeom>
            <a:avLst/>
            <a:gdLst>
              <a:gd name="T0" fmla="*/ 136525 w 21600"/>
              <a:gd name="T1" fmla="*/ 134938 h 21600"/>
              <a:gd name="T2" fmla="*/ 136525 w 21600"/>
              <a:gd name="T3" fmla="*/ 134938 h 21600"/>
              <a:gd name="T4" fmla="*/ 136525 w 21600"/>
              <a:gd name="T5" fmla="*/ 134938 h 21600"/>
              <a:gd name="T6" fmla="*/ 136525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905" y="0"/>
                </a:moveTo>
                <a:cubicBezTo>
                  <a:pt x="4926" y="0"/>
                  <a:pt x="0" y="4762"/>
                  <a:pt x="0" y="10800"/>
                </a:cubicBezTo>
                <a:cubicBezTo>
                  <a:pt x="0" y="16795"/>
                  <a:pt x="5053" y="21600"/>
                  <a:pt x="10905" y="21600"/>
                </a:cubicBezTo>
                <a:cubicBezTo>
                  <a:pt x="16758" y="21600"/>
                  <a:pt x="21600" y="16795"/>
                  <a:pt x="21600" y="10800"/>
                </a:cubicBezTo>
                <a:cubicBezTo>
                  <a:pt x="21600" y="4762"/>
                  <a:pt x="16674" y="0"/>
                  <a:pt x="10905" y="0"/>
                </a:cubicBezTo>
                <a:close/>
                <a:moveTo>
                  <a:pt x="18316" y="6420"/>
                </a:moveTo>
                <a:lnTo>
                  <a:pt x="15032" y="6420"/>
                </a:lnTo>
                <a:cubicBezTo>
                  <a:pt x="14821" y="4975"/>
                  <a:pt x="14189" y="3912"/>
                  <a:pt x="13558" y="2466"/>
                </a:cubicBezTo>
                <a:cubicBezTo>
                  <a:pt x="15621" y="3317"/>
                  <a:pt x="17263" y="4550"/>
                  <a:pt x="18316" y="6420"/>
                </a:cubicBezTo>
                <a:close/>
                <a:moveTo>
                  <a:pt x="10905" y="2041"/>
                </a:moveTo>
                <a:cubicBezTo>
                  <a:pt x="11705" y="3529"/>
                  <a:pt x="12337" y="4762"/>
                  <a:pt x="12968" y="6420"/>
                </a:cubicBezTo>
                <a:lnTo>
                  <a:pt x="8842" y="6420"/>
                </a:lnTo>
                <a:cubicBezTo>
                  <a:pt x="9263" y="4975"/>
                  <a:pt x="9853" y="3529"/>
                  <a:pt x="10905" y="2041"/>
                </a:cubicBezTo>
                <a:close/>
                <a:moveTo>
                  <a:pt x="2484" y="13054"/>
                </a:moveTo>
                <a:cubicBezTo>
                  <a:pt x="2274" y="12246"/>
                  <a:pt x="2274" y="11608"/>
                  <a:pt x="2274" y="10800"/>
                </a:cubicBezTo>
                <a:cubicBezTo>
                  <a:pt x="2274" y="9950"/>
                  <a:pt x="2274" y="9312"/>
                  <a:pt x="2484" y="8717"/>
                </a:cubicBezTo>
                <a:lnTo>
                  <a:pt x="6147" y="8717"/>
                </a:lnTo>
                <a:cubicBezTo>
                  <a:pt x="6147" y="9312"/>
                  <a:pt x="6147" y="9950"/>
                  <a:pt x="6147" y="10800"/>
                </a:cubicBezTo>
                <a:cubicBezTo>
                  <a:pt x="6147" y="11608"/>
                  <a:pt x="6147" y="12246"/>
                  <a:pt x="6147" y="13054"/>
                </a:cubicBezTo>
                <a:lnTo>
                  <a:pt x="2484" y="13054"/>
                </a:lnTo>
                <a:close/>
                <a:moveTo>
                  <a:pt x="3284" y="15137"/>
                </a:moveTo>
                <a:lnTo>
                  <a:pt x="6568" y="15137"/>
                </a:lnTo>
                <a:cubicBezTo>
                  <a:pt x="6779" y="16583"/>
                  <a:pt x="7411" y="17858"/>
                  <a:pt x="8000" y="19091"/>
                </a:cubicBezTo>
                <a:cubicBezTo>
                  <a:pt x="6147" y="18241"/>
                  <a:pt x="4295" y="17008"/>
                  <a:pt x="3284" y="15137"/>
                </a:cubicBezTo>
                <a:close/>
                <a:moveTo>
                  <a:pt x="6568" y="6420"/>
                </a:moveTo>
                <a:lnTo>
                  <a:pt x="3284" y="6420"/>
                </a:lnTo>
                <a:cubicBezTo>
                  <a:pt x="4505" y="4550"/>
                  <a:pt x="6147" y="3317"/>
                  <a:pt x="8000" y="2466"/>
                </a:cubicBezTo>
                <a:cubicBezTo>
                  <a:pt x="7411" y="3912"/>
                  <a:pt x="6779" y="4975"/>
                  <a:pt x="6568" y="6420"/>
                </a:cubicBezTo>
                <a:close/>
                <a:moveTo>
                  <a:pt x="10905" y="19517"/>
                </a:moveTo>
                <a:cubicBezTo>
                  <a:pt x="9853" y="18241"/>
                  <a:pt x="9263" y="16795"/>
                  <a:pt x="8842" y="15137"/>
                </a:cubicBezTo>
                <a:lnTo>
                  <a:pt x="12968" y="15137"/>
                </a:lnTo>
                <a:cubicBezTo>
                  <a:pt x="12337" y="16583"/>
                  <a:pt x="11705" y="18241"/>
                  <a:pt x="10905" y="19517"/>
                </a:cubicBezTo>
                <a:close/>
                <a:moveTo>
                  <a:pt x="13347" y="13054"/>
                </a:moveTo>
                <a:lnTo>
                  <a:pt x="8421" y="13054"/>
                </a:lnTo>
                <a:cubicBezTo>
                  <a:pt x="8211" y="12246"/>
                  <a:pt x="8211" y="11608"/>
                  <a:pt x="8211" y="10800"/>
                </a:cubicBezTo>
                <a:cubicBezTo>
                  <a:pt x="8211" y="9950"/>
                  <a:pt x="8211" y="9312"/>
                  <a:pt x="8421" y="8717"/>
                </a:cubicBezTo>
                <a:lnTo>
                  <a:pt x="13347" y="8717"/>
                </a:lnTo>
                <a:cubicBezTo>
                  <a:pt x="13558" y="9312"/>
                  <a:pt x="13558" y="9950"/>
                  <a:pt x="13558" y="10800"/>
                </a:cubicBezTo>
                <a:cubicBezTo>
                  <a:pt x="13558" y="11608"/>
                  <a:pt x="13347" y="12246"/>
                  <a:pt x="13347" y="13054"/>
                </a:cubicBezTo>
                <a:close/>
                <a:moveTo>
                  <a:pt x="13558" y="19091"/>
                </a:moveTo>
                <a:cubicBezTo>
                  <a:pt x="14189" y="17858"/>
                  <a:pt x="14821" y="16583"/>
                  <a:pt x="15032" y="15137"/>
                </a:cubicBezTo>
                <a:lnTo>
                  <a:pt x="18316" y="15137"/>
                </a:lnTo>
                <a:cubicBezTo>
                  <a:pt x="17263" y="17008"/>
                  <a:pt x="15621" y="18241"/>
                  <a:pt x="13558" y="19091"/>
                </a:cubicBezTo>
                <a:close/>
                <a:moveTo>
                  <a:pt x="15621" y="13054"/>
                </a:moveTo>
                <a:cubicBezTo>
                  <a:pt x="15621" y="12246"/>
                  <a:pt x="15621" y="11608"/>
                  <a:pt x="15621" y="10800"/>
                </a:cubicBezTo>
                <a:cubicBezTo>
                  <a:pt x="15621" y="9950"/>
                  <a:pt x="15621" y="9312"/>
                  <a:pt x="15621" y="8717"/>
                </a:cubicBezTo>
                <a:lnTo>
                  <a:pt x="19116" y="8717"/>
                </a:lnTo>
                <a:cubicBezTo>
                  <a:pt x="19326" y="9312"/>
                  <a:pt x="19537" y="9950"/>
                  <a:pt x="19537" y="10800"/>
                </a:cubicBezTo>
                <a:cubicBezTo>
                  <a:pt x="19537" y="11608"/>
                  <a:pt x="19326" y="12246"/>
                  <a:pt x="19116" y="13054"/>
                </a:cubicBezTo>
                <a:lnTo>
                  <a:pt x="15621" y="13054"/>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49" name="AutoShape 27">
            <a:extLst>
              <a:ext uri="{FF2B5EF4-FFF2-40B4-BE49-F238E27FC236}">
                <a16:creationId xmlns="" xmlns:a14="http://schemas.microsoft.com/office/drawing/2010/main" xmlns:a16="http://schemas.microsoft.com/office/drawing/2014/main" id="{9EEB2AE5-AB09-4A22-B906-17BA64BA23A5}"/>
              </a:ext>
            </a:extLst>
          </p:cNvPr>
          <p:cNvSpPr>
            <a:spLocks/>
          </p:cNvSpPr>
          <p:nvPr/>
        </p:nvSpPr>
        <p:spPr bwMode="auto">
          <a:xfrm>
            <a:off x="10267950" y="11763375"/>
            <a:ext cx="201613" cy="265113"/>
          </a:xfrm>
          <a:custGeom>
            <a:avLst/>
            <a:gdLst>
              <a:gd name="T0" fmla="*/ 100806 w 21600"/>
              <a:gd name="T1" fmla="*/ 132556 h 21600"/>
              <a:gd name="T2" fmla="*/ 100806 w 21600"/>
              <a:gd name="T3" fmla="*/ 132556 h 21600"/>
              <a:gd name="T4" fmla="*/ 100806 w 21600"/>
              <a:gd name="T5" fmla="*/ 132556 h 21600"/>
              <a:gd name="T6" fmla="*/ 100806 w 21600"/>
              <a:gd name="T7" fmla="*/ 1325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55" y="7066"/>
                </a:moveTo>
                <a:lnTo>
                  <a:pt x="17491" y="7066"/>
                </a:lnTo>
                <a:lnTo>
                  <a:pt x="17491" y="5099"/>
                </a:lnTo>
                <a:cubicBezTo>
                  <a:pt x="17491" y="2168"/>
                  <a:pt x="14646" y="0"/>
                  <a:pt x="10800" y="0"/>
                </a:cubicBezTo>
                <a:cubicBezTo>
                  <a:pt x="6954" y="0"/>
                  <a:pt x="4109" y="2168"/>
                  <a:pt x="4109" y="5099"/>
                </a:cubicBezTo>
                <a:lnTo>
                  <a:pt x="4109" y="7066"/>
                </a:lnTo>
                <a:lnTo>
                  <a:pt x="2845" y="7066"/>
                </a:lnTo>
                <a:cubicBezTo>
                  <a:pt x="1264" y="7066"/>
                  <a:pt x="0" y="8070"/>
                  <a:pt x="0" y="9234"/>
                </a:cubicBezTo>
                <a:lnTo>
                  <a:pt x="0" y="19432"/>
                </a:lnTo>
                <a:cubicBezTo>
                  <a:pt x="0" y="20596"/>
                  <a:pt x="1264" y="21600"/>
                  <a:pt x="2845" y="21600"/>
                </a:cubicBezTo>
                <a:lnTo>
                  <a:pt x="18755" y="21600"/>
                </a:lnTo>
                <a:cubicBezTo>
                  <a:pt x="20336" y="21600"/>
                  <a:pt x="21600" y="20596"/>
                  <a:pt x="21600" y="19432"/>
                </a:cubicBezTo>
                <a:lnTo>
                  <a:pt x="21600" y="9234"/>
                </a:lnTo>
                <a:cubicBezTo>
                  <a:pt x="21600" y="8070"/>
                  <a:pt x="20336" y="7066"/>
                  <a:pt x="18755" y="7066"/>
                </a:cubicBezTo>
                <a:close/>
                <a:moveTo>
                  <a:pt x="10800" y="16300"/>
                </a:moveTo>
                <a:cubicBezTo>
                  <a:pt x="9272" y="16300"/>
                  <a:pt x="8219" y="15497"/>
                  <a:pt x="8219" y="14333"/>
                </a:cubicBezTo>
                <a:cubicBezTo>
                  <a:pt x="8219" y="13169"/>
                  <a:pt x="9272" y="12165"/>
                  <a:pt x="10800" y="12165"/>
                </a:cubicBezTo>
                <a:cubicBezTo>
                  <a:pt x="12328" y="12165"/>
                  <a:pt x="13645" y="13169"/>
                  <a:pt x="13645" y="14333"/>
                </a:cubicBezTo>
                <a:cubicBezTo>
                  <a:pt x="13645" y="15497"/>
                  <a:pt x="12328" y="16300"/>
                  <a:pt x="10800" y="16300"/>
                </a:cubicBezTo>
                <a:close/>
                <a:moveTo>
                  <a:pt x="14909" y="7066"/>
                </a:moveTo>
                <a:lnTo>
                  <a:pt x="6691" y="7066"/>
                </a:lnTo>
                <a:lnTo>
                  <a:pt x="6691" y="5099"/>
                </a:lnTo>
                <a:cubicBezTo>
                  <a:pt x="6691" y="3332"/>
                  <a:pt x="8482" y="1967"/>
                  <a:pt x="10800" y="1967"/>
                </a:cubicBezTo>
                <a:cubicBezTo>
                  <a:pt x="13118" y="1967"/>
                  <a:pt x="14909" y="3332"/>
                  <a:pt x="14909" y="5099"/>
                </a:cubicBezTo>
                <a:lnTo>
                  <a:pt x="14909" y="7066"/>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50" name="AutoShape 28">
            <a:extLst>
              <a:ext uri="{FF2B5EF4-FFF2-40B4-BE49-F238E27FC236}">
                <a16:creationId xmlns="" xmlns:a14="http://schemas.microsoft.com/office/drawing/2010/main" xmlns:a16="http://schemas.microsoft.com/office/drawing/2014/main" id="{823B12F0-74AA-475E-9B52-B3D65DFA3F98}"/>
              </a:ext>
            </a:extLst>
          </p:cNvPr>
          <p:cNvSpPr>
            <a:spLocks/>
          </p:cNvSpPr>
          <p:nvPr/>
        </p:nvSpPr>
        <p:spPr bwMode="auto">
          <a:xfrm>
            <a:off x="9715500" y="11761788"/>
            <a:ext cx="420688" cy="266700"/>
          </a:xfrm>
          <a:custGeom>
            <a:avLst/>
            <a:gdLst>
              <a:gd name="T0" fmla="*/ 210344 w 21600"/>
              <a:gd name="T1" fmla="*/ 133350 h 21600"/>
              <a:gd name="T2" fmla="*/ 210344 w 21600"/>
              <a:gd name="T3" fmla="*/ 133350 h 21600"/>
              <a:gd name="T4" fmla="*/ 210344 w 21600"/>
              <a:gd name="T5" fmla="*/ 133350 h 21600"/>
              <a:gd name="T6" fmla="*/ 2103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619" y="9191"/>
                </a:moveTo>
                <a:cubicBezTo>
                  <a:pt x="16337" y="9191"/>
                  <a:pt x="17653" y="7411"/>
                  <a:pt x="17653" y="4768"/>
                </a:cubicBezTo>
                <a:cubicBezTo>
                  <a:pt x="17653" y="2068"/>
                  <a:pt x="16337" y="0"/>
                  <a:pt x="14619" y="0"/>
                </a:cubicBezTo>
                <a:cubicBezTo>
                  <a:pt x="12938" y="0"/>
                  <a:pt x="11622" y="2068"/>
                  <a:pt x="11622" y="4768"/>
                </a:cubicBezTo>
                <a:cubicBezTo>
                  <a:pt x="11622" y="7411"/>
                  <a:pt x="12938" y="9191"/>
                  <a:pt x="14619" y="9191"/>
                </a:cubicBezTo>
                <a:close/>
                <a:moveTo>
                  <a:pt x="6761" y="9191"/>
                </a:moveTo>
                <a:cubicBezTo>
                  <a:pt x="8443" y="9191"/>
                  <a:pt x="9758" y="7411"/>
                  <a:pt x="9758" y="4768"/>
                </a:cubicBezTo>
                <a:cubicBezTo>
                  <a:pt x="9758" y="2068"/>
                  <a:pt x="8443" y="0"/>
                  <a:pt x="6761" y="0"/>
                </a:cubicBezTo>
                <a:cubicBezTo>
                  <a:pt x="5044" y="0"/>
                  <a:pt x="3911" y="2068"/>
                  <a:pt x="3911" y="4768"/>
                </a:cubicBezTo>
                <a:cubicBezTo>
                  <a:pt x="3911" y="7411"/>
                  <a:pt x="5044" y="9191"/>
                  <a:pt x="6761" y="9191"/>
                </a:cubicBezTo>
                <a:close/>
                <a:moveTo>
                  <a:pt x="6761" y="12409"/>
                </a:moveTo>
                <a:cubicBezTo>
                  <a:pt x="4495" y="12409"/>
                  <a:pt x="0" y="14189"/>
                  <a:pt x="0" y="17751"/>
                </a:cubicBezTo>
                <a:lnTo>
                  <a:pt x="0" y="21600"/>
                </a:lnTo>
                <a:lnTo>
                  <a:pt x="13706" y="21600"/>
                </a:lnTo>
                <a:lnTo>
                  <a:pt x="13706" y="17751"/>
                </a:lnTo>
                <a:cubicBezTo>
                  <a:pt x="13706" y="14189"/>
                  <a:pt x="8991" y="12409"/>
                  <a:pt x="6761" y="12409"/>
                </a:cubicBezTo>
                <a:close/>
                <a:moveTo>
                  <a:pt x="14619" y="12409"/>
                </a:moveTo>
                <a:cubicBezTo>
                  <a:pt x="14437" y="12409"/>
                  <a:pt x="14071" y="12409"/>
                  <a:pt x="13706" y="12409"/>
                </a:cubicBezTo>
                <a:cubicBezTo>
                  <a:pt x="14839" y="13615"/>
                  <a:pt x="15570" y="15683"/>
                  <a:pt x="15570" y="17751"/>
                </a:cubicBezTo>
                <a:lnTo>
                  <a:pt x="15570" y="21600"/>
                </a:lnTo>
                <a:lnTo>
                  <a:pt x="21600" y="21600"/>
                </a:lnTo>
                <a:lnTo>
                  <a:pt x="21600" y="17751"/>
                </a:lnTo>
                <a:cubicBezTo>
                  <a:pt x="21600" y="14189"/>
                  <a:pt x="16885" y="12409"/>
                  <a:pt x="14619" y="12409"/>
                </a:cubicBez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51" name="Rectangle 20">
            <a:extLst>
              <a:ext uri="{FF2B5EF4-FFF2-40B4-BE49-F238E27FC236}">
                <a16:creationId xmlns="" xmlns:a14="http://schemas.microsoft.com/office/drawing/2010/main" xmlns:a16="http://schemas.microsoft.com/office/drawing/2014/main" id="{6D8C2288-1691-448B-9148-F0CCAF29B671}"/>
              </a:ext>
            </a:extLst>
          </p:cNvPr>
          <p:cNvSpPr>
            <a:spLocks/>
          </p:cNvSpPr>
          <p:nvPr/>
        </p:nvSpPr>
        <p:spPr bwMode="auto">
          <a:xfrm>
            <a:off x="13214350" y="8893175"/>
            <a:ext cx="6254750" cy="256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a:t>
            </a:r>
          </a:p>
        </p:txBody>
      </p:sp>
      <p:sp>
        <p:nvSpPr>
          <p:cNvPr id="52" name="AutoShape 24">
            <a:extLst>
              <a:ext uri="{FF2B5EF4-FFF2-40B4-BE49-F238E27FC236}">
                <a16:creationId xmlns="" xmlns:a14="http://schemas.microsoft.com/office/drawing/2010/main" xmlns:a16="http://schemas.microsoft.com/office/drawing/2014/main" id="{D9E82ED5-7BF8-4BE7-BC7D-8271777F6810}"/>
              </a:ext>
            </a:extLst>
          </p:cNvPr>
          <p:cNvSpPr>
            <a:spLocks/>
          </p:cNvSpPr>
          <p:nvPr/>
        </p:nvSpPr>
        <p:spPr bwMode="auto">
          <a:xfrm>
            <a:off x="15438438" y="11760200"/>
            <a:ext cx="265112" cy="269875"/>
          </a:xfrm>
          <a:custGeom>
            <a:avLst/>
            <a:gdLst>
              <a:gd name="T0" fmla="*/ 132556 w 21600"/>
              <a:gd name="T1" fmla="*/ 134938 h 21600"/>
              <a:gd name="T2" fmla="*/ 132556 w 21600"/>
              <a:gd name="T3" fmla="*/ 134938 h 21600"/>
              <a:gd name="T4" fmla="*/ 132556 w 21600"/>
              <a:gd name="T5" fmla="*/ 134938 h 21600"/>
              <a:gd name="T6" fmla="*/ 132556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762" y="0"/>
                  <a:pt x="0" y="5053"/>
                  <a:pt x="0" y="10905"/>
                </a:cubicBezTo>
                <a:cubicBezTo>
                  <a:pt x="0" y="16758"/>
                  <a:pt x="4762" y="21600"/>
                  <a:pt x="10800" y="21600"/>
                </a:cubicBezTo>
                <a:cubicBezTo>
                  <a:pt x="16838" y="21600"/>
                  <a:pt x="21600" y="16758"/>
                  <a:pt x="21600" y="10905"/>
                </a:cubicBezTo>
                <a:cubicBezTo>
                  <a:pt x="21600" y="5053"/>
                  <a:pt x="16838" y="0"/>
                  <a:pt x="10800" y="0"/>
                </a:cubicBezTo>
                <a:close/>
                <a:moveTo>
                  <a:pt x="11820" y="16253"/>
                </a:moveTo>
                <a:lnTo>
                  <a:pt x="9780" y="16253"/>
                </a:lnTo>
                <a:lnTo>
                  <a:pt x="9780" y="9684"/>
                </a:lnTo>
                <a:lnTo>
                  <a:pt x="11820" y="9684"/>
                </a:lnTo>
                <a:lnTo>
                  <a:pt x="11820" y="16253"/>
                </a:lnTo>
                <a:close/>
                <a:moveTo>
                  <a:pt x="11820" y="7621"/>
                </a:moveTo>
                <a:lnTo>
                  <a:pt x="9780" y="7621"/>
                </a:lnTo>
                <a:lnTo>
                  <a:pt x="9780" y="5558"/>
                </a:lnTo>
                <a:lnTo>
                  <a:pt x="11820" y="5558"/>
                </a:lnTo>
                <a:lnTo>
                  <a:pt x="11820" y="7621"/>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53" name="AutoShape 25">
            <a:extLst>
              <a:ext uri="{FF2B5EF4-FFF2-40B4-BE49-F238E27FC236}">
                <a16:creationId xmlns="" xmlns:a14="http://schemas.microsoft.com/office/drawing/2010/main" xmlns:a16="http://schemas.microsoft.com/office/drawing/2014/main" id="{FABC22B1-EBD7-4093-906D-3FF17367DF6F}"/>
              </a:ext>
            </a:extLst>
          </p:cNvPr>
          <p:cNvSpPr>
            <a:spLocks/>
          </p:cNvSpPr>
          <p:nvPr/>
        </p:nvSpPr>
        <p:spPr bwMode="auto">
          <a:xfrm>
            <a:off x="15895638" y="11760200"/>
            <a:ext cx="238125" cy="269875"/>
          </a:xfrm>
          <a:custGeom>
            <a:avLst/>
            <a:gdLst>
              <a:gd name="T0" fmla="*/ 119063 w 21600"/>
              <a:gd name="T1" fmla="*/ 134938 h 21600"/>
              <a:gd name="T2" fmla="*/ 119063 w 21600"/>
              <a:gd name="T3" fmla="*/ 134938 h 21600"/>
              <a:gd name="T4" fmla="*/ 119063 w 21600"/>
              <a:gd name="T5" fmla="*/ 134938 h 21600"/>
              <a:gd name="T6" fmla="*/ 119063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80" y="2662"/>
                </a:moveTo>
                <a:lnTo>
                  <a:pt x="12869" y="0"/>
                </a:lnTo>
                <a:lnTo>
                  <a:pt x="0" y="0"/>
                </a:lnTo>
                <a:lnTo>
                  <a:pt x="0" y="21600"/>
                </a:lnTo>
                <a:lnTo>
                  <a:pt x="3005" y="21600"/>
                </a:lnTo>
                <a:lnTo>
                  <a:pt x="3005" y="12659"/>
                </a:lnTo>
                <a:lnTo>
                  <a:pt x="10942" y="12659"/>
                </a:lnTo>
                <a:lnTo>
                  <a:pt x="11509" y="15321"/>
                </a:lnTo>
                <a:lnTo>
                  <a:pt x="21600" y="15321"/>
                </a:lnTo>
                <a:lnTo>
                  <a:pt x="21600" y="2662"/>
                </a:lnTo>
                <a:lnTo>
                  <a:pt x="13380" y="2662"/>
                </a:lnTo>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54" name="AutoShape 26">
            <a:extLst>
              <a:ext uri="{FF2B5EF4-FFF2-40B4-BE49-F238E27FC236}">
                <a16:creationId xmlns="" xmlns:a14="http://schemas.microsoft.com/office/drawing/2010/main" xmlns:a16="http://schemas.microsoft.com/office/drawing/2014/main" id="{7AD459D3-67F2-40FE-A212-F1A48FBE2F52}"/>
              </a:ext>
            </a:extLst>
          </p:cNvPr>
          <p:cNvSpPr>
            <a:spLocks/>
          </p:cNvSpPr>
          <p:nvPr/>
        </p:nvSpPr>
        <p:spPr bwMode="auto">
          <a:xfrm>
            <a:off x="14990763" y="11760200"/>
            <a:ext cx="273050" cy="269875"/>
          </a:xfrm>
          <a:custGeom>
            <a:avLst/>
            <a:gdLst>
              <a:gd name="T0" fmla="*/ 136525 w 21600"/>
              <a:gd name="T1" fmla="*/ 134938 h 21600"/>
              <a:gd name="T2" fmla="*/ 136525 w 21600"/>
              <a:gd name="T3" fmla="*/ 134938 h 21600"/>
              <a:gd name="T4" fmla="*/ 136525 w 21600"/>
              <a:gd name="T5" fmla="*/ 134938 h 21600"/>
              <a:gd name="T6" fmla="*/ 136525 w 21600"/>
              <a:gd name="T7" fmla="*/ 1349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905" y="0"/>
                </a:moveTo>
                <a:cubicBezTo>
                  <a:pt x="4926" y="0"/>
                  <a:pt x="0" y="4762"/>
                  <a:pt x="0" y="10800"/>
                </a:cubicBezTo>
                <a:cubicBezTo>
                  <a:pt x="0" y="16795"/>
                  <a:pt x="5053" y="21600"/>
                  <a:pt x="10905" y="21600"/>
                </a:cubicBezTo>
                <a:cubicBezTo>
                  <a:pt x="16758" y="21600"/>
                  <a:pt x="21600" y="16795"/>
                  <a:pt x="21600" y="10800"/>
                </a:cubicBezTo>
                <a:cubicBezTo>
                  <a:pt x="21600" y="4762"/>
                  <a:pt x="16674" y="0"/>
                  <a:pt x="10905" y="0"/>
                </a:cubicBezTo>
                <a:close/>
                <a:moveTo>
                  <a:pt x="18316" y="6420"/>
                </a:moveTo>
                <a:lnTo>
                  <a:pt x="15032" y="6420"/>
                </a:lnTo>
                <a:cubicBezTo>
                  <a:pt x="14821" y="4975"/>
                  <a:pt x="14189" y="3912"/>
                  <a:pt x="13558" y="2466"/>
                </a:cubicBezTo>
                <a:cubicBezTo>
                  <a:pt x="15621" y="3317"/>
                  <a:pt x="17263" y="4550"/>
                  <a:pt x="18316" y="6420"/>
                </a:cubicBezTo>
                <a:close/>
                <a:moveTo>
                  <a:pt x="10905" y="2041"/>
                </a:moveTo>
                <a:cubicBezTo>
                  <a:pt x="11705" y="3529"/>
                  <a:pt x="12337" y="4762"/>
                  <a:pt x="12968" y="6420"/>
                </a:cubicBezTo>
                <a:lnTo>
                  <a:pt x="8842" y="6420"/>
                </a:lnTo>
                <a:cubicBezTo>
                  <a:pt x="9263" y="4975"/>
                  <a:pt x="9853" y="3529"/>
                  <a:pt x="10905" y="2041"/>
                </a:cubicBezTo>
                <a:close/>
                <a:moveTo>
                  <a:pt x="2484" y="13054"/>
                </a:moveTo>
                <a:cubicBezTo>
                  <a:pt x="2274" y="12246"/>
                  <a:pt x="2274" y="11608"/>
                  <a:pt x="2274" y="10800"/>
                </a:cubicBezTo>
                <a:cubicBezTo>
                  <a:pt x="2274" y="9950"/>
                  <a:pt x="2274" y="9312"/>
                  <a:pt x="2484" y="8717"/>
                </a:cubicBezTo>
                <a:lnTo>
                  <a:pt x="6147" y="8717"/>
                </a:lnTo>
                <a:cubicBezTo>
                  <a:pt x="6147" y="9312"/>
                  <a:pt x="6147" y="9950"/>
                  <a:pt x="6147" y="10800"/>
                </a:cubicBezTo>
                <a:cubicBezTo>
                  <a:pt x="6147" y="11608"/>
                  <a:pt x="6147" y="12246"/>
                  <a:pt x="6147" y="13054"/>
                </a:cubicBezTo>
                <a:lnTo>
                  <a:pt x="2484" y="13054"/>
                </a:lnTo>
                <a:close/>
                <a:moveTo>
                  <a:pt x="3284" y="15137"/>
                </a:moveTo>
                <a:lnTo>
                  <a:pt x="6568" y="15137"/>
                </a:lnTo>
                <a:cubicBezTo>
                  <a:pt x="6779" y="16583"/>
                  <a:pt x="7411" y="17858"/>
                  <a:pt x="8000" y="19091"/>
                </a:cubicBezTo>
                <a:cubicBezTo>
                  <a:pt x="6147" y="18241"/>
                  <a:pt x="4295" y="17008"/>
                  <a:pt x="3284" y="15137"/>
                </a:cubicBezTo>
                <a:close/>
                <a:moveTo>
                  <a:pt x="6568" y="6420"/>
                </a:moveTo>
                <a:lnTo>
                  <a:pt x="3284" y="6420"/>
                </a:lnTo>
                <a:cubicBezTo>
                  <a:pt x="4505" y="4550"/>
                  <a:pt x="6147" y="3317"/>
                  <a:pt x="8000" y="2466"/>
                </a:cubicBezTo>
                <a:cubicBezTo>
                  <a:pt x="7411" y="3912"/>
                  <a:pt x="6779" y="4975"/>
                  <a:pt x="6568" y="6420"/>
                </a:cubicBezTo>
                <a:close/>
                <a:moveTo>
                  <a:pt x="10905" y="19517"/>
                </a:moveTo>
                <a:cubicBezTo>
                  <a:pt x="9853" y="18241"/>
                  <a:pt x="9263" y="16795"/>
                  <a:pt x="8842" y="15137"/>
                </a:cubicBezTo>
                <a:lnTo>
                  <a:pt x="12968" y="15137"/>
                </a:lnTo>
                <a:cubicBezTo>
                  <a:pt x="12337" y="16583"/>
                  <a:pt x="11705" y="18241"/>
                  <a:pt x="10905" y="19517"/>
                </a:cubicBezTo>
                <a:close/>
                <a:moveTo>
                  <a:pt x="13347" y="13054"/>
                </a:moveTo>
                <a:lnTo>
                  <a:pt x="8421" y="13054"/>
                </a:lnTo>
                <a:cubicBezTo>
                  <a:pt x="8211" y="12246"/>
                  <a:pt x="8211" y="11608"/>
                  <a:pt x="8211" y="10800"/>
                </a:cubicBezTo>
                <a:cubicBezTo>
                  <a:pt x="8211" y="9950"/>
                  <a:pt x="8211" y="9312"/>
                  <a:pt x="8421" y="8717"/>
                </a:cubicBezTo>
                <a:lnTo>
                  <a:pt x="13347" y="8717"/>
                </a:lnTo>
                <a:cubicBezTo>
                  <a:pt x="13558" y="9312"/>
                  <a:pt x="13558" y="9950"/>
                  <a:pt x="13558" y="10800"/>
                </a:cubicBezTo>
                <a:cubicBezTo>
                  <a:pt x="13558" y="11608"/>
                  <a:pt x="13347" y="12246"/>
                  <a:pt x="13347" y="13054"/>
                </a:cubicBezTo>
                <a:close/>
                <a:moveTo>
                  <a:pt x="13558" y="19091"/>
                </a:moveTo>
                <a:cubicBezTo>
                  <a:pt x="14189" y="17858"/>
                  <a:pt x="14821" y="16583"/>
                  <a:pt x="15032" y="15137"/>
                </a:cubicBezTo>
                <a:lnTo>
                  <a:pt x="18316" y="15137"/>
                </a:lnTo>
                <a:cubicBezTo>
                  <a:pt x="17263" y="17008"/>
                  <a:pt x="15621" y="18241"/>
                  <a:pt x="13558" y="19091"/>
                </a:cubicBezTo>
                <a:close/>
                <a:moveTo>
                  <a:pt x="15621" y="13054"/>
                </a:moveTo>
                <a:cubicBezTo>
                  <a:pt x="15621" y="12246"/>
                  <a:pt x="15621" y="11608"/>
                  <a:pt x="15621" y="10800"/>
                </a:cubicBezTo>
                <a:cubicBezTo>
                  <a:pt x="15621" y="9950"/>
                  <a:pt x="15621" y="9312"/>
                  <a:pt x="15621" y="8717"/>
                </a:cubicBezTo>
                <a:lnTo>
                  <a:pt x="19116" y="8717"/>
                </a:lnTo>
                <a:cubicBezTo>
                  <a:pt x="19326" y="9312"/>
                  <a:pt x="19537" y="9950"/>
                  <a:pt x="19537" y="10800"/>
                </a:cubicBezTo>
                <a:cubicBezTo>
                  <a:pt x="19537" y="11608"/>
                  <a:pt x="19326" y="12246"/>
                  <a:pt x="19116" y="13054"/>
                </a:cubicBezTo>
                <a:lnTo>
                  <a:pt x="15621" y="13054"/>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55" name="AutoShape 27">
            <a:extLst>
              <a:ext uri="{FF2B5EF4-FFF2-40B4-BE49-F238E27FC236}">
                <a16:creationId xmlns="" xmlns:a14="http://schemas.microsoft.com/office/drawing/2010/main" xmlns:a16="http://schemas.microsoft.com/office/drawing/2014/main" id="{EB135564-F9C6-49FD-8F36-F57AC6EFD8C9}"/>
              </a:ext>
            </a:extLst>
          </p:cNvPr>
          <p:cNvSpPr>
            <a:spLocks/>
          </p:cNvSpPr>
          <p:nvPr/>
        </p:nvSpPr>
        <p:spPr bwMode="auto">
          <a:xfrm>
            <a:off x="16800513" y="11763375"/>
            <a:ext cx="201612" cy="265113"/>
          </a:xfrm>
          <a:custGeom>
            <a:avLst/>
            <a:gdLst>
              <a:gd name="T0" fmla="*/ 100806 w 21600"/>
              <a:gd name="T1" fmla="*/ 132556 h 21600"/>
              <a:gd name="T2" fmla="*/ 100806 w 21600"/>
              <a:gd name="T3" fmla="*/ 132556 h 21600"/>
              <a:gd name="T4" fmla="*/ 100806 w 21600"/>
              <a:gd name="T5" fmla="*/ 132556 h 21600"/>
              <a:gd name="T6" fmla="*/ 100806 w 21600"/>
              <a:gd name="T7" fmla="*/ 1325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55" y="7066"/>
                </a:moveTo>
                <a:lnTo>
                  <a:pt x="17491" y="7066"/>
                </a:lnTo>
                <a:lnTo>
                  <a:pt x="17491" y="5099"/>
                </a:lnTo>
                <a:cubicBezTo>
                  <a:pt x="17491" y="2168"/>
                  <a:pt x="14646" y="0"/>
                  <a:pt x="10800" y="0"/>
                </a:cubicBezTo>
                <a:cubicBezTo>
                  <a:pt x="6954" y="0"/>
                  <a:pt x="4109" y="2168"/>
                  <a:pt x="4109" y="5099"/>
                </a:cubicBezTo>
                <a:lnTo>
                  <a:pt x="4109" y="7066"/>
                </a:lnTo>
                <a:lnTo>
                  <a:pt x="2845" y="7066"/>
                </a:lnTo>
                <a:cubicBezTo>
                  <a:pt x="1264" y="7066"/>
                  <a:pt x="0" y="8070"/>
                  <a:pt x="0" y="9234"/>
                </a:cubicBezTo>
                <a:lnTo>
                  <a:pt x="0" y="19432"/>
                </a:lnTo>
                <a:cubicBezTo>
                  <a:pt x="0" y="20596"/>
                  <a:pt x="1264" y="21600"/>
                  <a:pt x="2845" y="21600"/>
                </a:cubicBezTo>
                <a:lnTo>
                  <a:pt x="18755" y="21600"/>
                </a:lnTo>
                <a:cubicBezTo>
                  <a:pt x="20336" y="21600"/>
                  <a:pt x="21600" y="20596"/>
                  <a:pt x="21600" y="19432"/>
                </a:cubicBezTo>
                <a:lnTo>
                  <a:pt x="21600" y="9234"/>
                </a:lnTo>
                <a:cubicBezTo>
                  <a:pt x="21600" y="8070"/>
                  <a:pt x="20336" y="7066"/>
                  <a:pt x="18755" y="7066"/>
                </a:cubicBezTo>
                <a:close/>
                <a:moveTo>
                  <a:pt x="10800" y="16300"/>
                </a:moveTo>
                <a:cubicBezTo>
                  <a:pt x="9272" y="16300"/>
                  <a:pt x="8219" y="15497"/>
                  <a:pt x="8219" y="14333"/>
                </a:cubicBezTo>
                <a:cubicBezTo>
                  <a:pt x="8219" y="13169"/>
                  <a:pt x="9272" y="12165"/>
                  <a:pt x="10800" y="12165"/>
                </a:cubicBezTo>
                <a:cubicBezTo>
                  <a:pt x="12328" y="12165"/>
                  <a:pt x="13645" y="13169"/>
                  <a:pt x="13645" y="14333"/>
                </a:cubicBezTo>
                <a:cubicBezTo>
                  <a:pt x="13645" y="15497"/>
                  <a:pt x="12328" y="16300"/>
                  <a:pt x="10800" y="16300"/>
                </a:cubicBezTo>
                <a:close/>
                <a:moveTo>
                  <a:pt x="14909" y="7066"/>
                </a:moveTo>
                <a:lnTo>
                  <a:pt x="6691" y="7066"/>
                </a:lnTo>
                <a:lnTo>
                  <a:pt x="6691" y="5099"/>
                </a:lnTo>
                <a:cubicBezTo>
                  <a:pt x="6691" y="3332"/>
                  <a:pt x="8482" y="1967"/>
                  <a:pt x="10800" y="1967"/>
                </a:cubicBezTo>
                <a:cubicBezTo>
                  <a:pt x="13118" y="1967"/>
                  <a:pt x="14909" y="3332"/>
                  <a:pt x="14909" y="5099"/>
                </a:cubicBezTo>
                <a:lnTo>
                  <a:pt x="14909" y="7066"/>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
        <p:nvSpPr>
          <p:cNvPr id="56" name="AutoShape 28">
            <a:extLst>
              <a:ext uri="{FF2B5EF4-FFF2-40B4-BE49-F238E27FC236}">
                <a16:creationId xmlns="" xmlns:a14="http://schemas.microsoft.com/office/drawing/2010/main" xmlns:a16="http://schemas.microsoft.com/office/drawing/2014/main" id="{DF460FF5-39A3-475A-AF87-B8B29007BA9F}"/>
              </a:ext>
            </a:extLst>
          </p:cNvPr>
          <p:cNvSpPr>
            <a:spLocks/>
          </p:cNvSpPr>
          <p:nvPr/>
        </p:nvSpPr>
        <p:spPr bwMode="auto">
          <a:xfrm>
            <a:off x="16248063" y="11761788"/>
            <a:ext cx="420687" cy="266700"/>
          </a:xfrm>
          <a:custGeom>
            <a:avLst/>
            <a:gdLst>
              <a:gd name="T0" fmla="*/ 210344 w 21600"/>
              <a:gd name="T1" fmla="*/ 133350 h 21600"/>
              <a:gd name="T2" fmla="*/ 210344 w 21600"/>
              <a:gd name="T3" fmla="*/ 133350 h 21600"/>
              <a:gd name="T4" fmla="*/ 210344 w 21600"/>
              <a:gd name="T5" fmla="*/ 133350 h 21600"/>
              <a:gd name="T6" fmla="*/ 2103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619" y="9191"/>
                </a:moveTo>
                <a:cubicBezTo>
                  <a:pt x="16337" y="9191"/>
                  <a:pt x="17653" y="7411"/>
                  <a:pt x="17653" y="4768"/>
                </a:cubicBezTo>
                <a:cubicBezTo>
                  <a:pt x="17653" y="2068"/>
                  <a:pt x="16337" y="0"/>
                  <a:pt x="14619" y="0"/>
                </a:cubicBezTo>
                <a:cubicBezTo>
                  <a:pt x="12938" y="0"/>
                  <a:pt x="11622" y="2068"/>
                  <a:pt x="11622" y="4768"/>
                </a:cubicBezTo>
                <a:cubicBezTo>
                  <a:pt x="11622" y="7411"/>
                  <a:pt x="12938" y="9191"/>
                  <a:pt x="14619" y="9191"/>
                </a:cubicBezTo>
                <a:close/>
                <a:moveTo>
                  <a:pt x="6761" y="9191"/>
                </a:moveTo>
                <a:cubicBezTo>
                  <a:pt x="8443" y="9191"/>
                  <a:pt x="9758" y="7411"/>
                  <a:pt x="9758" y="4768"/>
                </a:cubicBezTo>
                <a:cubicBezTo>
                  <a:pt x="9758" y="2068"/>
                  <a:pt x="8443" y="0"/>
                  <a:pt x="6761" y="0"/>
                </a:cubicBezTo>
                <a:cubicBezTo>
                  <a:pt x="5044" y="0"/>
                  <a:pt x="3911" y="2068"/>
                  <a:pt x="3911" y="4768"/>
                </a:cubicBezTo>
                <a:cubicBezTo>
                  <a:pt x="3911" y="7411"/>
                  <a:pt x="5044" y="9191"/>
                  <a:pt x="6761" y="9191"/>
                </a:cubicBezTo>
                <a:close/>
                <a:moveTo>
                  <a:pt x="6761" y="12409"/>
                </a:moveTo>
                <a:cubicBezTo>
                  <a:pt x="4495" y="12409"/>
                  <a:pt x="0" y="14189"/>
                  <a:pt x="0" y="17751"/>
                </a:cubicBezTo>
                <a:lnTo>
                  <a:pt x="0" y="21600"/>
                </a:lnTo>
                <a:lnTo>
                  <a:pt x="13706" y="21600"/>
                </a:lnTo>
                <a:lnTo>
                  <a:pt x="13706" y="17751"/>
                </a:lnTo>
                <a:cubicBezTo>
                  <a:pt x="13706" y="14189"/>
                  <a:pt x="8991" y="12409"/>
                  <a:pt x="6761" y="12409"/>
                </a:cubicBezTo>
                <a:close/>
                <a:moveTo>
                  <a:pt x="14619" y="12409"/>
                </a:moveTo>
                <a:cubicBezTo>
                  <a:pt x="14437" y="12409"/>
                  <a:pt x="14071" y="12409"/>
                  <a:pt x="13706" y="12409"/>
                </a:cubicBezTo>
                <a:cubicBezTo>
                  <a:pt x="14839" y="13615"/>
                  <a:pt x="15570" y="15683"/>
                  <a:pt x="15570" y="17751"/>
                </a:cubicBezTo>
                <a:lnTo>
                  <a:pt x="15570" y="21600"/>
                </a:lnTo>
                <a:lnTo>
                  <a:pt x="21600" y="21600"/>
                </a:lnTo>
                <a:lnTo>
                  <a:pt x="21600" y="17751"/>
                </a:lnTo>
                <a:cubicBezTo>
                  <a:pt x="21600" y="14189"/>
                  <a:pt x="16885" y="12409"/>
                  <a:pt x="14619" y="12409"/>
                </a:cubicBez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lgn="ctr">
              <a:defRPr/>
            </a:pPr>
            <a:endParaRPr lang="zh-CN" altLang="en-US" baseline="0" dirty="0">
              <a:latin typeface="微软雅黑" panose="020B0503020204020204" pitchFamily="34" charset="-122"/>
              <a:ea typeface="微软雅黑" panose="020B0503020204020204" pitchFamily="34" charset="-122"/>
            </a:endParaRPr>
          </a:p>
        </p:txBody>
      </p:sp>
    </p:spTree>
  </p:cSld>
  <p:clrMapOvr>
    <a:masterClrMapping/>
  </p:clrMapOvr>
  <p:transition spd="med" advClick="0" advTm="3000">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户外, 建筑物, 树, 天空&#10;&#10;已生成极高可信度的说明">
            <a:extLst>
              <a:ext uri="{FF2B5EF4-FFF2-40B4-BE49-F238E27FC236}">
                <a16:creationId xmlns="" xmlns:a14="http://schemas.microsoft.com/office/drawing/2010/main" xmlns:a16="http://schemas.microsoft.com/office/drawing/2014/main" id="{B934999E-E3BB-4325-B7D9-1731C874A747}"/>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xfrm>
            <a:off x="8845550" y="3371850"/>
            <a:ext cx="6584950" cy="6584950"/>
          </a:xfrm>
          <a:prstGeom prst="ellipse">
            <a:avLst/>
          </a:prstGeom>
        </p:spPr>
      </p:pic>
      <p:sp>
        <p:nvSpPr>
          <p:cNvPr id="28673" name="Text Box 1">
            <a:extLst>
              <a:ext uri="{FF2B5EF4-FFF2-40B4-BE49-F238E27FC236}">
                <a16:creationId xmlns="" xmlns:a14="http://schemas.microsoft.com/office/drawing/2010/main" xmlns:a16="http://schemas.microsoft.com/office/drawing/2014/main" id="{B8408654-770F-493A-A1FF-1F819B19B23D}"/>
              </a:ext>
            </a:extLst>
          </p:cNvPr>
          <p:cNvSpPr txBox="1">
            <a:spLocks/>
          </p:cNvSpPr>
          <p:nvPr/>
        </p:nvSpPr>
        <p:spPr bwMode="auto">
          <a:xfrm>
            <a:off x="22147213" y="11761788"/>
            <a:ext cx="92392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B19CACD0-2C71-4DF7-8401-D91AA920C8A4}" type="slidenum">
              <a:rPr lang="zh-CN" altLang="zh-CN" sz="2400" baseline="0">
                <a:solidFill>
                  <a:srgbClr val="3F4347"/>
                </a:solidFill>
                <a:latin typeface="微软雅黑" panose="020B0503020204020204" pitchFamily="34" charset="-122"/>
                <a:ea typeface="微软雅黑" panose="020B0503020204020204" pitchFamily="34"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26</a:t>
            </a:fld>
            <a:endParaRPr lang="zh-CN" altLang="zh-CN" sz="2400" baseline="0">
              <a:solidFill>
                <a:srgbClr val="3F4347"/>
              </a:solidFill>
              <a:latin typeface="微软雅黑" panose="020B0503020204020204" pitchFamily="34" charset="-122"/>
              <a:ea typeface="微软雅黑" panose="020B0503020204020204" pitchFamily="34" charset="-122"/>
              <a:cs typeface="Open Sans Semibold" panose="020B0706030804020204" pitchFamily="34" charset="0"/>
              <a:sym typeface="Open Sans Semibold" panose="020B0706030804020204" pitchFamily="34" charset="0"/>
            </a:endParaRPr>
          </a:p>
        </p:txBody>
      </p:sp>
      <p:sp>
        <p:nvSpPr>
          <p:cNvPr id="28677" name="Rectangle 5">
            <a:extLst>
              <a:ext uri="{FF2B5EF4-FFF2-40B4-BE49-F238E27FC236}">
                <a16:creationId xmlns="" xmlns:a14="http://schemas.microsoft.com/office/drawing/2010/main" xmlns:a16="http://schemas.microsoft.com/office/drawing/2014/main" id="{C28BC693-D0F6-4E30-9E37-90ADE1B66547}"/>
              </a:ext>
            </a:extLst>
          </p:cNvPr>
          <p:cNvSpPr>
            <a:spLocks/>
          </p:cNvSpPr>
          <p:nvPr/>
        </p:nvSpPr>
        <p:spPr bwMode="auto">
          <a:xfrm>
            <a:off x="15471775" y="2208213"/>
            <a:ext cx="5405438"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28678" name="Rectangle 6">
            <a:extLst>
              <a:ext uri="{FF2B5EF4-FFF2-40B4-BE49-F238E27FC236}">
                <a16:creationId xmlns="" xmlns:a14="http://schemas.microsoft.com/office/drawing/2010/main" xmlns:a16="http://schemas.microsoft.com/office/drawing/2014/main" id="{EAD7BD09-05C2-4CCA-99A0-C12C756392D4}"/>
              </a:ext>
            </a:extLst>
          </p:cNvPr>
          <p:cNvSpPr>
            <a:spLocks/>
          </p:cNvSpPr>
          <p:nvPr/>
        </p:nvSpPr>
        <p:spPr bwMode="auto">
          <a:xfrm>
            <a:off x="15470188" y="2782888"/>
            <a:ext cx="6343650" cy="231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 nibh euismod tincidunt ut laoreet</a:t>
            </a:r>
          </a:p>
        </p:txBody>
      </p:sp>
      <p:grpSp>
        <p:nvGrpSpPr>
          <p:cNvPr id="55302" name="Group 3">
            <a:extLst>
              <a:ext uri="{FF2B5EF4-FFF2-40B4-BE49-F238E27FC236}">
                <a16:creationId xmlns="" xmlns:a14="http://schemas.microsoft.com/office/drawing/2010/main" xmlns:a16="http://schemas.microsoft.com/office/drawing/2014/main" id="{95C3D2C9-12A9-4BDE-9A0E-35C9805BD304}"/>
              </a:ext>
            </a:extLst>
          </p:cNvPr>
          <p:cNvGrpSpPr>
            <a:grpSpLocks/>
          </p:cNvGrpSpPr>
          <p:nvPr/>
        </p:nvGrpSpPr>
        <p:grpSpPr bwMode="auto">
          <a:xfrm>
            <a:off x="15014575" y="2232025"/>
            <a:ext cx="328613" cy="328613"/>
            <a:chOff x="15086013" y="2128828"/>
            <a:chExt cx="328384" cy="328436"/>
          </a:xfrm>
        </p:grpSpPr>
        <p:sp>
          <p:nvSpPr>
            <p:cNvPr id="3" name="Oval 8">
              <a:extLst>
                <a:ext uri="{FF2B5EF4-FFF2-40B4-BE49-F238E27FC236}">
                  <a16:creationId xmlns="" xmlns:a14="http://schemas.microsoft.com/office/drawing/2010/main" xmlns:a16="http://schemas.microsoft.com/office/drawing/2014/main" id="{DC9FEBA6-4D34-4DE4-B395-7063A42EBEA0}"/>
                </a:ext>
              </a:extLst>
            </p:cNvPr>
            <p:cNvSpPr>
              <a:spLocks/>
            </p:cNvSpPr>
            <p:nvPr/>
          </p:nvSpPr>
          <p:spPr bwMode="auto">
            <a:xfrm>
              <a:off x="15086013" y="2128828"/>
              <a:ext cx="328384" cy="32843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8681" name="AutoShape 9">
              <a:extLst>
                <a:ext uri="{FF2B5EF4-FFF2-40B4-BE49-F238E27FC236}">
                  <a16:creationId xmlns="" xmlns:a14="http://schemas.microsoft.com/office/drawing/2010/main" xmlns:a16="http://schemas.microsoft.com/office/drawing/2014/main" id="{FB35BB5F-7C64-45C4-8236-737935E16C8F}"/>
                </a:ext>
              </a:extLst>
            </p:cNvPr>
            <p:cNvSpPr>
              <a:spLocks/>
            </p:cNvSpPr>
            <p:nvPr/>
          </p:nvSpPr>
          <p:spPr bwMode="auto">
            <a:xfrm>
              <a:off x="15155814" y="2220853"/>
              <a:ext cx="188781" cy="144385"/>
            </a:xfrm>
            <a:custGeom>
              <a:avLst/>
              <a:gdLst>
                <a:gd name="T0" fmla="*/ 94391 w 21600"/>
                <a:gd name="T1" fmla="*/ 72193 h 21600"/>
                <a:gd name="T2" fmla="*/ 94391 w 21600"/>
                <a:gd name="T3" fmla="*/ 72193 h 21600"/>
                <a:gd name="T4" fmla="*/ 94391 w 21600"/>
                <a:gd name="T5" fmla="*/ 72193 h 21600"/>
                <a:gd name="T6" fmla="*/ 94391 w 21600"/>
                <a:gd name="T7" fmla="*/ 721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8684" name="Rectangle 12">
            <a:extLst>
              <a:ext uri="{FF2B5EF4-FFF2-40B4-BE49-F238E27FC236}">
                <a16:creationId xmlns="" xmlns:a14="http://schemas.microsoft.com/office/drawing/2010/main" xmlns:a16="http://schemas.microsoft.com/office/drawing/2014/main" id="{F5862685-7E01-48DE-A46E-B88B778C1517}"/>
              </a:ext>
            </a:extLst>
          </p:cNvPr>
          <p:cNvSpPr>
            <a:spLocks/>
          </p:cNvSpPr>
          <p:nvPr/>
        </p:nvSpPr>
        <p:spPr bwMode="auto">
          <a:xfrm>
            <a:off x="15595600" y="9340850"/>
            <a:ext cx="5405438"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28685" name="Rectangle 13">
            <a:extLst>
              <a:ext uri="{FF2B5EF4-FFF2-40B4-BE49-F238E27FC236}">
                <a16:creationId xmlns="" xmlns:a14="http://schemas.microsoft.com/office/drawing/2010/main" xmlns:a16="http://schemas.microsoft.com/office/drawing/2014/main" id="{2FA2D11C-874C-457D-B7D6-BF3CF14D5A1C}"/>
              </a:ext>
            </a:extLst>
          </p:cNvPr>
          <p:cNvSpPr>
            <a:spLocks/>
          </p:cNvSpPr>
          <p:nvPr/>
        </p:nvSpPr>
        <p:spPr bwMode="auto">
          <a:xfrm>
            <a:off x="15594013" y="9915525"/>
            <a:ext cx="6343650" cy="231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 nibh euismod tincidunt ut laoreet</a:t>
            </a:r>
          </a:p>
        </p:txBody>
      </p:sp>
      <p:grpSp>
        <p:nvGrpSpPr>
          <p:cNvPr id="55305" name="Group 7">
            <a:extLst>
              <a:ext uri="{FF2B5EF4-FFF2-40B4-BE49-F238E27FC236}">
                <a16:creationId xmlns="" xmlns:a14="http://schemas.microsoft.com/office/drawing/2010/main" xmlns:a16="http://schemas.microsoft.com/office/drawing/2014/main" id="{4B4B98A9-859E-4E09-9A05-890A7A43FA24}"/>
              </a:ext>
            </a:extLst>
          </p:cNvPr>
          <p:cNvGrpSpPr>
            <a:grpSpLocks/>
          </p:cNvGrpSpPr>
          <p:nvPr/>
        </p:nvGrpSpPr>
        <p:grpSpPr bwMode="auto">
          <a:xfrm>
            <a:off x="15014575" y="9328150"/>
            <a:ext cx="328613" cy="328613"/>
            <a:chOff x="15086013" y="9224953"/>
            <a:chExt cx="328384" cy="328436"/>
          </a:xfrm>
        </p:grpSpPr>
        <p:sp>
          <p:nvSpPr>
            <p:cNvPr id="28687" name="Oval 15">
              <a:extLst>
                <a:ext uri="{FF2B5EF4-FFF2-40B4-BE49-F238E27FC236}">
                  <a16:creationId xmlns="" xmlns:a14="http://schemas.microsoft.com/office/drawing/2010/main" xmlns:a16="http://schemas.microsoft.com/office/drawing/2014/main" id="{9F328517-C8D1-402D-BB6F-46C46BCC6329}"/>
                </a:ext>
              </a:extLst>
            </p:cNvPr>
            <p:cNvSpPr>
              <a:spLocks/>
            </p:cNvSpPr>
            <p:nvPr/>
          </p:nvSpPr>
          <p:spPr bwMode="auto">
            <a:xfrm>
              <a:off x="15086013" y="9224953"/>
              <a:ext cx="328384" cy="32843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8688" name="AutoShape 16">
              <a:extLst>
                <a:ext uri="{FF2B5EF4-FFF2-40B4-BE49-F238E27FC236}">
                  <a16:creationId xmlns="" xmlns:a14="http://schemas.microsoft.com/office/drawing/2010/main" xmlns:a16="http://schemas.microsoft.com/office/drawing/2014/main" id="{7E578E42-1B87-40DF-9A53-6106E59D3B6B}"/>
                </a:ext>
              </a:extLst>
            </p:cNvPr>
            <p:cNvSpPr>
              <a:spLocks/>
            </p:cNvSpPr>
            <p:nvPr/>
          </p:nvSpPr>
          <p:spPr bwMode="auto">
            <a:xfrm>
              <a:off x="15155814" y="9316978"/>
              <a:ext cx="188781" cy="144385"/>
            </a:xfrm>
            <a:custGeom>
              <a:avLst/>
              <a:gdLst>
                <a:gd name="T0" fmla="*/ 94391 w 21600"/>
                <a:gd name="T1" fmla="*/ 72193 h 21600"/>
                <a:gd name="T2" fmla="*/ 94391 w 21600"/>
                <a:gd name="T3" fmla="*/ 72193 h 21600"/>
                <a:gd name="T4" fmla="*/ 94391 w 21600"/>
                <a:gd name="T5" fmla="*/ 72193 h 21600"/>
                <a:gd name="T6" fmla="*/ 94391 w 21600"/>
                <a:gd name="T7" fmla="*/ 721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8691" name="Rectangle 19">
            <a:extLst>
              <a:ext uri="{FF2B5EF4-FFF2-40B4-BE49-F238E27FC236}">
                <a16:creationId xmlns="" xmlns:a14="http://schemas.microsoft.com/office/drawing/2010/main" xmlns:a16="http://schemas.microsoft.com/office/drawing/2014/main" id="{811BDD06-020B-42C7-B47B-0C21D7DD5331}"/>
              </a:ext>
            </a:extLst>
          </p:cNvPr>
          <p:cNvSpPr>
            <a:spLocks/>
          </p:cNvSpPr>
          <p:nvPr/>
        </p:nvSpPr>
        <p:spPr bwMode="auto">
          <a:xfrm>
            <a:off x="17011650" y="5780088"/>
            <a:ext cx="5405438"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28692" name="Rectangle 20">
            <a:extLst>
              <a:ext uri="{FF2B5EF4-FFF2-40B4-BE49-F238E27FC236}">
                <a16:creationId xmlns="" xmlns:a14="http://schemas.microsoft.com/office/drawing/2010/main" xmlns:a16="http://schemas.microsoft.com/office/drawing/2014/main" id="{AE6051F9-31F0-4BA7-A076-4F68B393007F}"/>
              </a:ext>
            </a:extLst>
          </p:cNvPr>
          <p:cNvSpPr>
            <a:spLocks/>
          </p:cNvSpPr>
          <p:nvPr/>
        </p:nvSpPr>
        <p:spPr bwMode="auto">
          <a:xfrm>
            <a:off x="17010063" y="6354763"/>
            <a:ext cx="6061075" cy="231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euismod tincidunt ut laoreet</a:t>
            </a:r>
          </a:p>
        </p:txBody>
      </p:sp>
      <p:grpSp>
        <p:nvGrpSpPr>
          <p:cNvPr id="55308" name="Group 4">
            <a:extLst>
              <a:ext uri="{FF2B5EF4-FFF2-40B4-BE49-F238E27FC236}">
                <a16:creationId xmlns="" xmlns:a14="http://schemas.microsoft.com/office/drawing/2010/main" xmlns:a16="http://schemas.microsoft.com/office/drawing/2014/main" id="{990857A4-4430-4CF1-9223-46425E2BC8AB}"/>
              </a:ext>
            </a:extLst>
          </p:cNvPr>
          <p:cNvGrpSpPr>
            <a:grpSpLocks/>
          </p:cNvGrpSpPr>
          <p:nvPr/>
        </p:nvGrpSpPr>
        <p:grpSpPr bwMode="auto">
          <a:xfrm>
            <a:off x="16414750" y="5780088"/>
            <a:ext cx="328613" cy="328612"/>
            <a:chOff x="16486188" y="5676890"/>
            <a:chExt cx="328423" cy="328436"/>
          </a:xfrm>
        </p:grpSpPr>
        <p:sp>
          <p:nvSpPr>
            <p:cNvPr id="28694" name="Oval 22">
              <a:extLst>
                <a:ext uri="{FF2B5EF4-FFF2-40B4-BE49-F238E27FC236}">
                  <a16:creationId xmlns="" xmlns:a14="http://schemas.microsoft.com/office/drawing/2010/main" xmlns:a16="http://schemas.microsoft.com/office/drawing/2014/main" id="{3C453818-39D5-4B10-A673-3C75CD33E5A1}"/>
                </a:ext>
              </a:extLst>
            </p:cNvPr>
            <p:cNvSpPr>
              <a:spLocks/>
            </p:cNvSpPr>
            <p:nvPr/>
          </p:nvSpPr>
          <p:spPr bwMode="auto">
            <a:xfrm>
              <a:off x="16486188" y="5676890"/>
              <a:ext cx="328423" cy="32843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8695" name="AutoShape 23">
              <a:extLst>
                <a:ext uri="{FF2B5EF4-FFF2-40B4-BE49-F238E27FC236}">
                  <a16:creationId xmlns="" xmlns:a14="http://schemas.microsoft.com/office/drawing/2010/main" xmlns:a16="http://schemas.microsoft.com/office/drawing/2014/main" id="{BC06F4BE-A777-4D67-9098-79848B01D9C2}"/>
                </a:ext>
              </a:extLst>
            </p:cNvPr>
            <p:cNvSpPr>
              <a:spLocks/>
            </p:cNvSpPr>
            <p:nvPr/>
          </p:nvSpPr>
          <p:spPr bwMode="auto">
            <a:xfrm>
              <a:off x="16555998" y="5768916"/>
              <a:ext cx="188804" cy="144385"/>
            </a:xfrm>
            <a:custGeom>
              <a:avLst/>
              <a:gdLst>
                <a:gd name="T0" fmla="*/ 94402 w 21600"/>
                <a:gd name="T1" fmla="*/ 72193 h 21600"/>
                <a:gd name="T2" fmla="*/ 94402 w 21600"/>
                <a:gd name="T3" fmla="*/ 72193 h 21600"/>
                <a:gd name="T4" fmla="*/ 94402 w 21600"/>
                <a:gd name="T5" fmla="*/ 72193 h 21600"/>
                <a:gd name="T6" fmla="*/ 94402 w 21600"/>
                <a:gd name="T7" fmla="*/ 721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8697" name="Rectangle 25">
            <a:extLst>
              <a:ext uri="{FF2B5EF4-FFF2-40B4-BE49-F238E27FC236}">
                <a16:creationId xmlns="" xmlns:a14="http://schemas.microsoft.com/office/drawing/2010/main" xmlns:a16="http://schemas.microsoft.com/office/drawing/2014/main" id="{C3059E7A-A6B0-4C63-A831-3EE13D6DF252}"/>
              </a:ext>
            </a:extLst>
          </p:cNvPr>
          <p:cNvSpPr>
            <a:spLocks/>
          </p:cNvSpPr>
          <p:nvPr/>
        </p:nvSpPr>
        <p:spPr bwMode="auto">
          <a:xfrm>
            <a:off x="3276600" y="2197100"/>
            <a:ext cx="5405438"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28698" name="Rectangle 26">
            <a:extLst>
              <a:ext uri="{FF2B5EF4-FFF2-40B4-BE49-F238E27FC236}">
                <a16:creationId xmlns="" xmlns:a14="http://schemas.microsoft.com/office/drawing/2010/main" xmlns:a16="http://schemas.microsoft.com/office/drawing/2014/main" id="{A9FD99A9-F96E-4058-B129-E83AA692FCA3}"/>
              </a:ext>
            </a:extLst>
          </p:cNvPr>
          <p:cNvSpPr>
            <a:spLocks/>
          </p:cNvSpPr>
          <p:nvPr/>
        </p:nvSpPr>
        <p:spPr bwMode="auto">
          <a:xfrm>
            <a:off x="2336800" y="2770188"/>
            <a:ext cx="6345238" cy="2319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 nibh euismod tincidunt ut laoreet</a:t>
            </a:r>
          </a:p>
        </p:txBody>
      </p:sp>
      <p:grpSp>
        <p:nvGrpSpPr>
          <p:cNvPr id="55311" name="Group 2">
            <a:extLst>
              <a:ext uri="{FF2B5EF4-FFF2-40B4-BE49-F238E27FC236}">
                <a16:creationId xmlns="" xmlns:a14="http://schemas.microsoft.com/office/drawing/2010/main" xmlns:a16="http://schemas.microsoft.com/office/drawing/2014/main" id="{E7F4FAC7-0AF2-4CC2-BDEB-40C2374650F8}"/>
              </a:ext>
            </a:extLst>
          </p:cNvPr>
          <p:cNvGrpSpPr>
            <a:grpSpLocks/>
          </p:cNvGrpSpPr>
          <p:nvPr/>
        </p:nvGrpSpPr>
        <p:grpSpPr bwMode="auto">
          <a:xfrm>
            <a:off x="8974138" y="2232025"/>
            <a:ext cx="328612" cy="328613"/>
            <a:chOff x="9045755" y="2128828"/>
            <a:chExt cx="328433" cy="328436"/>
          </a:xfrm>
        </p:grpSpPr>
        <p:sp>
          <p:nvSpPr>
            <p:cNvPr id="28700" name="Oval 28">
              <a:extLst>
                <a:ext uri="{FF2B5EF4-FFF2-40B4-BE49-F238E27FC236}">
                  <a16:creationId xmlns="" xmlns:a14="http://schemas.microsoft.com/office/drawing/2010/main" xmlns:a16="http://schemas.microsoft.com/office/drawing/2014/main" id="{7090D111-71BF-401A-80F9-4F6C94C9D083}"/>
                </a:ext>
              </a:extLst>
            </p:cNvPr>
            <p:cNvSpPr>
              <a:spLocks/>
            </p:cNvSpPr>
            <p:nvPr/>
          </p:nvSpPr>
          <p:spPr bwMode="auto">
            <a:xfrm>
              <a:off x="9045755" y="2128828"/>
              <a:ext cx="328433" cy="32843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8701" name="AutoShape 29">
              <a:extLst>
                <a:ext uri="{FF2B5EF4-FFF2-40B4-BE49-F238E27FC236}">
                  <a16:creationId xmlns="" xmlns:a14="http://schemas.microsoft.com/office/drawing/2010/main" xmlns:a16="http://schemas.microsoft.com/office/drawing/2014/main" id="{382B3261-DF51-4AF9-9A93-453A5A631658}"/>
                </a:ext>
              </a:extLst>
            </p:cNvPr>
            <p:cNvSpPr>
              <a:spLocks/>
            </p:cNvSpPr>
            <p:nvPr/>
          </p:nvSpPr>
          <p:spPr bwMode="auto">
            <a:xfrm>
              <a:off x="9115567" y="2220853"/>
              <a:ext cx="188809" cy="144385"/>
            </a:xfrm>
            <a:custGeom>
              <a:avLst/>
              <a:gdLst>
                <a:gd name="T0" fmla="*/ 94405 w 21600"/>
                <a:gd name="T1" fmla="*/ 72193 h 21600"/>
                <a:gd name="T2" fmla="*/ 94405 w 21600"/>
                <a:gd name="T3" fmla="*/ 72193 h 21600"/>
                <a:gd name="T4" fmla="*/ 94405 w 21600"/>
                <a:gd name="T5" fmla="*/ 72193 h 21600"/>
                <a:gd name="T6" fmla="*/ 94405 w 21600"/>
                <a:gd name="T7" fmla="*/ 721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8703" name="Rectangle 31">
            <a:extLst>
              <a:ext uri="{FF2B5EF4-FFF2-40B4-BE49-F238E27FC236}">
                <a16:creationId xmlns="" xmlns:a14="http://schemas.microsoft.com/office/drawing/2010/main" xmlns:a16="http://schemas.microsoft.com/office/drawing/2014/main" id="{C6909DBA-4C19-420C-A5E7-CD1ADFE17854}"/>
              </a:ext>
            </a:extLst>
          </p:cNvPr>
          <p:cNvSpPr>
            <a:spLocks/>
          </p:cNvSpPr>
          <p:nvPr/>
        </p:nvSpPr>
        <p:spPr bwMode="auto">
          <a:xfrm>
            <a:off x="3467100" y="9382125"/>
            <a:ext cx="5405438"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28704" name="Rectangle 32">
            <a:extLst>
              <a:ext uri="{FF2B5EF4-FFF2-40B4-BE49-F238E27FC236}">
                <a16:creationId xmlns="" xmlns:a14="http://schemas.microsoft.com/office/drawing/2010/main" xmlns:a16="http://schemas.microsoft.com/office/drawing/2014/main" id="{3DA57311-4154-4B0F-B191-487688B91404}"/>
              </a:ext>
            </a:extLst>
          </p:cNvPr>
          <p:cNvSpPr>
            <a:spLocks/>
          </p:cNvSpPr>
          <p:nvPr/>
        </p:nvSpPr>
        <p:spPr bwMode="auto">
          <a:xfrm>
            <a:off x="2527300" y="9956800"/>
            <a:ext cx="6345238" cy="2319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 nibh euismod tincidunt ut laoreet</a:t>
            </a:r>
          </a:p>
        </p:txBody>
      </p:sp>
      <p:grpSp>
        <p:nvGrpSpPr>
          <p:cNvPr id="55314" name="Group 6">
            <a:extLst>
              <a:ext uri="{FF2B5EF4-FFF2-40B4-BE49-F238E27FC236}">
                <a16:creationId xmlns="" xmlns:a14="http://schemas.microsoft.com/office/drawing/2010/main" xmlns:a16="http://schemas.microsoft.com/office/drawing/2014/main" id="{6CDF29DF-FA3B-4B39-B9EF-A2403133DBC2}"/>
              </a:ext>
            </a:extLst>
          </p:cNvPr>
          <p:cNvGrpSpPr>
            <a:grpSpLocks/>
          </p:cNvGrpSpPr>
          <p:nvPr/>
        </p:nvGrpSpPr>
        <p:grpSpPr bwMode="auto">
          <a:xfrm>
            <a:off x="8974138" y="9328150"/>
            <a:ext cx="328612" cy="328613"/>
            <a:chOff x="9045755" y="9224953"/>
            <a:chExt cx="328433" cy="328436"/>
          </a:xfrm>
        </p:grpSpPr>
        <p:sp>
          <p:nvSpPr>
            <p:cNvPr id="28706" name="Oval 34">
              <a:extLst>
                <a:ext uri="{FF2B5EF4-FFF2-40B4-BE49-F238E27FC236}">
                  <a16:creationId xmlns="" xmlns:a14="http://schemas.microsoft.com/office/drawing/2010/main" xmlns:a16="http://schemas.microsoft.com/office/drawing/2014/main" id="{E3E0DCA5-8FDA-43E8-BD67-3CDCEAEE2265}"/>
                </a:ext>
              </a:extLst>
            </p:cNvPr>
            <p:cNvSpPr>
              <a:spLocks/>
            </p:cNvSpPr>
            <p:nvPr/>
          </p:nvSpPr>
          <p:spPr bwMode="auto">
            <a:xfrm>
              <a:off x="9045755" y="9224953"/>
              <a:ext cx="328433" cy="32843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8707" name="AutoShape 35">
              <a:extLst>
                <a:ext uri="{FF2B5EF4-FFF2-40B4-BE49-F238E27FC236}">
                  <a16:creationId xmlns="" xmlns:a14="http://schemas.microsoft.com/office/drawing/2010/main" xmlns:a16="http://schemas.microsoft.com/office/drawing/2014/main" id="{47AC4171-C033-4452-AEC0-60C6322CF2E4}"/>
                </a:ext>
              </a:extLst>
            </p:cNvPr>
            <p:cNvSpPr>
              <a:spLocks/>
            </p:cNvSpPr>
            <p:nvPr/>
          </p:nvSpPr>
          <p:spPr bwMode="auto">
            <a:xfrm>
              <a:off x="9115567" y="9316978"/>
              <a:ext cx="188809" cy="144385"/>
            </a:xfrm>
            <a:custGeom>
              <a:avLst/>
              <a:gdLst>
                <a:gd name="T0" fmla="*/ 94405 w 21600"/>
                <a:gd name="T1" fmla="*/ 72193 h 21600"/>
                <a:gd name="T2" fmla="*/ 94405 w 21600"/>
                <a:gd name="T3" fmla="*/ 72193 h 21600"/>
                <a:gd name="T4" fmla="*/ 94405 w 21600"/>
                <a:gd name="T5" fmla="*/ 72193 h 21600"/>
                <a:gd name="T6" fmla="*/ 94405 w 21600"/>
                <a:gd name="T7" fmla="*/ 721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28709" name="Rectangle 37">
            <a:extLst>
              <a:ext uri="{FF2B5EF4-FFF2-40B4-BE49-F238E27FC236}">
                <a16:creationId xmlns="" xmlns:a14="http://schemas.microsoft.com/office/drawing/2010/main" xmlns:a16="http://schemas.microsoft.com/office/drawing/2014/main" id="{B1B26A22-2219-4F9D-8030-6F81AE44B7C7}"/>
              </a:ext>
            </a:extLst>
          </p:cNvPr>
          <p:cNvSpPr>
            <a:spLocks/>
          </p:cNvSpPr>
          <p:nvPr/>
        </p:nvSpPr>
        <p:spPr bwMode="auto">
          <a:xfrm>
            <a:off x="1993900" y="5764213"/>
            <a:ext cx="5405438"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28710" name="Rectangle 38">
            <a:extLst>
              <a:ext uri="{FF2B5EF4-FFF2-40B4-BE49-F238E27FC236}">
                <a16:creationId xmlns="" xmlns:a14="http://schemas.microsoft.com/office/drawing/2010/main" xmlns:a16="http://schemas.microsoft.com/office/drawing/2014/main" id="{672BFF35-CD53-4332-ABE1-7D9F2C7E4A2C}"/>
              </a:ext>
            </a:extLst>
          </p:cNvPr>
          <p:cNvSpPr>
            <a:spLocks/>
          </p:cNvSpPr>
          <p:nvPr/>
        </p:nvSpPr>
        <p:spPr bwMode="auto">
          <a:xfrm>
            <a:off x="1993900" y="6338888"/>
            <a:ext cx="5405438" cy="2319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euismod tincidunt ut laoreet</a:t>
            </a:r>
          </a:p>
        </p:txBody>
      </p:sp>
      <p:grpSp>
        <p:nvGrpSpPr>
          <p:cNvPr id="55317" name="Group 5">
            <a:extLst>
              <a:ext uri="{FF2B5EF4-FFF2-40B4-BE49-F238E27FC236}">
                <a16:creationId xmlns="" xmlns:a14="http://schemas.microsoft.com/office/drawing/2010/main" xmlns:a16="http://schemas.microsoft.com/office/drawing/2014/main" id="{FEF156F5-EAA4-418E-B367-F261908FB4DD}"/>
              </a:ext>
            </a:extLst>
          </p:cNvPr>
          <p:cNvGrpSpPr>
            <a:grpSpLocks/>
          </p:cNvGrpSpPr>
          <p:nvPr/>
        </p:nvGrpSpPr>
        <p:grpSpPr bwMode="auto">
          <a:xfrm>
            <a:off x="7532688" y="5780088"/>
            <a:ext cx="328612" cy="328612"/>
            <a:chOff x="7604308" y="5676890"/>
            <a:chExt cx="328430" cy="328436"/>
          </a:xfrm>
        </p:grpSpPr>
        <p:sp>
          <p:nvSpPr>
            <p:cNvPr id="28712" name="Oval 40">
              <a:extLst>
                <a:ext uri="{FF2B5EF4-FFF2-40B4-BE49-F238E27FC236}">
                  <a16:creationId xmlns="" xmlns:a14="http://schemas.microsoft.com/office/drawing/2010/main" xmlns:a16="http://schemas.microsoft.com/office/drawing/2014/main" id="{D303314E-66F1-414A-943C-7F129DA9DECA}"/>
                </a:ext>
              </a:extLst>
            </p:cNvPr>
            <p:cNvSpPr>
              <a:spLocks/>
            </p:cNvSpPr>
            <p:nvPr/>
          </p:nvSpPr>
          <p:spPr bwMode="auto">
            <a:xfrm>
              <a:off x="7604308" y="5676890"/>
              <a:ext cx="328430" cy="32843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8713" name="AutoShape 41">
              <a:extLst>
                <a:ext uri="{FF2B5EF4-FFF2-40B4-BE49-F238E27FC236}">
                  <a16:creationId xmlns="" xmlns:a14="http://schemas.microsoft.com/office/drawing/2010/main" xmlns:a16="http://schemas.microsoft.com/office/drawing/2014/main" id="{270DBF6C-FA37-4768-A4F9-60519C511A64}"/>
                </a:ext>
              </a:extLst>
            </p:cNvPr>
            <p:cNvSpPr>
              <a:spLocks/>
            </p:cNvSpPr>
            <p:nvPr/>
          </p:nvSpPr>
          <p:spPr bwMode="auto">
            <a:xfrm>
              <a:off x="7674119" y="5768916"/>
              <a:ext cx="188807" cy="144385"/>
            </a:xfrm>
            <a:custGeom>
              <a:avLst/>
              <a:gdLst>
                <a:gd name="T0" fmla="*/ 94404 w 21600"/>
                <a:gd name="T1" fmla="*/ 72193 h 21600"/>
                <a:gd name="T2" fmla="*/ 94404 w 21600"/>
                <a:gd name="T3" fmla="*/ 72193 h 21600"/>
                <a:gd name="T4" fmla="*/ 94404 w 21600"/>
                <a:gd name="T5" fmla="*/ 72193 h 21600"/>
                <a:gd name="T6" fmla="*/ 94404 w 21600"/>
                <a:gd name="T7" fmla="*/ 721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3000">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1">
            <a:extLst>
              <a:ext uri="{FF2B5EF4-FFF2-40B4-BE49-F238E27FC236}">
                <a16:creationId xmlns="" xmlns:a14="http://schemas.microsoft.com/office/drawing/2010/main" xmlns:a16="http://schemas.microsoft.com/office/drawing/2014/main" id="{0EBBC357-9EAD-47D9-99BA-A0B4C82405D9}"/>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72C4ABF0-7B6D-473B-A9DE-A32A6EE741A0}"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27</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29699" name="Rectangle 3">
            <a:extLst>
              <a:ext uri="{FF2B5EF4-FFF2-40B4-BE49-F238E27FC236}">
                <a16:creationId xmlns="" xmlns:a14="http://schemas.microsoft.com/office/drawing/2010/main" xmlns:a16="http://schemas.microsoft.com/office/drawing/2014/main" id="{ACAC3FA6-68C5-4DCE-9178-67D07582AA96}"/>
              </a:ext>
            </a:extLst>
          </p:cNvPr>
          <p:cNvSpPr>
            <a:spLocks/>
          </p:cNvSpPr>
          <p:nvPr/>
        </p:nvSpPr>
        <p:spPr bwMode="auto">
          <a:xfrm>
            <a:off x="14177963" y="3073400"/>
            <a:ext cx="54689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9700" name="Rectangle 4">
            <a:extLst>
              <a:ext uri="{FF2B5EF4-FFF2-40B4-BE49-F238E27FC236}">
                <a16:creationId xmlns="" xmlns:a14="http://schemas.microsoft.com/office/drawing/2010/main" xmlns:a16="http://schemas.microsoft.com/office/drawing/2014/main" id="{08A055EB-6930-4DDC-9F09-410622304E95}"/>
              </a:ext>
            </a:extLst>
          </p:cNvPr>
          <p:cNvSpPr>
            <a:spLocks/>
          </p:cNvSpPr>
          <p:nvPr/>
        </p:nvSpPr>
        <p:spPr bwMode="auto">
          <a:xfrm>
            <a:off x="14200188" y="3648075"/>
            <a:ext cx="7947025" cy="2071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sp>
        <p:nvSpPr>
          <p:cNvPr id="29702" name="Rectangle 6">
            <a:extLst>
              <a:ext uri="{FF2B5EF4-FFF2-40B4-BE49-F238E27FC236}">
                <a16:creationId xmlns="" xmlns:a14="http://schemas.microsoft.com/office/drawing/2010/main" xmlns:a16="http://schemas.microsoft.com/office/drawing/2014/main" id="{56ADD9ED-A7CA-4F18-BC7F-DF39A21B6F90}"/>
              </a:ext>
            </a:extLst>
          </p:cNvPr>
          <p:cNvSpPr>
            <a:spLocks/>
          </p:cNvSpPr>
          <p:nvPr/>
        </p:nvSpPr>
        <p:spPr bwMode="auto">
          <a:xfrm>
            <a:off x="13003213" y="2827338"/>
            <a:ext cx="1001712"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9703" name="Text Box 7">
            <a:extLst>
              <a:ext uri="{FF2B5EF4-FFF2-40B4-BE49-F238E27FC236}">
                <a16:creationId xmlns="" xmlns:a14="http://schemas.microsoft.com/office/drawing/2010/main" xmlns:a16="http://schemas.microsoft.com/office/drawing/2014/main" id="{1CF541CF-4D92-469F-85EE-ABBFE8F10D8F}"/>
              </a:ext>
            </a:extLst>
          </p:cNvPr>
          <p:cNvSpPr txBox="1">
            <a:spLocks/>
          </p:cNvSpPr>
          <p:nvPr/>
        </p:nvSpPr>
        <p:spPr bwMode="auto">
          <a:xfrm>
            <a:off x="13003213" y="3190875"/>
            <a:ext cx="1001712" cy="534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4</a:t>
            </a:r>
          </a:p>
        </p:txBody>
      </p:sp>
      <p:sp>
        <p:nvSpPr>
          <p:cNvPr id="29705" name="Rectangle 9">
            <a:extLst>
              <a:ext uri="{FF2B5EF4-FFF2-40B4-BE49-F238E27FC236}">
                <a16:creationId xmlns="" xmlns:a14="http://schemas.microsoft.com/office/drawing/2010/main" xmlns:a16="http://schemas.microsoft.com/office/drawing/2014/main" id="{FCDDF4BA-A9FE-4802-83F5-78D749DE1A32}"/>
              </a:ext>
            </a:extLst>
          </p:cNvPr>
          <p:cNvSpPr>
            <a:spLocks/>
          </p:cNvSpPr>
          <p:nvPr/>
        </p:nvSpPr>
        <p:spPr bwMode="auto">
          <a:xfrm>
            <a:off x="14177963" y="6116638"/>
            <a:ext cx="54689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9706" name="Rectangle 10">
            <a:extLst>
              <a:ext uri="{FF2B5EF4-FFF2-40B4-BE49-F238E27FC236}">
                <a16:creationId xmlns="" xmlns:a14="http://schemas.microsoft.com/office/drawing/2010/main" xmlns:a16="http://schemas.microsoft.com/office/drawing/2014/main" id="{DDC3E5A0-BB91-4CF9-832D-7698333F63CC}"/>
              </a:ext>
            </a:extLst>
          </p:cNvPr>
          <p:cNvSpPr>
            <a:spLocks/>
          </p:cNvSpPr>
          <p:nvPr/>
        </p:nvSpPr>
        <p:spPr bwMode="auto">
          <a:xfrm>
            <a:off x="14200188" y="6691313"/>
            <a:ext cx="7947025" cy="2071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sp>
        <p:nvSpPr>
          <p:cNvPr id="29708" name="Rectangle 12">
            <a:extLst>
              <a:ext uri="{FF2B5EF4-FFF2-40B4-BE49-F238E27FC236}">
                <a16:creationId xmlns="" xmlns:a14="http://schemas.microsoft.com/office/drawing/2010/main" xmlns:a16="http://schemas.microsoft.com/office/drawing/2014/main" id="{406995E9-B00E-4CC1-8BAF-6FCA78CE8A90}"/>
              </a:ext>
            </a:extLst>
          </p:cNvPr>
          <p:cNvSpPr>
            <a:spLocks/>
          </p:cNvSpPr>
          <p:nvPr/>
        </p:nvSpPr>
        <p:spPr bwMode="auto">
          <a:xfrm>
            <a:off x="13003213" y="5870575"/>
            <a:ext cx="1001712"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9709" name="Text Box 13">
            <a:extLst>
              <a:ext uri="{FF2B5EF4-FFF2-40B4-BE49-F238E27FC236}">
                <a16:creationId xmlns="" xmlns:a14="http://schemas.microsoft.com/office/drawing/2010/main" xmlns:a16="http://schemas.microsoft.com/office/drawing/2014/main" id="{C9A3CEF2-BD4B-46E9-92AF-ABAE4209B8A5}"/>
              </a:ext>
            </a:extLst>
          </p:cNvPr>
          <p:cNvSpPr txBox="1">
            <a:spLocks/>
          </p:cNvSpPr>
          <p:nvPr/>
        </p:nvSpPr>
        <p:spPr bwMode="auto">
          <a:xfrm>
            <a:off x="13015913" y="6210300"/>
            <a:ext cx="1001712"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5</a:t>
            </a:r>
          </a:p>
        </p:txBody>
      </p:sp>
      <p:sp>
        <p:nvSpPr>
          <p:cNvPr id="29711" name="Rectangle 15">
            <a:extLst>
              <a:ext uri="{FF2B5EF4-FFF2-40B4-BE49-F238E27FC236}">
                <a16:creationId xmlns="" xmlns:a14="http://schemas.microsoft.com/office/drawing/2010/main" xmlns:a16="http://schemas.microsoft.com/office/drawing/2014/main" id="{53EE86E2-DB34-4BFC-99C8-712C84E8F338}"/>
              </a:ext>
            </a:extLst>
          </p:cNvPr>
          <p:cNvSpPr>
            <a:spLocks/>
          </p:cNvSpPr>
          <p:nvPr/>
        </p:nvSpPr>
        <p:spPr bwMode="auto">
          <a:xfrm>
            <a:off x="14177963" y="9158288"/>
            <a:ext cx="54689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9712" name="Rectangle 16">
            <a:extLst>
              <a:ext uri="{FF2B5EF4-FFF2-40B4-BE49-F238E27FC236}">
                <a16:creationId xmlns="" xmlns:a14="http://schemas.microsoft.com/office/drawing/2010/main" xmlns:a16="http://schemas.microsoft.com/office/drawing/2014/main" id="{750B33A0-C5D9-4740-9344-7BE031ACB8E1}"/>
              </a:ext>
            </a:extLst>
          </p:cNvPr>
          <p:cNvSpPr>
            <a:spLocks/>
          </p:cNvSpPr>
          <p:nvPr/>
        </p:nvSpPr>
        <p:spPr bwMode="auto">
          <a:xfrm>
            <a:off x="14200188" y="9732963"/>
            <a:ext cx="7947025" cy="2071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sp>
        <p:nvSpPr>
          <p:cNvPr id="29714" name="Rectangle 18">
            <a:extLst>
              <a:ext uri="{FF2B5EF4-FFF2-40B4-BE49-F238E27FC236}">
                <a16:creationId xmlns="" xmlns:a14="http://schemas.microsoft.com/office/drawing/2010/main" xmlns:a16="http://schemas.microsoft.com/office/drawing/2014/main" id="{A9E16ED0-85A0-47E3-A889-6FF153F80390}"/>
              </a:ext>
            </a:extLst>
          </p:cNvPr>
          <p:cNvSpPr>
            <a:spLocks/>
          </p:cNvSpPr>
          <p:nvPr/>
        </p:nvSpPr>
        <p:spPr bwMode="auto">
          <a:xfrm>
            <a:off x="13003213" y="8912225"/>
            <a:ext cx="1001712"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9715" name="Text Box 19">
            <a:extLst>
              <a:ext uri="{FF2B5EF4-FFF2-40B4-BE49-F238E27FC236}">
                <a16:creationId xmlns="" xmlns:a14="http://schemas.microsoft.com/office/drawing/2010/main" xmlns:a16="http://schemas.microsoft.com/office/drawing/2014/main" id="{5A91C941-4466-48C3-B7FE-5DBBFA9221EF}"/>
              </a:ext>
            </a:extLst>
          </p:cNvPr>
          <p:cNvSpPr txBox="1">
            <a:spLocks/>
          </p:cNvSpPr>
          <p:nvPr/>
        </p:nvSpPr>
        <p:spPr bwMode="auto">
          <a:xfrm>
            <a:off x="13003213" y="9234488"/>
            <a:ext cx="1001712"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6</a:t>
            </a:r>
          </a:p>
        </p:txBody>
      </p:sp>
      <p:sp>
        <p:nvSpPr>
          <p:cNvPr id="29717" name="Rectangle 21">
            <a:extLst>
              <a:ext uri="{FF2B5EF4-FFF2-40B4-BE49-F238E27FC236}">
                <a16:creationId xmlns="" xmlns:a14="http://schemas.microsoft.com/office/drawing/2010/main" xmlns:a16="http://schemas.microsoft.com/office/drawing/2014/main" id="{3DF1B0BC-EA5A-4F60-8075-293064D7D35D}"/>
              </a:ext>
            </a:extLst>
          </p:cNvPr>
          <p:cNvSpPr>
            <a:spLocks/>
          </p:cNvSpPr>
          <p:nvPr/>
        </p:nvSpPr>
        <p:spPr bwMode="auto">
          <a:xfrm>
            <a:off x="3744913" y="3073400"/>
            <a:ext cx="54689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9718" name="Rectangle 22">
            <a:extLst>
              <a:ext uri="{FF2B5EF4-FFF2-40B4-BE49-F238E27FC236}">
                <a16:creationId xmlns="" xmlns:a14="http://schemas.microsoft.com/office/drawing/2010/main" xmlns:a16="http://schemas.microsoft.com/office/drawing/2014/main" id="{513952D1-2A17-4BEF-9038-5FFFE5571002}"/>
              </a:ext>
            </a:extLst>
          </p:cNvPr>
          <p:cNvSpPr>
            <a:spLocks/>
          </p:cNvSpPr>
          <p:nvPr/>
        </p:nvSpPr>
        <p:spPr bwMode="auto">
          <a:xfrm>
            <a:off x="3767138" y="3648075"/>
            <a:ext cx="7947025" cy="2071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sp>
        <p:nvSpPr>
          <p:cNvPr id="29720" name="Rectangle 24">
            <a:extLst>
              <a:ext uri="{FF2B5EF4-FFF2-40B4-BE49-F238E27FC236}">
                <a16:creationId xmlns="" xmlns:a14="http://schemas.microsoft.com/office/drawing/2010/main" xmlns:a16="http://schemas.microsoft.com/office/drawing/2014/main" id="{530EA52E-9B28-46D6-881E-BA5DD2A5D0A5}"/>
              </a:ext>
            </a:extLst>
          </p:cNvPr>
          <p:cNvSpPr>
            <a:spLocks/>
          </p:cNvSpPr>
          <p:nvPr/>
        </p:nvSpPr>
        <p:spPr bwMode="auto">
          <a:xfrm>
            <a:off x="2570163" y="2827338"/>
            <a:ext cx="1001712"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9721" name="Text Box 25">
            <a:extLst>
              <a:ext uri="{FF2B5EF4-FFF2-40B4-BE49-F238E27FC236}">
                <a16:creationId xmlns="" xmlns:a14="http://schemas.microsoft.com/office/drawing/2010/main" xmlns:a16="http://schemas.microsoft.com/office/drawing/2014/main" id="{723481E1-9D7B-4F73-B9A4-63579F4A3AE5}"/>
              </a:ext>
            </a:extLst>
          </p:cNvPr>
          <p:cNvSpPr txBox="1">
            <a:spLocks/>
          </p:cNvSpPr>
          <p:nvPr/>
        </p:nvSpPr>
        <p:spPr bwMode="auto">
          <a:xfrm>
            <a:off x="2570163" y="3190875"/>
            <a:ext cx="1001712" cy="534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1</a:t>
            </a:r>
          </a:p>
        </p:txBody>
      </p:sp>
      <p:sp>
        <p:nvSpPr>
          <p:cNvPr id="29723" name="Rectangle 27">
            <a:extLst>
              <a:ext uri="{FF2B5EF4-FFF2-40B4-BE49-F238E27FC236}">
                <a16:creationId xmlns="" xmlns:a14="http://schemas.microsoft.com/office/drawing/2010/main" xmlns:a16="http://schemas.microsoft.com/office/drawing/2014/main" id="{9388BA78-0535-4586-85AA-D1FA11318828}"/>
              </a:ext>
            </a:extLst>
          </p:cNvPr>
          <p:cNvSpPr>
            <a:spLocks/>
          </p:cNvSpPr>
          <p:nvPr/>
        </p:nvSpPr>
        <p:spPr bwMode="auto">
          <a:xfrm>
            <a:off x="3744913" y="6116638"/>
            <a:ext cx="54689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9724" name="Rectangle 28">
            <a:extLst>
              <a:ext uri="{FF2B5EF4-FFF2-40B4-BE49-F238E27FC236}">
                <a16:creationId xmlns="" xmlns:a14="http://schemas.microsoft.com/office/drawing/2010/main" xmlns:a16="http://schemas.microsoft.com/office/drawing/2014/main" id="{8A607632-46A3-4A93-AA0F-1A28014D3298}"/>
              </a:ext>
            </a:extLst>
          </p:cNvPr>
          <p:cNvSpPr>
            <a:spLocks/>
          </p:cNvSpPr>
          <p:nvPr/>
        </p:nvSpPr>
        <p:spPr bwMode="auto">
          <a:xfrm>
            <a:off x="3767138" y="6691313"/>
            <a:ext cx="7947025" cy="2071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sp>
        <p:nvSpPr>
          <p:cNvPr id="29726" name="Rectangle 30">
            <a:extLst>
              <a:ext uri="{FF2B5EF4-FFF2-40B4-BE49-F238E27FC236}">
                <a16:creationId xmlns="" xmlns:a14="http://schemas.microsoft.com/office/drawing/2010/main" xmlns:a16="http://schemas.microsoft.com/office/drawing/2014/main" id="{0581F1DF-F4F5-4D03-81D1-D1E661E790EF}"/>
              </a:ext>
            </a:extLst>
          </p:cNvPr>
          <p:cNvSpPr>
            <a:spLocks/>
          </p:cNvSpPr>
          <p:nvPr/>
        </p:nvSpPr>
        <p:spPr bwMode="auto">
          <a:xfrm>
            <a:off x="2570163" y="5870575"/>
            <a:ext cx="1001712"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9727" name="Text Box 31">
            <a:extLst>
              <a:ext uri="{FF2B5EF4-FFF2-40B4-BE49-F238E27FC236}">
                <a16:creationId xmlns="" xmlns:a14="http://schemas.microsoft.com/office/drawing/2010/main" xmlns:a16="http://schemas.microsoft.com/office/drawing/2014/main" id="{70884EB6-AF0A-49DF-BB5A-6579280EF40B}"/>
              </a:ext>
            </a:extLst>
          </p:cNvPr>
          <p:cNvSpPr txBox="1">
            <a:spLocks/>
          </p:cNvSpPr>
          <p:nvPr/>
        </p:nvSpPr>
        <p:spPr bwMode="auto">
          <a:xfrm>
            <a:off x="2570163" y="6210300"/>
            <a:ext cx="1001712"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2</a:t>
            </a:r>
          </a:p>
        </p:txBody>
      </p:sp>
      <p:sp>
        <p:nvSpPr>
          <p:cNvPr id="29729" name="Rectangle 33">
            <a:extLst>
              <a:ext uri="{FF2B5EF4-FFF2-40B4-BE49-F238E27FC236}">
                <a16:creationId xmlns="" xmlns:a14="http://schemas.microsoft.com/office/drawing/2010/main" xmlns:a16="http://schemas.microsoft.com/office/drawing/2014/main" id="{8C1BD071-3414-47B5-8679-09675DA0BD15}"/>
              </a:ext>
            </a:extLst>
          </p:cNvPr>
          <p:cNvSpPr>
            <a:spLocks/>
          </p:cNvSpPr>
          <p:nvPr/>
        </p:nvSpPr>
        <p:spPr bwMode="auto">
          <a:xfrm>
            <a:off x="3744913" y="9158288"/>
            <a:ext cx="5468937"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9730" name="Rectangle 34">
            <a:extLst>
              <a:ext uri="{FF2B5EF4-FFF2-40B4-BE49-F238E27FC236}">
                <a16:creationId xmlns="" xmlns:a14="http://schemas.microsoft.com/office/drawing/2010/main" xmlns:a16="http://schemas.microsoft.com/office/drawing/2014/main" id="{A4D45928-448B-4FF3-8F28-6858D8913DA8}"/>
              </a:ext>
            </a:extLst>
          </p:cNvPr>
          <p:cNvSpPr>
            <a:spLocks/>
          </p:cNvSpPr>
          <p:nvPr/>
        </p:nvSpPr>
        <p:spPr bwMode="auto">
          <a:xfrm>
            <a:off x="3767138" y="9732963"/>
            <a:ext cx="7947025" cy="2071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sp>
        <p:nvSpPr>
          <p:cNvPr id="29732" name="Rectangle 36">
            <a:extLst>
              <a:ext uri="{FF2B5EF4-FFF2-40B4-BE49-F238E27FC236}">
                <a16:creationId xmlns="" xmlns:a14="http://schemas.microsoft.com/office/drawing/2010/main" xmlns:a16="http://schemas.microsoft.com/office/drawing/2014/main" id="{D17E3524-DD5C-4CF9-9920-F058476EDC9E}"/>
              </a:ext>
            </a:extLst>
          </p:cNvPr>
          <p:cNvSpPr>
            <a:spLocks/>
          </p:cNvSpPr>
          <p:nvPr/>
        </p:nvSpPr>
        <p:spPr bwMode="auto">
          <a:xfrm>
            <a:off x="2570163" y="8912225"/>
            <a:ext cx="1001712"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9733" name="Text Box 37">
            <a:extLst>
              <a:ext uri="{FF2B5EF4-FFF2-40B4-BE49-F238E27FC236}">
                <a16:creationId xmlns="" xmlns:a14="http://schemas.microsoft.com/office/drawing/2010/main" xmlns:a16="http://schemas.microsoft.com/office/drawing/2014/main" id="{93F35D06-A7E4-4F46-A91A-C77270290FEE}"/>
              </a:ext>
            </a:extLst>
          </p:cNvPr>
          <p:cNvSpPr txBox="1">
            <a:spLocks/>
          </p:cNvSpPr>
          <p:nvPr/>
        </p:nvSpPr>
        <p:spPr bwMode="auto">
          <a:xfrm>
            <a:off x="2570163" y="9234488"/>
            <a:ext cx="1001712"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0" dirty="0">
                <a:solidFill>
                  <a:srgbClr val="FFFFFF"/>
                </a:solidFill>
                <a:latin typeface="微软雅黑" panose="020B0503020204020204" pitchFamily="34" charset="-122"/>
                <a:ea typeface="微软雅黑" panose="020B0503020204020204" pitchFamily="34" charset="-122"/>
                <a:cs typeface="Open Sans" charset="0"/>
                <a:sym typeface="Open Sans" charset="0"/>
              </a:rPr>
              <a:t>3</a:t>
            </a:r>
          </a:p>
        </p:txBody>
      </p:sp>
    </p:spTree>
  </p:cSld>
  <p:clrMapOvr>
    <a:masterClrMapping/>
  </p:clrMapOvr>
  <p:transition spd="med" advClick="0" advTm="3000">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1">
            <a:extLst>
              <a:ext uri="{FF2B5EF4-FFF2-40B4-BE49-F238E27FC236}">
                <a16:creationId xmlns="" xmlns:a14="http://schemas.microsoft.com/office/drawing/2010/main" xmlns:a16="http://schemas.microsoft.com/office/drawing/2014/main" id="{BF573394-7C7F-4D93-8FC0-1819154AEB10}"/>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B21C5B23-3749-4B30-B0C0-7CA3C7ACA6B3}"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28</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30722" name="Rectangle 2">
            <a:extLst>
              <a:ext uri="{FF2B5EF4-FFF2-40B4-BE49-F238E27FC236}">
                <a16:creationId xmlns="" xmlns:a14="http://schemas.microsoft.com/office/drawing/2010/main" xmlns:a16="http://schemas.microsoft.com/office/drawing/2014/main" id="{7150F2D8-AF24-4DB9-9D9E-A773ED854984}"/>
              </a:ext>
            </a:extLst>
          </p:cNvPr>
          <p:cNvSpPr>
            <a:spLocks noGrp="1" noChangeArrowheads="1"/>
          </p:cNvSpPr>
          <p:nvPr>
            <p:ph type="title"/>
          </p:nvPr>
        </p:nvSpPr>
        <p:spPr/>
        <p:txBody>
          <a:bodyPr/>
          <a:lstStyle/>
          <a:p>
            <a:pPr eaLnBrk="1">
              <a:defRPr/>
            </a:pPr>
            <a:r>
              <a:rPr lang="x-none" altLang="x-none">
                <a:latin typeface="微软雅黑" panose="020B0503020204020204" pitchFamily="34" charset="-122"/>
                <a:ea typeface="微软雅黑" panose="020B0503020204020204" pitchFamily="34" charset="-122"/>
                <a:sym typeface="Open Sans Light" charset="0"/>
              </a:rPr>
              <a:t>Shape Infographic Page</a:t>
            </a:r>
          </a:p>
        </p:txBody>
      </p:sp>
      <p:grpSp>
        <p:nvGrpSpPr>
          <p:cNvPr id="59396" name="Group 3">
            <a:extLst>
              <a:ext uri="{FF2B5EF4-FFF2-40B4-BE49-F238E27FC236}">
                <a16:creationId xmlns="" xmlns:a14="http://schemas.microsoft.com/office/drawing/2010/main" xmlns:a16="http://schemas.microsoft.com/office/drawing/2014/main" id="{2D8F6F44-8F22-4212-BB7E-140D9221399F}"/>
              </a:ext>
            </a:extLst>
          </p:cNvPr>
          <p:cNvGrpSpPr>
            <a:grpSpLocks/>
          </p:cNvGrpSpPr>
          <p:nvPr/>
        </p:nvGrpSpPr>
        <p:grpSpPr bwMode="auto">
          <a:xfrm>
            <a:off x="2338388" y="4708525"/>
            <a:ext cx="19742150" cy="5984875"/>
            <a:chOff x="0" y="253311"/>
            <a:chExt cx="19743178" cy="5986062"/>
          </a:xfrm>
        </p:grpSpPr>
        <p:sp>
          <p:nvSpPr>
            <p:cNvPr id="30724" name="AutoShape 4">
              <a:extLst>
                <a:ext uri="{FF2B5EF4-FFF2-40B4-BE49-F238E27FC236}">
                  <a16:creationId xmlns="" xmlns:a14="http://schemas.microsoft.com/office/drawing/2010/main" xmlns:a16="http://schemas.microsoft.com/office/drawing/2014/main" id="{74A2A600-7955-4BC4-BD30-79317093D826}"/>
                </a:ext>
              </a:extLst>
            </p:cNvPr>
            <p:cNvSpPr>
              <a:spLocks/>
            </p:cNvSpPr>
            <p:nvPr/>
          </p:nvSpPr>
          <p:spPr bwMode="auto">
            <a:xfrm>
              <a:off x="535015" y="1326674"/>
              <a:ext cx="3853064" cy="1930783"/>
            </a:xfrm>
            <a:custGeom>
              <a:avLst/>
              <a:gdLst>
                <a:gd name="T0" fmla="*/ 1926532 w 21594"/>
                <a:gd name="T1" fmla="*/ 965277 h 21600"/>
                <a:gd name="T2" fmla="*/ 1926532 w 21594"/>
                <a:gd name="T3" fmla="*/ 965277 h 21600"/>
                <a:gd name="T4" fmla="*/ 1926532 w 21594"/>
                <a:gd name="T5" fmla="*/ 965277 h 21600"/>
                <a:gd name="T6" fmla="*/ 1926532 w 21594"/>
                <a:gd name="T7" fmla="*/ 9652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4" h="21600">
                  <a:moveTo>
                    <a:pt x="10797" y="0"/>
                  </a:moveTo>
                  <a:cubicBezTo>
                    <a:pt x="8034" y="0"/>
                    <a:pt x="5270" y="2109"/>
                    <a:pt x="3162" y="6322"/>
                  </a:cubicBezTo>
                  <a:cubicBezTo>
                    <a:pt x="1050" y="10540"/>
                    <a:pt x="-3" y="16071"/>
                    <a:pt x="0" y="21600"/>
                  </a:cubicBezTo>
                  <a:lnTo>
                    <a:pt x="829" y="21600"/>
                  </a:lnTo>
                  <a:cubicBezTo>
                    <a:pt x="826" y="16493"/>
                    <a:pt x="1798" y="11387"/>
                    <a:pt x="3749" y="7490"/>
                  </a:cubicBezTo>
                  <a:cubicBezTo>
                    <a:pt x="5695" y="3601"/>
                    <a:pt x="8246" y="1657"/>
                    <a:pt x="10797" y="1657"/>
                  </a:cubicBezTo>
                  <a:cubicBezTo>
                    <a:pt x="13348" y="1657"/>
                    <a:pt x="15901" y="3601"/>
                    <a:pt x="17848" y="7490"/>
                  </a:cubicBezTo>
                  <a:cubicBezTo>
                    <a:pt x="19798" y="11387"/>
                    <a:pt x="20770" y="16493"/>
                    <a:pt x="20767" y="21600"/>
                  </a:cubicBezTo>
                  <a:lnTo>
                    <a:pt x="21594" y="21600"/>
                  </a:lnTo>
                  <a:cubicBezTo>
                    <a:pt x="21597" y="16071"/>
                    <a:pt x="20544" y="10540"/>
                    <a:pt x="18432" y="6322"/>
                  </a:cubicBezTo>
                  <a:cubicBezTo>
                    <a:pt x="16324" y="2109"/>
                    <a:pt x="13560" y="0"/>
                    <a:pt x="10797" y="0"/>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0725" name="AutoShape 5">
              <a:extLst>
                <a:ext uri="{FF2B5EF4-FFF2-40B4-BE49-F238E27FC236}">
                  <a16:creationId xmlns="" xmlns:a14="http://schemas.microsoft.com/office/drawing/2010/main" xmlns:a16="http://schemas.microsoft.com/office/drawing/2014/main" id="{8EB3E102-F48C-404A-8F89-AB861DB7245A}"/>
                </a:ext>
              </a:extLst>
            </p:cNvPr>
            <p:cNvSpPr>
              <a:spLocks/>
            </p:cNvSpPr>
            <p:nvPr/>
          </p:nvSpPr>
          <p:spPr bwMode="auto">
            <a:xfrm rot="10800000">
              <a:off x="4240433" y="3254281"/>
              <a:ext cx="3854651" cy="1929196"/>
            </a:xfrm>
            <a:custGeom>
              <a:avLst/>
              <a:gdLst>
                <a:gd name="T0" fmla="*/ 1927326 w 21594"/>
                <a:gd name="T1" fmla="*/ 964484 h 21600"/>
                <a:gd name="T2" fmla="*/ 1927326 w 21594"/>
                <a:gd name="T3" fmla="*/ 964484 h 21600"/>
                <a:gd name="T4" fmla="*/ 1927326 w 21594"/>
                <a:gd name="T5" fmla="*/ 964484 h 21600"/>
                <a:gd name="T6" fmla="*/ 1927326 w 21594"/>
                <a:gd name="T7" fmla="*/ 96448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4" h="21600">
                  <a:moveTo>
                    <a:pt x="10797" y="0"/>
                  </a:moveTo>
                  <a:cubicBezTo>
                    <a:pt x="8034" y="0"/>
                    <a:pt x="5270" y="2109"/>
                    <a:pt x="3162" y="6322"/>
                  </a:cubicBezTo>
                  <a:cubicBezTo>
                    <a:pt x="1050" y="10540"/>
                    <a:pt x="-3" y="16071"/>
                    <a:pt x="0" y="21600"/>
                  </a:cubicBezTo>
                  <a:lnTo>
                    <a:pt x="829" y="21600"/>
                  </a:lnTo>
                  <a:cubicBezTo>
                    <a:pt x="826" y="16493"/>
                    <a:pt x="1798" y="11387"/>
                    <a:pt x="3749" y="7490"/>
                  </a:cubicBezTo>
                  <a:cubicBezTo>
                    <a:pt x="5695" y="3601"/>
                    <a:pt x="8246" y="1657"/>
                    <a:pt x="10797" y="1657"/>
                  </a:cubicBezTo>
                  <a:cubicBezTo>
                    <a:pt x="13348" y="1657"/>
                    <a:pt x="15901" y="3601"/>
                    <a:pt x="17848" y="7490"/>
                  </a:cubicBezTo>
                  <a:cubicBezTo>
                    <a:pt x="19798" y="11387"/>
                    <a:pt x="20770" y="16493"/>
                    <a:pt x="20767" y="21600"/>
                  </a:cubicBezTo>
                  <a:lnTo>
                    <a:pt x="21594" y="21600"/>
                  </a:lnTo>
                  <a:cubicBezTo>
                    <a:pt x="21597" y="16071"/>
                    <a:pt x="20544" y="10540"/>
                    <a:pt x="18432" y="6322"/>
                  </a:cubicBezTo>
                  <a:cubicBezTo>
                    <a:pt x="16324" y="2109"/>
                    <a:pt x="13560" y="0"/>
                    <a:pt x="10797" y="0"/>
                  </a:cubicBez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0726" name="AutoShape 6">
              <a:extLst>
                <a:ext uri="{FF2B5EF4-FFF2-40B4-BE49-F238E27FC236}">
                  <a16:creationId xmlns="" xmlns:a14="http://schemas.microsoft.com/office/drawing/2010/main" xmlns:a16="http://schemas.microsoft.com/office/drawing/2014/main" id="{CCA7B4A9-11E6-4D3F-BEF8-FACB5706EA15}"/>
                </a:ext>
              </a:extLst>
            </p:cNvPr>
            <p:cNvSpPr>
              <a:spLocks/>
            </p:cNvSpPr>
            <p:nvPr/>
          </p:nvSpPr>
          <p:spPr bwMode="auto">
            <a:xfrm>
              <a:off x="7945851" y="1326674"/>
              <a:ext cx="3853064" cy="1930783"/>
            </a:xfrm>
            <a:custGeom>
              <a:avLst/>
              <a:gdLst>
                <a:gd name="T0" fmla="*/ 1926532 w 21594"/>
                <a:gd name="T1" fmla="*/ 965277 h 21600"/>
                <a:gd name="T2" fmla="*/ 1926532 w 21594"/>
                <a:gd name="T3" fmla="*/ 965277 h 21600"/>
                <a:gd name="T4" fmla="*/ 1926532 w 21594"/>
                <a:gd name="T5" fmla="*/ 965277 h 21600"/>
                <a:gd name="T6" fmla="*/ 1926532 w 21594"/>
                <a:gd name="T7" fmla="*/ 9652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4" h="21600">
                  <a:moveTo>
                    <a:pt x="10797" y="0"/>
                  </a:moveTo>
                  <a:cubicBezTo>
                    <a:pt x="8034" y="0"/>
                    <a:pt x="5270" y="2109"/>
                    <a:pt x="3162" y="6322"/>
                  </a:cubicBezTo>
                  <a:cubicBezTo>
                    <a:pt x="1050" y="10540"/>
                    <a:pt x="-3" y="16071"/>
                    <a:pt x="0" y="21600"/>
                  </a:cubicBezTo>
                  <a:lnTo>
                    <a:pt x="829" y="21600"/>
                  </a:lnTo>
                  <a:cubicBezTo>
                    <a:pt x="826" y="16493"/>
                    <a:pt x="1798" y="11387"/>
                    <a:pt x="3749" y="7490"/>
                  </a:cubicBezTo>
                  <a:cubicBezTo>
                    <a:pt x="5695" y="3601"/>
                    <a:pt x="8246" y="1657"/>
                    <a:pt x="10797" y="1657"/>
                  </a:cubicBezTo>
                  <a:cubicBezTo>
                    <a:pt x="13348" y="1657"/>
                    <a:pt x="15901" y="3601"/>
                    <a:pt x="17848" y="7490"/>
                  </a:cubicBezTo>
                  <a:cubicBezTo>
                    <a:pt x="19798" y="11387"/>
                    <a:pt x="20770" y="16493"/>
                    <a:pt x="20767" y="21600"/>
                  </a:cubicBezTo>
                  <a:lnTo>
                    <a:pt x="21594" y="21600"/>
                  </a:lnTo>
                  <a:cubicBezTo>
                    <a:pt x="21597" y="16071"/>
                    <a:pt x="20544" y="10540"/>
                    <a:pt x="18432" y="6322"/>
                  </a:cubicBezTo>
                  <a:cubicBezTo>
                    <a:pt x="16324" y="2109"/>
                    <a:pt x="13560" y="0"/>
                    <a:pt x="10797" y="0"/>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0727" name="AutoShape 7">
              <a:extLst>
                <a:ext uri="{FF2B5EF4-FFF2-40B4-BE49-F238E27FC236}">
                  <a16:creationId xmlns="" xmlns:a14="http://schemas.microsoft.com/office/drawing/2010/main" xmlns:a16="http://schemas.microsoft.com/office/drawing/2014/main" id="{BC5CC579-4655-4A09-834A-09ED8E2CA01A}"/>
                </a:ext>
              </a:extLst>
            </p:cNvPr>
            <p:cNvSpPr>
              <a:spLocks/>
            </p:cNvSpPr>
            <p:nvPr/>
          </p:nvSpPr>
          <p:spPr bwMode="auto">
            <a:xfrm rot="10800000">
              <a:off x="11651269" y="3254281"/>
              <a:ext cx="3854651" cy="1929196"/>
            </a:xfrm>
            <a:custGeom>
              <a:avLst/>
              <a:gdLst>
                <a:gd name="T0" fmla="*/ 1927326 w 21594"/>
                <a:gd name="T1" fmla="*/ 964484 h 21600"/>
                <a:gd name="T2" fmla="*/ 1927326 w 21594"/>
                <a:gd name="T3" fmla="*/ 964484 h 21600"/>
                <a:gd name="T4" fmla="*/ 1927326 w 21594"/>
                <a:gd name="T5" fmla="*/ 964484 h 21600"/>
                <a:gd name="T6" fmla="*/ 1927326 w 21594"/>
                <a:gd name="T7" fmla="*/ 96448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4" h="21600">
                  <a:moveTo>
                    <a:pt x="10797" y="0"/>
                  </a:moveTo>
                  <a:cubicBezTo>
                    <a:pt x="8034" y="0"/>
                    <a:pt x="5270" y="2109"/>
                    <a:pt x="3162" y="6322"/>
                  </a:cubicBezTo>
                  <a:cubicBezTo>
                    <a:pt x="1050" y="10540"/>
                    <a:pt x="-3" y="16071"/>
                    <a:pt x="0" y="21600"/>
                  </a:cubicBezTo>
                  <a:lnTo>
                    <a:pt x="829" y="21600"/>
                  </a:lnTo>
                  <a:cubicBezTo>
                    <a:pt x="826" y="16493"/>
                    <a:pt x="1798" y="11387"/>
                    <a:pt x="3749" y="7490"/>
                  </a:cubicBezTo>
                  <a:cubicBezTo>
                    <a:pt x="5695" y="3601"/>
                    <a:pt x="8246" y="1657"/>
                    <a:pt x="10797" y="1657"/>
                  </a:cubicBezTo>
                  <a:cubicBezTo>
                    <a:pt x="13348" y="1657"/>
                    <a:pt x="15901" y="3601"/>
                    <a:pt x="17848" y="7490"/>
                  </a:cubicBezTo>
                  <a:cubicBezTo>
                    <a:pt x="19798" y="11387"/>
                    <a:pt x="20770" y="16493"/>
                    <a:pt x="20767" y="21600"/>
                  </a:cubicBezTo>
                  <a:lnTo>
                    <a:pt x="21594" y="21600"/>
                  </a:lnTo>
                  <a:cubicBezTo>
                    <a:pt x="21597" y="16071"/>
                    <a:pt x="20544" y="10540"/>
                    <a:pt x="18432" y="6322"/>
                  </a:cubicBezTo>
                  <a:cubicBezTo>
                    <a:pt x="16324" y="2109"/>
                    <a:pt x="13560" y="0"/>
                    <a:pt x="10797" y="0"/>
                  </a:cubicBezTo>
                  <a:close/>
                </a:path>
              </a:pathLst>
            </a:cu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0728" name="AutoShape 8">
              <a:extLst>
                <a:ext uri="{FF2B5EF4-FFF2-40B4-BE49-F238E27FC236}">
                  <a16:creationId xmlns="" xmlns:a14="http://schemas.microsoft.com/office/drawing/2010/main" xmlns:a16="http://schemas.microsoft.com/office/drawing/2014/main" id="{A7E10CB9-2711-4659-9BA4-57D3E0B37DB6}"/>
                </a:ext>
              </a:extLst>
            </p:cNvPr>
            <p:cNvSpPr>
              <a:spLocks/>
            </p:cNvSpPr>
            <p:nvPr/>
          </p:nvSpPr>
          <p:spPr bwMode="auto">
            <a:xfrm>
              <a:off x="15355100" y="1326674"/>
              <a:ext cx="3853063" cy="1930783"/>
            </a:xfrm>
            <a:custGeom>
              <a:avLst/>
              <a:gdLst>
                <a:gd name="T0" fmla="*/ 1926531 w 21594"/>
                <a:gd name="T1" fmla="*/ 965277 h 21600"/>
                <a:gd name="T2" fmla="*/ 1926531 w 21594"/>
                <a:gd name="T3" fmla="*/ 965277 h 21600"/>
                <a:gd name="T4" fmla="*/ 1926531 w 21594"/>
                <a:gd name="T5" fmla="*/ 965277 h 21600"/>
                <a:gd name="T6" fmla="*/ 1926531 w 21594"/>
                <a:gd name="T7" fmla="*/ 9652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4" h="21600">
                  <a:moveTo>
                    <a:pt x="10797" y="0"/>
                  </a:moveTo>
                  <a:cubicBezTo>
                    <a:pt x="8034" y="0"/>
                    <a:pt x="5270" y="2109"/>
                    <a:pt x="3162" y="6322"/>
                  </a:cubicBezTo>
                  <a:cubicBezTo>
                    <a:pt x="1050" y="10540"/>
                    <a:pt x="-3" y="16071"/>
                    <a:pt x="0" y="21600"/>
                  </a:cubicBezTo>
                  <a:lnTo>
                    <a:pt x="829" y="21600"/>
                  </a:lnTo>
                  <a:cubicBezTo>
                    <a:pt x="826" y="16493"/>
                    <a:pt x="1798" y="11387"/>
                    <a:pt x="3749" y="7490"/>
                  </a:cubicBezTo>
                  <a:cubicBezTo>
                    <a:pt x="5695" y="3601"/>
                    <a:pt x="8246" y="1657"/>
                    <a:pt x="10797" y="1657"/>
                  </a:cubicBezTo>
                  <a:cubicBezTo>
                    <a:pt x="13348" y="1657"/>
                    <a:pt x="15901" y="3601"/>
                    <a:pt x="17848" y="7490"/>
                  </a:cubicBezTo>
                  <a:cubicBezTo>
                    <a:pt x="19798" y="11387"/>
                    <a:pt x="20770" y="16493"/>
                    <a:pt x="20767" y="21600"/>
                  </a:cubicBezTo>
                  <a:lnTo>
                    <a:pt x="21594" y="21600"/>
                  </a:lnTo>
                  <a:cubicBezTo>
                    <a:pt x="21597" y="16071"/>
                    <a:pt x="20544" y="10540"/>
                    <a:pt x="18432" y="6322"/>
                  </a:cubicBezTo>
                  <a:cubicBezTo>
                    <a:pt x="16324" y="2109"/>
                    <a:pt x="13560" y="0"/>
                    <a:pt x="10797" y="0"/>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0729" name="Oval 9">
              <a:extLst>
                <a:ext uri="{FF2B5EF4-FFF2-40B4-BE49-F238E27FC236}">
                  <a16:creationId xmlns="" xmlns:a14="http://schemas.microsoft.com/office/drawing/2010/main" xmlns:a16="http://schemas.microsoft.com/office/drawing/2014/main" id="{2D4B7E92-F3E7-4830-8AFF-8F8F844824CC}"/>
                </a:ext>
              </a:extLst>
            </p:cNvPr>
            <p:cNvSpPr>
              <a:spLocks/>
            </p:cNvSpPr>
            <p:nvPr/>
          </p:nvSpPr>
          <p:spPr bwMode="auto">
            <a:xfrm>
              <a:off x="16260022" y="2230141"/>
              <a:ext cx="2043218" cy="2045106"/>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0730" name="Oval 10">
              <a:extLst>
                <a:ext uri="{FF2B5EF4-FFF2-40B4-BE49-F238E27FC236}">
                  <a16:creationId xmlns="" xmlns:a14="http://schemas.microsoft.com/office/drawing/2010/main" xmlns:a16="http://schemas.microsoft.com/office/drawing/2014/main" id="{25CA73FA-7C75-4F5E-A20D-C51515903D6B}"/>
                </a:ext>
              </a:extLst>
            </p:cNvPr>
            <p:cNvSpPr>
              <a:spLocks/>
            </p:cNvSpPr>
            <p:nvPr/>
          </p:nvSpPr>
          <p:spPr bwMode="auto">
            <a:xfrm>
              <a:off x="12556191" y="2242844"/>
              <a:ext cx="2043219" cy="2045106"/>
            </a:xfrm>
            <a:prstGeom prst="ellipse">
              <a:avLst/>
            </a:pr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0731" name="Oval 11">
              <a:extLst>
                <a:ext uri="{FF2B5EF4-FFF2-40B4-BE49-F238E27FC236}">
                  <a16:creationId xmlns="" xmlns:a14="http://schemas.microsoft.com/office/drawing/2010/main" xmlns:a16="http://schemas.microsoft.com/office/drawing/2014/main" id="{86D28310-A42C-43B3-9DBB-B5F7EFD564FD}"/>
                </a:ext>
              </a:extLst>
            </p:cNvPr>
            <p:cNvSpPr>
              <a:spLocks/>
            </p:cNvSpPr>
            <p:nvPr/>
          </p:nvSpPr>
          <p:spPr bwMode="auto">
            <a:xfrm>
              <a:off x="8849186" y="2230141"/>
              <a:ext cx="2044806" cy="204510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0732" name="Oval 12">
              <a:extLst>
                <a:ext uri="{FF2B5EF4-FFF2-40B4-BE49-F238E27FC236}">
                  <a16:creationId xmlns="" xmlns:a14="http://schemas.microsoft.com/office/drawing/2010/main" xmlns:a16="http://schemas.microsoft.com/office/drawing/2014/main" id="{592A8D6D-3225-474C-9E96-D429AE520203}"/>
                </a:ext>
              </a:extLst>
            </p:cNvPr>
            <p:cNvSpPr>
              <a:spLocks/>
            </p:cNvSpPr>
            <p:nvPr/>
          </p:nvSpPr>
          <p:spPr bwMode="auto">
            <a:xfrm>
              <a:off x="5143768" y="2230141"/>
              <a:ext cx="2043218" cy="2045106"/>
            </a:xfrm>
            <a:prstGeom prst="ellipse">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0733" name="Oval 13">
              <a:extLst>
                <a:ext uri="{FF2B5EF4-FFF2-40B4-BE49-F238E27FC236}">
                  <a16:creationId xmlns="" xmlns:a14="http://schemas.microsoft.com/office/drawing/2010/main" xmlns:a16="http://schemas.microsoft.com/office/drawing/2014/main" id="{2A7F6E39-75C1-4A07-992C-0F81CD0D91ED}"/>
                </a:ext>
              </a:extLst>
            </p:cNvPr>
            <p:cNvSpPr>
              <a:spLocks/>
            </p:cNvSpPr>
            <p:nvPr/>
          </p:nvSpPr>
          <p:spPr bwMode="auto">
            <a:xfrm>
              <a:off x="1443112" y="2230141"/>
              <a:ext cx="2043219" cy="2045106"/>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59412" name="Group 14">
              <a:extLst>
                <a:ext uri="{FF2B5EF4-FFF2-40B4-BE49-F238E27FC236}">
                  <a16:creationId xmlns="" xmlns:a14="http://schemas.microsoft.com/office/drawing/2010/main" xmlns:a16="http://schemas.microsoft.com/office/drawing/2014/main" id="{70FFCA97-BDA4-4F14-882C-9378FFAE54D4}"/>
                </a:ext>
              </a:extLst>
            </p:cNvPr>
            <p:cNvGrpSpPr>
              <a:grpSpLocks/>
            </p:cNvGrpSpPr>
            <p:nvPr/>
          </p:nvGrpSpPr>
          <p:grpSpPr bwMode="auto">
            <a:xfrm>
              <a:off x="0" y="5001903"/>
              <a:ext cx="4923093" cy="1237470"/>
              <a:chOff x="0" y="254074"/>
              <a:chExt cx="4923093" cy="1237471"/>
            </a:xfrm>
          </p:grpSpPr>
          <p:sp>
            <p:nvSpPr>
              <p:cNvPr id="30735" name="Rectangle 15">
                <a:extLst>
                  <a:ext uri="{FF2B5EF4-FFF2-40B4-BE49-F238E27FC236}">
                    <a16:creationId xmlns="" xmlns:a14="http://schemas.microsoft.com/office/drawing/2010/main" xmlns:a16="http://schemas.microsoft.com/office/drawing/2014/main" id="{E6C7C4A7-1476-4220-A9C6-70B4933543AD}"/>
                  </a:ext>
                </a:extLst>
              </p:cNvPr>
              <p:cNvSpPr>
                <a:spLocks/>
              </p:cNvSpPr>
              <p:nvPr/>
            </p:nvSpPr>
            <p:spPr bwMode="auto">
              <a:xfrm>
                <a:off x="0" y="254637"/>
                <a:ext cx="4923093" cy="369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a:t>
                </a:r>
              </a:p>
            </p:txBody>
          </p:sp>
          <p:sp>
            <p:nvSpPr>
              <p:cNvPr id="30736" name="Text Box 16">
                <a:extLst>
                  <a:ext uri="{FF2B5EF4-FFF2-40B4-BE49-F238E27FC236}">
                    <a16:creationId xmlns="" xmlns:a14="http://schemas.microsoft.com/office/drawing/2010/main" xmlns:a16="http://schemas.microsoft.com/office/drawing/2014/main" id="{44C20AC6-62B0-4D2F-972A-5E9FE1962692}"/>
                  </a:ext>
                </a:extLst>
              </p:cNvPr>
              <p:cNvSpPr txBox="1">
                <a:spLocks/>
              </p:cNvSpPr>
              <p:nvPr/>
            </p:nvSpPr>
            <p:spPr bwMode="auto">
              <a:xfrm>
                <a:off x="320692" y="732569"/>
                <a:ext cx="4281710" cy="7589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a:t>
                </a:r>
              </a:p>
            </p:txBody>
          </p:sp>
        </p:grpSp>
        <p:grpSp>
          <p:nvGrpSpPr>
            <p:cNvPr id="59413" name="Group 17">
              <a:extLst>
                <a:ext uri="{FF2B5EF4-FFF2-40B4-BE49-F238E27FC236}">
                  <a16:creationId xmlns="" xmlns:a14="http://schemas.microsoft.com/office/drawing/2010/main" xmlns:a16="http://schemas.microsoft.com/office/drawing/2014/main" id="{D42F6065-6243-4571-BF36-B5FFDBD64B47}"/>
                </a:ext>
              </a:extLst>
            </p:cNvPr>
            <p:cNvGrpSpPr>
              <a:grpSpLocks/>
            </p:cNvGrpSpPr>
            <p:nvPr/>
          </p:nvGrpSpPr>
          <p:grpSpPr bwMode="auto">
            <a:xfrm>
              <a:off x="7410836" y="5001903"/>
              <a:ext cx="4923093" cy="1237470"/>
              <a:chOff x="31" y="254074"/>
              <a:chExt cx="4923093" cy="1237471"/>
            </a:xfrm>
          </p:grpSpPr>
          <p:sp>
            <p:nvSpPr>
              <p:cNvPr id="30738" name="Rectangle 18">
                <a:extLst>
                  <a:ext uri="{FF2B5EF4-FFF2-40B4-BE49-F238E27FC236}">
                    <a16:creationId xmlns="" xmlns:a14="http://schemas.microsoft.com/office/drawing/2010/main" xmlns:a16="http://schemas.microsoft.com/office/drawing/2014/main" id="{63711F5A-7C39-44D8-940A-6D81531A294D}"/>
                  </a:ext>
                </a:extLst>
              </p:cNvPr>
              <p:cNvSpPr>
                <a:spLocks/>
              </p:cNvSpPr>
              <p:nvPr/>
            </p:nvSpPr>
            <p:spPr bwMode="auto">
              <a:xfrm>
                <a:off x="31" y="254637"/>
                <a:ext cx="4923093" cy="369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a:t>
                </a:r>
              </a:p>
            </p:txBody>
          </p:sp>
          <p:sp>
            <p:nvSpPr>
              <p:cNvPr id="2" name="Text Box 19">
                <a:extLst>
                  <a:ext uri="{FF2B5EF4-FFF2-40B4-BE49-F238E27FC236}">
                    <a16:creationId xmlns="" xmlns:a14="http://schemas.microsoft.com/office/drawing/2010/main" xmlns:a16="http://schemas.microsoft.com/office/drawing/2014/main" id="{BBFF0C2C-1D9E-4A6D-8F6C-353E86C1A940}"/>
                  </a:ext>
                </a:extLst>
              </p:cNvPr>
              <p:cNvSpPr txBox="1">
                <a:spLocks/>
              </p:cNvSpPr>
              <p:nvPr/>
            </p:nvSpPr>
            <p:spPr bwMode="auto">
              <a:xfrm>
                <a:off x="320723" y="732569"/>
                <a:ext cx="4281710" cy="7589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a:t>
                </a:r>
              </a:p>
            </p:txBody>
          </p:sp>
        </p:grpSp>
        <p:grpSp>
          <p:nvGrpSpPr>
            <p:cNvPr id="59414" name="Group 20">
              <a:extLst>
                <a:ext uri="{FF2B5EF4-FFF2-40B4-BE49-F238E27FC236}">
                  <a16:creationId xmlns="" xmlns:a14="http://schemas.microsoft.com/office/drawing/2010/main" xmlns:a16="http://schemas.microsoft.com/office/drawing/2014/main" id="{DFC891EB-40EF-4FE7-B529-4F6F893BD838}"/>
                </a:ext>
              </a:extLst>
            </p:cNvPr>
            <p:cNvGrpSpPr>
              <a:grpSpLocks/>
            </p:cNvGrpSpPr>
            <p:nvPr/>
          </p:nvGrpSpPr>
          <p:grpSpPr bwMode="auto">
            <a:xfrm>
              <a:off x="14820084" y="5001903"/>
              <a:ext cx="4923094" cy="1237470"/>
              <a:chOff x="-107" y="254074"/>
              <a:chExt cx="4923094" cy="1237471"/>
            </a:xfrm>
          </p:grpSpPr>
          <p:sp>
            <p:nvSpPr>
              <p:cNvPr id="3" name="Rectangle 21">
                <a:extLst>
                  <a:ext uri="{FF2B5EF4-FFF2-40B4-BE49-F238E27FC236}">
                    <a16:creationId xmlns="" xmlns:a14="http://schemas.microsoft.com/office/drawing/2010/main" xmlns:a16="http://schemas.microsoft.com/office/drawing/2014/main" id="{C8CB37BB-4EFA-4DFC-AA15-C3331739813A}"/>
                  </a:ext>
                </a:extLst>
              </p:cNvPr>
              <p:cNvSpPr>
                <a:spLocks/>
              </p:cNvSpPr>
              <p:nvPr/>
            </p:nvSpPr>
            <p:spPr bwMode="auto">
              <a:xfrm>
                <a:off x="-107" y="254637"/>
                <a:ext cx="4923094" cy="369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a:t>
                </a:r>
              </a:p>
            </p:txBody>
          </p:sp>
          <p:sp>
            <p:nvSpPr>
              <p:cNvPr id="4" name="Text Box 22">
                <a:extLst>
                  <a:ext uri="{FF2B5EF4-FFF2-40B4-BE49-F238E27FC236}">
                    <a16:creationId xmlns="" xmlns:a14="http://schemas.microsoft.com/office/drawing/2010/main" xmlns:a16="http://schemas.microsoft.com/office/drawing/2014/main" id="{AC783776-AAE0-4C2D-8A0B-6010638A9D55}"/>
                  </a:ext>
                </a:extLst>
              </p:cNvPr>
              <p:cNvSpPr txBox="1">
                <a:spLocks/>
              </p:cNvSpPr>
              <p:nvPr/>
            </p:nvSpPr>
            <p:spPr bwMode="auto">
              <a:xfrm>
                <a:off x="320585" y="732569"/>
                <a:ext cx="4281711" cy="7589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a:t>
                </a:r>
              </a:p>
            </p:txBody>
          </p:sp>
        </p:grpSp>
        <p:grpSp>
          <p:nvGrpSpPr>
            <p:cNvPr id="59415" name="Group 23">
              <a:extLst>
                <a:ext uri="{FF2B5EF4-FFF2-40B4-BE49-F238E27FC236}">
                  <a16:creationId xmlns="" xmlns:a14="http://schemas.microsoft.com/office/drawing/2010/main" xmlns:a16="http://schemas.microsoft.com/office/drawing/2014/main" id="{DFE50615-4312-4FD2-BD3D-3526D8474464}"/>
                </a:ext>
              </a:extLst>
            </p:cNvPr>
            <p:cNvGrpSpPr>
              <a:grpSpLocks/>
            </p:cNvGrpSpPr>
            <p:nvPr/>
          </p:nvGrpSpPr>
          <p:grpSpPr bwMode="auto">
            <a:xfrm>
              <a:off x="11116254" y="253311"/>
              <a:ext cx="4923093" cy="1237471"/>
              <a:chOff x="-661" y="253310"/>
              <a:chExt cx="4923093" cy="1237472"/>
            </a:xfrm>
          </p:grpSpPr>
          <p:sp>
            <p:nvSpPr>
              <p:cNvPr id="30744" name="Rectangle 24">
                <a:extLst>
                  <a:ext uri="{FF2B5EF4-FFF2-40B4-BE49-F238E27FC236}">
                    <a16:creationId xmlns="" xmlns:a14="http://schemas.microsoft.com/office/drawing/2010/main" xmlns:a16="http://schemas.microsoft.com/office/drawing/2014/main" id="{1A4D43C3-808F-4F49-9440-B7928B59A767}"/>
                  </a:ext>
                </a:extLst>
              </p:cNvPr>
              <p:cNvSpPr>
                <a:spLocks/>
              </p:cNvSpPr>
              <p:nvPr/>
            </p:nvSpPr>
            <p:spPr bwMode="auto">
              <a:xfrm>
                <a:off x="-661" y="253310"/>
                <a:ext cx="4923093" cy="369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a:t>
                </a:r>
              </a:p>
            </p:txBody>
          </p:sp>
          <p:sp>
            <p:nvSpPr>
              <p:cNvPr id="30745" name="Text Box 25">
                <a:extLst>
                  <a:ext uri="{FF2B5EF4-FFF2-40B4-BE49-F238E27FC236}">
                    <a16:creationId xmlns="" xmlns:a14="http://schemas.microsoft.com/office/drawing/2010/main" xmlns:a16="http://schemas.microsoft.com/office/drawing/2014/main" id="{8F0EAF8B-4DE8-4AD4-BF34-060ED88D730E}"/>
                  </a:ext>
                </a:extLst>
              </p:cNvPr>
              <p:cNvSpPr txBox="1">
                <a:spLocks/>
              </p:cNvSpPr>
              <p:nvPr/>
            </p:nvSpPr>
            <p:spPr bwMode="auto">
              <a:xfrm>
                <a:off x="320031" y="731243"/>
                <a:ext cx="4281710" cy="7589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a:t>
                </a:r>
              </a:p>
            </p:txBody>
          </p:sp>
        </p:grpSp>
        <p:grpSp>
          <p:nvGrpSpPr>
            <p:cNvPr id="59416" name="Group 26">
              <a:extLst>
                <a:ext uri="{FF2B5EF4-FFF2-40B4-BE49-F238E27FC236}">
                  <a16:creationId xmlns="" xmlns:a14="http://schemas.microsoft.com/office/drawing/2010/main" xmlns:a16="http://schemas.microsoft.com/office/drawing/2014/main" id="{0DBF81D0-411D-4FDC-8121-638AAEB94700}"/>
                </a:ext>
              </a:extLst>
            </p:cNvPr>
            <p:cNvGrpSpPr>
              <a:grpSpLocks/>
            </p:cNvGrpSpPr>
            <p:nvPr/>
          </p:nvGrpSpPr>
          <p:grpSpPr bwMode="auto">
            <a:xfrm>
              <a:off x="3705418" y="253311"/>
              <a:ext cx="4923093" cy="1237471"/>
              <a:chOff x="-691" y="253310"/>
              <a:chExt cx="4923092" cy="1237472"/>
            </a:xfrm>
          </p:grpSpPr>
          <p:sp>
            <p:nvSpPr>
              <p:cNvPr id="30747" name="Rectangle 27">
                <a:extLst>
                  <a:ext uri="{FF2B5EF4-FFF2-40B4-BE49-F238E27FC236}">
                    <a16:creationId xmlns="" xmlns:a14="http://schemas.microsoft.com/office/drawing/2010/main" xmlns:a16="http://schemas.microsoft.com/office/drawing/2014/main" id="{C0F1772E-EF72-46E8-A501-F28412321AFF}"/>
                  </a:ext>
                </a:extLst>
              </p:cNvPr>
              <p:cNvSpPr>
                <a:spLocks/>
              </p:cNvSpPr>
              <p:nvPr/>
            </p:nvSpPr>
            <p:spPr bwMode="auto">
              <a:xfrm>
                <a:off x="-691" y="253310"/>
                <a:ext cx="4923092" cy="369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a:t>
                </a:r>
              </a:p>
            </p:txBody>
          </p:sp>
          <p:sp>
            <p:nvSpPr>
              <p:cNvPr id="30748" name="Text Box 28">
                <a:extLst>
                  <a:ext uri="{FF2B5EF4-FFF2-40B4-BE49-F238E27FC236}">
                    <a16:creationId xmlns="" xmlns:a14="http://schemas.microsoft.com/office/drawing/2010/main" xmlns:a16="http://schemas.microsoft.com/office/drawing/2014/main" id="{D21CCD56-59EB-450E-B5B6-CBC0CA03EF2F}"/>
                  </a:ext>
                </a:extLst>
              </p:cNvPr>
              <p:cNvSpPr txBox="1">
                <a:spLocks/>
              </p:cNvSpPr>
              <p:nvPr/>
            </p:nvSpPr>
            <p:spPr bwMode="auto">
              <a:xfrm>
                <a:off x="320001" y="731243"/>
                <a:ext cx="4281709" cy="7589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a:t>
                </a:r>
              </a:p>
            </p:txBody>
          </p:sp>
        </p:grpSp>
      </p:grpSp>
      <p:sp>
        <p:nvSpPr>
          <p:cNvPr id="30749" name="AutoShape 29">
            <a:extLst>
              <a:ext uri="{FF2B5EF4-FFF2-40B4-BE49-F238E27FC236}">
                <a16:creationId xmlns="" xmlns:a14="http://schemas.microsoft.com/office/drawing/2010/main" xmlns:a16="http://schemas.microsoft.com/office/drawing/2014/main" id="{86584877-37EB-4553-B7AB-B77A44B58CF6}"/>
              </a:ext>
            </a:extLst>
          </p:cNvPr>
          <p:cNvSpPr>
            <a:spLocks/>
          </p:cNvSpPr>
          <p:nvPr/>
        </p:nvSpPr>
        <p:spPr bwMode="auto">
          <a:xfrm rot="-2231801">
            <a:off x="8291513" y="7575550"/>
            <a:ext cx="465137" cy="255588"/>
          </a:xfrm>
          <a:custGeom>
            <a:avLst/>
            <a:gdLst>
              <a:gd name="T0" fmla="*/ 232569 w 21600"/>
              <a:gd name="T1" fmla="*/ 127794 h 21600"/>
              <a:gd name="T2" fmla="*/ 232569 w 21600"/>
              <a:gd name="T3" fmla="*/ 127794 h 21600"/>
              <a:gd name="T4" fmla="*/ 232569 w 21600"/>
              <a:gd name="T5" fmla="*/ 127794 h 21600"/>
              <a:gd name="T6" fmla="*/ 232569 w 21600"/>
              <a:gd name="T7" fmla="*/ 1277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980" y="21600"/>
                </a:moveTo>
                <a:cubicBezTo>
                  <a:pt x="2683" y="21600"/>
                  <a:pt x="0" y="16783"/>
                  <a:pt x="0" y="10800"/>
                </a:cubicBezTo>
                <a:cubicBezTo>
                  <a:pt x="0" y="4817"/>
                  <a:pt x="2683" y="0"/>
                  <a:pt x="5980" y="0"/>
                </a:cubicBezTo>
                <a:lnTo>
                  <a:pt x="17269" y="0"/>
                </a:lnTo>
                <a:cubicBezTo>
                  <a:pt x="19532" y="0"/>
                  <a:pt x="21600" y="3499"/>
                  <a:pt x="21600" y="7808"/>
                </a:cubicBezTo>
                <a:cubicBezTo>
                  <a:pt x="21600" y="12118"/>
                  <a:pt x="19532" y="15668"/>
                  <a:pt x="17269" y="15668"/>
                </a:cubicBezTo>
                <a:lnTo>
                  <a:pt x="8020" y="15668"/>
                </a:lnTo>
                <a:cubicBezTo>
                  <a:pt x="6595" y="15668"/>
                  <a:pt x="5365" y="13386"/>
                  <a:pt x="5365" y="10800"/>
                </a:cubicBezTo>
                <a:cubicBezTo>
                  <a:pt x="5365" y="8163"/>
                  <a:pt x="6595" y="5932"/>
                  <a:pt x="8020" y="5932"/>
                </a:cubicBezTo>
                <a:lnTo>
                  <a:pt x="16235" y="5932"/>
                </a:lnTo>
                <a:lnTo>
                  <a:pt x="16235" y="8924"/>
                </a:lnTo>
                <a:lnTo>
                  <a:pt x="8020" y="8924"/>
                </a:lnTo>
                <a:cubicBezTo>
                  <a:pt x="7405" y="8924"/>
                  <a:pt x="6986" y="9685"/>
                  <a:pt x="6986" y="10800"/>
                </a:cubicBezTo>
                <a:cubicBezTo>
                  <a:pt x="6986" y="11915"/>
                  <a:pt x="7405" y="12676"/>
                  <a:pt x="8020" y="12676"/>
                </a:cubicBezTo>
                <a:lnTo>
                  <a:pt x="17269" y="12676"/>
                </a:lnTo>
                <a:cubicBezTo>
                  <a:pt x="18722" y="12676"/>
                  <a:pt x="19951" y="10597"/>
                  <a:pt x="19951" y="7808"/>
                </a:cubicBezTo>
                <a:cubicBezTo>
                  <a:pt x="19951" y="5020"/>
                  <a:pt x="18722" y="2941"/>
                  <a:pt x="17269" y="2941"/>
                </a:cubicBezTo>
                <a:lnTo>
                  <a:pt x="5980" y="2941"/>
                </a:lnTo>
                <a:cubicBezTo>
                  <a:pt x="3493" y="2941"/>
                  <a:pt x="1649" y="6490"/>
                  <a:pt x="1649" y="10800"/>
                </a:cubicBezTo>
                <a:cubicBezTo>
                  <a:pt x="1649" y="15059"/>
                  <a:pt x="3493" y="18608"/>
                  <a:pt x="5980" y="18608"/>
                </a:cubicBezTo>
                <a:lnTo>
                  <a:pt x="16235" y="18608"/>
                </a:lnTo>
                <a:lnTo>
                  <a:pt x="16235" y="21600"/>
                </a:lnTo>
                <a:lnTo>
                  <a:pt x="5980" y="21600"/>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0750" name="AutoShape 30">
            <a:extLst>
              <a:ext uri="{FF2B5EF4-FFF2-40B4-BE49-F238E27FC236}">
                <a16:creationId xmlns="" xmlns:a14="http://schemas.microsoft.com/office/drawing/2010/main" xmlns:a16="http://schemas.microsoft.com/office/drawing/2014/main" id="{58C2C2EC-F6BD-4F99-9F5F-72D27709F312}"/>
              </a:ext>
            </a:extLst>
          </p:cNvPr>
          <p:cNvSpPr>
            <a:spLocks/>
          </p:cNvSpPr>
          <p:nvPr/>
        </p:nvSpPr>
        <p:spPr bwMode="auto">
          <a:xfrm>
            <a:off x="4697413" y="7502525"/>
            <a:ext cx="261937" cy="438150"/>
          </a:xfrm>
          <a:custGeom>
            <a:avLst/>
            <a:gdLst>
              <a:gd name="T0" fmla="*/ 130968 w 21600"/>
              <a:gd name="T1" fmla="*/ 219075 h 21600"/>
              <a:gd name="T2" fmla="*/ 130968 w 21600"/>
              <a:gd name="T3" fmla="*/ 219075 h 21600"/>
              <a:gd name="T4" fmla="*/ 130968 w 21600"/>
              <a:gd name="T5" fmla="*/ 219075 h 21600"/>
              <a:gd name="T6" fmla="*/ 130968 w 21600"/>
              <a:gd name="T7" fmla="*/ 2190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164" y="10695"/>
                </a:moveTo>
                <a:lnTo>
                  <a:pt x="18164" y="2274"/>
                </a:lnTo>
                <a:lnTo>
                  <a:pt x="19847" y="2274"/>
                </a:lnTo>
                <a:lnTo>
                  <a:pt x="19847" y="0"/>
                </a:lnTo>
                <a:lnTo>
                  <a:pt x="2034" y="0"/>
                </a:lnTo>
                <a:lnTo>
                  <a:pt x="2034" y="2274"/>
                </a:lnTo>
                <a:lnTo>
                  <a:pt x="3787" y="2274"/>
                </a:lnTo>
                <a:lnTo>
                  <a:pt x="3787" y="10695"/>
                </a:lnTo>
                <a:lnTo>
                  <a:pt x="0" y="12968"/>
                </a:lnTo>
                <a:lnTo>
                  <a:pt x="0" y="14989"/>
                </a:lnTo>
                <a:lnTo>
                  <a:pt x="9608" y="14989"/>
                </a:lnTo>
                <a:lnTo>
                  <a:pt x="9608" y="21600"/>
                </a:lnTo>
                <a:lnTo>
                  <a:pt x="12343" y="21600"/>
                </a:lnTo>
                <a:lnTo>
                  <a:pt x="12343" y="14989"/>
                </a:lnTo>
                <a:lnTo>
                  <a:pt x="21600" y="14989"/>
                </a:lnTo>
                <a:lnTo>
                  <a:pt x="21600" y="12968"/>
                </a:lnTo>
                <a:lnTo>
                  <a:pt x="18164" y="10695"/>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0751" name="AutoShape 31">
            <a:extLst>
              <a:ext uri="{FF2B5EF4-FFF2-40B4-BE49-F238E27FC236}">
                <a16:creationId xmlns="" xmlns:a14="http://schemas.microsoft.com/office/drawing/2010/main" xmlns:a16="http://schemas.microsoft.com/office/drawing/2014/main" id="{944BFEE1-DD2E-4009-B8FA-38F0DF55EF06}"/>
              </a:ext>
            </a:extLst>
          </p:cNvPr>
          <p:cNvSpPr>
            <a:spLocks/>
          </p:cNvSpPr>
          <p:nvPr/>
        </p:nvSpPr>
        <p:spPr bwMode="auto">
          <a:xfrm>
            <a:off x="19442113" y="7493000"/>
            <a:ext cx="415925" cy="382588"/>
          </a:xfrm>
          <a:custGeom>
            <a:avLst/>
            <a:gdLst>
              <a:gd name="T0" fmla="*/ 207963 w 21600"/>
              <a:gd name="T1" fmla="*/ 191294 h 21600"/>
              <a:gd name="T2" fmla="*/ 207963 w 21600"/>
              <a:gd name="T3" fmla="*/ 191294 h 21600"/>
              <a:gd name="T4" fmla="*/ 207963 w 21600"/>
              <a:gd name="T5" fmla="*/ 191294 h 21600"/>
              <a:gd name="T6" fmla="*/ 207963 w 21600"/>
              <a:gd name="T7" fmla="*/ 191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0752" name="AutoShape 32">
            <a:extLst>
              <a:ext uri="{FF2B5EF4-FFF2-40B4-BE49-F238E27FC236}">
                <a16:creationId xmlns="" xmlns:a14="http://schemas.microsoft.com/office/drawing/2010/main" xmlns:a16="http://schemas.microsoft.com/office/drawing/2014/main" id="{15E35598-3F8E-4127-94DF-E397ACACF2DA}"/>
              </a:ext>
            </a:extLst>
          </p:cNvPr>
          <p:cNvSpPr>
            <a:spLocks/>
          </p:cNvSpPr>
          <p:nvPr/>
        </p:nvSpPr>
        <p:spPr bwMode="auto">
          <a:xfrm>
            <a:off x="12060238" y="7558088"/>
            <a:ext cx="360362" cy="328612"/>
          </a:xfrm>
          <a:custGeom>
            <a:avLst/>
            <a:gdLst>
              <a:gd name="T0" fmla="*/ 180181 w 21600"/>
              <a:gd name="T1" fmla="*/ 164306 h 21600"/>
              <a:gd name="T2" fmla="*/ 180181 w 21600"/>
              <a:gd name="T3" fmla="*/ 164306 h 21600"/>
              <a:gd name="T4" fmla="*/ 180181 w 21600"/>
              <a:gd name="T5" fmla="*/ 164306 h 21600"/>
              <a:gd name="T6" fmla="*/ 180181 w 21600"/>
              <a:gd name="T7" fmla="*/ 1643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85" y="21600"/>
                </a:moveTo>
                <a:lnTo>
                  <a:pt x="9269" y="20017"/>
                </a:lnTo>
                <a:cubicBezTo>
                  <a:pt x="3699" y="14617"/>
                  <a:pt x="0" y="10800"/>
                  <a:pt x="0" y="6284"/>
                </a:cubicBezTo>
                <a:cubicBezTo>
                  <a:pt x="0" y="2700"/>
                  <a:pt x="2679" y="0"/>
                  <a:pt x="5953" y="0"/>
                </a:cubicBezTo>
                <a:cubicBezTo>
                  <a:pt x="7824" y="0"/>
                  <a:pt x="9652" y="884"/>
                  <a:pt x="10885" y="2467"/>
                </a:cubicBezTo>
                <a:cubicBezTo>
                  <a:pt x="12118" y="884"/>
                  <a:pt x="13776" y="0"/>
                  <a:pt x="15647" y="0"/>
                </a:cubicBezTo>
                <a:cubicBezTo>
                  <a:pt x="19134" y="0"/>
                  <a:pt x="21600" y="2700"/>
                  <a:pt x="21600" y="6284"/>
                </a:cubicBezTo>
                <a:cubicBezTo>
                  <a:pt x="21600" y="10800"/>
                  <a:pt x="17901" y="14617"/>
                  <a:pt x="12331" y="20017"/>
                </a:cubicBezTo>
                <a:lnTo>
                  <a:pt x="10885" y="21600"/>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0753" name="AutoShape 33">
            <a:extLst>
              <a:ext uri="{FF2B5EF4-FFF2-40B4-BE49-F238E27FC236}">
                <a16:creationId xmlns="" xmlns:a14="http://schemas.microsoft.com/office/drawing/2010/main" xmlns:a16="http://schemas.microsoft.com/office/drawing/2014/main" id="{CB6EB042-B69F-49A3-AFE6-71288F755974}"/>
              </a:ext>
            </a:extLst>
          </p:cNvPr>
          <p:cNvSpPr>
            <a:spLocks/>
          </p:cNvSpPr>
          <p:nvPr/>
        </p:nvSpPr>
        <p:spPr bwMode="auto">
          <a:xfrm>
            <a:off x="15787688" y="7531100"/>
            <a:ext cx="338137" cy="382588"/>
          </a:xfrm>
          <a:custGeom>
            <a:avLst/>
            <a:gdLst>
              <a:gd name="T0" fmla="*/ 169069 w 21600"/>
              <a:gd name="T1" fmla="*/ 191294 h 21600"/>
              <a:gd name="T2" fmla="*/ 169069 w 21600"/>
              <a:gd name="T3" fmla="*/ 191294 h 21600"/>
              <a:gd name="T4" fmla="*/ 169069 w 21600"/>
              <a:gd name="T5" fmla="*/ 191294 h 21600"/>
              <a:gd name="T6" fmla="*/ 169069 w 21600"/>
              <a:gd name="T7" fmla="*/ 191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80" y="2662"/>
                </a:moveTo>
                <a:lnTo>
                  <a:pt x="12869" y="0"/>
                </a:lnTo>
                <a:lnTo>
                  <a:pt x="0" y="0"/>
                </a:lnTo>
                <a:lnTo>
                  <a:pt x="0" y="21600"/>
                </a:lnTo>
                <a:lnTo>
                  <a:pt x="3005" y="21600"/>
                </a:lnTo>
                <a:lnTo>
                  <a:pt x="3005" y="12659"/>
                </a:lnTo>
                <a:lnTo>
                  <a:pt x="10942" y="12659"/>
                </a:lnTo>
                <a:lnTo>
                  <a:pt x="11509" y="15321"/>
                </a:lnTo>
                <a:lnTo>
                  <a:pt x="21600" y="15321"/>
                </a:lnTo>
                <a:lnTo>
                  <a:pt x="21600" y="2662"/>
                </a:lnTo>
                <a:lnTo>
                  <a:pt x="13380" y="2662"/>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med" advClick="0" advTm="3000">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1">
            <a:extLst>
              <a:ext uri="{FF2B5EF4-FFF2-40B4-BE49-F238E27FC236}">
                <a16:creationId xmlns="" xmlns:a14="http://schemas.microsoft.com/office/drawing/2010/main" xmlns:mc="http://schemas.openxmlformats.org/markup-compatibility/2006" xmlns:v="urn:schemas-microsoft-com:vml" xmlns:a16="http://schemas.microsoft.com/office/drawing/2014/main" id="{07448F46-4FDC-4A8C-9D43-A960B3CF4192}"/>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49BA0E77-4D14-4A0A-A02D-FC6AE0E73C15}"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29</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31765" name="Oval 21">
            <a:extLst>
              <a:ext uri="{FF2B5EF4-FFF2-40B4-BE49-F238E27FC236}">
                <a16:creationId xmlns="" xmlns:a14="http://schemas.microsoft.com/office/drawing/2010/main" xmlns:mc="http://schemas.openxmlformats.org/markup-compatibility/2006" xmlns:v="urn:schemas-microsoft-com:vml" xmlns:a16="http://schemas.microsoft.com/office/drawing/2014/main" id="{38088AD4-5AAF-4BB4-A213-3FEB8D37BE73}"/>
              </a:ext>
            </a:extLst>
          </p:cNvPr>
          <p:cNvSpPr>
            <a:spLocks/>
          </p:cNvSpPr>
          <p:nvPr/>
        </p:nvSpPr>
        <p:spPr bwMode="auto">
          <a:xfrm>
            <a:off x="3092450" y="3063875"/>
            <a:ext cx="7773988" cy="7773988"/>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27" name="Rectangle 3">
            <a:extLst>
              <a:ext uri="{FF2B5EF4-FFF2-40B4-BE49-F238E27FC236}">
                <a16:creationId xmlns="" xmlns:a14="http://schemas.microsoft.com/office/drawing/2010/main" xmlns:mc="http://schemas.openxmlformats.org/markup-compatibility/2006" xmlns:v="urn:schemas-microsoft-com:vml" xmlns:a16="http://schemas.microsoft.com/office/drawing/2014/main" id="{3BB76F55-B202-4AFC-9611-7246C370F68D}"/>
              </a:ext>
            </a:extLst>
          </p:cNvPr>
          <p:cNvSpPr>
            <a:spLocks/>
          </p:cNvSpPr>
          <p:nvPr/>
        </p:nvSpPr>
        <p:spPr bwMode="auto">
          <a:xfrm>
            <a:off x="14587538" y="3367088"/>
            <a:ext cx="492442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28" name="Rectangle 4">
            <a:extLst>
              <a:ext uri="{FF2B5EF4-FFF2-40B4-BE49-F238E27FC236}">
                <a16:creationId xmlns="" xmlns:a14="http://schemas.microsoft.com/office/drawing/2010/main" xmlns:mc="http://schemas.openxmlformats.org/markup-compatibility/2006" xmlns:v="urn:schemas-microsoft-com:vml" xmlns:a16="http://schemas.microsoft.com/office/drawing/2014/main" id="{74D9A741-51A3-4D04-AECC-A96B8D9AD750}"/>
              </a:ext>
            </a:extLst>
          </p:cNvPr>
          <p:cNvSpPr>
            <a:spLocks/>
          </p:cNvSpPr>
          <p:nvPr/>
        </p:nvSpPr>
        <p:spPr bwMode="auto">
          <a:xfrm>
            <a:off x="14587538" y="3873500"/>
            <a:ext cx="7156450"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a:t>
            </a:r>
          </a:p>
        </p:txBody>
      </p:sp>
      <p:sp>
        <p:nvSpPr>
          <p:cNvPr id="30" name="Rectangle 6">
            <a:extLst>
              <a:ext uri="{FF2B5EF4-FFF2-40B4-BE49-F238E27FC236}">
                <a16:creationId xmlns="" xmlns:a14="http://schemas.microsoft.com/office/drawing/2010/main" xmlns:mc="http://schemas.openxmlformats.org/markup-compatibility/2006" xmlns:v="urn:schemas-microsoft-com:vml" xmlns:a16="http://schemas.microsoft.com/office/drawing/2014/main" id="{DFDABBB3-F42D-4EEF-B950-354C56AE3239}"/>
              </a:ext>
            </a:extLst>
          </p:cNvPr>
          <p:cNvSpPr>
            <a:spLocks/>
          </p:cNvSpPr>
          <p:nvPr/>
        </p:nvSpPr>
        <p:spPr bwMode="auto">
          <a:xfrm>
            <a:off x="13412788" y="2895600"/>
            <a:ext cx="901700"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1" name="Text Box 7">
            <a:extLst>
              <a:ext uri="{FF2B5EF4-FFF2-40B4-BE49-F238E27FC236}">
                <a16:creationId xmlns="" xmlns:a14="http://schemas.microsoft.com/office/drawing/2010/main" xmlns:mc="http://schemas.openxmlformats.org/markup-compatibility/2006" xmlns:v="urn:schemas-microsoft-com:vml" xmlns:a16="http://schemas.microsoft.com/office/drawing/2014/main" id="{3F18EB0D-F70C-46B1-9F14-D76C4CF8D04E}"/>
              </a:ext>
            </a:extLst>
          </p:cNvPr>
          <p:cNvSpPr txBox="1">
            <a:spLocks/>
          </p:cNvSpPr>
          <p:nvPr/>
        </p:nvSpPr>
        <p:spPr bwMode="auto">
          <a:xfrm>
            <a:off x="13412788" y="3316288"/>
            <a:ext cx="901700" cy="38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dirty="0">
                <a:solidFill>
                  <a:srgbClr val="FFFFFF"/>
                </a:solidFill>
                <a:latin typeface="微软雅黑" panose="020B0503020204020204" pitchFamily="34" charset="-122"/>
                <a:ea typeface="微软雅黑" panose="020B0503020204020204" pitchFamily="34" charset="-122"/>
                <a:cs typeface="Open Sans" charset="0"/>
                <a:sym typeface="Open Sans" charset="0"/>
              </a:rPr>
              <a:t>1</a:t>
            </a:r>
          </a:p>
        </p:txBody>
      </p:sp>
      <p:sp>
        <p:nvSpPr>
          <p:cNvPr id="33" name="Rectangle 9">
            <a:extLst>
              <a:ext uri="{FF2B5EF4-FFF2-40B4-BE49-F238E27FC236}">
                <a16:creationId xmlns="" xmlns:a14="http://schemas.microsoft.com/office/drawing/2010/main" xmlns:mc="http://schemas.openxmlformats.org/markup-compatibility/2006" xmlns:v="urn:schemas-microsoft-com:vml" xmlns:a16="http://schemas.microsoft.com/office/drawing/2014/main" id="{DF3ECD4F-09C5-4B09-A3FB-F29547397FE1}"/>
              </a:ext>
            </a:extLst>
          </p:cNvPr>
          <p:cNvSpPr>
            <a:spLocks/>
          </p:cNvSpPr>
          <p:nvPr/>
        </p:nvSpPr>
        <p:spPr bwMode="auto">
          <a:xfrm>
            <a:off x="14587538" y="5722938"/>
            <a:ext cx="492442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4" name="Rectangle 10">
            <a:extLst>
              <a:ext uri="{FF2B5EF4-FFF2-40B4-BE49-F238E27FC236}">
                <a16:creationId xmlns="" xmlns:a14="http://schemas.microsoft.com/office/drawing/2010/main" xmlns:mc="http://schemas.openxmlformats.org/markup-compatibility/2006" xmlns:v="urn:schemas-microsoft-com:vml" xmlns:a16="http://schemas.microsoft.com/office/drawing/2014/main" id="{CB7777E8-DEA6-46F9-BA19-7A739A5D4B91}"/>
              </a:ext>
            </a:extLst>
          </p:cNvPr>
          <p:cNvSpPr>
            <a:spLocks/>
          </p:cNvSpPr>
          <p:nvPr/>
        </p:nvSpPr>
        <p:spPr bwMode="auto">
          <a:xfrm>
            <a:off x="14587538" y="6229350"/>
            <a:ext cx="7156450"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a:t>
            </a:r>
          </a:p>
        </p:txBody>
      </p:sp>
      <p:sp>
        <p:nvSpPr>
          <p:cNvPr id="36" name="Rectangle 12">
            <a:extLst>
              <a:ext uri="{FF2B5EF4-FFF2-40B4-BE49-F238E27FC236}">
                <a16:creationId xmlns="" xmlns:a14="http://schemas.microsoft.com/office/drawing/2010/main" xmlns:mc="http://schemas.openxmlformats.org/markup-compatibility/2006" xmlns:v="urn:schemas-microsoft-com:vml" xmlns:a16="http://schemas.microsoft.com/office/drawing/2014/main" id="{0F6A237D-99CF-46F0-A006-7865274FACBA}"/>
              </a:ext>
            </a:extLst>
          </p:cNvPr>
          <p:cNvSpPr>
            <a:spLocks/>
          </p:cNvSpPr>
          <p:nvPr/>
        </p:nvSpPr>
        <p:spPr bwMode="auto">
          <a:xfrm>
            <a:off x="13412788" y="5251450"/>
            <a:ext cx="901700" cy="898525"/>
          </a:xfrm>
          <a:prstGeom prst="rect">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7" name="Text Box 13">
            <a:extLst>
              <a:ext uri="{FF2B5EF4-FFF2-40B4-BE49-F238E27FC236}">
                <a16:creationId xmlns="" xmlns:a14="http://schemas.microsoft.com/office/drawing/2010/main" xmlns:mc="http://schemas.openxmlformats.org/markup-compatibility/2006" xmlns:v="urn:schemas-microsoft-com:vml" xmlns:a16="http://schemas.microsoft.com/office/drawing/2014/main" id="{4258659A-2463-4DDE-AF51-AE94922430A8}"/>
              </a:ext>
            </a:extLst>
          </p:cNvPr>
          <p:cNvSpPr txBox="1">
            <a:spLocks/>
          </p:cNvSpPr>
          <p:nvPr/>
        </p:nvSpPr>
        <p:spPr bwMode="auto">
          <a:xfrm>
            <a:off x="13412788" y="5672138"/>
            <a:ext cx="901700" cy="38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dirty="0">
                <a:solidFill>
                  <a:srgbClr val="FFFFFF"/>
                </a:solidFill>
                <a:latin typeface="微软雅黑" panose="020B0503020204020204" pitchFamily="34" charset="-122"/>
                <a:ea typeface="微软雅黑" panose="020B0503020204020204" pitchFamily="34" charset="-122"/>
                <a:cs typeface="Open Sans" charset="0"/>
                <a:sym typeface="Open Sans" charset="0"/>
              </a:rPr>
              <a:t>2</a:t>
            </a:r>
          </a:p>
        </p:txBody>
      </p:sp>
      <p:sp>
        <p:nvSpPr>
          <p:cNvPr id="39" name="Rectangle 15">
            <a:extLst>
              <a:ext uri="{FF2B5EF4-FFF2-40B4-BE49-F238E27FC236}">
                <a16:creationId xmlns="" xmlns:a14="http://schemas.microsoft.com/office/drawing/2010/main" xmlns:mc="http://schemas.openxmlformats.org/markup-compatibility/2006" xmlns:v="urn:schemas-microsoft-com:vml" xmlns:a16="http://schemas.microsoft.com/office/drawing/2014/main" id="{E22008CA-A6F7-4675-B7EB-1623C0B8817A}"/>
              </a:ext>
            </a:extLst>
          </p:cNvPr>
          <p:cNvSpPr>
            <a:spLocks/>
          </p:cNvSpPr>
          <p:nvPr/>
        </p:nvSpPr>
        <p:spPr bwMode="auto">
          <a:xfrm>
            <a:off x="14587538" y="8078788"/>
            <a:ext cx="492442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40" name="Rectangle 16">
            <a:extLst>
              <a:ext uri="{FF2B5EF4-FFF2-40B4-BE49-F238E27FC236}">
                <a16:creationId xmlns="" xmlns:a14="http://schemas.microsoft.com/office/drawing/2010/main" xmlns:mc="http://schemas.openxmlformats.org/markup-compatibility/2006" xmlns:v="urn:schemas-microsoft-com:vml" xmlns:a16="http://schemas.microsoft.com/office/drawing/2014/main" id="{3A309238-B1C7-416B-B233-7769316011C7}"/>
              </a:ext>
            </a:extLst>
          </p:cNvPr>
          <p:cNvSpPr>
            <a:spLocks/>
          </p:cNvSpPr>
          <p:nvPr/>
        </p:nvSpPr>
        <p:spPr bwMode="auto">
          <a:xfrm>
            <a:off x="14587538" y="8585200"/>
            <a:ext cx="7156450"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a:t>
            </a:r>
          </a:p>
        </p:txBody>
      </p:sp>
      <p:sp>
        <p:nvSpPr>
          <p:cNvPr id="42" name="Rectangle 18">
            <a:extLst>
              <a:ext uri="{FF2B5EF4-FFF2-40B4-BE49-F238E27FC236}">
                <a16:creationId xmlns="" xmlns:a14="http://schemas.microsoft.com/office/drawing/2010/main" xmlns:mc="http://schemas.openxmlformats.org/markup-compatibility/2006" xmlns:v="urn:schemas-microsoft-com:vml" xmlns:a16="http://schemas.microsoft.com/office/drawing/2014/main" id="{C5DA57F6-1D30-4F88-AF97-2BEFD8215CDC}"/>
              </a:ext>
            </a:extLst>
          </p:cNvPr>
          <p:cNvSpPr>
            <a:spLocks/>
          </p:cNvSpPr>
          <p:nvPr/>
        </p:nvSpPr>
        <p:spPr bwMode="auto">
          <a:xfrm>
            <a:off x="13412788" y="7607300"/>
            <a:ext cx="901700" cy="898525"/>
          </a:xfrm>
          <a:prstGeom prst="rect">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3" name="Text Box 19">
            <a:extLst>
              <a:ext uri="{FF2B5EF4-FFF2-40B4-BE49-F238E27FC236}">
                <a16:creationId xmlns="" xmlns:a14="http://schemas.microsoft.com/office/drawing/2010/main" xmlns:mc="http://schemas.openxmlformats.org/markup-compatibility/2006" xmlns:v="urn:schemas-microsoft-com:vml" xmlns:a16="http://schemas.microsoft.com/office/drawing/2014/main" id="{F63DAFD6-D703-48DD-BC1F-706098D36496}"/>
              </a:ext>
            </a:extLst>
          </p:cNvPr>
          <p:cNvSpPr txBox="1">
            <a:spLocks/>
          </p:cNvSpPr>
          <p:nvPr/>
        </p:nvSpPr>
        <p:spPr bwMode="auto">
          <a:xfrm>
            <a:off x="13412788" y="8027988"/>
            <a:ext cx="901700" cy="38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dirty="0">
                <a:solidFill>
                  <a:srgbClr val="FFFFFF"/>
                </a:solidFill>
                <a:latin typeface="微软雅黑" panose="020B0503020204020204" pitchFamily="34" charset="-122"/>
                <a:ea typeface="微软雅黑" panose="020B0503020204020204" pitchFamily="34" charset="-122"/>
                <a:cs typeface="Open Sans" charset="0"/>
                <a:sym typeface="Open Sans" charset="0"/>
              </a:rPr>
              <a:t>3</a:t>
            </a:r>
          </a:p>
        </p:txBody>
      </p:sp>
      <p:graphicFrame>
        <p:nvGraphicFramePr>
          <p:cNvPr id="61456" name="Object 20">
            <a:extLst>
              <a:ext uri="{FF2B5EF4-FFF2-40B4-BE49-F238E27FC236}">
                <a16:creationId xmlns="" xmlns:a14="http://schemas.microsoft.com/office/drawing/2010/main" xmlns:mc="http://schemas.openxmlformats.org/markup-compatibility/2006" xmlns:v="urn:schemas-microsoft-com:vml" xmlns:a16="http://schemas.microsoft.com/office/drawing/2014/main" id="{2CA6BF47-3368-4A8F-A17B-5BBF5ACBE682}"/>
              </a:ext>
            </a:extLst>
          </p:cNvPr>
          <p:cNvGraphicFramePr>
            <a:graphicFrameLocks noChangeAspect="1"/>
          </p:cNvGraphicFramePr>
          <p:nvPr/>
        </p:nvGraphicFramePr>
        <p:xfrm>
          <a:off x="1679575" y="1649413"/>
          <a:ext cx="18508663" cy="10601325"/>
        </p:xfrm>
        <a:graphic>
          <a:graphicData uri="http://schemas.openxmlformats.org/presentationml/2006/ole">
            <mc:AlternateContent xmlns:mc="http://schemas.openxmlformats.org/markup-compatibility/2006">
              <mc:Choice xmlns:v="urn:schemas-microsoft-com:vml" Requires="v">
                <p:oleObj spid="_x0000_s61465" name="Chart" r:id="rId4" imgW="0" imgH="0" progId="MSGraph.Chart.8">
                  <p:embed/>
                </p:oleObj>
              </mc:Choice>
              <mc:Fallback>
                <p:oleObj name="Chart" r:id="rId4" imgW="0" imgH="0" progId="MSGraph.Chart.8">
                  <p:embed/>
                  <p:pic>
                    <p:nvPicPr>
                      <p:cNvPr id="0" name="Object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9575" y="1649413"/>
                        <a:ext cx="18508663" cy="1060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45" name="Oval 21">
            <a:extLst>
              <a:ext uri="{FF2B5EF4-FFF2-40B4-BE49-F238E27FC236}">
                <a16:creationId xmlns="" xmlns:a14="http://schemas.microsoft.com/office/drawing/2010/main" xmlns:mc="http://schemas.openxmlformats.org/markup-compatibility/2006" xmlns:v="urn:schemas-microsoft-com:vml" xmlns:a16="http://schemas.microsoft.com/office/drawing/2014/main" id="{4988D459-1586-43B4-8667-7765359E041C}"/>
              </a:ext>
            </a:extLst>
          </p:cNvPr>
          <p:cNvSpPr>
            <a:spLocks/>
          </p:cNvSpPr>
          <p:nvPr/>
        </p:nvSpPr>
        <p:spPr bwMode="auto">
          <a:xfrm>
            <a:off x="3092450" y="3063875"/>
            <a:ext cx="7773988" cy="7773988"/>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6" name="Rectangle 22">
            <a:extLst>
              <a:ext uri="{FF2B5EF4-FFF2-40B4-BE49-F238E27FC236}">
                <a16:creationId xmlns="" xmlns:a14="http://schemas.microsoft.com/office/drawing/2010/main" xmlns:mc="http://schemas.openxmlformats.org/markup-compatibility/2006" xmlns:v="urn:schemas-microsoft-com:vml" xmlns:a16="http://schemas.microsoft.com/office/drawing/2014/main" id="{CC6257A9-8713-45EB-8A59-1AAACFAFB165}"/>
              </a:ext>
            </a:extLst>
          </p:cNvPr>
          <p:cNvSpPr>
            <a:spLocks noGrp="1" noChangeArrowheads="1"/>
          </p:cNvSpPr>
          <p:nvPr>
            <p:ph type="title"/>
          </p:nvPr>
        </p:nvSpPr>
        <p:spPr>
          <a:xfrm>
            <a:off x="4487863" y="5715000"/>
            <a:ext cx="4983162" cy="2286000"/>
          </a:xfrm>
        </p:spPr>
        <p:txBody>
          <a:bodyPr/>
          <a:lstStyle/>
          <a:p>
            <a:pPr eaLnBrk="1">
              <a:defRPr/>
            </a:pPr>
            <a:r>
              <a:rPr lang="x-none" altLang="x-none">
                <a:latin typeface="微软雅黑" panose="020B0503020204020204" pitchFamily="34" charset="-122"/>
                <a:ea typeface="微软雅黑" panose="020B0503020204020204" pitchFamily="34" charset="-122"/>
                <a:sym typeface="Open Sans Light" charset="0"/>
              </a:rPr>
              <a:t>2017</a:t>
            </a:r>
          </a:p>
        </p:txBody>
      </p:sp>
    </p:spTree>
  </p:cSld>
  <p:clrMapOvr>
    <a:masterClrMapping/>
  </p:clrMapOvr>
  <p:transition spd="med" advClick="0" advTm="3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9" name="Rectangle 19">
            <a:extLst>
              <a:ext uri="{FF2B5EF4-FFF2-40B4-BE49-F238E27FC236}">
                <a16:creationId xmlns="" xmlns:a14="http://schemas.microsoft.com/office/drawing/2010/main" xmlns:a16="http://schemas.microsoft.com/office/drawing/2014/main" id="{6999C6E1-F9BE-4D9F-BEF3-B6F607BBBCDA}"/>
              </a:ext>
            </a:extLst>
          </p:cNvPr>
          <p:cNvSpPr>
            <a:spLocks/>
          </p:cNvSpPr>
          <p:nvPr/>
        </p:nvSpPr>
        <p:spPr bwMode="auto">
          <a:xfrm rot="2700000">
            <a:off x="3297238" y="8629650"/>
            <a:ext cx="1936750" cy="1936750"/>
          </a:xfrm>
          <a:prstGeom prst="rect">
            <a:avLst/>
          </a:prstGeom>
          <a:noFill/>
          <a:ln w="38100" cap="flat" cmpd="sng">
            <a:solidFill>
              <a:srgbClr val="7CDB7A"/>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pic>
        <p:nvPicPr>
          <p:cNvPr id="5" name="图片占位符 4" descr="图片包含 蜘蛛, 动物, 节肢动物&#10;&#10;已生成高可信度的说明">
            <a:extLst>
              <a:ext uri="{FF2B5EF4-FFF2-40B4-BE49-F238E27FC236}">
                <a16:creationId xmlns="" xmlns:a14="http://schemas.microsoft.com/office/drawing/2010/main" xmlns:a16="http://schemas.microsoft.com/office/drawing/2014/main" id="{3EA27AD6-E3FA-4DCE-9805-6332D23FEE9F}"/>
              </a:ext>
            </a:extLst>
          </p:cNvPr>
          <p:cNvPicPr>
            <a:picLocks noGrp="1" noChangeAspect="1"/>
          </p:cNvPicPr>
          <p:nvPr>
            <p:ph type="pic" sz="quarter" idx="20"/>
          </p:nvPr>
        </p:nvPicPr>
        <p:blipFill>
          <a:blip r:embed="rId3" cstate="email">
            <a:extLst>
              <a:ext uri="{28A0092B-C50C-407E-A947-70E740481C1C}">
                <a14:useLocalDpi xmlns:a14="http://schemas.microsoft.com/office/drawing/2010/main"/>
              </a:ext>
            </a:extLst>
          </a:blip>
          <a:srcRect/>
          <a:stretch>
            <a:fillRect/>
          </a:stretch>
        </p:blipFill>
        <p:spPr>
          <a:xfrm>
            <a:off x="2892425" y="8547100"/>
            <a:ext cx="2744788" cy="2743200"/>
          </a:xfrm>
          <a:prstGeom prst="diamond">
            <a:avLst/>
          </a:prstGeom>
        </p:spPr>
      </p:pic>
      <p:sp>
        <p:nvSpPr>
          <p:cNvPr id="5142" name="Rectangle 22">
            <a:extLst>
              <a:ext uri="{FF2B5EF4-FFF2-40B4-BE49-F238E27FC236}">
                <a16:creationId xmlns="" xmlns:a14="http://schemas.microsoft.com/office/drawing/2010/main" xmlns:a16="http://schemas.microsoft.com/office/drawing/2014/main" id="{41E1AC55-8229-446C-87A4-5D016B785BC3}"/>
              </a:ext>
            </a:extLst>
          </p:cNvPr>
          <p:cNvSpPr>
            <a:spLocks/>
          </p:cNvSpPr>
          <p:nvPr/>
        </p:nvSpPr>
        <p:spPr bwMode="auto">
          <a:xfrm rot="2700000">
            <a:off x="13790613" y="4335463"/>
            <a:ext cx="1936750" cy="1936750"/>
          </a:xfrm>
          <a:prstGeom prst="rect">
            <a:avLst/>
          </a:prstGeom>
          <a:noFill/>
          <a:ln w="38100" cap="flat" cmpd="sng">
            <a:solidFill>
              <a:srgbClr val="7CDB7A"/>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pic>
        <p:nvPicPr>
          <p:cNvPr id="7" name="图片占位符 6" descr="图片包含 户外, 地面&#10;&#10;已生成高可信度的说明">
            <a:extLst>
              <a:ext uri="{FF2B5EF4-FFF2-40B4-BE49-F238E27FC236}">
                <a16:creationId xmlns="" xmlns:a14="http://schemas.microsoft.com/office/drawing/2010/main" xmlns:a16="http://schemas.microsoft.com/office/drawing/2014/main" id="{91EA794C-3A5C-48D5-98B2-D1802F2C61A4}"/>
              </a:ext>
            </a:extLst>
          </p:cNvPr>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a:stretch>
            <a:fillRect/>
          </a:stretch>
        </p:blipFill>
        <p:spPr>
          <a:xfrm>
            <a:off x="13384213" y="4251325"/>
            <a:ext cx="2744787" cy="2743200"/>
          </a:xfrm>
          <a:prstGeom prst="diamond">
            <a:avLst/>
          </a:prstGeom>
        </p:spPr>
      </p:pic>
      <p:sp>
        <p:nvSpPr>
          <p:cNvPr id="5145" name="Rectangle 25">
            <a:extLst>
              <a:ext uri="{FF2B5EF4-FFF2-40B4-BE49-F238E27FC236}">
                <a16:creationId xmlns="" xmlns:a14="http://schemas.microsoft.com/office/drawing/2010/main" xmlns:a16="http://schemas.microsoft.com/office/drawing/2014/main" id="{DC75523C-CA32-4B61-9B79-93910AFCE748}"/>
              </a:ext>
            </a:extLst>
          </p:cNvPr>
          <p:cNvSpPr>
            <a:spLocks/>
          </p:cNvSpPr>
          <p:nvPr/>
        </p:nvSpPr>
        <p:spPr bwMode="auto">
          <a:xfrm rot="2700000">
            <a:off x="13790613" y="8634413"/>
            <a:ext cx="1936750" cy="1936750"/>
          </a:xfrm>
          <a:prstGeom prst="rect">
            <a:avLst/>
          </a:prstGeom>
          <a:noFill/>
          <a:ln w="38100" cap="flat" cmpd="sng">
            <a:solidFill>
              <a:srgbClr val="7CDB7A"/>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pic>
        <p:nvPicPr>
          <p:cNvPr id="9" name="图片占位符 8" descr="图片包含 植物&#10;&#10;已生成高可信度的说明">
            <a:extLst>
              <a:ext uri="{FF2B5EF4-FFF2-40B4-BE49-F238E27FC236}">
                <a16:creationId xmlns="" xmlns:a14="http://schemas.microsoft.com/office/drawing/2010/main" xmlns:a16="http://schemas.microsoft.com/office/drawing/2014/main" id="{3E1DFA5F-1640-49D5-8823-8AE93880CE4E}"/>
              </a:ext>
            </a:extLst>
          </p:cNvPr>
          <p:cNvPicPr>
            <a:picLocks noGrp="1" noChangeAspect="1"/>
          </p:cNvPicPr>
          <p:nvPr>
            <p:ph type="pic" sz="quarter" idx="20"/>
          </p:nvPr>
        </p:nvPicPr>
        <p:blipFill>
          <a:blip r:embed="rId5" cstate="email">
            <a:extLst>
              <a:ext uri="{28A0092B-C50C-407E-A947-70E740481C1C}">
                <a14:useLocalDpi xmlns:a14="http://schemas.microsoft.com/office/drawing/2010/main"/>
              </a:ext>
            </a:extLst>
          </a:blip>
          <a:srcRect/>
          <a:stretch>
            <a:fillRect/>
          </a:stretch>
        </p:blipFill>
        <p:spPr>
          <a:xfrm>
            <a:off x="13384213" y="8547100"/>
            <a:ext cx="2744787" cy="2743200"/>
          </a:xfrm>
          <a:prstGeom prst="diamond">
            <a:avLst/>
          </a:prstGeom>
        </p:spPr>
      </p:pic>
      <p:sp>
        <p:nvSpPr>
          <p:cNvPr id="5124" name="Rectangle 4">
            <a:extLst>
              <a:ext uri="{FF2B5EF4-FFF2-40B4-BE49-F238E27FC236}">
                <a16:creationId xmlns="" xmlns:a14="http://schemas.microsoft.com/office/drawing/2010/main" xmlns:a16="http://schemas.microsoft.com/office/drawing/2014/main" id="{A1DAD44F-D926-4919-91B3-2AE150F9FB7B}"/>
              </a:ext>
            </a:extLst>
          </p:cNvPr>
          <p:cNvSpPr>
            <a:spLocks/>
          </p:cNvSpPr>
          <p:nvPr/>
        </p:nvSpPr>
        <p:spPr bwMode="auto">
          <a:xfrm rot="2700000">
            <a:off x="3296444" y="4329907"/>
            <a:ext cx="1938337" cy="1936750"/>
          </a:xfrm>
          <a:prstGeom prst="rect">
            <a:avLst/>
          </a:prstGeom>
          <a:noFill/>
          <a:ln w="38100" cap="flat" cmpd="sng">
            <a:solidFill>
              <a:srgbClr val="7CDB7A"/>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pic>
        <p:nvPicPr>
          <p:cNvPr id="3" name="图片占位符 2" descr="图片包含 树, 户外, 天空, 鸟&#10;&#10;已生成极高可信度的说明">
            <a:extLst>
              <a:ext uri="{FF2B5EF4-FFF2-40B4-BE49-F238E27FC236}">
                <a16:creationId xmlns="" xmlns:a14="http://schemas.microsoft.com/office/drawing/2010/main" xmlns:a16="http://schemas.microsoft.com/office/drawing/2014/main" id="{78841B63-DA12-43BB-9D2B-3C628A4EFDD7}"/>
              </a:ext>
            </a:extLst>
          </p:cNvPr>
          <p:cNvPicPr>
            <a:picLocks noGrp="1" noChangeAspect="1"/>
          </p:cNvPicPr>
          <p:nvPr>
            <p:ph type="pic" sz="quarter" idx="20"/>
          </p:nvPr>
        </p:nvPicPr>
        <p:blipFill>
          <a:blip r:embed="rId6" cstate="email">
            <a:extLst>
              <a:ext uri="{28A0092B-C50C-407E-A947-70E740481C1C}">
                <a14:useLocalDpi xmlns:a14="http://schemas.microsoft.com/office/drawing/2010/main"/>
              </a:ext>
            </a:extLst>
          </a:blip>
          <a:srcRect/>
          <a:stretch>
            <a:fillRect/>
          </a:stretch>
        </p:blipFill>
        <p:spPr>
          <a:xfrm>
            <a:off x="2897188" y="4249738"/>
            <a:ext cx="2744787" cy="2743200"/>
          </a:xfrm>
          <a:prstGeom prst="diamond">
            <a:avLst/>
          </a:prstGeom>
        </p:spPr>
      </p:pic>
      <p:sp>
        <p:nvSpPr>
          <p:cNvPr id="5121" name="Text Box 1">
            <a:extLst>
              <a:ext uri="{FF2B5EF4-FFF2-40B4-BE49-F238E27FC236}">
                <a16:creationId xmlns="" xmlns:a14="http://schemas.microsoft.com/office/drawing/2010/main" xmlns:a16="http://schemas.microsoft.com/office/drawing/2014/main" id="{17EDD201-263E-40A3-9485-E80942C563A5}"/>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FD4EA0EA-9704-46C9-B9D3-BED04A56A681}"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5122" name="Rectangle 2">
            <a:extLst>
              <a:ext uri="{FF2B5EF4-FFF2-40B4-BE49-F238E27FC236}">
                <a16:creationId xmlns="" xmlns:a14="http://schemas.microsoft.com/office/drawing/2010/main" xmlns:a16="http://schemas.microsoft.com/office/drawing/2014/main" id="{1466C039-60E7-4099-8E26-51AE7659DE3E}"/>
              </a:ext>
            </a:extLst>
          </p:cNvPr>
          <p:cNvSpPr>
            <a:spLocks noGrp="1" noChangeArrowheads="1"/>
          </p:cNvSpPr>
          <p:nvPr>
            <p:ph type="title" idx="4294967295"/>
          </p:nvPr>
        </p:nvSpPr>
        <p:spPr>
          <a:xfrm>
            <a:off x="2640013" y="862013"/>
            <a:ext cx="19102387" cy="2286000"/>
          </a:xfrm>
        </p:spPr>
        <p:txBody>
          <a:bodyPr/>
          <a:lstStyle/>
          <a:p>
            <a:pPr eaLnBrk="1">
              <a:defRPr/>
            </a:pPr>
            <a:r>
              <a:rPr lang="x-none" altLang="x-none" dirty="0">
                <a:latin typeface="微软雅黑" panose="020B0503020204020204" pitchFamily="34" charset="-122"/>
                <a:ea typeface="微软雅黑" panose="020B0503020204020204" pitchFamily="34" charset="-122"/>
                <a:sym typeface="Open Sans Light" charset="0"/>
              </a:rPr>
              <a:t>Meet Our Team</a:t>
            </a:r>
          </a:p>
        </p:txBody>
      </p:sp>
      <p:sp>
        <p:nvSpPr>
          <p:cNvPr id="5126" name="Rectangle 6">
            <a:extLst>
              <a:ext uri="{FF2B5EF4-FFF2-40B4-BE49-F238E27FC236}">
                <a16:creationId xmlns="" xmlns:a14="http://schemas.microsoft.com/office/drawing/2010/main" xmlns:a16="http://schemas.microsoft.com/office/drawing/2014/main" id="{F5C2BC0A-3ED2-4BFD-B602-16157154341F}"/>
              </a:ext>
            </a:extLst>
          </p:cNvPr>
          <p:cNvSpPr>
            <a:spLocks/>
          </p:cNvSpPr>
          <p:nvPr/>
        </p:nvSpPr>
        <p:spPr bwMode="auto">
          <a:xfrm>
            <a:off x="6896100" y="3946525"/>
            <a:ext cx="3821113"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Mary Brown</a:t>
            </a:r>
          </a:p>
        </p:txBody>
      </p:sp>
      <p:sp>
        <p:nvSpPr>
          <p:cNvPr id="5127" name="Rectangle 7">
            <a:extLst>
              <a:ext uri="{FF2B5EF4-FFF2-40B4-BE49-F238E27FC236}">
                <a16:creationId xmlns="" xmlns:a14="http://schemas.microsoft.com/office/drawing/2010/main" xmlns:a16="http://schemas.microsoft.com/office/drawing/2014/main" id="{A7A04761-96F0-4941-BA25-C34C1F29299A}"/>
              </a:ext>
            </a:extLst>
          </p:cNvPr>
          <p:cNvSpPr>
            <a:spLocks/>
          </p:cNvSpPr>
          <p:nvPr/>
        </p:nvSpPr>
        <p:spPr bwMode="auto">
          <a:xfrm>
            <a:off x="6415088" y="4926013"/>
            <a:ext cx="6122987" cy="2319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euismod tincidunt ut laoreet </a:t>
            </a:r>
          </a:p>
        </p:txBody>
      </p:sp>
      <p:sp>
        <p:nvSpPr>
          <p:cNvPr id="5128" name="Text Box 8">
            <a:extLst>
              <a:ext uri="{FF2B5EF4-FFF2-40B4-BE49-F238E27FC236}">
                <a16:creationId xmlns="" xmlns:a14="http://schemas.microsoft.com/office/drawing/2010/main" xmlns:a16="http://schemas.microsoft.com/office/drawing/2014/main" id="{833F6DF5-F030-4AD9-B3E7-DBB79BC94FE0}"/>
              </a:ext>
            </a:extLst>
          </p:cNvPr>
          <p:cNvSpPr txBox="1">
            <a:spLocks/>
          </p:cNvSpPr>
          <p:nvPr/>
        </p:nvSpPr>
        <p:spPr bwMode="auto">
          <a:xfrm>
            <a:off x="6940550" y="4321175"/>
            <a:ext cx="2079625"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Manager</a:t>
            </a:r>
          </a:p>
        </p:txBody>
      </p:sp>
      <p:sp>
        <p:nvSpPr>
          <p:cNvPr id="37" name="Rectangle 6">
            <a:extLst>
              <a:ext uri="{FF2B5EF4-FFF2-40B4-BE49-F238E27FC236}">
                <a16:creationId xmlns="" xmlns:a14="http://schemas.microsoft.com/office/drawing/2010/main" xmlns:a16="http://schemas.microsoft.com/office/drawing/2014/main" id="{9710F85A-01D6-4478-AED9-70221FD1CD9B}"/>
              </a:ext>
            </a:extLst>
          </p:cNvPr>
          <p:cNvSpPr>
            <a:spLocks/>
          </p:cNvSpPr>
          <p:nvPr/>
        </p:nvSpPr>
        <p:spPr bwMode="auto">
          <a:xfrm>
            <a:off x="17416463" y="3946525"/>
            <a:ext cx="3821112"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Mary Brown</a:t>
            </a:r>
          </a:p>
        </p:txBody>
      </p:sp>
      <p:sp>
        <p:nvSpPr>
          <p:cNvPr id="42" name="Rectangle 7">
            <a:extLst>
              <a:ext uri="{FF2B5EF4-FFF2-40B4-BE49-F238E27FC236}">
                <a16:creationId xmlns="" xmlns:a14="http://schemas.microsoft.com/office/drawing/2010/main" xmlns:a16="http://schemas.microsoft.com/office/drawing/2014/main" id="{A8F89DF7-EF2F-4CF3-811C-DF0BA02FCC1F}"/>
              </a:ext>
            </a:extLst>
          </p:cNvPr>
          <p:cNvSpPr>
            <a:spLocks/>
          </p:cNvSpPr>
          <p:nvPr/>
        </p:nvSpPr>
        <p:spPr bwMode="auto">
          <a:xfrm>
            <a:off x="16935450" y="4926013"/>
            <a:ext cx="6122988" cy="2319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euismod tincidunt ut laoreet </a:t>
            </a:r>
          </a:p>
        </p:txBody>
      </p:sp>
      <p:sp>
        <p:nvSpPr>
          <p:cNvPr id="43" name="Text Box 8">
            <a:extLst>
              <a:ext uri="{FF2B5EF4-FFF2-40B4-BE49-F238E27FC236}">
                <a16:creationId xmlns="" xmlns:a14="http://schemas.microsoft.com/office/drawing/2010/main" xmlns:a16="http://schemas.microsoft.com/office/drawing/2014/main" id="{1A7A9F36-85A3-4264-B0C8-4CC6B520FA16}"/>
              </a:ext>
            </a:extLst>
          </p:cNvPr>
          <p:cNvSpPr txBox="1">
            <a:spLocks/>
          </p:cNvSpPr>
          <p:nvPr/>
        </p:nvSpPr>
        <p:spPr bwMode="auto">
          <a:xfrm>
            <a:off x="17460913" y="4321175"/>
            <a:ext cx="2079625"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Manager</a:t>
            </a:r>
          </a:p>
        </p:txBody>
      </p:sp>
      <p:sp>
        <p:nvSpPr>
          <p:cNvPr id="44" name="Rectangle 6">
            <a:extLst>
              <a:ext uri="{FF2B5EF4-FFF2-40B4-BE49-F238E27FC236}">
                <a16:creationId xmlns="" xmlns:a14="http://schemas.microsoft.com/office/drawing/2010/main" xmlns:a16="http://schemas.microsoft.com/office/drawing/2014/main" id="{7F68F49D-D326-4B93-A3D3-ADCCE5E4DFB6}"/>
              </a:ext>
            </a:extLst>
          </p:cNvPr>
          <p:cNvSpPr>
            <a:spLocks/>
          </p:cNvSpPr>
          <p:nvPr/>
        </p:nvSpPr>
        <p:spPr bwMode="auto">
          <a:xfrm>
            <a:off x="17416463" y="8166100"/>
            <a:ext cx="3821112"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Mary Brown</a:t>
            </a:r>
          </a:p>
        </p:txBody>
      </p:sp>
      <p:sp>
        <p:nvSpPr>
          <p:cNvPr id="45" name="Rectangle 7">
            <a:extLst>
              <a:ext uri="{FF2B5EF4-FFF2-40B4-BE49-F238E27FC236}">
                <a16:creationId xmlns="" xmlns:a14="http://schemas.microsoft.com/office/drawing/2010/main" xmlns:a16="http://schemas.microsoft.com/office/drawing/2014/main" id="{1ABC7B54-4DC9-4301-8C5D-4EAFEF9163D2}"/>
              </a:ext>
            </a:extLst>
          </p:cNvPr>
          <p:cNvSpPr>
            <a:spLocks/>
          </p:cNvSpPr>
          <p:nvPr/>
        </p:nvSpPr>
        <p:spPr bwMode="auto">
          <a:xfrm>
            <a:off x="16935450" y="9145588"/>
            <a:ext cx="6122988" cy="231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euismod tincidunt ut laoreet </a:t>
            </a:r>
          </a:p>
        </p:txBody>
      </p:sp>
      <p:sp>
        <p:nvSpPr>
          <p:cNvPr id="46" name="Text Box 8">
            <a:extLst>
              <a:ext uri="{FF2B5EF4-FFF2-40B4-BE49-F238E27FC236}">
                <a16:creationId xmlns="" xmlns:a14="http://schemas.microsoft.com/office/drawing/2010/main" xmlns:a16="http://schemas.microsoft.com/office/drawing/2014/main" id="{58FB3165-DB66-4C76-9E9A-0A2FDE08731A}"/>
              </a:ext>
            </a:extLst>
          </p:cNvPr>
          <p:cNvSpPr txBox="1">
            <a:spLocks/>
          </p:cNvSpPr>
          <p:nvPr/>
        </p:nvSpPr>
        <p:spPr bwMode="auto">
          <a:xfrm>
            <a:off x="17460913" y="8540750"/>
            <a:ext cx="2079625"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Manager</a:t>
            </a:r>
          </a:p>
        </p:txBody>
      </p:sp>
      <p:sp>
        <p:nvSpPr>
          <p:cNvPr id="47" name="Rectangle 6">
            <a:extLst>
              <a:ext uri="{FF2B5EF4-FFF2-40B4-BE49-F238E27FC236}">
                <a16:creationId xmlns="" xmlns:a14="http://schemas.microsoft.com/office/drawing/2010/main" xmlns:a16="http://schemas.microsoft.com/office/drawing/2014/main" id="{01FB80E0-73F6-4D79-8A0E-8CE0B7AAA428}"/>
              </a:ext>
            </a:extLst>
          </p:cNvPr>
          <p:cNvSpPr>
            <a:spLocks/>
          </p:cNvSpPr>
          <p:nvPr/>
        </p:nvSpPr>
        <p:spPr bwMode="auto">
          <a:xfrm>
            <a:off x="6923088" y="8166100"/>
            <a:ext cx="3821112"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Mary Brown</a:t>
            </a:r>
          </a:p>
        </p:txBody>
      </p:sp>
      <p:sp>
        <p:nvSpPr>
          <p:cNvPr id="48" name="Rectangle 7">
            <a:extLst>
              <a:ext uri="{FF2B5EF4-FFF2-40B4-BE49-F238E27FC236}">
                <a16:creationId xmlns="" xmlns:a14="http://schemas.microsoft.com/office/drawing/2010/main" xmlns:a16="http://schemas.microsoft.com/office/drawing/2014/main" id="{61D0F116-C350-45B8-A82B-93C28B703129}"/>
              </a:ext>
            </a:extLst>
          </p:cNvPr>
          <p:cNvSpPr>
            <a:spLocks/>
          </p:cNvSpPr>
          <p:nvPr/>
        </p:nvSpPr>
        <p:spPr bwMode="auto">
          <a:xfrm>
            <a:off x="6442075" y="9145588"/>
            <a:ext cx="6121400" cy="231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euismod tincidunt ut laoreet </a:t>
            </a:r>
          </a:p>
        </p:txBody>
      </p:sp>
      <p:sp>
        <p:nvSpPr>
          <p:cNvPr id="49" name="Text Box 8">
            <a:extLst>
              <a:ext uri="{FF2B5EF4-FFF2-40B4-BE49-F238E27FC236}">
                <a16:creationId xmlns="" xmlns:a14="http://schemas.microsoft.com/office/drawing/2010/main" xmlns:a16="http://schemas.microsoft.com/office/drawing/2014/main" id="{4D63DEEC-F2CC-4518-BC1E-9D58B5C1E833}"/>
              </a:ext>
            </a:extLst>
          </p:cNvPr>
          <p:cNvSpPr txBox="1">
            <a:spLocks/>
          </p:cNvSpPr>
          <p:nvPr/>
        </p:nvSpPr>
        <p:spPr bwMode="auto">
          <a:xfrm>
            <a:off x="6967538" y="8540750"/>
            <a:ext cx="2078037"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50800" tIns="50800" rIns="50800" bIns="50800" anchor="ctr">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Manager</a:t>
            </a:r>
          </a:p>
        </p:txBody>
      </p:sp>
    </p:spTree>
  </p:cSld>
  <p:clrMapOvr>
    <a:masterClrMapping/>
  </p:clrMapOvr>
  <p:transition spd="med" advClick="0" advTm="3000">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1">
            <a:extLst>
              <a:ext uri="{FF2B5EF4-FFF2-40B4-BE49-F238E27FC236}">
                <a16:creationId xmlns="" xmlns:a14="http://schemas.microsoft.com/office/drawing/2010/main" xmlns:mc="http://schemas.openxmlformats.org/markup-compatibility/2006" xmlns:v="urn:schemas-microsoft-com:vml" xmlns:a16="http://schemas.microsoft.com/office/drawing/2014/main" id="{D4488B66-40AF-470A-AEB8-BCE2CFE359F0}"/>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31388FAD-8109-464E-B535-C4B385A6F21E}"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30</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32770" name="AutoShape 2">
            <a:extLst>
              <a:ext uri="{FF2B5EF4-FFF2-40B4-BE49-F238E27FC236}">
                <a16:creationId xmlns="" xmlns:a14="http://schemas.microsoft.com/office/drawing/2010/main" xmlns:mc="http://schemas.openxmlformats.org/markup-compatibility/2006" xmlns:v="urn:schemas-microsoft-com:vml" xmlns:a16="http://schemas.microsoft.com/office/drawing/2014/main" id="{ACE0E850-2A6A-4105-B89A-3E7BD92296AC}"/>
              </a:ext>
            </a:extLst>
          </p:cNvPr>
          <p:cNvSpPr>
            <a:spLocks/>
          </p:cNvSpPr>
          <p:nvPr/>
        </p:nvSpPr>
        <p:spPr bwMode="auto">
          <a:xfrm>
            <a:off x="13004800" y="2789238"/>
            <a:ext cx="8943975" cy="7064375"/>
          </a:xfrm>
          <a:custGeom>
            <a:avLst/>
            <a:gdLst>
              <a:gd name="T0" fmla="*/ 4471988 w 21600"/>
              <a:gd name="T1" fmla="*/ 3532188 h 21600"/>
              <a:gd name="T2" fmla="*/ 4471988 w 21600"/>
              <a:gd name="T3" fmla="*/ 3532188 h 21600"/>
              <a:gd name="T4" fmla="*/ 4471988 w 21600"/>
              <a:gd name="T5" fmla="*/ 3532188 h 21600"/>
              <a:gd name="T6" fmla="*/ 4471988 w 21600"/>
              <a:gd name="T7" fmla="*/ 3532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34"/>
                </a:moveTo>
                <a:lnTo>
                  <a:pt x="20562" y="0"/>
                </a:lnTo>
                <a:lnTo>
                  <a:pt x="21600" y="3328"/>
                </a:lnTo>
                <a:lnTo>
                  <a:pt x="7178" y="21600"/>
                </a:lnTo>
                <a:lnTo>
                  <a:pt x="0" y="34"/>
                </a:lnTo>
                <a:close/>
              </a:path>
            </a:pathLst>
          </a:custGeom>
          <a:gradFill rotWithShape="0">
            <a:gsLst>
              <a:gs pos="0">
                <a:srgbClr val="FFFFFF">
                  <a:alpha val="83736"/>
                </a:srgbClr>
              </a:gs>
              <a:gs pos="100000">
                <a:srgbClr val="E0E4E6">
                  <a:alpha val="83736"/>
                </a:srgbClr>
              </a:gs>
            </a:gsLst>
            <a:lin ang="18900000"/>
          </a:gra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graphicFrame>
        <p:nvGraphicFramePr>
          <p:cNvPr id="63492" name="Object 3">
            <a:extLst>
              <a:ext uri="{FF2B5EF4-FFF2-40B4-BE49-F238E27FC236}">
                <a16:creationId xmlns="" xmlns:a14="http://schemas.microsoft.com/office/drawing/2010/main" xmlns:mc="http://schemas.openxmlformats.org/markup-compatibility/2006" xmlns:v="urn:schemas-microsoft-com:vml" xmlns:a16="http://schemas.microsoft.com/office/drawing/2014/main" id="{D647F2CD-39B8-48F3-939D-8F991985AB47}"/>
              </a:ext>
            </a:extLst>
          </p:cNvPr>
          <p:cNvGraphicFramePr>
            <a:graphicFrameLocks noChangeAspect="1"/>
          </p:cNvGraphicFramePr>
          <p:nvPr/>
        </p:nvGraphicFramePr>
        <p:xfrm>
          <a:off x="8848725" y="2790825"/>
          <a:ext cx="13360400" cy="8318500"/>
        </p:xfrm>
        <a:graphic>
          <a:graphicData uri="http://schemas.openxmlformats.org/presentationml/2006/ole">
            <mc:AlternateContent xmlns:mc="http://schemas.openxmlformats.org/markup-compatibility/2006">
              <mc:Choice xmlns:v="urn:schemas-microsoft-com:vml" Requires="v">
                <p:oleObj spid="_x0000_s63507" name="Chart" r:id="rId4" imgW="0" imgH="0" progId="MSGraph.Chart.8">
                  <p:embed/>
                </p:oleObj>
              </mc:Choice>
              <mc:Fallback>
                <p:oleObj name="Chart" r:id="rId4" imgW="0" imgH="0" progId="MSGraph.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48725" y="2790825"/>
                        <a:ext cx="13360400" cy="831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2772" name="Oval 4">
            <a:extLst>
              <a:ext uri="{FF2B5EF4-FFF2-40B4-BE49-F238E27FC236}">
                <a16:creationId xmlns="" xmlns:a14="http://schemas.microsoft.com/office/drawing/2010/main" xmlns:mc="http://schemas.openxmlformats.org/markup-compatibility/2006" xmlns:v="urn:schemas-microsoft-com:vml" xmlns:a16="http://schemas.microsoft.com/office/drawing/2014/main" id="{247B1A13-683D-4875-8383-430E67510923}"/>
              </a:ext>
            </a:extLst>
          </p:cNvPr>
          <p:cNvSpPr>
            <a:spLocks/>
          </p:cNvSpPr>
          <p:nvPr/>
        </p:nvSpPr>
        <p:spPr bwMode="auto">
          <a:xfrm>
            <a:off x="9120188" y="3063875"/>
            <a:ext cx="7773987" cy="7773988"/>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63494" name="Group 5">
            <a:extLst>
              <a:ext uri="{FF2B5EF4-FFF2-40B4-BE49-F238E27FC236}">
                <a16:creationId xmlns="" xmlns:a14="http://schemas.microsoft.com/office/drawing/2010/main" xmlns:mc="http://schemas.openxmlformats.org/markup-compatibility/2006" xmlns:v="urn:schemas-microsoft-com:vml" xmlns:a16="http://schemas.microsoft.com/office/drawing/2014/main" id="{40EC85BB-0209-4A55-8AC0-5BE7017BE23F}"/>
              </a:ext>
            </a:extLst>
          </p:cNvPr>
          <p:cNvGrpSpPr>
            <a:grpSpLocks/>
          </p:cNvGrpSpPr>
          <p:nvPr/>
        </p:nvGrpSpPr>
        <p:grpSpPr bwMode="auto">
          <a:xfrm>
            <a:off x="20870863" y="2789238"/>
            <a:ext cx="1270000" cy="1270000"/>
            <a:chOff x="0" y="0"/>
            <a:chExt cx="1270000" cy="1270000"/>
          </a:xfrm>
        </p:grpSpPr>
        <p:sp>
          <p:nvSpPr>
            <p:cNvPr id="32774" name="Oval 6">
              <a:extLst>
                <a:ext uri="{FF2B5EF4-FFF2-40B4-BE49-F238E27FC236}">
                  <a16:creationId xmlns="" xmlns:a14="http://schemas.microsoft.com/office/drawing/2010/main" xmlns:mc="http://schemas.openxmlformats.org/markup-compatibility/2006" xmlns:v="urn:schemas-microsoft-com:vml" xmlns:a16="http://schemas.microsoft.com/office/drawing/2014/main" id="{5215301F-4551-4AFB-84B3-EDFCBA8A2F81}"/>
                </a:ext>
              </a:extLst>
            </p:cNvPr>
            <p:cNvSpPr>
              <a:spLocks/>
            </p:cNvSpPr>
            <p:nvPr/>
          </p:nvSpPr>
          <p:spPr bwMode="auto">
            <a:xfrm>
              <a:off x="0" y="0"/>
              <a:ext cx="1270000" cy="127000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2775" name="AutoShape 7">
              <a:extLst>
                <a:ext uri="{FF2B5EF4-FFF2-40B4-BE49-F238E27FC236}">
                  <a16:creationId xmlns="" xmlns:a14="http://schemas.microsoft.com/office/drawing/2010/main" xmlns:mc="http://schemas.openxmlformats.org/markup-compatibility/2006" xmlns:v="urn:schemas-microsoft-com:vml" xmlns:a16="http://schemas.microsoft.com/office/drawing/2014/main" id="{A68469FE-849A-4680-B7C8-FBCA198DC10A}"/>
                </a:ext>
              </a:extLst>
            </p:cNvPr>
            <p:cNvSpPr>
              <a:spLocks/>
            </p:cNvSpPr>
            <p:nvPr/>
          </p:nvSpPr>
          <p:spPr bwMode="auto">
            <a:xfrm>
              <a:off x="444500" y="458787"/>
              <a:ext cx="431800" cy="327025"/>
            </a:xfrm>
            <a:custGeom>
              <a:avLst/>
              <a:gdLst>
                <a:gd name="T0" fmla="*/ 215900 w 21600"/>
                <a:gd name="T1" fmla="*/ 163513 h 21600"/>
                <a:gd name="T2" fmla="*/ 215900 w 21600"/>
                <a:gd name="T3" fmla="*/ 163513 h 21600"/>
                <a:gd name="T4" fmla="*/ 215900 w 21600"/>
                <a:gd name="T5" fmla="*/ 163513 h 21600"/>
                <a:gd name="T6" fmla="*/ 215900 w 21600"/>
                <a:gd name="T7" fmla="*/ 1635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32776" name="Rectangle 8">
            <a:extLst>
              <a:ext uri="{FF2B5EF4-FFF2-40B4-BE49-F238E27FC236}">
                <a16:creationId xmlns="" xmlns:a14="http://schemas.microsoft.com/office/drawing/2010/main" xmlns:mc="http://schemas.openxmlformats.org/markup-compatibility/2006" xmlns:v="urn:schemas-microsoft-com:vml" xmlns:a16="http://schemas.microsoft.com/office/drawing/2014/main" id="{121CD80F-5F20-4B99-9EC0-2817EA8E6B51}"/>
              </a:ext>
            </a:extLst>
          </p:cNvPr>
          <p:cNvSpPr>
            <a:spLocks/>
          </p:cNvSpPr>
          <p:nvPr/>
        </p:nvSpPr>
        <p:spPr bwMode="auto">
          <a:xfrm>
            <a:off x="11055350" y="5048250"/>
            <a:ext cx="3905250" cy="2073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Project New York</a:t>
            </a:r>
          </a:p>
        </p:txBody>
      </p:sp>
      <p:sp>
        <p:nvSpPr>
          <p:cNvPr id="32777" name="Rectangle 9">
            <a:extLst>
              <a:ext uri="{FF2B5EF4-FFF2-40B4-BE49-F238E27FC236}">
                <a16:creationId xmlns="" xmlns:a14="http://schemas.microsoft.com/office/drawing/2010/main" xmlns:mc="http://schemas.openxmlformats.org/markup-compatibility/2006" xmlns:v="urn:schemas-microsoft-com:vml" xmlns:a16="http://schemas.microsoft.com/office/drawing/2014/main" id="{115D7FD6-22D4-486C-8723-A5BF67057575}"/>
              </a:ext>
            </a:extLst>
          </p:cNvPr>
          <p:cNvSpPr>
            <a:spLocks noGrp="1" noChangeArrowheads="1"/>
          </p:cNvSpPr>
          <p:nvPr>
            <p:ph type="title"/>
          </p:nvPr>
        </p:nvSpPr>
        <p:spPr>
          <a:xfrm>
            <a:off x="10515600" y="7002463"/>
            <a:ext cx="4983163" cy="2286000"/>
          </a:xfrm>
        </p:spPr>
        <p:txBody>
          <a:bodyPr/>
          <a:lstStyle/>
          <a:p>
            <a:pPr eaLnBrk="1">
              <a:defRPr/>
            </a:pPr>
            <a:r>
              <a:rPr lang="x-none" altLang="x-none" b="1" dirty="0">
                <a:latin typeface="微软雅黑" panose="020B0503020204020204" pitchFamily="34" charset="-122"/>
                <a:ea typeface="微软雅黑" panose="020B0503020204020204" pitchFamily="34" charset="-122"/>
                <a:cs typeface="Open Sans" charset="0"/>
                <a:sym typeface="Open Sans" charset="0"/>
              </a:rPr>
              <a:t>2017</a:t>
            </a:r>
          </a:p>
        </p:txBody>
      </p:sp>
      <p:sp>
        <p:nvSpPr>
          <p:cNvPr id="32778" name="Text Box 10">
            <a:extLst>
              <a:ext uri="{FF2B5EF4-FFF2-40B4-BE49-F238E27FC236}">
                <a16:creationId xmlns="" xmlns:a14="http://schemas.microsoft.com/office/drawing/2010/main" xmlns:mc="http://schemas.openxmlformats.org/markup-compatibility/2006" xmlns:v="urn:schemas-microsoft-com:vml" xmlns:a16="http://schemas.microsoft.com/office/drawing/2014/main" id="{EC8E5F8E-BD8E-4AEF-AE69-2769C6040967}"/>
              </a:ext>
            </a:extLst>
          </p:cNvPr>
          <p:cNvSpPr txBox="1">
            <a:spLocks/>
          </p:cNvSpPr>
          <p:nvPr/>
        </p:nvSpPr>
        <p:spPr bwMode="auto">
          <a:xfrm>
            <a:off x="2451100" y="7346950"/>
            <a:ext cx="5659438" cy="2071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a:t>
            </a:r>
          </a:p>
        </p:txBody>
      </p:sp>
      <p:sp>
        <p:nvSpPr>
          <p:cNvPr id="32779" name="Text Box 11">
            <a:extLst>
              <a:ext uri="{FF2B5EF4-FFF2-40B4-BE49-F238E27FC236}">
                <a16:creationId xmlns="" xmlns:a14="http://schemas.microsoft.com/office/drawing/2010/main" xmlns:mc="http://schemas.openxmlformats.org/markup-compatibility/2006" xmlns:v="urn:schemas-microsoft-com:vml" xmlns:a16="http://schemas.microsoft.com/office/drawing/2014/main" id="{3BEB5BC4-DA3C-4EEF-B392-05A475634407}"/>
              </a:ext>
            </a:extLst>
          </p:cNvPr>
          <p:cNvSpPr txBox="1">
            <a:spLocks/>
          </p:cNvSpPr>
          <p:nvPr/>
        </p:nvSpPr>
        <p:spPr bwMode="auto">
          <a:xfrm>
            <a:off x="2398713" y="3382963"/>
            <a:ext cx="7561262" cy="3925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lstStyle/>
          <a:p>
            <a:pPr eaLnBrk="1">
              <a:defRPr/>
            </a:pPr>
            <a:r>
              <a:rPr lang="x-none" altLang="x-none" sz="96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Text with</a:t>
            </a:r>
          </a:p>
          <a:p>
            <a:pPr eaLnBrk="1">
              <a:defRPr/>
            </a:pPr>
            <a:r>
              <a:rPr lang="x-none" altLang="x-none" sz="96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Pie Chart</a:t>
            </a:r>
          </a:p>
        </p:txBody>
      </p:sp>
    </p:spTree>
  </p:cSld>
  <p:clrMapOvr>
    <a:masterClrMapping/>
  </p:clrMapOvr>
  <p:transition spd="med" advClick="0" advTm="3000">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 Box 1">
            <a:extLst>
              <a:ext uri="{FF2B5EF4-FFF2-40B4-BE49-F238E27FC236}">
                <a16:creationId xmlns="" xmlns:a14="http://schemas.microsoft.com/office/drawing/2010/main" xmlns:a16="http://schemas.microsoft.com/office/drawing/2014/main" id="{6F478E35-F7E2-4B7E-828E-5CAD45157780}"/>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88B2551E-B908-445C-9A8E-452F819B0C1C}"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31</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33795" name="Rectangle 3">
            <a:extLst>
              <a:ext uri="{FF2B5EF4-FFF2-40B4-BE49-F238E27FC236}">
                <a16:creationId xmlns="" xmlns:a14="http://schemas.microsoft.com/office/drawing/2010/main" xmlns:a16="http://schemas.microsoft.com/office/drawing/2014/main" id="{B69F1655-883A-40D1-AE16-C4180497ED59}"/>
              </a:ext>
            </a:extLst>
          </p:cNvPr>
          <p:cNvSpPr>
            <a:spLocks/>
          </p:cNvSpPr>
          <p:nvPr/>
        </p:nvSpPr>
        <p:spPr bwMode="auto">
          <a:xfrm>
            <a:off x="14179550" y="3141663"/>
            <a:ext cx="49228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3796" name="Rectangle 4">
            <a:extLst>
              <a:ext uri="{FF2B5EF4-FFF2-40B4-BE49-F238E27FC236}">
                <a16:creationId xmlns="" xmlns:a14="http://schemas.microsoft.com/office/drawing/2010/main" xmlns:a16="http://schemas.microsoft.com/office/drawing/2014/main" id="{2ED27C73-987D-4953-8A5E-3366BAC6581D}"/>
              </a:ext>
            </a:extLst>
          </p:cNvPr>
          <p:cNvSpPr>
            <a:spLocks/>
          </p:cNvSpPr>
          <p:nvPr/>
        </p:nvSpPr>
        <p:spPr bwMode="auto">
          <a:xfrm>
            <a:off x="14200188" y="3648075"/>
            <a:ext cx="7154862"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grpSp>
        <p:nvGrpSpPr>
          <p:cNvPr id="65541" name="Group 5">
            <a:extLst>
              <a:ext uri="{FF2B5EF4-FFF2-40B4-BE49-F238E27FC236}">
                <a16:creationId xmlns="" xmlns:a14="http://schemas.microsoft.com/office/drawing/2010/main" xmlns:a16="http://schemas.microsoft.com/office/drawing/2014/main" id="{79A77F29-323E-40C0-924F-CF28FE5ABCFF}"/>
              </a:ext>
            </a:extLst>
          </p:cNvPr>
          <p:cNvGrpSpPr>
            <a:grpSpLocks/>
          </p:cNvGrpSpPr>
          <p:nvPr/>
        </p:nvGrpSpPr>
        <p:grpSpPr bwMode="auto">
          <a:xfrm>
            <a:off x="13614400" y="2976563"/>
            <a:ext cx="344488" cy="344487"/>
            <a:chOff x="0" y="0"/>
            <a:chExt cx="345060" cy="345060"/>
          </a:xfrm>
        </p:grpSpPr>
        <p:sp>
          <p:nvSpPr>
            <p:cNvPr id="33798" name="Oval 6">
              <a:extLst>
                <a:ext uri="{FF2B5EF4-FFF2-40B4-BE49-F238E27FC236}">
                  <a16:creationId xmlns="" xmlns:a14="http://schemas.microsoft.com/office/drawing/2010/main" xmlns:a16="http://schemas.microsoft.com/office/drawing/2014/main" id="{ED278445-BE4F-47A1-B699-AF9719FC9287}"/>
                </a:ext>
              </a:extLst>
            </p:cNvPr>
            <p:cNvSpPr>
              <a:spLocks/>
            </p:cNvSpPr>
            <p:nvPr/>
          </p:nvSpPr>
          <p:spPr bwMode="auto">
            <a:xfrm>
              <a:off x="0" y="0"/>
              <a:ext cx="345060" cy="34506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 name="AutoShape 7">
              <a:extLst>
                <a:ext uri="{FF2B5EF4-FFF2-40B4-BE49-F238E27FC236}">
                  <a16:creationId xmlns="" xmlns:a14="http://schemas.microsoft.com/office/drawing/2010/main" xmlns:a16="http://schemas.microsoft.com/office/drawing/2014/main" id="{8CFD97EF-6FDB-4F44-A9C2-62E9DFA75101}"/>
                </a:ext>
              </a:extLst>
            </p:cNvPr>
            <p:cNvSpPr>
              <a:spLocks/>
            </p:cNvSpPr>
            <p:nvPr/>
          </p:nvSpPr>
          <p:spPr bwMode="auto">
            <a:xfrm>
              <a:off x="73146" y="96998"/>
              <a:ext cx="198767" cy="151064"/>
            </a:xfrm>
            <a:custGeom>
              <a:avLst/>
              <a:gdLst>
                <a:gd name="T0" fmla="*/ 99384 w 21600"/>
                <a:gd name="T1" fmla="*/ 75532 h 21600"/>
                <a:gd name="T2" fmla="*/ 99384 w 21600"/>
                <a:gd name="T3" fmla="*/ 75532 h 21600"/>
                <a:gd name="T4" fmla="*/ 99384 w 21600"/>
                <a:gd name="T5" fmla="*/ 75532 h 21600"/>
                <a:gd name="T6" fmla="*/ 99384 w 21600"/>
                <a:gd name="T7" fmla="*/ 75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33801" name="Rectangle 9">
            <a:extLst>
              <a:ext uri="{FF2B5EF4-FFF2-40B4-BE49-F238E27FC236}">
                <a16:creationId xmlns="" xmlns:a14="http://schemas.microsoft.com/office/drawing/2010/main" xmlns:a16="http://schemas.microsoft.com/office/drawing/2014/main" id="{292DB025-8421-44A0-B981-9D59F55B6395}"/>
              </a:ext>
            </a:extLst>
          </p:cNvPr>
          <p:cNvSpPr>
            <a:spLocks/>
          </p:cNvSpPr>
          <p:nvPr/>
        </p:nvSpPr>
        <p:spPr bwMode="auto">
          <a:xfrm>
            <a:off x="14179550" y="6134100"/>
            <a:ext cx="49228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3802" name="Rectangle 10">
            <a:extLst>
              <a:ext uri="{FF2B5EF4-FFF2-40B4-BE49-F238E27FC236}">
                <a16:creationId xmlns="" xmlns:a14="http://schemas.microsoft.com/office/drawing/2010/main" xmlns:a16="http://schemas.microsoft.com/office/drawing/2014/main" id="{4B304D7B-36A0-4257-8709-620EF49A4D7B}"/>
              </a:ext>
            </a:extLst>
          </p:cNvPr>
          <p:cNvSpPr>
            <a:spLocks/>
          </p:cNvSpPr>
          <p:nvPr/>
        </p:nvSpPr>
        <p:spPr bwMode="auto">
          <a:xfrm>
            <a:off x="14200188" y="6640513"/>
            <a:ext cx="7154862"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grpSp>
        <p:nvGrpSpPr>
          <p:cNvPr id="65544" name="Group 11">
            <a:extLst>
              <a:ext uri="{FF2B5EF4-FFF2-40B4-BE49-F238E27FC236}">
                <a16:creationId xmlns="" xmlns:a14="http://schemas.microsoft.com/office/drawing/2010/main" xmlns:a16="http://schemas.microsoft.com/office/drawing/2014/main" id="{7C8009C3-64A7-4FAE-AC1B-9756296093BE}"/>
              </a:ext>
            </a:extLst>
          </p:cNvPr>
          <p:cNvGrpSpPr>
            <a:grpSpLocks/>
          </p:cNvGrpSpPr>
          <p:nvPr/>
        </p:nvGrpSpPr>
        <p:grpSpPr bwMode="auto">
          <a:xfrm>
            <a:off x="13614400" y="5969000"/>
            <a:ext cx="344488" cy="344488"/>
            <a:chOff x="0" y="0"/>
            <a:chExt cx="345060" cy="345060"/>
          </a:xfrm>
        </p:grpSpPr>
        <p:sp>
          <p:nvSpPr>
            <p:cNvPr id="33804" name="Oval 12">
              <a:extLst>
                <a:ext uri="{FF2B5EF4-FFF2-40B4-BE49-F238E27FC236}">
                  <a16:creationId xmlns="" xmlns:a14="http://schemas.microsoft.com/office/drawing/2010/main" xmlns:a16="http://schemas.microsoft.com/office/drawing/2014/main" id="{5D3402EA-B0EB-4214-9300-4CCB7714B181}"/>
                </a:ext>
              </a:extLst>
            </p:cNvPr>
            <p:cNvSpPr>
              <a:spLocks/>
            </p:cNvSpPr>
            <p:nvPr/>
          </p:nvSpPr>
          <p:spPr bwMode="auto">
            <a:xfrm>
              <a:off x="0" y="0"/>
              <a:ext cx="345060" cy="34506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3805" name="AutoShape 13">
              <a:extLst>
                <a:ext uri="{FF2B5EF4-FFF2-40B4-BE49-F238E27FC236}">
                  <a16:creationId xmlns="" xmlns:a14="http://schemas.microsoft.com/office/drawing/2010/main" xmlns:a16="http://schemas.microsoft.com/office/drawing/2014/main" id="{105CBE65-5CEA-4BF5-9126-86366D6447A9}"/>
                </a:ext>
              </a:extLst>
            </p:cNvPr>
            <p:cNvSpPr>
              <a:spLocks/>
            </p:cNvSpPr>
            <p:nvPr/>
          </p:nvSpPr>
          <p:spPr bwMode="auto">
            <a:xfrm>
              <a:off x="73146" y="96999"/>
              <a:ext cx="198767" cy="151062"/>
            </a:xfrm>
            <a:custGeom>
              <a:avLst/>
              <a:gdLst>
                <a:gd name="T0" fmla="*/ 99384 w 21600"/>
                <a:gd name="T1" fmla="*/ 75531 h 21600"/>
                <a:gd name="T2" fmla="*/ 99384 w 21600"/>
                <a:gd name="T3" fmla="*/ 75531 h 21600"/>
                <a:gd name="T4" fmla="*/ 99384 w 21600"/>
                <a:gd name="T5" fmla="*/ 75531 h 21600"/>
                <a:gd name="T6" fmla="*/ 99384 w 21600"/>
                <a:gd name="T7" fmla="*/ 755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33807" name="Rectangle 15">
            <a:extLst>
              <a:ext uri="{FF2B5EF4-FFF2-40B4-BE49-F238E27FC236}">
                <a16:creationId xmlns="" xmlns:a14="http://schemas.microsoft.com/office/drawing/2010/main" xmlns:a16="http://schemas.microsoft.com/office/drawing/2014/main" id="{62DA6F5B-1ACE-4275-82F8-370C9F1B1657}"/>
              </a:ext>
            </a:extLst>
          </p:cNvPr>
          <p:cNvSpPr>
            <a:spLocks/>
          </p:cNvSpPr>
          <p:nvPr/>
        </p:nvSpPr>
        <p:spPr bwMode="auto">
          <a:xfrm>
            <a:off x="14179550" y="9126538"/>
            <a:ext cx="49228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3808" name="Rectangle 16">
            <a:extLst>
              <a:ext uri="{FF2B5EF4-FFF2-40B4-BE49-F238E27FC236}">
                <a16:creationId xmlns="" xmlns:a14="http://schemas.microsoft.com/office/drawing/2010/main" xmlns:a16="http://schemas.microsoft.com/office/drawing/2014/main" id="{F1FFBD52-9A8B-484B-A9D7-5F75B4E82253}"/>
              </a:ext>
            </a:extLst>
          </p:cNvPr>
          <p:cNvSpPr>
            <a:spLocks/>
          </p:cNvSpPr>
          <p:nvPr/>
        </p:nvSpPr>
        <p:spPr bwMode="auto">
          <a:xfrm>
            <a:off x="14200188" y="9632950"/>
            <a:ext cx="7154862"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grpSp>
        <p:nvGrpSpPr>
          <p:cNvPr id="65547" name="Group 17">
            <a:extLst>
              <a:ext uri="{FF2B5EF4-FFF2-40B4-BE49-F238E27FC236}">
                <a16:creationId xmlns="" xmlns:a14="http://schemas.microsoft.com/office/drawing/2010/main" xmlns:a16="http://schemas.microsoft.com/office/drawing/2014/main" id="{C370E21E-1D86-4193-8DCC-DF456EDFEADC}"/>
              </a:ext>
            </a:extLst>
          </p:cNvPr>
          <p:cNvGrpSpPr>
            <a:grpSpLocks/>
          </p:cNvGrpSpPr>
          <p:nvPr/>
        </p:nvGrpSpPr>
        <p:grpSpPr bwMode="auto">
          <a:xfrm>
            <a:off x="13614400" y="8961438"/>
            <a:ext cx="344488" cy="344487"/>
            <a:chOff x="0" y="0"/>
            <a:chExt cx="345060" cy="345060"/>
          </a:xfrm>
        </p:grpSpPr>
        <p:sp>
          <p:nvSpPr>
            <p:cNvPr id="5" name="Oval 18">
              <a:extLst>
                <a:ext uri="{FF2B5EF4-FFF2-40B4-BE49-F238E27FC236}">
                  <a16:creationId xmlns="" xmlns:a14="http://schemas.microsoft.com/office/drawing/2010/main" xmlns:a16="http://schemas.microsoft.com/office/drawing/2014/main" id="{29C081F4-7F91-4E3D-A49A-F3994627900D}"/>
                </a:ext>
              </a:extLst>
            </p:cNvPr>
            <p:cNvSpPr>
              <a:spLocks/>
            </p:cNvSpPr>
            <p:nvPr/>
          </p:nvSpPr>
          <p:spPr bwMode="auto">
            <a:xfrm>
              <a:off x="0" y="0"/>
              <a:ext cx="345060" cy="34506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6" name="AutoShape 19">
              <a:extLst>
                <a:ext uri="{FF2B5EF4-FFF2-40B4-BE49-F238E27FC236}">
                  <a16:creationId xmlns="" xmlns:a14="http://schemas.microsoft.com/office/drawing/2010/main" xmlns:a16="http://schemas.microsoft.com/office/drawing/2014/main" id="{C4A00562-195F-48A8-99AF-61583A4E8C47}"/>
                </a:ext>
              </a:extLst>
            </p:cNvPr>
            <p:cNvSpPr>
              <a:spLocks/>
            </p:cNvSpPr>
            <p:nvPr/>
          </p:nvSpPr>
          <p:spPr bwMode="auto">
            <a:xfrm>
              <a:off x="73146" y="96998"/>
              <a:ext cx="198767" cy="151064"/>
            </a:xfrm>
            <a:custGeom>
              <a:avLst/>
              <a:gdLst>
                <a:gd name="T0" fmla="*/ 99384 w 21600"/>
                <a:gd name="T1" fmla="*/ 75532 h 21600"/>
                <a:gd name="T2" fmla="*/ 99384 w 21600"/>
                <a:gd name="T3" fmla="*/ 75532 h 21600"/>
                <a:gd name="T4" fmla="*/ 99384 w 21600"/>
                <a:gd name="T5" fmla="*/ 75532 h 21600"/>
                <a:gd name="T6" fmla="*/ 99384 w 21600"/>
                <a:gd name="T7" fmla="*/ 75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33812" name="Rectangle 20">
            <a:extLst>
              <a:ext uri="{FF2B5EF4-FFF2-40B4-BE49-F238E27FC236}">
                <a16:creationId xmlns="" xmlns:a14="http://schemas.microsoft.com/office/drawing/2010/main" xmlns:a16="http://schemas.microsoft.com/office/drawing/2014/main" id="{D1DC5389-C58A-43C7-A391-B5F0F0A3416C}"/>
              </a:ext>
            </a:extLst>
          </p:cNvPr>
          <p:cNvSpPr>
            <a:spLocks/>
          </p:cNvSpPr>
          <p:nvPr/>
        </p:nvSpPr>
        <p:spPr bwMode="auto">
          <a:xfrm>
            <a:off x="3817938" y="3141663"/>
            <a:ext cx="492283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3813" name="Rectangle 21">
            <a:extLst>
              <a:ext uri="{FF2B5EF4-FFF2-40B4-BE49-F238E27FC236}">
                <a16:creationId xmlns="" xmlns:a14="http://schemas.microsoft.com/office/drawing/2010/main" xmlns:a16="http://schemas.microsoft.com/office/drawing/2014/main" id="{F96B3745-0355-49CA-94C9-2C4E506B27EE}"/>
              </a:ext>
            </a:extLst>
          </p:cNvPr>
          <p:cNvSpPr>
            <a:spLocks/>
          </p:cNvSpPr>
          <p:nvPr/>
        </p:nvSpPr>
        <p:spPr bwMode="auto">
          <a:xfrm>
            <a:off x="3838575" y="3648075"/>
            <a:ext cx="7156450"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sp>
        <p:nvSpPr>
          <p:cNvPr id="33814" name="Rectangle 22">
            <a:extLst>
              <a:ext uri="{FF2B5EF4-FFF2-40B4-BE49-F238E27FC236}">
                <a16:creationId xmlns="" xmlns:a14="http://schemas.microsoft.com/office/drawing/2010/main" xmlns:a16="http://schemas.microsoft.com/office/drawing/2014/main" id="{88755DDA-EBD9-4BD6-B190-815BB99AA0A8}"/>
              </a:ext>
            </a:extLst>
          </p:cNvPr>
          <p:cNvSpPr>
            <a:spLocks/>
          </p:cNvSpPr>
          <p:nvPr/>
        </p:nvSpPr>
        <p:spPr bwMode="auto">
          <a:xfrm>
            <a:off x="3817938" y="6134100"/>
            <a:ext cx="492283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3815" name="Rectangle 23">
            <a:extLst>
              <a:ext uri="{FF2B5EF4-FFF2-40B4-BE49-F238E27FC236}">
                <a16:creationId xmlns="" xmlns:a14="http://schemas.microsoft.com/office/drawing/2010/main" xmlns:a16="http://schemas.microsoft.com/office/drawing/2014/main" id="{D56CEEB4-DDEB-41E7-B665-1624B0C4574C}"/>
              </a:ext>
            </a:extLst>
          </p:cNvPr>
          <p:cNvSpPr>
            <a:spLocks/>
          </p:cNvSpPr>
          <p:nvPr/>
        </p:nvSpPr>
        <p:spPr bwMode="auto">
          <a:xfrm>
            <a:off x="3838575" y="6640513"/>
            <a:ext cx="7156450"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sp>
        <p:nvSpPr>
          <p:cNvPr id="33816" name="Rectangle 24">
            <a:extLst>
              <a:ext uri="{FF2B5EF4-FFF2-40B4-BE49-F238E27FC236}">
                <a16:creationId xmlns="" xmlns:a14="http://schemas.microsoft.com/office/drawing/2010/main" xmlns:a16="http://schemas.microsoft.com/office/drawing/2014/main" id="{6CD2A667-19CE-4156-B8CD-CA3E78752AB9}"/>
              </a:ext>
            </a:extLst>
          </p:cNvPr>
          <p:cNvSpPr>
            <a:spLocks/>
          </p:cNvSpPr>
          <p:nvPr/>
        </p:nvSpPr>
        <p:spPr bwMode="auto">
          <a:xfrm>
            <a:off x="3817938" y="9126538"/>
            <a:ext cx="492283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3817" name="Rectangle 25">
            <a:extLst>
              <a:ext uri="{FF2B5EF4-FFF2-40B4-BE49-F238E27FC236}">
                <a16:creationId xmlns="" xmlns:a14="http://schemas.microsoft.com/office/drawing/2010/main" xmlns:a16="http://schemas.microsoft.com/office/drawing/2014/main" id="{A11CB8D0-8701-4068-901F-8ABC80D7FBC9}"/>
              </a:ext>
            </a:extLst>
          </p:cNvPr>
          <p:cNvSpPr>
            <a:spLocks/>
          </p:cNvSpPr>
          <p:nvPr/>
        </p:nvSpPr>
        <p:spPr bwMode="auto">
          <a:xfrm>
            <a:off x="3838575" y="9632950"/>
            <a:ext cx="7156450"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 euismod tincidunt ut laoreet dolore magn</a:t>
            </a:r>
          </a:p>
        </p:txBody>
      </p:sp>
      <p:grpSp>
        <p:nvGrpSpPr>
          <p:cNvPr id="65554" name="Group 26">
            <a:extLst>
              <a:ext uri="{FF2B5EF4-FFF2-40B4-BE49-F238E27FC236}">
                <a16:creationId xmlns="" xmlns:a14="http://schemas.microsoft.com/office/drawing/2010/main" xmlns:a16="http://schemas.microsoft.com/office/drawing/2014/main" id="{97C7F23C-3C72-4FF8-98DE-30380C4C7139}"/>
              </a:ext>
            </a:extLst>
          </p:cNvPr>
          <p:cNvGrpSpPr>
            <a:grpSpLocks/>
          </p:cNvGrpSpPr>
          <p:nvPr/>
        </p:nvGrpSpPr>
        <p:grpSpPr bwMode="auto">
          <a:xfrm>
            <a:off x="3252788" y="2974975"/>
            <a:ext cx="346075" cy="346075"/>
            <a:chOff x="0" y="0"/>
            <a:chExt cx="345060" cy="345060"/>
          </a:xfrm>
        </p:grpSpPr>
        <p:sp>
          <p:nvSpPr>
            <p:cNvPr id="33819" name="Oval 27">
              <a:extLst>
                <a:ext uri="{FF2B5EF4-FFF2-40B4-BE49-F238E27FC236}">
                  <a16:creationId xmlns="" xmlns:a14="http://schemas.microsoft.com/office/drawing/2010/main" xmlns:a16="http://schemas.microsoft.com/office/drawing/2014/main" id="{734CAFC5-C2D2-4112-854B-89C1D4FDA032}"/>
                </a:ext>
              </a:extLst>
            </p:cNvPr>
            <p:cNvSpPr>
              <a:spLocks/>
            </p:cNvSpPr>
            <p:nvPr/>
          </p:nvSpPr>
          <p:spPr bwMode="auto">
            <a:xfrm>
              <a:off x="0" y="0"/>
              <a:ext cx="345060" cy="345060"/>
            </a:xfrm>
            <a:prstGeom prst="ellipse">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3820" name="AutoShape 28">
              <a:extLst>
                <a:ext uri="{FF2B5EF4-FFF2-40B4-BE49-F238E27FC236}">
                  <a16:creationId xmlns="" xmlns:a14="http://schemas.microsoft.com/office/drawing/2010/main" xmlns:a16="http://schemas.microsoft.com/office/drawing/2014/main" id="{E747822C-DC22-4771-91A2-9CB8516B96D5}"/>
                </a:ext>
              </a:extLst>
            </p:cNvPr>
            <p:cNvSpPr>
              <a:spLocks/>
            </p:cNvSpPr>
            <p:nvPr/>
          </p:nvSpPr>
          <p:spPr bwMode="auto">
            <a:xfrm>
              <a:off x="96553" y="96554"/>
              <a:ext cx="151953" cy="151953"/>
            </a:xfrm>
            <a:custGeom>
              <a:avLst/>
              <a:gdLst>
                <a:gd name="T0" fmla="*/ 75977 w 21600"/>
                <a:gd name="T1" fmla="*/ 75977 h 21600"/>
                <a:gd name="T2" fmla="*/ 75977 w 21600"/>
                <a:gd name="T3" fmla="*/ 75977 h 21600"/>
                <a:gd name="T4" fmla="*/ 75977 w 21600"/>
                <a:gd name="T5" fmla="*/ 75977 h 21600"/>
                <a:gd name="T6" fmla="*/ 75977 w 21600"/>
                <a:gd name="T7" fmla="*/ 759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089"/>
                  </a:moveTo>
                  <a:lnTo>
                    <a:pt x="19554" y="0"/>
                  </a:lnTo>
                  <a:lnTo>
                    <a:pt x="10657" y="8593"/>
                  </a:lnTo>
                  <a:lnTo>
                    <a:pt x="2093" y="0"/>
                  </a:lnTo>
                  <a:lnTo>
                    <a:pt x="0" y="2089"/>
                  </a:lnTo>
                  <a:lnTo>
                    <a:pt x="8611" y="10634"/>
                  </a:lnTo>
                  <a:lnTo>
                    <a:pt x="0" y="19511"/>
                  </a:lnTo>
                  <a:lnTo>
                    <a:pt x="2093" y="21600"/>
                  </a:lnTo>
                  <a:lnTo>
                    <a:pt x="10657" y="13007"/>
                  </a:lnTo>
                  <a:lnTo>
                    <a:pt x="19554" y="21600"/>
                  </a:lnTo>
                  <a:lnTo>
                    <a:pt x="21600" y="19511"/>
                  </a:lnTo>
                  <a:lnTo>
                    <a:pt x="13036" y="10634"/>
                  </a:lnTo>
                  <a:lnTo>
                    <a:pt x="21600" y="2089"/>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grpSp>
        <p:nvGrpSpPr>
          <p:cNvPr id="65555" name="Group 29">
            <a:extLst>
              <a:ext uri="{FF2B5EF4-FFF2-40B4-BE49-F238E27FC236}">
                <a16:creationId xmlns="" xmlns:a14="http://schemas.microsoft.com/office/drawing/2010/main" xmlns:a16="http://schemas.microsoft.com/office/drawing/2014/main" id="{46B25490-D215-449A-AEAC-8C833114DEA0}"/>
              </a:ext>
            </a:extLst>
          </p:cNvPr>
          <p:cNvGrpSpPr>
            <a:grpSpLocks/>
          </p:cNvGrpSpPr>
          <p:nvPr/>
        </p:nvGrpSpPr>
        <p:grpSpPr bwMode="auto">
          <a:xfrm>
            <a:off x="3252788" y="5969000"/>
            <a:ext cx="346075" cy="344488"/>
            <a:chOff x="0" y="0"/>
            <a:chExt cx="345060" cy="345060"/>
          </a:xfrm>
        </p:grpSpPr>
        <p:sp>
          <p:nvSpPr>
            <p:cNvPr id="33822" name="Oval 30">
              <a:extLst>
                <a:ext uri="{FF2B5EF4-FFF2-40B4-BE49-F238E27FC236}">
                  <a16:creationId xmlns="" xmlns:a14="http://schemas.microsoft.com/office/drawing/2010/main" xmlns:a16="http://schemas.microsoft.com/office/drawing/2014/main" id="{E007DAF5-1EAB-4913-B510-3EA71390DBE1}"/>
                </a:ext>
              </a:extLst>
            </p:cNvPr>
            <p:cNvSpPr>
              <a:spLocks/>
            </p:cNvSpPr>
            <p:nvPr/>
          </p:nvSpPr>
          <p:spPr bwMode="auto">
            <a:xfrm>
              <a:off x="0" y="0"/>
              <a:ext cx="345060" cy="345060"/>
            </a:xfrm>
            <a:prstGeom prst="ellipse">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3823" name="AutoShape 31">
              <a:extLst>
                <a:ext uri="{FF2B5EF4-FFF2-40B4-BE49-F238E27FC236}">
                  <a16:creationId xmlns="" xmlns:a14="http://schemas.microsoft.com/office/drawing/2010/main" xmlns:a16="http://schemas.microsoft.com/office/drawing/2014/main" id="{6440F599-7E1B-4AC6-BEBD-334ED623EC25}"/>
                </a:ext>
              </a:extLst>
            </p:cNvPr>
            <p:cNvSpPr>
              <a:spLocks/>
            </p:cNvSpPr>
            <p:nvPr/>
          </p:nvSpPr>
          <p:spPr bwMode="auto">
            <a:xfrm>
              <a:off x="96553" y="96999"/>
              <a:ext cx="151953" cy="151062"/>
            </a:xfrm>
            <a:custGeom>
              <a:avLst/>
              <a:gdLst>
                <a:gd name="T0" fmla="*/ 75977 w 21600"/>
                <a:gd name="T1" fmla="*/ 75531 h 21600"/>
                <a:gd name="T2" fmla="*/ 75977 w 21600"/>
                <a:gd name="T3" fmla="*/ 75531 h 21600"/>
                <a:gd name="T4" fmla="*/ 75977 w 21600"/>
                <a:gd name="T5" fmla="*/ 75531 h 21600"/>
                <a:gd name="T6" fmla="*/ 75977 w 21600"/>
                <a:gd name="T7" fmla="*/ 755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089"/>
                  </a:moveTo>
                  <a:lnTo>
                    <a:pt x="19554" y="0"/>
                  </a:lnTo>
                  <a:lnTo>
                    <a:pt x="10657" y="8593"/>
                  </a:lnTo>
                  <a:lnTo>
                    <a:pt x="2093" y="0"/>
                  </a:lnTo>
                  <a:lnTo>
                    <a:pt x="0" y="2089"/>
                  </a:lnTo>
                  <a:lnTo>
                    <a:pt x="8611" y="10634"/>
                  </a:lnTo>
                  <a:lnTo>
                    <a:pt x="0" y="19511"/>
                  </a:lnTo>
                  <a:lnTo>
                    <a:pt x="2093" y="21600"/>
                  </a:lnTo>
                  <a:lnTo>
                    <a:pt x="10657" y="13007"/>
                  </a:lnTo>
                  <a:lnTo>
                    <a:pt x="19554" y="21600"/>
                  </a:lnTo>
                  <a:lnTo>
                    <a:pt x="21600" y="19511"/>
                  </a:lnTo>
                  <a:lnTo>
                    <a:pt x="13036" y="10634"/>
                  </a:lnTo>
                  <a:lnTo>
                    <a:pt x="21600" y="2089"/>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grpSp>
        <p:nvGrpSpPr>
          <p:cNvPr id="65556" name="Group 32">
            <a:extLst>
              <a:ext uri="{FF2B5EF4-FFF2-40B4-BE49-F238E27FC236}">
                <a16:creationId xmlns="" xmlns:a14="http://schemas.microsoft.com/office/drawing/2010/main" xmlns:a16="http://schemas.microsoft.com/office/drawing/2014/main" id="{CE189E7F-EEF4-4598-9C82-B5222243AAB2}"/>
              </a:ext>
            </a:extLst>
          </p:cNvPr>
          <p:cNvGrpSpPr>
            <a:grpSpLocks/>
          </p:cNvGrpSpPr>
          <p:nvPr/>
        </p:nvGrpSpPr>
        <p:grpSpPr bwMode="auto">
          <a:xfrm>
            <a:off x="3252788" y="8961438"/>
            <a:ext cx="346075" cy="344487"/>
            <a:chOff x="0" y="0"/>
            <a:chExt cx="345060" cy="345060"/>
          </a:xfrm>
        </p:grpSpPr>
        <p:sp>
          <p:nvSpPr>
            <p:cNvPr id="33825" name="Oval 33">
              <a:extLst>
                <a:ext uri="{FF2B5EF4-FFF2-40B4-BE49-F238E27FC236}">
                  <a16:creationId xmlns="" xmlns:a14="http://schemas.microsoft.com/office/drawing/2010/main" xmlns:a16="http://schemas.microsoft.com/office/drawing/2014/main" id="{D23E7D8B-2F3B-4E5D-9C81-62BAA80BE53F}"/>
                </a:ext>
              </a:extLst>
            </p:cNvPr>
            <p:cNvSpPr>
              <a:spLocks/>
            </p:cNvSpPr>
            <p:nvPr/>
          </p:nvSpPr>
          <p:spPr bwMode="auto">
            <a:xfrm>
              <a:off x="0" y="0"/>
              <a:ext cx="345060" cy="345060"/>
            </a:xfrm>
            <a:prstGeom prst="ellipse">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3826" name="AutoShape 34">
              <a:extLst>
                <a:ext uri="{FF2B5EF4-FFF2-40B4-BE49-F238E27FC236}">
                  <a16:creationId xmlns="" xmlns:a14="http://schemas.microsoft.com/office/drawing/2010/main" xmlns:a16="http://schemas.microsoft.com/office/drawing/2014/main" id="{FEF3ADF2-5E05-4101-B035-442A6D2E99E2}"/>
                </a:ext>
              </a:extLst>
            </p:cNvPr>
            <p:cNvSpPr>
              <a:spLocks/>
            </p:cNvSpPr>
            <p:nvPr/>
          </p:nvSpPr>
          <p:spPr bwMode="auto">
            <a:xfrm>
              <a:off x="96553" y="96998"/>
              <a:ext cx="151953" cy="151064"/>
            </a:xfrm>
            <a:custGeom>
              <a:avLst/>
              <a:gdLst>
                <a:gd name="T0" fmla="*/ 75977 w 21600"/>
                <a:gd name="T1" fmla="*/ 75532 h 21600"/>
                <a:gd name="T2" fmla="*/ 75977 w 21600"/>
                <a:gd name="T3" fmla="*/ 75532 h 21600"/>
                <a:gd name="T4" fmla="*/ 75977 w 21600"/>
                <a:gd name="T5" fmla="*/ 75532 h 21600"/>
                <a:gd name="T6" fmla="*/ 75977 w 21600"/>
                <a:gd name="T7" fmla="*/ 75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089"/>
                  </a:moveTo>
                  <a:lnTo>
                    <a:pt x="19554" y="0"/>
                  </a:lnTo>
                  <a:lnTo>
                    <a:pt x="10657" y="8593"/>
                  </a:lnTo>
                  <a:lnTo>
                    <a:pt x="2093" y="0"/>
                  </a:lnTo>
                  <a:lnTo>
                    <a:pt x="0" y="2089"/>
                  </a:lnTo>
                  <a:lnTo>
                    <a:pt x="8611" y="10634"/>
                  </a:lnTo>
                  <a:lnTo>
                    <a:pt x="0" y="19511"/>
                  </a:lnTo>
                  <a:lnTo>
                    <a:pt x="2093" y="21600"/>
                  </a:lnTo>
                  <a:lnTo>
                    <a:pt x="10657" y="13007"/>
                  </a:lnTo>
                  <a:lnTo>
                    <a:pt x="19554" y="21600"/>
                  </a:lnTo>
                  <a:lnTo>
                    <a:pt x="21600" y="19511"/>
                  </a:lnTo>
                  <a:lnTo>
                    <a:pt x="13036" y="10634"/>
                  </a:lnTo>
                  <a:lnTo>
                    <a:pt x="21600" y="2089"/>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3000">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1">
            <a:extLst>
              <a:ext uri="{FF2B5EF4-FFF2-40B4-BE49-F238E27FC236}">
                <a16:creationId xmlns="" xmlns:a14="http://schemas.microsoft.com/office/drawing/2010/main" xmlns:mc="http://schemas.openxmlformats.org/markup-compatibility/2006" xmlns:v="urn:schemas-microsoft-com:vml" xmlns:a16="http://schemas.microsoft.com/office/drawing/2014/main" id="{3732DA18-D5CF-414E-9102-697A1C3B73DD}"/>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6EDE526B-900F-47A6-80BA-1793FD7A4BB3}"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32</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34818" name="Text Box 2">
            <a:extLst>
              <a:ext uri="{FF2B5EF4-FFF2-40B4-BE49-F238E27FC236}">
                <a16:creationId xmlns="" xmlns:a14="http://schemas.microsoft.com/office/drawing/2010/main" xmlns:mc="http://schemas.openxmlformats.org/markup-compatibility/2006" xmlns:v="urn:schemas-microsoft-com:vml" xmlns:a16="http://schemas.microsoft.com/office/drawing/2014/main" id="{4A5587FE-3065-4CCD-B4FF-CDCEEA69A9FD}"/>
              </a:ext>
            </a:extLst>
          </p:cNvPr>
          <p:cNvSpPr txBox="1">
            <a:spLocks/>
          </p:cNvSpPr>
          <p:nvPr/>
        </p:nvSpPr>
        <p:spPr bwMode="auto">
          <a:xfrm>
            <a:off x="2667000" y="7346950"/>
            <a:ext cx="8445500" cy="305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a:t>
            </a:r>
          </a:p>
        </p:txBody>
      </p:sp>
      <p:sp>
        <p:nvSpPr>
          <p:cNvPr id="34819" name="Text Box 3">
            <a:extLst>
              <a:ext uri="{FF2B5EF4-FFF2-40B4-BE49-F238E27FC236}">
                <a16:creationId xmlns="" xmlns:a14="http://schemas.microsoft.com/office/drawing/2010/main" xmlns:mc="http://schemas.openxmlformats.org/markup-compatibility/2006" xmlns:v="urn:schemas-microsoft-com:vml" xmlns:a16="http://schemas.microsoft.com/office/drawing/2014/main" id="{222E3484-97B0-4571-81F2-207D7CCCC9FB}"/>
              </a:ext>
            </a:extLst>
          </p:cNvPr>
          <p:cNvSpPr txBox="1">
            <a:spLocks/>
          </p:cNvSpPr>
          <p:nvPr/>
        </p:nvSpPr>
        <p:spPr bwMode="auto">
          <a:xfrm>
            <a:off x="2614613" y="3382963"/>
            <a:ext cx="9867900" cy="3925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lstStyle/>
          <a:p>
            <a:pPr eaLnBrk="1">
              <a:defRPr/>
            </a:pPr>
            <a:r>
              <a:rPr lang="x-none" altLang="x-none" sz="96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Gears</a:t>
            </a:r>
          </a:p>
          <a:p>
            <a:pPr eaLnBrk="1">
              <a:defRPr/>
            </a:pPr>
            <a:r>
              <a:rPr lang="x-none" altLang="x-none" sz="96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Infographic</a:t>
            </a:r>
          </a:p>
        </p:txBody>
      </p:sp>
      <p:grpSp>
        <p:nvGrpSpPr>
          <p:cNvPr id="67589" name="Group 4">
            <a:extLst>
              <a:ext uri="{FF2B5EF4-FFF2-40B4-BE49-F238E27FC236}">
                <a16:creationId xmlns="" xmlns:a14="http://schemas.microsoft.com/office/drawing/2010/main" xmlns:mc="http://schemas.openxmlformats.org/markup-compatibility/2006" xmlns:v="urn:schemas-microsoft-com:vml" xmlns:a16="http://schemas.microsoft.com/office/drawing/2014/main" id="{BD357475-5BC6-48C6-81A6-AD5157DB75CA}"/>
              </a:ext>
            </a:extLst>
          </p:cNvPr>
          <p:cNvGrpSpPr>
            <a:grpSpLocks/>
          </p:cNvGrpSpPr>
          <p:nvPr/>
        </p:nvGrpSpPr>
        <p:grpSpPr bwMode="auto">
          <a:xfrm>
            <a:off x="10596563" y="-6080125"/>
            <a:ext cx="17421225" cy="24341138"/>
            <a:chOff x="-1" y="0"/>
            <a:chExt cx="17421103" cy="24341208"/>
          </a:xfrm>
        </p:grpSpPr>
        <p:sp>
          <p:nvSpPr>
            <p:cNvPr id="34821" name="AutoShape 5">
              <a:extLst>
                <a:ext uri="{FF2B5EF4-FFF2-40B4-BE49-F238E27FC236}">
                  <a16:creationId xmlns="" xmlns:a14="http://schemas.microsoft.com/office/drawing/2010/main" xmlns:mc="http://schemas.openxmlformats.org/markup-compatibility/2006" xmlns:v="urn:schemas-microsoft-com:vml" xmlns:a16="http://schemas.microsoft.com/office/drawing/2014/main" id="{51E53FDF-FBF5-4E0B-A19A-36445F608614}"/>
                </a:ext>
              </a:extLst>
            </p:cNvPr>
            <p:cNvSpPr>
              <a:spLocks/>
            </p:cNvSpPr>
            <p:nvPr/>
          </p:nvSpPr>
          <p:spPr bwMode="auto">
            <a:xfrm>
              <a:off x="3041628" y="8031186"/>
              <a:ext cx="7373885" cy="9088463"/>
            </a:xfrm>
            <a:custGeom>
              <a:avLst/>
              <a:gdLst>
                <a:gd name="T0" fmla="*/ 3686943 w 19888"/>
                <a:gd name="T1" fmla="*/ 4983865 h 20156"/>
                <a:gd name="T2" fmla="*/ 3686943 w 19888"/>
                <a:gd name="T3" fmla="*/ 4983865 h 20156"/>
                <a:gd name="T4" fmla="*/ 3686943 w 19888"/>
                <a:gd name="T5" fmla="*/ 4983865 h 20156"/>
                <a:gd name="T6" fmla="*/ 3686943 w 19888"/>
                <a:gd name="T7" fmla="*/ 4983865 h 201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888" h="20156">
                  <a:moveTo>
                    <a:pt x="19448" y="13996"/>
                  </a:moveTo>
                  <a:cubicBezTo>
                    <a:pt x="20464" y="15930"/>
                    <a:pt x="19674" y="18184"/>
                    <a:pt x="17562" y="19377"/>
                  </a:cubicBezTo>
                  <a:cubicBezTo>
                    <a:pt x="15351" y="20625"/>
                    <a:pt x="12361" y="20348"/>
                    <a:pt x="10543" y="18727"/>
                  </a:cubicBezTo>
                  <a:lnTo>
                    <a:pt x="1295" y="9744"/>
                  </a:lnTo>
                  <a:cubicBezTo>
                    <a:pt x="-1136" y="6772"/>
                    <a:pt x="-39" y="2731"/>
                    <a:pt x="3699" y="892"/>
                  </a:cubicBezTo>
                  <a:cubicBezTo>
                    <a:pt x="7491" y="-975"/>
                    <a:pt x="12413" y="193"/>
                    <a:pt x="14412" y="3434"/>
                  </a:cubicBezTo>
                  <a:lnTo>
                    <a:pt x="19448" y="13996"/>
                  </a:lnTo>
                  <a:close/>
                </a:path>
              </a:pathLst>
            </a:custGeom>
            <a:noFill/>
            <a:ln w="25400" cap="flat" cmpd="sng">
              <a:solidFill>
                <a:srgbClr val="C6CDD5"/>
              </a:solidFill>
              <a:prstDash val="dash"/>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4822" name="AutoShape 6">
              <a:extLst>
                <a:ext uri="{FF2B5EF4-FFF2-40B4-BE49-F238E27FC236}">
                  <a16:creationId xmlns="" xmlns:a14="http://schemas.microsoft.com/office/drawing/2010/main" xmlns:mc="http://schemas.openxmlformats.org/markup-compatibility/2006" xmlns:v="urn:schemas-microsoft-com:vml" xmlns:a16="http://schemas.microsoft.com/office/drawing/2014/main" id="{3A6C1B2B-2676-46E6-8C20-2FBC5A5C941F}"/>
                </a:ext>
              </a:extLst>
            </p:cNvPr>
            <p:cNvSpPr>
              <a:spLocks/>
            </p:cNvSpPr>
            <p:nvPr/>
          </p:nvSpPr>
          <p:spPr bwMode="auto">
            <a:xfrm>
              <a:off x="3027340" y="7812110"/>
              <a:ext cx="5676860" cy="6075379"/>
            </a:xfrm>
            <a:custGeom>
              <a:avLst/>
              <a:gdLst>
                <a:gd name="T0" fmla="*/ 2838430 w 21588"/>
                <a:gd name="T1" fmla="*/ 3037690 h 21600"/>
                <a:gd name="T2" fmla="*/ 2838430 w 21588"/>
                <a:gd name="T3" fmla="*/ 3037690 h 21600"/>
                <a:gd name="T4" fmla="*/ 2838430 w 21588"/>
                <a:gd name="T5" fmla="*/ 3037690 h 21600"/>
                <a:gd name="T6" fmla="*/ 2838430 w 21588"/>
                <a:gd name="T7" fmla="*/ 30376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88" h="2160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2"/>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7093" tIns="27093" rIns="27093" bIns="27093"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4823" name="AutoShape 7">
              <a:extLst>
                <a:ext uri="{FF2B5EF4-FFF2-40B4-BE49-F238E27FC236}">
                  <a16:creationId xmlns="" xmlns:a14="http://schemas.microsoft.com/office/drawing/2010/main" xmlns:mc="http://schemas.openxmlformats.org/markup-compatibility/2006" xmlns:v="urn:schemas-microsoft-com:vml" xmlns:a16="http://schemas.microsoft.com/office/drawing/2014/main" id="{3FD515F1-E7CB-4EB2-B7C6-805279077066}"/>
                </a:ext>
              </a:extLst>
            </p:cNvPr>
            <p:cNvSpPr>
              <a:spLocks/>
            </p:cNvSpPr>
            <p:nvPr/>
          </p:nvSpPr>
          <p:spPr bwMode="auto">
            <a:xfrm rot="1840664">
              <a:off x="6422979" y="13017537"/>
              <a:ext cx="4006822" cy="4287850"/>
            </a:xfrm>
            <a:custGeom>
              <a:avLst/>
              <a:gdLst>
                <a:gd name="T0" fmla="*/ 2003411 w 21588"/>
                <a:gd name="T1" fmla="*/ 2143925 h 21600"/>
                <a:gd name="T2" fmla="*/ 2003411 w 21588"/>
                <a:gd name="T3" fmla="*/ 2143925 h 21600"/>
                <a:gd name="T4" fmla="*/ 2003411 w 21588"/>
                <a:gd name="T5" fmla="*/ 2143925 h 21600"/>
                <a:gd name="T6" fmla="*/ 2003411 w 21588"/>
                <a:gd name="T7" fmla="*/ 21439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88" h="2160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7093" tIns="27093" rIns="27093" bIns="27093"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4824" name="AutoShape 8">
              <a:extLst>
                <a:ext uri="{FF2B5EF4-FFF2-40B4-BE49-F238E27FC236}">
                  <a16:creationId xmlns="" xmlns:a14="http://schemas.microsoft.com/office/drawing/2010/main" xmlns:mc="http://schemas.openxmlformats.org/markup-compatibility/2006" xmlns:v="urn:schemas-microsoft-com:vml" xmlns:a16="http://schemas.microsoft.com/office/drawing/2014/main" id="{547D87B1-C175-4595-A8A0-CB8CA77F4C93}"/>
                </a:ext>
              </a:extLst>
            </p:cNvPr>
            <p:cNvSpPr>
              <a:spLocks/>
            </p:cNvSpPr>
            <p:nvPr/>
          </p:nvSpPr>
          <p:spPr bwMode="auto">
            <a:xfrm rot="81901">
              <a:off x="8869299" y="8269312"/>
              <a:ext cx="3025754" cy="3236921"/>
            </a:xfrm>
            <a:custGeom>
              <a:avLst/>
              <a:gdLst>
                <a:gd name="T0" fmla="*/ 1512877 w 21588"/>
                <a:gd name="T1" fmla="*/ 1618461 h 21600"/>
                <a:gd name="T2" fmla="*/ 1512877 w 21588"/>
                <a:gd name="T3" fmla="*/ 1618461 h 21600"/>
                <a:gd name="T4" fmla="*/ 1512877 w 21588"/>
                <a:gd name="T5" fmla="*/ 1618461 h 21600"/>
                <a:gd name="T6" fmla="*/ 1512877 w 21588"/>
                <a:gd name="T7" fmla="*/ 161846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88" h="2160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7093" tIns="27093" rIns="27093" bIns="27093"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4825" name="AutoShape 9">
              <a:extLst>
                <a:ext uri="{FF2B5EF4-FFF2-40B4-BE49-F238E27FC236}">
                  <a16:creationId xmlns="" xmlns:a14="http://schemas.microsoft.com/office/drawing/2010/main" xmlns:mc="http://schemas.openxmlformats.org/markup-compatibility/2006" xmlns:v="urn:schemas-microsoft-com:vml" xmlns:a16="http://schemas.microsoft.com/office/drawing/2014/main" id="{3FC82580-F816-4BDE-AD74-04A810FBFA21}"/>
                </a:ext>
              </a:extLst>
            </p:cNvPr>
            <p:cNvSpPr>
              <a:spLocks/>
            </p:cNvSpPr>
            <p:nvPr/>
          </p:nvSpPr>
          <p:spPr bwMode="auto">
            <a:xfrm rot="1343251">
              <a:off x="5521285" y="1041403"/>
              <a:ext cx="6937326" cy="7424759"/>
            </a:xfrm>
            <a:custGeom>
              <a:avLst/>
              <a:gdLst>
                <a:gd name="T0" fmla="*/ 3468663 w 21588"/>
                <a:gd name="T1" fmla="*/ 3712380 h 21600"/>
                <a:gd name="T2" fmla="*/ 3468663 w 21588"/>
                <a:gd name="T3" fmla="*/ 3712380 h 21600"/>
                <a:gd name="T4" fmla="*/ 3468663 w 21588"/>
                <a:gd name="T5" fmla="*/ 3712380 h 21600"/>
                <a:gd name="T6" fmla="*/ 3468663 w 21588"/>
                <a:gd name="T7" fmla="*/ 37123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88" h="2160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rgbClr val="E0E4E6">
                <a:alpha val="45490"/>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7093" tIns="27093" rIns="27093" bIns="27093"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4826" name="AutoShape 10">
              <a:extLst>
                <a:ext uri="{FF2B5EF4-FFF2-40B4-BE49-F238E27FC236}">
                  <a16:creationId xmlns="" xmlns:a14="http://schemas.microsoft.com/office/drawing/2010/main" xmlns:mc="http://schemas.openxmlformats.org/markup-compatibility/2006" xmlns:v="urn:schemas-microsoft-com:vml" xmlns:a16="http://schemas.microsoft.com/office/drawing/2014/main" id="{A27DA2BD-F67F-4031-BE86-8AD891BBECF6}"/>
                </a:ext>
              </a:extLst>
            </p:cNvPr>
            <p:cNvSpPr>
              <a:spLocks/>
            </p:cNvSpPr>
            <p:nvPr/>
          </p:nvSpPr>
          <p:spPr bwMode="auto">
            <a:xfrm rot="1343251">
              <a:off x="1152516" y="15875046"/>
              <a:ext cx="6937326" cy="7424759"/>
            </a:xfrm>
            <a:custGeom>
              <a:avLst/>
              <a:gdLst>
                <a:gd name="T0" fmla="*/ 3468663 w 21588"/>
                <a:gd name="T1" fmla="*/ 3712380 h 21600"/>
                <a:gd name="T2" fmla="*/ 3468663 w 21588"/>
                <a:gd name="T3" fmla="*/ 3712380 h 21600"/>
                <a:gd name="T4" fmla="*/ 3468663 w 21588"/>
                <a:gd name="T5" fmla="*/ 3712380 h 21600"/>
                <a:gd name="T6" fmla="*/ 3468663 w 21588"/>
                <a:gd name="T7" fmla="*/ 37123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88" h="2160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rgbClr val="E0E4E6">
                <a:alpha val="45490"/>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7093" tIns="27093" rIns="27093" bIns="27093"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4827" name="AutoShape 11">
              <a:extLst>
                <a:ext uri="{FF2B5EF4-FFF2-40B4-BE49-F238E27FC236}">
                  <a16:creationId xmlns="" xmlns:a14="http://schemas.microsoft.com/office/drawing/2010/main" xmlns:mc="http://schemas.openxmlformats.org/markup-compatibility/2006" xmlns:v="urn:schemas-microsoft-com:vml" xmlns:a16="http://schemas.microsoft.com/office/drawing/2014/main" id="{290B1112-EC0C-4854-91AC-57EE27194D62}"/>
                </a:ext>
              </a:extLst>
            </p:cNvPr>
            <p:cNvSpPr>
              <a:spLocks/>
            </p:cNvSpPr>
            <p:nvPr/>
          </p:nvSpPr>
          <p:spPr bwMode="auto">
            <a:xfrm rot="1343251">
              <a:off x="11907753" y="9107514"/>
              <a:ext cx="4727542" cy="5059377"/>
            </a:xfrm>
            <a:custGeom>
              <a:avLst/>
              <a:gdLst>
                <a:gd name="T0" fmla="*/ 2363771 w 21588"/>
                <a:gd name="T1" fmla="*/ 2529689 h 21600"/>
                <a:gd name="T2" fmla="*/ 2363771 w 21588"/>
                <a:gd name="T3" fmla="*/ 2529689 h 21600"/>
                <a:gd name="T4" fmla="*/ 2363771 w 21588"/>
                <a:gd name="T5" fmla="*/ 2529689 h 21600"/>
                <a:gd name="T6" fmla="*/ 2363771 w 21588"/>
                <a:gd name="T7" fmla="*/ 252968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88" h="2160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rgbClr val="E0E4E6">
                <a:alpha val="45490"/>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7093" tIns="27093" rIns="27093" bIns="27093" anchor="ctr"/>
            <a:lstStyle/>
            <a:p>
              <a:pPr>
                <a:defRPr/>
              </a:pPr>
              <a:endParaRPr lang="zh-CN" altLang="en-US" dirty="0">
                <a:latin typeface="微软雅黑" panose="020B0503020204020204" pitchFamily="34" charset="-122"/>
                <a:ea typeface="微软雅黑" panose="020B0503020204020204" pitchFamily="34" charset="-122"/>
              </a:endParaRPr>
            </a:p>
          </p:txBody>
        </p:sp>
        <p:grpSp>
          <p:nvGrpSpPr>
            <p:cNvPr id="67597" name="Group 12">
              <a:extLst>
                <a:ext uri="{FF2B5EF4-FFF2-40B4-BE49-F238E27FC236}">
                  <a16:creationId xmlns="" xmlns:a14="http://schemas.microsoft.com/office/drawing/2010/main" xmlns:mc="http://schemas.openxmlformats.org/markup-compatibility/2006" xmlns:v="urn:schemas-microsoft-com:vml" xmlns:a16="http://schemas.microsoft.com/office/drawing/2014/main" id="{B6865FB9-3746-4FC4-A689-B112BA988921}"/>
                </a:ext>
              </a:extLst>
            </p:cNvPr>
            <p:cNvGrpSpPr>
              <a:grpSpLocks/>
            </p:cNvGrpSpPr>
            <p:nvPr/>
          </p:nvGrpSpPr>
          <p:grpSpPr bwMode="auto">
            <a:xfrm>
              <a:off x="4653877" y="9637845"/>
              <a:ext cx="2425701" cy="2425701"/>
              <a:chOff x="0" y="0"/>
              <a:chExt cx="2425700" cy="2425700"/>
            </a:xfrm>
          </p:grpSpPr>
          <p:graphicFrame>
            <p:nvGraphicFramePr>
              <p:cNvPr id="67607" name="Object 13">
                <a:extLst>
                  <a:ext uri="{FF2B5EF4-FFF2-40B4-BE49-F238E27FC236}">
                    <a16:creationId xmlns="" xmlns:a14="http://schemas.microsoft.com/office/drawing/2010/main" xmlns:mc="http://schemas.openxmlformats.org/markup-compatibility/2006" xmlns:v="urn:schemas-microsoft-com:vml" xmlns:a16="http://schemas.microsoft.com/office/drawing/2014/main" id="{730D2640-4FF4-4637-B860-EF34B2577AB4}"/>
                  </a:ext>
                </a:extLst>
              </p:cNvPr>
              <p:cNvGraphicFramePr>
                <a:graphicFrameLocks noChangeAspect="1"/>
              </p:cNvGraphicFramePr>
              <p:nvPr/>
            </p:nvGraphicFramePr>
            <p:xfrm>
              <a:off x="0" y="0"/>
              <a:ext cx="2425700" cy="2425700"/>
            </p:xfrm>
            <a:graphic>
              <a:graphicData uri="http://schemas.openxmlformats.org/presentationml/2006/ole">
                <mc:AlternateContent xmlns:mc="http://schemas.openxmlformats.org/markup-compatibility/2006">
                  <mc:Choice xmlns:v="urn:schemas-microsoft-com:vml" Requires="v">
                    <p:oleObj spid="_x0000_s67627" name="Chart" r:id="rId4" imgW="0" imgH="0" progId="MSGraph.Chart.8">
                      <p:embed/>
                    </p:oleObj>
                  </mc:Choice>
                  <mc:Fallback>
                    <p:oleObj name="Chart" r:id="rId4" imgW="0" imgH="0" progId="MSGraph.Chart.8">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425700" cy="242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 name="Oval 14">
                <a:extLst>
                  <a:ext uri="{FF2B5EF4-FFF2-40B4-BE49-F238E27FC236}">
                    <a16:creationId xmlns="" xmlns:a14="http://schemas.microsoft.com/office/drawing/2010/main" xmlns:mc="http://schemas.openxmlformats.org/markup-compatibility/2006" xmlns:v="urn:schemas-microsoft-com:vml" xmlns:a16="http://schemas.microsoft.com/office/drawing/2014/main" id="{324A0B9A-8ED8-4451-BE98-C91DD56D051A}"/>
                  </a:ext>
                </a:extLst>
              </p:cNvPr>
              <p:cNvSpPr>
                <a:spLocks/>
              </p:cNvSpPr>
              <p:nvPr/>
            </p:nvSpPr>
            <p:spPr bwMode="auto">
              <a:xfrm>
                <a:off x="272099" y="271359"/>
                <a:ext cx="1881174" cy="1881193"/>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grpSp>
        <p:grpSp>
          <p:nvGrpSpPr>
            <p:cNvPr id="67598" name="Group 15">
              <a:extLst>
                <a:ext uri="{FF2B5EF4-FFF2-40B4-BE49-F238E27FC236}">
                  <a16:creationId xmlns="" xmlns:a14="http://schemas.microsoft.com/office/drawing/2010/main" xmlns:mc="http://schemas.openxmlformats.org/markup-compatibility/2006" xmlns:v="urn:schemas-microsoft-com:vml" xmlns:a16="http://schemas.microsoft.com/office/drawing/2014/main" id="{9D24C70F-2502-493D-9F23-2AFB19B04716}"/>
                </a:ext>
              </a:extLst>
            </p:cNvPr>
            <p:cNvGrpSpPr>
              <a:grpSpLocks/>
            </p:cNvGrpSpPr>
            <p:nvPr/>
          </p:nvGrpSpPr>
          <p:grpSpPr bwMode="auto">
            <a:xfrm>
              <a:off x="7580658" y="14314929"/>
              <a:ext cx="1689101" cy="1689101"/>
              <a:chOff x="0" y="0"/>
              <a:chExt cx="1689100" cy="1689100"/>
            </a:xfrm>
          </p:grpSpPr>
          <p:graphicFrame>
            <p:nvGraphicFramePr>
              <p:cNvPr id="67605" name="Object 16">
                <a:extLst>
                  <a:ext uri="{FF2B5EF4-FFF2-40B4-BE49-F238E27FC236}">
                    <a16:creationId xmlns="" xmlns:a14="http://schemas.microsoft.com/office/drawing/2010/main" xmlns:mc="http://schemas.openxmlformats.org/markup-compatibility/2006" xmlns:v="urn:schemas-microsoft-com:vml" xmlns:a16="http://schemas.microsoft.com/office/drawing/2014/main" id="{694B9FA1-91C1-4625-B745-391C8B79C208}"/>
                  </a:ext>
                </a:extLst>
              </p:cNvPr>
              <p:cNvGraphicFramePr>
                <a:graphicFrameLocks noChangeAspect="1"/>
              </p:cNvGraphicFramePr>
              <p:nvPr/>
            </p:nvGraphicFramePr>
            <p:xfrm>
              <a:off x="0" y="0"/>
              <a:ext cx="1689100" cy="1689100"/>
            </p:xfrm>
            <a:graphic>
              <a:graphicData uri="http://schemas.openxmlformats.org/presentationml/2006/ole">
                <mc:AlternateContent xmlns:mc="http://schemas.openxmlformats.org/markup-compatibility/2006">
                  <mc:Choice xmlns:v="urn:schemas-microsoft-com:vml" Requires="v">
                    <p:oleObj spid="_x0000_s67628" name="Chart" r:id="rId6" imgW="0" imgH="0" progId="MSGraph.Chart.8">
                      <p:embed/>
                    </p:oleObj>
                  </mc:Choice>
                  <mc:Fallback>
                    <p:oleObj name="Chart" r:id="rId6" imgW="0" imgH="0" progId="MSGraph.Chart.8">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689100" cy="168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4833" name="Oval 17">
                <a:extLst>
                  <a:ext uri="{FF2B5EF4-FFF2-40B4-BE49-F238E27FC236}">
                    <a16:creationId xmlns="" xmlns:a14="http://schemas.microsoft.com/office/drawing/2010/main" xmlns:mc="http://schemas.openxmlformats.org/markup-compatibility/2006" xmlns:v="urn:schemas-microsoft-com:vml" xmlns:a16="http://schemas.microsoft.com/office/drawing/2014/main" id="{F0859AC2-B060-4013-A024-3900102D5BA9}"/>
                  </a:ext>
                </a:extLst>
              </p:cNvPr>
              <p:cNvSpPr>
                <a:spLocks/>
              </p:cNvSpPr>
              <p:nvPr/>
            </p:nvSpPr>
            <p:spPr bwMode="auto">
              <a:xfrm>
                <a:off x="245661" y="245663"/>
                <a:ext cx="1201728" cy="1201741"/>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grpSp>
        <p:grpSp>
          <p:nvGrpSpPr>
            <p:cNvPr id="67599" name="Group 18">
              <a:extLst>
                <a:ext uri="{FF2B5EF4-FFF2-40B4-BE49-F238E27FC236}">
                  <a16:creationId xmlns="" xmlns:a14="http://schemas.microsoft.com/office/drawing/2010/main" xmlns:mc="http://schemas.openxmlformats.org/markup-compatibility/2006" xmlns:v="urn:schemas-microsoft-com:vml" xmlns:a16="http://schemas.microsoft.com/office/drawing/2014/main" id="{3CB0D109-58DD-437B-A788-C3DC2B523B4F}"/>
                </a:ext>
              </a:extLst>
            </p:cNvPr>
            <p:cNvGrpSpPr>
              <a:grpSpLocks/>
            </p:cNvGrpSpPr>
            <p:nvPr/>
          </p:nvGrpSpPr>
          <p:grpSpPr bwMode="auto">
            <a:xfrm>
              <a:off x="9766650" y="9271744"/>
              <a:ext cx="1231901" cy="1231901"/>
              <a:chOff x="0" y="0"/>
              <a:chExt cx="1231900" cy="1231900"/>
            </a:xfrm>
          </p:grpSpPr>
          <p:graphicFrame>
            <p:nvGraphicFramePr>
              <p:cNvPr id="67603" name="Object 19">
                <a:extLst>
                  <a:ext uri="{FF2B5EF4-FFF2-40B4-BE49-F238E27FC236}">
                    <a16:creationId xmlns="" xmlns:a14="http://schemas.microsoft.com/office/drawing/2010/main" xmlns:mc="http://schemas.openxmlformats.org/markup-compatibility/2006" xmlns:v="urn:schemas-microsoft-com:vml" xmlns:a16="http://schemas.microsoft.com/office/drawing/2014/main" id="{1A76DC95-F15B-4112-8BE6-71EB375CF148}"/>
                  </a:ext>
                </a:extLst>
              </p:cNvPr>
              <p:cNvGraphicFramePr>
                <a:graphicFrameLocks noChangeAspect="1"/>
              </p:cNvGraphicFramePr>
              <p:nvPr/>
            </p:nvGraphicFramePr>
            <p:xfrm>
              <a:off x="0" y="0"/>
              <a:ext cx="1231900" cy="1231900"/>
            </p:xfrm>
            <a:graphic>
              <a:graphicData uri="http://schemas.openxmlformats.org/presentationml/2006/ole">
                <mc:AlternateContent xmlns:mc="http://schemas.openxmlformats.org/markup-compatibility/2006">
                  <mc:Choice xmlns:v="urn:schemas-microsoft-com:vml" Requires="v">
                    <p:oleObj spid="_x0000_s67629" name="Chart" r:id="rId8" imgW="0" imgH="0" progId="MSGraph.Chart.8">
                      <p:embed/>
                    </p:oleObj>
                  </mc:Choice>
                  <mc:Fallback>
                    <p:oleObj name="Chart" r:id="rId8" imgW="0" imgH="0" progId="MSGraph.Chart.8">
                      <p:embed/>
                      <p:pic>
                        <p:nvPicPr>
                          <p:cNvPr id="0" name="Object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231900" cy="123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34836" name="Oval 20">
                <a:extLst>
                  <a:ext uri="{FF2B5EF4-FFF2-40B4-BE49-F238E27FC236}">
                    <a16:creationId xmlns="" xmlns:a14="http://schemas.microsoft.com/office/drawing/2010/main" xmlns:mc="http://schemas.openxmlformats.org/markup-compatibility/2006" xmlns:v="urn:schemas-microsoft-com:vml" xmlns:a16="http://schemas.microsoft.com/office/drawing/2014/main" id="{DF1BCBF9-FC62-484C-83B8-1D3053946918}"/>
                  </a:ext>
                </a:extLst>
              </p:cNvPr>
              <p:cNvSpPr>
                <a:spLocks/>
              </p:cNvSpPr>
              <p:nvPr/>
            </p:nvSpPr>
            <p:spPr bwMode="auto">
              <a:xfrm>
                <a:off x="209129" y="208834"/>
                <a:ext cx="812793" cy="812802"/>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grpSp>
        <p:sp>
          <p:nvSpPr>
            <p:cNvPr id="34837" name="AutoShape 21">
              <a:extLst>
                <a:ext uri="{FF2B5EF4-FFF2-40B4-BE49-F238E27FC236}">
                  <a16:creationId xmlns="" xmlns:a14="http://schemas.microsoft.com/office/drawing/2010/main" xmlns:mc="http://schemas.openxmlformats.org/markup-compatibility/2006" xmlns:v="urn:schemas-microsoft-com:vml" xmlns:a16="http://schemas.microsoft.com/office/drawing/2014/main" id="{E5C25CB2-2BBC-4D2D-BC14-761247CE90A9}"/>
                </a:ext>
              </a:extLst>
            </p:cNvPr>
            <p:cNvSpPr>
              <a:spLocks/>
            </p:cNvSpPr>
            <p:nvPr/>
          </p:nvSpPr>
          <p:spPr bwMode="auto">
            <a:xfrm>
              <a:off x="5511760" y="10450543"/>
              <a:ext cx="758820" cy="696914"/>
            </a:xfrm>
            <a:custGeom>
              <a:avLst/>
              <a:gdLst>
                <a:gd name="T0" fmla="*/ 379410 w 21600"/>
                <a:gd name="T1" fmla="*/ 348457 h 21600"/>
                <a:gd name="T2" fmla="*/ 379410 w 21600"/>
                <a:gd name="T3" fmla="*/ 348457 h 21600"/>
                <a:gd name="T4" fmla="*/ 379410 w 21600"/>
                <a:gd name="T5" fmla="*/ 348457 h 21600"/>
                <a:gd name="T6" fmla="*/ 379410 w 21600"/>
                <a:gd name="T7" fmla="*/ 3484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4838" name="AutoShape 22">
              <a:extLst>
                <a:ext uri="{FF2B5EF4-FFF2-40B4-BE49-F238E27FC236}">
                  <a16:creationId xmlns="" xmlns:a14="http://schemas.microsoft.com/office/drawing/2010/main" xmlns:mc="http://schemas.openxmlformats.org/markup-compatibility/2006" xmlns:v="urn:schemas-microsoft-com:vml" xmlns:a16="http://schemas.microsoft.com/office/drawing/2014/main" id="{BD269AF1-ACD4-4CFD-A770-F397EF0A64E6}"/>
                </a:ext>
              </a:extLst>
            </p:cNvPr>
            <p:cNvSpPr>
              <a:spLocks/>
            </p:cNvSpPr>
            <p:nvPr/>
          </p:nvSpPr>
          <p:spPr bwMode="auto">
            <a:xfrm>
              <a:off x="10215489" y="9702828"/>
              <a:ext cx="385760" cy="342901"/>
            </a:xfrm>
            <a:custGeom>
              <a:avLst/>
              <a:gdLst>
                <a:gd name="T0" fmla="*/ 192880 w 21600"/>
                <a:gd name="T1" fmla="*/ 173214 h 21489"/>
                <a:gd name="T2" fmla="*/ 192880 w 21600"/>
                <a:gd name="T3" fmla="*/ 173214 h 21489"/>
                <a:gd name="T4" fmla="*/ 192880 w 21600"/>
                <a:gd name="T5" fmla="*/ 173214 h 21489"/>
                <a:gd name="T6" fmla="*/ 192880 w 21600"/>
                <a:gd name="T7" fmla="*/ 173214 h 214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489">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4839" name="AutoShape 23">
              <a:extLst>
                <a:ext uri="{FF2B5EF4-FFF2-40B4-BE49-F238E27FC236}">
                  <a16:creationId xmlns="" xmlns:a14="http://schemas.microsoft.com/office/drawing/2010/main" xmlns:mc="http://schemas.openxmlformats.org/markup-compatibility/2006" xmlns:v="urn:schemas-microsoft-com:vml" xmlns:a16="http://schemas.microsoft.com/office/drawing/2014/main" id="{10FB7ECE-1C95-4557-917C-2A7A0B37AF50}"/>
                </a:ext>
              </a:extLst>
            </p:cNvPr>
            <p:cNvSpPr>
              <a:spLocks/>
            </p:cNvSpPr>
            <p:nvPr/>
          </p:nvSpPr>
          <p:spPr bwMode="auto">
            <a:xfrm>
              <a:off x="8223191" y="14976518"/>
              <a:ext cx="431797" cy="342901"/>
            </a:xfrm>
            <a:custGeom>
              <a:avLst/>
              <a:gdLst>
                <a:gd name="T0" fmla="*/ 215899 w 21600"/>
                <a:gd name="T1" fmla="*/ 171451 h 21600"/>
                <a:gd name="T2" fmla="*/ 215899 w 21600"/>
                <a:gd name="T3" fmla="*/ 171451 h 21600"/>
                <a:gd name="T4" fmla="*/ 215899 w 21600"/>
                <a:gd name="T5" fmla="*/ 171451 h 21600"/>
                <a:gd name="T6" fmla="*/ 215899 w 21600"/>
                <a:gd name="T7" fmla="*/ 1714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37" y="0"/>
                  </a:moveTo>
                  <a:lnTo>
                    <a:pt x="2263" y="0"/>
                  </a:lnTo>
                  <a:cubicBezTo>
                    <a:pt x="1032" y="0"/>
                    <a:pt x="0" y="1053"/>
                    <a:pt x="0" y="2611"/>
                  </a:cubicBezTo>
                  <a:lnTo>
                    <a:pt x="0" y="18989"/>
                  </a:lnTo>
                  <a:cubicBezTo>
                    <a:pt x="0" y="20547"/>
                    <a:pt x="1032" y="21600"/>
                    <a:pt x="2263" y="21600"/>
                  </a:cubicBezTo>
                  <a:lnTo>
                    <a:pt x="19537" y="21600"/>
                  </a:lnTo>
                  <a:cubicBezTo>
                    <a:pt x="20568" y="21600"/>
                    <a:pt x="21600" y="20547"/>
                    <a:pt x="21600" y="18989"/>
                  </a:cubicBezTo>
                  <a:lnTo>
                    <a:pt x="21600" y="2611"/>
                  </a:lnTo>
                  <a:cubicBezTo>
                    <a:pt x="21600" y="1053"/>
                    <a:pt x="20568" y="0"/>
                    <a:pt x="19537" y="0"/>
                  </a:cubicBezTo>
                  <a:close/>
                  <a:moveTo>
                    <a:pt x="19537" y="5221"/>
                  </a:moveTo>
                  <a:lnTo>
                    <a:pt x="10916" y="12253"/>
                  </a:lnTo>
                  <a:lnTo>
                    <a:pt x="2263" y="5221"/>
                  </a:lnTo>
                  <a:lnTo>
                    <a:pt x="2263" y="2611"/>
                  </a:lnTo>
                  <a:lnTo>
                    <a:pt x="10916" y="9389"/>
                  </a:lnTo>
                  <a:lnTo>
                    <a:pt x="19537" y="2611"/>
                  </a:lnTo>
                  <a:lnTo>
                    <a:pt x="19537" y="5221"/>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3000">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 Box 1">
            <a:extLst>
              <a:ext uri="{FF2B5EF4-FFF2-40B4-BE49-F238E27FC236}">
                <a16:creationId xmlns="" xmlns:a14="http://schemas.microsoft.com/office/drawing/2010/main" xmlns:a16="http://schemas.microsoft.com/office/drawing/2014/main" id="{1D87B9E5-8A6F-4D56-873F-D89D393B8134}"/>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890C2B41-0882-40D3-9331-16E12CDD8EEF}"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33</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35842" name="Oval 2">
            <a:extLst>
              <a:ext uri="{FF2B5EF4-FFF2-40B4-BE49-F238E27FC236}">
                <a16:creationId xmlns="" xmlns:a14="http://schemas.microsoft.com/office/drawing/2010/main" xmlns:a16="http://schemas.microsoft.com/office/drawing/2014/main" id="{A5564D3D-441F-4041-B65F-502A1A25F789}"/>
              </a:ext>
            </a:extLst>
          </p:cNvPr>
          <p:cNvSpPr>
            <a:spLocks/>
          </p:cNvSpPr>
          <p:nvPr/>
        </p:nvSpPr>
        <p:spPr bwMode="auto">
          <a:xfrm>
            <a:off x="3929063" y="3432175"/>
            <a:ext cx="5827712" cy="5827713"/>
          </a:xfrm>
          <a:prstGeom prst="ellipse">
            <a:avLst/>
          </a:prstGeom>
          <a:noFill/>
          <a:ln w="63500" cap="flat" cmpd="sng">
            <a:solidFill>
              <a:srgbClr val="C0C6CD"/>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rIns="45720" anchor="ctr"/>
          <a:lstStyle>
            <a:lvl1pPr defTabSz="455613">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defTabSz="455613">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defTabSz="455613">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defTabSz="455613">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defTabSz="455613">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455613"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455613"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455613"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455613"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eaLnBrk="1">
              <a:lnSpc>
                <a:spcPct val="100000"/>
              </a:lnSpc>
              <a:spcBef>
                <a:spcPct val="0"/>
              </a:spcBef>
              <a:buSzTx/>
              <a:buFontTx/>
              <a:buNone/>
              <a:defRPr/>
            </a:pPr>
            <a:endParaRPr lang="zh-CN" altLang="zh-CN" sz="11600" baseline="0">
              <a:solidFill>
                <a:srgbClr val="77716C"/>
              </a:solidFill>
              <a:latin typeface="Open Sans Light" panose="020B0306030504020204" pitchFamily="34" charset="0"/>
              <a:ea typeface="宋体" panose="02010600030101010101" pitchFamily="2" charset="-122"/>
              <a:cs typeface="Open Sans Light" panose="020B0306030504020204" pitchFamily="34" charset="0"/>
              <a:sym typeface="Open Sans Light" panose="020B0306030504020204" pitchFamily="34" charset="0"/>
            </a:endParaRPr>
          </a:p>
        </p:txBody>
      </p:sp>
      <p:sp>
        <p:nvSpPr>
          <p:cNvPr id="35843" name="AutoShape 3">
            <a:extLst>
              <a:ext uri="{FF2B5EF4-FFF2-40B4-BE49-F238E27FC236}">
                <a16:creationId xmlns="" xmlns:a14="http://schemas.microsoft.com/office/drawing/2010/main" xmlns:a16="http://schemas.microsoft.com/office/drawing/2014/main" id="{3774EB33-4DDB-4DE7-B3C6-DFE45C0A027C}"/>
              </a:ext>
            </a:extLst>
          </p:cNvPr>
          <p:cNvSpPr>
            <a:spLocks/>
          </p:cNvSpPr>
          <p:nvPr/>
        </p:nvSpPr>
        <p:spPr bwMode="auto">
          <a:xfrm>
            <a:off x="4424363" y="3430588"/>
            <a:ext cx="5319712" cy="5527675"/>
          </a:xfrm>
          <a:custGeom>
            <a:avLst/>
            <a:gdLst>
              <a:gd name="T0" fmla="*/ 2659856 w 21600"/>
              <a:gd name="T1" fmla="*/ 2772681 h 21565"/>
              <a:gd name="T2" fmla="*/ 2659856 w 21600"/>
              <a:gd name="T3" fmla="*/ 2772681 h 21565"/>
              <a:gd name="T4" fmla="*/ 2659856 w 21600"/>
              <a:gd name="T5" fmla="*/ 2772681 h 21565"/>
              <a:gd name="T6" fmla="*/ 2659856 w 21600"/>
              <a:gd name="T7" fmla="*/ 2772681 h 215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65">
                <a:moveTo>
                  <a:pt x="9086" y="23"/>
                </a:moveTo>
                <a:cubicBezTo>
                  <a:pt x="8136" y="82"/>
                  <a:pt x="7198" y="250"/>
                  <a:pt x="6290" y="525"/>
                </a:cubicBezTo>
                <a:cubicBezTo>
                  <a:pt x="5430" y="777"/>
                  <a:pt x="4603" y="1125"/>
                  <a:pt x="3828" y="1563"/>
                </a:cubicBezTo>
                <a:cubicBezTo>
                  <a:pt x="3152" y="1944"/>
                  <a:pt x="2520" y="2392"/>
                  <a:pt x="1939" y="2898"/>
                </a:cubicBezTo>
                <a:lnTo>
                  <a:pt x="2269" y="3153"/>
                </a:lnTo>
                <a:lnTo>
                  <a:pt x="2301" y="3271"/>
                </a:lnTo>
                <a:lnTo>
                  <a:pt x="2323" y="3390"/>
                </a:lnTo>
                <a:lnTo>
                  <a:pt x="2472" y="3487"/>
                </a:lnTo>
                <a:lnTo>
                  <a:pt x="2559" y="3376"/>
                </a:lnTo>
                <a:lnTo>
                  <a:pt x="2422" y="3429"/>
                </a:lnTo>
                <a:lnTo>
                  <a:pt x="2452" y="3362"/>
                </a:lnTo>
                <a:lnTo>
                  <a:pt x="2337" y="3335"/>
                </a:lnTo>
                <a:lnTo>
                  <a:pt x="2394" y="3275"/>
                </a:lnTo>
                <a:lnTo>
                  <a:pt x="2326" y="3196"/>
                </a:lnTo>
                <a:lnTo>
                  <a:pt x="2363" y="3143"/>
                </a:lnTo>
                <a:lnTo>
                  <a:pt x="2352" y="3068"/>
                </a:lnTo>
                <a:lnTo>
                  <a:pt x="2493" y="3000"/>
                </a:lnTo>
                <a:lnTo>
                  <a:pt x="2633" y="2917"/>
                </a:lnTo>
                <a:lnTo>
                  <a:pt x="2801" y="2806"/>
                </a:lnTo>
                <a:lnTo>
                  <a:pt x="2889" y="2658"/>
                </a:lnTo>
                <a:lnTo>
                  <a:pt x="3025" y="2567"/>
                </a:lnTo>
                <a:lnTo>
                  <a:pt x="3130" y="2504"/>
                </a:lnTo>
                <a:lnTo>
                  <a:pt x="3141" y="2583"/>
                </a:lnTo>
                <a:lnTo>
                  <a:pt x="2992" y="2644"/>
                </a:lnTo>
                <a:lnTo>
                  <a:pt x="3059" y="2671"/>
                </a:lnTo>
                <a:lnTo>
                  <a:pt x="3380" y="2523"/>
                </a:lnTo>
                <a:lnTo>
                  <a:pt x="3623" y="2428"/>
                </a:lnTo>
                <a:lnTo>
                  <a:pt x="3917" y="2369"/>
                </a:lnTo>
                <a:lnTo>
                  <a:pt x="4000" y="2309"/>
                </a:lnTo>
                <a:lnTo>
                  <a:pt x="3856" y="2309"/>
                </a:lnTo>
                <a:lnTo>
                  <a:pt x="3853" y="2239"/>
                </a:lnTo>
                <a:lnTo>
                  <a:pt x="3962" y="2183"/>
                </a:lnTo>
                <a:lnTo>
                  <a:pt x="4183" y="2047"/>
                </a:lnTo>
                <a:lnTo>
                  <a:pt x="4190" y="1984"/>
                </a:lnTo>
                <a:lnTo>
                  <a:pt x="4283" y="1979"/>
                </a:lnTo>
                <a:lnTo>
                  <a:pt x="4441" y="1939"/>
                </a:lnTo>
                <a:lnTo>
                  <a:pt x="4453" y="1840"/>
                </a:lnTo>
                <a:lnTo>
                  <a:pt x="4510" y="1868"/>
                </a:lnTo>
                <a:lnTo>
                  <a:pt x="4533" y="1968"/>
                </a:lnTo>
                <a:lnTo>
                  <a:pt x="4543" y="2070"/>
                </a:lnTo>
                <a:lnTo>
                  <a:pt x="4592" y="2115"/>
                </a:lnTo>
                <a:lnTo>
                  <a:pt x="4656" y="2175"/>
                </a:lnTo>
                <a:lnTo>
                  <a:pt x="4585" y="2303"/>
                </a:lnTo>
                <a:lnTo>
                  <a:pt x="4482" y="2396"/>
                </a:lnTo>
                <a:lnTo>
                  <a:pt x="4471" y="2458"/>
                </a:lnTo>
                <a:lnTo>
                  <a:pt x="4369" y="2605"/>
                </a:lnTo>
                <a:lnTo>
                  <a:pt x="4398" y="2668"/>
                </a:lnTo>
                <a:lnTo>
                  <a:pt x="4262" y="2803"/>
                </a:lnTo>
                <a:lnTo>
                  <a:pt x="4191" y="2746"/>
                </a:lnTo>
                <a:lnTo>
                  <a:pt x="4116" y="2905"/>
                </a:lnTo>
                <a:lnTo>
                  <a:pt x="4057" y="2992"/>
                </a:lnTo>
                <a:lnTo>
                  <a:pt x="4098" y="3042"/>
                </a:lnTo>
                <a:lnTo>
                  <a:pt x="4178" y="2992"/>
                </a:lnTo>
                <a:lnTo>
                  <a:pt x="4258" y="2972"/>
                </a:lnTo>
                <a:lnTo>
                  <a:pt x="4459" y="3139"/>
                </a:lnTo>
                <a:lnTo>
                  <a:pt x="4436" y="3209"/>
                </a:lnTo>
                <a:lnTo>
                  <a:pt x="4351" y="3259"/>
                </a:lnTo>
                <a:lnTo>
                  <a:pt x="4251" y="3315"/>
                </a:lnTo>
                <a:lnTo>
                  <a:pt x="4185" y="3368"/>
                </a:lnTo>
                <a:lnTo>
                  <a:pt x="4295" y="3423"/>
                </a:lnTo>
                <a:lnTo>
                  <a:pt x="4269" y="3486"/>
                </a:lnTo>
                <a:lnTo>
                  <a:pt x="4473" y="3505"/>
                </a:lnTo>
                <a:lnTo>
                  <a:pt x="4369" y="3522"/>
                </a:lnTo>
                <a:lnTo>
                  <a:pt x="4201" y="3552"/>
                </a:lnTo>
                <a:lnTo>
                  <a:pt x="4152" y="3499"/>
                </a:lnTo>
                <a:lnTo>
                  <a:pt x="4089" y="3441"/>
                </a:lnTo>
                <a:lnTo>
                  <a:pt x="4019" y="3390"/>
                </a:lnTo>
                <a:lnTo>
                  <a:pt x="3891" y="3344"/>
                </a:lnTo>
                <a:lnTo>
                  <a:pt x="3803" y="3300"/>
                </a:lnTo>
                <a:lnTo>
                  <a:pt x="3868" y="3220"/>
                </a:lnTo>
                <a:lnTo>
                  <a:pt x="3806" y="3207"/>
                </a:lnTo>
                <a:lnTo>
                  <a:pt x="3678" y="3168"/>
                </a:lnTo>
                <a:lnTo>
                  <a:pt x="3512" y="3208"/>
                </a:lnTo>
                <a:lnTo>
                  <a:pt x="3259" y="3298"/>
                </a:lnTo>
                <a:lnTo>
                  <a:pt x="3088" y="3347"/>
                </a:lnTo>
                <a:lnTo>
                  <a:pt x="2900" y="3438"/>
                </a:lnTo>
                <a:lnTo>
                  <a:pt x="2768" y="3517"/>
                </a:lnTo>
                <a:lnTo>
                  <a:pt x="2753" y="3443"/>
                </a:lnTo>
                <a:lnTo>
                  <a:pt x="2648" y="3431"/>
                </a:lnTo>
                <a:lnTo>
                  <a:pt x="2583" y="3483"/>
                </a:lnTo>
                <a:lnTo>
                  <a:pt x="2715" y="3613"/>
                </a:lnTo>
                <a:lnTo>
                  <a:pt x="2833" y="3625"/>
                </a:lnTo>
                <a:lnTo>
                  <a:pt x="2906" y="3685"/>
                </a:lnTo>
                <a:cubicBezTo>
                  <a:pt x="2911" y="3684"/>
                  <a:pt x="2916" y="3682"/>
                  <a:pt x="2921" y="3681"/>
                </a:cubicBezTo>
                <a:cubicBezTo>
                  <a:pt x="2927" y="3679"/>
                  <a:pt x="2932" y="3677"/>
                  <a:pt x="2938" y="3676"/>
                </a:cubicBezTo>
                <a:cubicBezTo>
                  <a:pt x="2943" y="3674"/>
                  <a:pt x="2948" y="3672"/>
                  <a:pt x="2953" y="3670"/>
                </a:cubicBezTo>
                <a:cubicBezTo>
                  <a:pt x="2959" y="3669"/>
                  <a:pt x="2964" y="3667"/>
                  <a:pt x="2970" y="3665"/>
                </a:cubicBezTo>
                <a:lnTo>
                  <a:pt x="3075" y="3642"/>
                </a:lnTo>
                <a:lnTo>
                  <a:pt x="3110" y="3699"/>
                </a:lnTo>
                <a:lnTo>
                  <a:pt x="3121" y="3779"/>
                </a:lnTo>
                <a:lnTo>
                  <a:pt x="3184" y="3751"/>
                </a:lnTo>
                <a:lnTo>
                  <a:pt x="3226" y="3695"/>
                </a:lnTo>
                <a:lnTo>
                  <a:pt x="3375" y="3677"/>
                </a:lnTo>
                <a:lnTo>
                  <a:pt x="3302" y="3735"/>
                </a:lnTo>
                <a:lnTo>
                  <a:pt x="3337" y="3785"/>
                </a:lnTo>
                <a:lnTo>
                  <a:pt x="3464" y="3740"/>
                </a:lnTo>
                <a:lnTo>
                  <a:pt x="3605" y="3697"/>
                </a:lnTo>
                <a:lnTo>
                  <a:pt x="3685" y="3634"/>
                </a:lnTo>
                <a:lnTo>
                  <a:pt x="3767" y="3570"/>
                </a:lnTo>
                <a:lnTo>
                  <a:pt x="3866" y="3605"/>
                </a:lnTo>
                <a:lnTo>
                  <a:pt x="3970" y="3570"/>
                </a:lnTo>
                <a:lnTo>
                  <a:pt x="3935" y="3717"/>
                </a:lnTo>
                <a:lnTo>
                  <a:pt x="3900" y="3796"/>
                </a:lnTo>
                <a:lnTo>
                  <a:pt x="4031" y="3819"/>
                </a:lnTo>
                <a:lnTo>
                  <a:pt x="4013" y="3931"/>
                </a:lnTo>
                <a:lnTo>
                  <a:pt x="3902" y="4039"/>
                </a:lnTo>
                <a:lnTo>
                  <a:pt x="3870" y="4120"/>
                </a:lnTo>
                <a:lnTo>
                  <a:pt x="4006" y="4081"/>
                </a:lnTo>
                <a:lnTo>
                  <a:pt x="4160" y="4204"/>
                </a:lnTo>
                <a:lnTo>
                  <a:pt x="4272" y="4300"/>
                </a:lnTo>
                <a:lnTo>
                  <a:pt x="4380" y="4419"/>
                </a:lnTo>
                <a:lnTo>
                  <a:pt x="4313" y="4482"/>
                </a:lnTo>
                <a:lnTo>
                  <a:pt x="4315" y="4548"/>
                </a:lnTo>
                <a:lnTo>
                  <a:pt x="4404" y="4548"/>
                </a:lnTo>
                <a:lnTo>
                  <a:pt x="4505" y="4482"/>
                </a:lnTo>
                <a:lnTo>
                  <a:pt x="4601" y="4419"/>
                </a:lnTo>
                <a:lnTo>
                  <a:pt x="4685" y="4321"/>
                </a:lnTo>
                <a:lnTo>
                  <a:pt x="4793" y="4379"/>
                </a:lnTo>
                <a:lnTo>
                  <a:pt x="4875" y="4412"/>
                </a:lnTo>
                <a:lnTo>
                  <a:pt x="5081" y="4312"/>
                </a:lnTo>
                <a:lnTo>
                  <a:pt x="5053" y="4389"/>
                </a:lnTo>
                <a:lnTo>
                  <a:pt x="4952" y="4427"/>
                </a:lnTo>
                <a:lnTo>
                  <a:pt x="5017" y="4524"/>
                </a:lnTo>
                <a:lnTo>
                  <a:pt x="5023" y="4586"/>
                </a:lnTo>
                <a:lnTo>
                  <a:pt x="4945" y="4631"/>
                </a:lnTo>
                <a:lnTo>
                  <a:pt x="4863" y="4721"/>
                </a:lnTo>
                <a:lnTo>
                  <a:pt x="4845" y="4785"/>
                </a:lnTo>
                <a:lnTo>
                  <a:pt x="4832" y="4875"/>
                </a:lnTo>
                <a:lnTo>
                  <a:pt x="4882" y="4928"/>
                </a:lnTo>
                <a:lnTo>
                  <a:pt x="4927" y="4888"/>
                </a:lnTo>
                <a:lnTo>
                  <a:pt x="5049" y="4859"/>
                </a:lnTo>
                <a:lnTo>
                  <a:pt x="5133" y="4920"/>
                </a:lnTo>
                <a:lnTo>
                  <a:pt x="5201" y="4925"/>
                </a:lnTo>
                <a:lnTo>
                  <a:pt x="5294" y="4915"/>
                </a:lnTo>
                <a:lnTo>
                  <a:pt x="5330" y="4816"/>
                </a:lnTo>
                <a:lnTo>
                  <a:pt x="5400" y="4753"/>
                </a:lnTo>
                <a:lnTo>
                  <a:pt x="5430" y="4677"/>
                </a:lnTo>
                <a:lnTo>
                  <a:pt x="5376" y="4574"/>
                </a:lnTo>
                <a:lnTo>
                  <a:pt x="5359" y="4504"/>
                </a:lnTo>
                <a:lnTo>
                  <a:pt x="5451" y="4447"/>
                </a:lnTo>
                <a:lnTo>
                  <a:pt x="5511" y="4355"/>
                </a:lnTo>
                <a:lnTo>
                  <a:pt x="5558" y="4240"/>
                </a:lnTo>
                <a:lnTo>
                  <a:pt x="5632" y="4133"/>
                </a:lnTo>
                <a:lnTo>
                  <a:pt x="5671" y="4063"/>
                </a:lnTo>
                <a:lnTo>
                  <a:pt x="5759" y="3948"/>
                </a:lnTo>
                <a:lnTo>
                  <a:pt x="5792" y="3827"/>
                </a:lnTo>
                <a:lnTo>
                  <a:pt x="5807" y="3736"/>
                </a:lnTo>
                <a:lnTo>
                  <a:pt x="5856" y="3649"/>
                </a:lnTo>
                <a:lnTo>
                  <a:pt x="5831" y="3569"/>
                </a:lnTo>
                <a:lnTo>
                  <a:pt x="5770" y="3601"/>
                </a:lnTo>
                <a:lnTo>
                  <a:pt x="5657" y="3558"/>
                </a:lnTo>
                <a:lnTo>
                  <a:pt x="5697" y="3495"/>
                </a:lnTo>
                <a:lnTo>
                  <a:pt x="5774" y="3495"/>
                </a:lnTo>
                <a:lnTo>
                  <a:pt x="5846" y="3458"/>
                </a:lnTo>
                <a:lnTo>
                  <a:pt x="5834" y="3390"/>
                </a:lnTo>
                <a:lnTo>
                  <a:pt x="5763" y="3366"/>
                </a:lnTo>
                <a:lnTo>
                  <a:pt x="5763" y="3275"/>
                </a:lnTo>
                <a:lnTo>
                  <a:pt x="5754" y="3184"/>
                </a:lnTo>
                <a:lnTo>
                  <a:pt x="5788" y="3070"/>
                </a:lnTo>
                <a:lnTo>
                  <a:pt x="5948" y="3025"/>
                </a:lnTo>
                <a:lnTo>
                  <a:pt x="6106" y="3002"/>
                </a:lnTo>
                <a:lnTo>
                  <a:pt x="6182" y="2933"/>
                </a:lnTo>
                <a:lnTo>
                  <a:pt x="6223" y="2853"/>
                </a:lnTo>
                <a:lnTo>
                  <a:pt x="6276" y="2714"/>
                </a:lnTo>
                <a:lnTo>
                  <a:pt x="6304" y="2625"/>
                </a:lnTo>
                <a:lnTo>
                  <a:pt x="6386" y="2573"/>
                </a:lnTo>
                <a:lnTo>
                  <a:pt x="6558" y="2545"/>
                </a:lnTo>
                <a:lnTo>
                  <a:pt x="6670" y="2513"/>
                </a:lnTo>
                <a:lnTo>
                  <a:pt x="6806" y="2370"/>
                </a:lnTo>
                <a:lnTo>
                  <a:pt x="6948" y="2275"/>
                </a:lnTo>
                <a:lnTo>
                  <a:pt x="6933" y="2207"/>
                </a:lnTo>
                <a:lnTo>
                  <a:pt x="6985" y="2152"/>
                </a:lnTo>
                <a:lnTo>
                  <a:pt x="6810" y="2131"/>
                </a:lnTo>
                <a:lnTo>
                  <a:pt x="6933" y="2039"/>
                </a:lnTo>
                <a:lnTo>
                  <a:pt x="6992" y="1961"/>
                </a:lnTo>
                <a:lnTo>
                  <a:pt x="7130" y="1910"/>
                </a:lnTo>
                <a:lnTo>
                  <a:pt x="7036" y="1841"/>
                </a:lnTo>
                <a:lnTo>
                  <a:pt x="7084" y="1808"/>
                </a:lnTo>
                <a:lnTo>
                  <a:pt x="7301" y="1836"/>
                </a:lnTo>
                <a:lnTo>
                  <a:pt x="7394" y="1898"/>
                </a:lnTo>
                <a:lnTo>
                  <a:pt x="7525" y="1886"/>
                </a:lnTo>
                <a:lnTo>
                  <a:pt x="7625" y="1837"/>
                </a:lnTo>
                <a:lnTo>
                  <a:pt x="7769" y="1808"/>
                </a:lnTo>
                <a:lnTo>
                  <a:pt x="7803" y="1735"/>
                </a:lnTo>
                <a:lnTo>
                  <a:pt x="7739" y="1695"/>
                </a:lnTo>
                <a:lnTo>
                  <a:pt x="7920" y="1618"/>
                </a:lnTo>
                <a:lnTo>
                  <a:pt x="8000" y="1631"/>
                </a:lnTo>
                <a:lnTo>
                  <a:pt x="8201" y="1543"/>
                </a:lnTo>
                <a:lnTo>
                  <a:pt x="8282" y="1542"/>
                </a:lnTo>
                <a:lnTo>
                  <a:pt x="8333" y="1495"/>
                </a:lnTo>
                <a:lnTo>
                  <a:pt x="8407" y="1500"/>
                </a:lnTo>
                <a:lnTo>
                  <a:pt x="8475" y="1531"/>
                </a:lnTo>
                <a:lnTo>
                  <a:pt x="8385" y="1575"/>
                </a:lnTo>
                <a:lnTo>
                  <a:pt x="8397" y="1694"/>
                </a:lnTo>
                <a:lnTo>
                  <a:pt x="8477" y="1689"/>
                </a:lnTo>
                <a:lnTo>
                  <a:pt x="8584" y="1717"/>
                </a:lnTo>
                <a:lnTo>
                  <a:pt x="8606" y="1767"/>
                </a:lnTo>
                <a:lnTo>
                  <a:pt x="8695" y="1726"/>
                </a:lnTo>
                <a:lnTo>
                  <a:pt x="8826" y="1682"/>
                </a:lnTo>
                <a:lnTo>
                  <a:pt x="8888" y="1717"/>
                </a:lnTo>
                <a:lnTo>
                  <a:pt x="8995" y="1745"/>
                </a:lnTo>
                <a:lnTo>
                  <a:pt x="9107" y="1710"/>
                </a:lnTo>
                <a:lnTo>
                  <a:pt x="9143" y="1654"/>
                </a:lnTo>
                <a:lnTo>
                  <a:pt x="9185" y="1568"/>
                </a:lnTo>
                <a:lnTo>
                  <a:pt x="9304" y="1550"/>
                </a:lnTo>
                <a:lnTo>
                  <a:pt x="9374" y="1586"/>
                </a:lnTo>
                <a:lnTo>
                  <a:pt x="9432" y="1592"/>
                </a:lnTo>
                <a:lnTo>
                  <a:pt x="9463" y="1500"/>
                </a:lnTo>
                <a:lnTo>
                  <a:pt x="9548" y="1451"/>
                </a:lnTo>
                <a:lnTo>
                  <a:pt x="9703" y="1396"/>
                </a:lnTo>
                <a:lnTo>
                  <a:pt x="9820" y="1356"/>
                </a:lnTo>
                <a:lnTo>
                  <a:pt x="9897" y="1345"/>
                </a:lnTo>
                <a:lnTo>
                  <a:pt x="9901" y="1284"/>
                </a:lnTo>
                <a:lnTo>
                  <a:pt x="9792" y="1212"/>
                </a:lnTo>
                <a:lnTo>
                  <a:pt x="9927" y="1206"/>
                </a:lnTo>
                <a:lnTo>
                  <a:pt x="10044" y="1229"/>
                </a:lnTo>
                <a:lnTo>
                  <a:pt x="10153" y="1224"/>
                </a:lnTo>
                <a:lnTo>
                  <a:pt x="10213" y="1143"/>
                </a:lnTo>
                <a:lnTo>
                  <a:pt x="10129" y="1063"/>
                </a:lnTo>
                <a:lnTo>
                  <a:pt x="10189" y="1054"/>
                </a:lnTo>
                <a:lnTo>
                  <a:pt x="10295" y="1106"/>
                </a:lnTo>
                <a:lnTo>
                  <a:pt x="10396" y="1106"/>
                </a:lnTo>
                <a:lnTo>
                  <a:pt x="10452" y="1077"/>
                </a:lnTo>
                <a:lnTo>
                  <a:pt x="10539" y="1019"/>
                </a:lnTo>
                <a:lnTo>
                  <a:pt x="10545" y="1091"/>
                </a:lnTo>
                <a:lnTo>
                  <a:pt x="10514" y="1161"/>
                </a:lnTo>
                <a:lnTo>
                  <a:pt x="10590" y="1194"/>
                </a:lnTo>
                <a:lnTo>
                  <a:pt x="10623" y="1094"/>
                </a:lnTo>
                <a:lnTo>
                  <a:pt x="10705" y="1043"/>
                </a:lnTo>
                <a:lnTo>
                  <a:pt x="10724" y="959"/>
                </a:lnTo>
                <a:lnTo>
                  <a:pt x="10741" y="860"/>
                </a:lnTo>
                <a:lnTo>
                  <a:pt x="10745" y="748"/>
                </a:lnTo>
                <a:lnTo>
                  <a:pt x="10830" y="692"/>
                </a:lnTo>
                <a:lnTo>
                  <a:pt x="10923" y="669"/>
                </a:lnTo>
                <a:lnTo>
                  <a:pt x="11046" y="676"/>
                </a:lnTo>
                <a:lnTo>
                  <a:pt x="10996" y="718"/>
                </a:lnTo>
                <a:lnTo>
                  <a:pt x="10926" y="730"/>
                </a:lnTo>
                <a:lnTo>
                  <a:pt x="10809" y="796"/>
                </a:lnTo>
                <a:lnTo>
                  <a:pt x="10822" y="880"/>
                </a:lnTo>
                <a:lnTo>
                  <a:pt x="10780" y="1004"/>
                </a:lnTo>
                <a:lnTo>
                  <a:pt x="10773" y="1057"/>
                </a:lnTo>
                <a:lnTo>
                  <a:pt x="10726" y="1110"/>
                </a:lnTo>
                <a:lnTo>
                  <a:pt x="10695" y="1170"/>
                </a:lnTo>
                <a:lnTo>
                  <a:pt x="10854" y="1228"/>
                </a:lnTo>
                <a:lnTo>
                  <a:pt x="10934" y="1193"/>
                </a:lnTo>
                <a:lnTo>
                  <a:pt x="10996" y="1175"/>
                </a:lnTo>
                <a:lnTo>
                  <a:pt x="11055" y="1115"/>
                </a:lnTo>
                <a:lnTo>
                  <a:pt x="11171" y="1081"/>
                </a:lnTo>
                <a:lnTo>
                  <a:pt x="11235" y="1049"/>
                </a:lnTo>
                <a:lnTo>
                  <a:pt x="11245" y="988"/>
                </a:lnTo>
                <a:lnTo>
                  <a:pt x="11214" y="895"/>
                </a:lnTo>
                <a:lnTo>
                  <a:pt x="11309" y="918"/>
                </a:lnTo>
                <a:lnTo>
                  <a:pt x="11442" y="1015"/>
                </a:lnTo>
                <a:lnTo>
                  <a:pt x="11487" y="1063"/>
                </a:lnTo>
                <a:lnTo>
                  <a:pt x="11615" y="1114"/>
                </a:lnTo>
                <a:lnTo>
                  <a:pt x="11833" y="1289"/>
                </a:lnTo>
                <a:lnTo>
                  <a:pt x="11757" y="1340"/>
                </a:lnTo>
                <a:cubicBezTo>
                  <a:pt x="11734" y="1353"/>
                  <a:pt x="11710" y="1365"/>
                  <a:pt x="11686" y="1375"/>
                </a:cubicBezTo>
                <a:cubicBezTo>
                  <a:pt x="11643" y="1391"/>
                  <a:pt x="11600" y="1403"/>
                  <a:pt x="11555" y="1408"/>
                </a:cubicBezTo>
                <a:lnTo>
                  <a:pt x="11462" y="1448"/>
                </a:lnTo>
                <a:cubicBezTo>
                  <a:pt x="11416" y="1468"/>
                  <a:pt x="11368" y="1486"/>
                  <a:pt x="11320" y="1500"/>
                </a:cubicBezTo>
                <a:cubicBezTo>
                  <a:pt x="11300" y="1506"/>
                  <a:pt x="11281" y="1511"/>
                  <a:pt x="11261" y="1516"/>
                </a:cubicBezTo>
                <a:lnTo>
                  <a:pt x="11181" y="1507"/>
                </a:lnTo>
                <a:lnTo>
                  <a:pt x="11030" y="1507"/>
                </a:lnTo>
                <a:lnTo>
                  <a:pt x="10934" y="1503"/>
                </a:lnTo>
                <a:lnTo>
                  <a:pt x="10809" y="1515"/>
                </a:lnTo>
                <a:lnTo>
                  <a:pt x="10747" y="1614"/>
                </a:lnTo>
                <a:lnTo>
                  <a:pt x="10819" y="1631"/>
                </a:lnTo>
                <a:lnTo>
                  <a:pt x="10969" y="1619"/>
                </a:lnTo>
                <a:lnTo>
                  <a:pt x="11157" y="1625"/>
                </a:lnTo>
                <a:lnTo>
                  <a:pt x="11217" y="1614"/>
                </a:lnTo>
                <a:lnTo>
                  <a:pt x="11367" y="1614"/>
                </a:lnTo>
                <a:lnTo>
                  <a:pt x="11444" y="1637"/>
                </a:lnTo>
                <a:lnTo>
                  <a:pt x="11524" y="1637"/>
                </a:lnTo>
                <a:lnTo>
                  <a:pt x="11612" y="1580"/>
                </a:lnTo>
                <a:lnTo>
                  <a:pt x="11712" y="1523"/>
                </a:lnTo>
                <a:lnTo>
                  <a:pt x="11819" y="1471"/>
                </a:lnTo>
                <a:lnTo>
                  <a:pt x="11946" y="1465"/>
                </a:lnTo>
                <a:lnTo>
                  <a:pt x="12061" y="1443"/>
                </a:lnTo>
                <a:lnTo>
                  <a:pt x="12136" y="1357"/>
                </a:lnTo>
                <a:lnTo>
                  <a:pt x="12043" y="1285"/>
                </a:lnTo>
                <a:lnTo>
                  <a:pt x="11919" y="1210"/>
                </a:lnTo>
                <a:lnTo>
                  <a:pt x="11819" y="1205"/>
                </a:lnTo>
                <a:lnTo>
                  <a:pt x="11706" y="1174"/>
                </a:lnTo>
                <a:lnTo>
                  <a:pt x="11777" y="1143"/>
                </a:lnTo>
                <a:lnTo>
                  <a:pt x="11750" y="1051"/>
                </a:lnTo>
                <a:lnTo>
                  <a:pt x="11825" y="1016"/>
                </a:lnTo>
                <a:lnTo>
                  <a:pt x="11846" y="1077"/>
                </a:lnTo>
                <a:lnTo>
                  <a:pt x="11928" y="1117"/>
                </a:lnTo>
                <a:lnTo>
                  <a:pt x="12159" y="1117"/>
                </a:lnTo>
                <a:lnTo>
                  <a:pt x="12136" y="1175"/>
                </a:lnTo>
                <a:lnTo>
                  <a:pt x="12345" y="1232"/>
                </a:lnTo>
                <a:lnTo>
                  <a:pt x="12516" y="1260"/>
                </a:lnTo>
                <a:lnTo>
                  <a:pt x="12410" y="1269"/>
                </a:lnTo>
                <a:lnTo>
                  <a:pt x="12377" y="1343"/>
                </a:lnTo>
                <a:lnTo>
                  <a:pt x="12484" y="1372"/>
                </a:lnTo>
                <a:lnTo>
                  <a:pt x="12555" y="1355"/>
                </a:lnTo>
                <a:lnTo>
                  <a:pt x="12565" y="1284"/>
                </a:lnTo>
                <a:lnTo>
                  <a:pt x="12747" y="1256"/>
                </a:lnTo>
                <a:lnTo>
                  <a:pt x="12841" y="1250"/>
                </a:lnTo>
                <a:lnTo>
                  <a:pt x="12901" y="1278"/>
                </a:lnTo>
                <a:lnTo>
                  <a:pt x="12864" y="1328"/>
                </a:lnTo>
                <a:lnTo>
                  <a:pt x="12746" y="1364"/>
                </a:lnTo>
                <a:lnTo>
                  <a:pt x="12797" y="1425"/>
                </a:lnTo>
                <a:lnTo>
                  <a:pt x="12864" y="1482"/>
                </a:lnTo>
                <a:lnTo>
                  <a:pt x="12914" y="1448"/>
                </a:lnTo>
                <a:lnTo>
                  <a:pt x="13008" y="1431"/>
                </a:lnTo>
                <a:lnTo>
                  <a:pt x="13050" y="1368"/>
                </a:lnTo>
                <a:lnTo>
                  <a:pt x="13121" y="1351"/>
                </a:lnTo>
                <a:lnTo>
                  <a:pt x="13164" y="1395"/>
                </a:lnTo>
                <a:lnTo>
                  <a:pt x="13267" y="1387"/>
                </a:lnTo>
                <a:lnTo>
                  <a:pt x="13470" y="1475"/>
                </a:lnTo>
                <a:lnTo>
                  <a:pt x="13581" y="1528"/>
                </a:lnTo>
                <a:lnTo>
                  <a:pt x="13644" y="1571"/>
                </a:lnTo>
                <a:lnTo>
                  <a:pt x="13707" y="1588"/>
                </a:lnTo>
                <a:lnTo>
                  <a:pt x="13776" y="1583"/>
                </a:lnTo>
                <a:lnTo>
                  <a:pt x="13849" y="1548"/>
                </a:lnTo>
                <a:lnTo>
                  <a:pt x="13889" y="1674"/>
                </a:lnTo>
                <a:lnTo>
                  <a:pt x="13754" y="1658"/>
                </a:lnTo>
                <a:lnTo>
                  <a:pt x="13712" y="1733"/>
                </a:lnTo>
                <a:lnTo>
                  <a:pt x="13587" y="1707"/>
                </a:lnTo>
                <a:lnTo>
                  <a:pt x="13509" y="1604"/>
                </a:lnTo>
                <a:lnTo>
                  <a:pt x="13433" y="1532"/>
                </a:lnTo>
                <a:lnTo>
                  <a:pt x="13378" y="1440"/>
                </a:lnTo>
                <a:lnTo>
                  <a:pt x="13225" y="1451"/>
                </a:lnTo>
                <a:lnTo>
                  <a:pt x="13129" y="1479"/>
                </a:lnTo>
                <a:lnTo>
                  <a:pt x="13141" y="1552"/>
                </a:lnTo>
                <a:lnTo>
                  <a:pt x="13195" y="1653"/>
                </a:lnTo>
                <a:lnTo>
                  <a:pt x="13228" y="1725"/>
                </a:lnTo>
                <a:lnTo>
                  <a:pt x="13280" y="1806"/>
                </a:lnTo>
                <a:lnTo>
                  <a:pt x="13280" y="1882"/>
                </a:lnTo>
                <a:lnTo>
                  <a:pt x="13349" y="1898"/>
                </a:lnTo>
                <a:lnTo>
                  <a:pt x="13351" y="1980"/>
                </a:lnTo>
                <a:lnTo>
                  <a:pt x="13274" y="2009"/>
                </a:lnTo>
                <a:lnTo>
                  <a:pt x="13302" y="2116"/>
                </a:lnTo>
                <a:lnTo>
                  <a:pt x="13367" y="2160"/>
                </a:lnTo>
                <a:lnTo>
                  <a:pt x="13406" y="2245"/>
                </a:lnTo>
                <a:lnTo>
                  <a:pt x="13448" y="2311"/>
                </a:lnTo>
                <a:lnTo>
                  <a:pt x="13605" y="2329"/>
                </a:lnTo>
                <a:lnTo>
                  <a:pt x="13626" y="2378"/>
                </a:lnTo>
                <a:lnTo>
                  <a:pt x="13716" y="2434"/>
                </a:lnTo>
                <a:lnTo>
                  <a:pt x="13858" y="2509"/>
                </a:lnTo>
                <a:lnTo>
                  <a:pt x="13978" y="2589"/>
                </a:lnTo>
                <a:lnTo>
                  <a:pt x="14085" y="2640"/>
                </a:lnTo>
                <a:lnTo>
                  <a:pt x="14196" y="2686"/>
                </a:lnTo>
                <a:lnTo>
                  <a:pt x="14385" y="2735"/>
                </a:lnTo>
                <a:lnTo>
                  <a:pt x="14340" y="2658"/>
                </a:lnTo>
                <a:lnTo>
                  <a:pt x="14480" y="2708"/>
                </a:lnTo>
                <a:lnTo>
                  <a:pt x="14693" y="2827"/>
                </a:lnTo>
                <a:lnTo>
                  <a:pt x="15071" y="2950"/>
                </a:lnTo>
                <a:lnTo>
                  <a:pt x="15184" y="3053"/>
                </a:lnTo>
                <a:lnTo>
                  <a:pt x="15252" y="3112"/>
                </a:lnTo>
                <a:lnTo>
                  <a:pt x="15319" y="3208"/>
                </a:lnTo>
                <a:lnTo>
                  <a:pt x="15419" y="3260"/>
                </a:lnTo>
                <a:cubicBezTo>
                  <a:pt x="15459" y="3288"/>
                  <a:pt x="15499" y="3314"/>
                  <a:pt x="15540" y="3339"/>
                </a:cubicBezTo>
                <a:cubicBezTo>
                  <a:pt x="15589" y="3369"/>
                  <a:pt x="15639" y="3399"/>
                  <a:pt x="15693" y="3419"/>
                </a:cubicBezTo>
                <a:cubicBezTo>
                  <a:pt x="15721" y="3430"/>
                  <a:pt x="15749" y="3438"/>
                  <a:pt x="15779" y="3443"/>
                </a:cubicBezTo>
                <a:cubicBezTo>
                  <a:pt x="15814" y="3451"/>
                  <a:pt x="15848" y="3459"/>
                  <a:pt x="15882" y="3466"/>
                </a:cubicBezTo>
                <a:cubicBezTo>
                  <a:pt x="15934" y="3477"/>
                  <a:pt x="15986" y="3488"/>
                  <a:pt x="16038" y="3499"/>
                </a:cubicBezTo>
                <a:lnTo>
                  <a:pt x="16174" y="3511"/>
                </a:lnTo>
                <a:lnTo>
                  <a:pt x="16267" y="3471"/>
                </a:lnTo>
                <a:lnTo>
                  <a:pt x="16286" y="3409"/>
                </a:lnTo>
                <a:lnTo>
                  <a:pt x="16267" y="3352"/>
                </a:lnTo>
                <a:lnTo>
                  <a:pt x="16185" y="3296"/>
                </a:lnTo>
                <a:lnTo>
                  <a:pt x="16135" y="3263"/>
                </a:lnTo>
                <a:cubicBezTo>
                  <a:pt x="16068" y="3293"/>
                  <a:pt x="15996" y="3234"/>
                  <a:pt x="16016" y="3165"/>
                </a:cubicBezTo>
                <a:cubicBezTo>
                  <a:pt x="16023" y="3142"/>
                  <a:pt x="16043" y="3123"/>
                  <a:pt x="16067" y="3117"/>
                </a:cubicBezTo>
                <a:lnTo>
                  <a:pt x="16127" y="3096"/>
                </a:lnTo>
                <a:lnTo>
                  <a:pt x="16277" y="3112"/>
                </a:lnTo>
                <a:lnTo>
                  <a:pt x="16487" y="3137"/>
                </a:lnTo>
                <a:lnTo>
                  <a:pt x="16500" y="3050"/>
                </a:lnTo>
                <a:lnTo>
                  <a:pt x="16465" y="2984"/>
                </a:lnTo>
                <a:lnTo>
                  <a:pt x="16382" y="2957"/>
                </a:lnTo>
                <a:lnTo>
                  <a:pt x="16291" y="2881"/>
                </a:lnTo>
                <a:lnTo>
                  <a:pt x="16234" y="2854"/>
                </a:lnTo>
                <a:lnTo>
                  <a:pt x="16167" y="2787"/>
                </a:lnTo>
                <a:lnTo>
                  <a:pt x="16084" y="2718"/>
                </a:lnTo>
                <a:lnTo>
                  <a:pt x="15999" y="2707"/>
                </a:lnTo>
                <a:lnTo>
                  <a:pt x="15924" y="2718"/>
                </a:lnTo>
                <a:lnTo>
                  <a:pt x="15797" y="2730"/>
                </a:lnTo>
                <a:lnTo>
                  <a:pt x="15718" y="2654"/>
                </a:lnTo>
                <a:lnTo>
                  <a:pt x="15676" y="2573"/>
                </a:lnTo>
                <a:lnTo>
                  <a:pt x="15625" y="2512"/>
                </a:lnTo>
                <a:lnTo>
                  <a:pt x="15454" y="2512"/>
                </a:lnTo>
                <a:lnTo>
                  <a:pt x="15437" y="2430"/>
                </a:lnTo>
                <a:lnTo>
                  <a:pt x="15359" y="2441"/>
                </a:lnTo>
                <a:lnTo>
                  <a:pt x="15342" y="2493"/>
                </a:lnTo>
                <a:lnTo>
                  <a:pt x="15411" y="2559"/>
                </a:lnTo>
                <a:lnTo>
                  <a:pt x="15387" y="2628"/>
                </a:lnTo>
                <a:lnTo>
                  <a:pt x="15287" y="2599"/>
                </a:lnTo>
                <a:lnTo>
                  <a:pt x="15183" y="2539"/>
                </a:lnTo>
                <a:lnTo>
                  <a:pt x="15055" y="2494"/>
                </a:lnTo>
                <a:lnTo>
                  <a:pt x="14993" y="2437"/>
                </a:lnTo>
                <a:lnTo>
                  <a:pt x="14865" y="2404"/>
                </a:lnTo>
                <a:lnTo>
                  <a:pt x="14733" y="2397"/>
                </a:lnTo>
                <a:lnTo>
                  <a:pt x="14605" y="2333"/>
                </a:lnTo>
                <a:lnTo>
                  <a:pt x="14509" y="2283"/>
                </a:lnTo>
                <a:lnTo>
                  <a:pt x="14417" y="2254"/>
                </a:lnTo>
                <a:lnTo>
                  <a:pt x="14347" y="2143"/>
                </a:lnTo>
                <a:lnTo>
                  <a:pt x="14461" y="2143"/>
                </a:lnTo>
                <a:cubicBezTo>
                  <a:pt x="14516" y="2180"/>
                  <a:pt x="14578" y="2208"/>
                  <a:pt x="14643" y="2225"/>
                </a:cubicBezTo>
                <a:cubicBezTo>
                  <a:pt x="14676" y="2233"/>
                  <a:pt x="14709" y="2239"/>
                  <a:pt x="14743" y="2242"/>
                </a:cubicBezTo>
                <a:lnTo>
                  <a:pt x="14838" y="2310"/>
                </a:lnTo>
                <a:lnTo>
                  <a:pt x="14928" y="2366"/>
                </a:lnTo>
                <a:lnTo>
                  <a:pt x="15020" y="2384"/>
                </a:lnTo>
                <a:lnTo>
                  <a:pt x="15170" y="2377"/>
                </a:lnTo>
                <a:lnTo>
                  <a:pt x="15242" y="2404"/>
                </a:lnTo>
                <a:lnTo>
                  <a:pt x="15348" y="2307"/>
                </a:lnTo>
                <a:lnTo>
                  <a:pt x="15281" y="2250"/>
                </a:lnTo>
                <a:lnTo>
                  <a:pt x="15004" y="2045"/>
                </a:lnTo>
                <a:lnTo>
                  <a:pt x="14874" y="1985"/>
                </a:lnTo>
                <a:lnTo>
                  <a:pt x="14885" y="1908"/>
                </a:lnTo>
                <a:cubicBezTo>
                  <a:pt x="14953" y="1927"/>
                  <a:pt x="15016" y="1959"/>
                  <a:pt x="15070" y="2003"/>
                </a:cubicBezTo>
                <a:cubicBezTo>
                  <a:pt x="15110" y="2035"/>
                  <a:pt x="15145" y="2073"/>
                  <a:pt x="15183" y="2107"/>
                </a:cubicBezTo>
                <a:cubicBezTo>
                  <a:pt x="15212" y="2133"/>
                  <a:pt x="15243" y="2158"/>
                  <a:pt x="15276" y="2180"/>
                </a:cubicBezTo>
                <a:lnTo>
                  <a:pt x="15366" y="2215"/>
                </a:lnTo>
                <a:lnTo>
                  <a:pt x="15412" y="2307"/>
                </a:lnTo>
                <a:lnTo>
                  <a:pt x="15544" y="2372"/>
                </a:lnTo>
                <a:lnTo>
                  <a:pt x="15614" y="2372"/>
                </a:lnTo>
                <a:lnTo>
                  <a:pt x="15786" y="2417"/>
                </a:lnTo>
                <a:lnTo>
                  <a:pt x="15929" y="2462"/>
                </a:lnTo>
                <a:lnTo>
                  <a:pt x="16039" y="2485"/>
                </a:lnTo>
                <a:lnTo>
                  <a:pt x="16158" y="2513"/>
                </a:lnTo>
                <a:lnTo>
                  <a:pt x="16265" y="2593"/>
                </a:lnTo>
                <a:lnTo>
                  <a:pt x="16270" y="2674"/>
                </a:lnTo>
                <a:lnTo>
                  <a:pt x="16270" y="2730"/>
                </a:lnTo>
                <a:lnTo>
                  <a:pt x="16377" y="2810"/>
                </a:lnTo>
                <a:lnTo>
                  <a:pt x="16484" y="2873"/>
                </a:lnTo>
                <a:lnTo>
                  <a:pt x="16539" y="2970"/>
                </a:lnTo>
                <a:lnTo>
                  <a:pt x="16585" y="3030"/>
                </a:lnTo>
                <a:lnTo>
                  <a:pt x="16562" y="3111"/>
                </a:lnTo>
                <a:lnTo>
                  <a:pt x="16532" y="3173"/>
                </a:lnTo>
                <a:lnTo>
                  <a:pt x="16498" y="3250"/>
                </a:lnTo>
                <a:lnTo>
                  <a:pt x="16409" y="3204"/>
                </a:lnTo>
                <a:lnTo>
                  <a:pt x="16356" y="3145"/>
                </a:lnTo>
                <a:lnTo>
                  <a:pt x="16252" y="3177"/>
                </a:lnTo>
                <a:cubicBezTo>
                  <a:pt x="16293" y="3217"/>
                  <a:pt x="16329" y="3260"/>
                  <a:pt x="16361" y="3307"/>
                </a:cubicBezTo>
                <a:cubicBezTo>
                  <a:pt x="16382" y="3339"/>
                  <a:pt x="16401" y="3373"/>
                  <a:pt x="16418" y="3409"/>
                </a:cubicBezTo>
                <a:lnTo>
                  <a:pt x="16564" y="3451"/>
                </a:lnTo>
                <a:lnTo>
                  <a:pt x="16681" y="3471"/>
                </a:lnTo>
                <a:lnTo>
                  <a:pt x="16852" y="3529"/>
                </a:lnTo>
                <a:lnTo>
                  <a:pt x="16941" y="3574"/>
                </a:lnTo>
                <a:lnTo>
                  <a:pt x="16994" y="3654"/>
                </a:lnTo>
                <a:lnTo>
                  <a:pt x="17084" y="3772"/>
                </a:lnTo>
                <a:lnTo>
                  <a:pt x="17117" y="3813"/>
                </a:lnTo>
                <a:lnTo>
                  <a:pt x="17128" y="3903"/>
                </a:lnTo>
                <a:lnTo>
                  <a:pt x="17212" y="3943"/>
                </a:lnTo>
                <a:lnTo>
                  <a:pt x="17401" y="4112"/>
                </a:lnTo>
                <a:lnTo>
                  <a:pt x="17571" y="4292"/>
                </a:lnTo>
                <a:lnTo>
                  <a:pt x="17472" y="4250"/>
                </a:lnTo>
                <a:lnTo>
                  <a:pt x="17387" y="4222"/>
                </a:lnTo>
                <a:lnTo>
                  <a:pt x="17322" y="4142"/>
                </a:lnTo>
                <a:lnTo>
                  <a:pt x="17230" y="4186"/>
                </a:lnTo>
                <a:lnTo>
                  <a:pt x="17230" y="4254"/>
                </a:lnTo>
                <a:lnTo>
                  <a:pt x="17176" y="4283"/>
                </a:lnTo>
                <a:lnTo>
                  <a:pt x="17058" y="4250"/>
                </a:lnTo>
                <a:lnTo>
                  <a:pt x="16952" y="4238"/>
                </a:lnTo>
                <a:lnTo>
                  <a:pt x="16789" y="4288"/>
                </a:lnTo>
                <a:lnTo>
                  <a:pt x="16696" y="4250"/>
                </a:lnTo>
                <a:lnTo>
                  <a:pt x="16593" y="4116"/>
                </a:lnTo>
                <a:lnTo>
                  <a:pt x="16515" y="4102"/>
                </a:lnTo>
                <a:lnTo>
                  <a:pt x="16551" y="4182"/>
                </a:lnTo>
                <a:lnTo>
                  <a:pt x="16510" y="4250"/>
                </a:lnTo>
                <a:lnTo>
                  <a:pt x="16452" y="4201"/>
                </a:lnTo>
                <a:lnTo>
                  <a:pt x="16312" y="4026"/>
                </a:lnTo>
                <a:lnTo>
                  <a:pt x="16222" y="4086"/>
                </a:lnTo>
                <a:lnTo>
                  <a:pt x="16302" y="4141"/>
                </a:lnTo>
                <a:cubicBezTo>
                  <a:pt x="16314" y="4155"/>
                  <a:pt x="16326" y="4169"/>
                  <a:pt x="16337" y="4184"/>
                </a:cubicBezTo>
                <a:cubicBezTo>
                  <a:pt x="16349" y="4198"/>
                  <a:pt x="16360" y="4213"/>
                  <a:pt x="16372" y="4228"/>
                </a:cubicBezTo>
                <a:lnTo>
                  <a:pt x="16372" y="4296"/>
                </a:lnTo>
                <a:lnTo>
                  <a:pt x="16420" y="4320"/>
                </a:lnTo>
                <a:lnTo>
                  <a:pt x="16551" y="4430"/>
                </a:lnTo>
                <a:lnTo>
                  <a:pt x="16427" y="4418"/>
                </a:lnTo>
                <a:lnTo>
                  <a:pt x="16427" y="4498"/>
                </a:lnTo>
                <a:lnTo>
                  <a:pt x="16521" y="4581"/>
                </a:lnTo>
                <a:lnTo>
                  <a:pt x="16639" y="4667"/>
                </a:lnTo>
                <a:lnTo>
                  <a:pt x="16735" y="4683"/>
                </a:lnTo>
                <a:cubicBezTo>
                  <a:pt x="16717" y="4664"/>
                  <a:pt x="16699" y="4645"/>
                  <a:pt x="16681" y="4626"/>
                </a:cubicBezTo>
                <a:cubicBezTo>
                  <a:pt x="16663" y="4607"/>
                  <a:pt x="16644" y="4588"/>
                  <a:pt x="16626" y="4569"/>
                </a:cubicBezTo>
                <a:lnTo>
                  <a:pt x="16781" y="4649"/>
                </a:lnTo>
                <a:lnTo>
                  <a:pt x="16853" y="4618"/>
                </a:lnTo>
                <a:lnTo>
                  <a:pt x="16941" y="4702"/>
                </a:lnTo>
                <a:lnTo>
                  <a:pt x="16941" y="4765"/>
                </a:lnTo>
                <a:lnTo>
                  <a:pt x="16988" y="4851"/>
                </a:lnTo>
                <a:lnTo>
                  <a:pt x="17056" y="4936"/>
                </a:lnTo>
                <a:lnTo>
                  <a:pt x="17127" y="4994"/>
                </a:lnTo>
                <a:lnTo>
                  <a:pt x="17158" y="5048"/>
                </a:lnTo>
                <a:lnTo>
                  <a:pt x="17215" y="5165"/>
                </a:lnTo>
                <a:lnTo>
                  <a:pt x="17320" y="5194"/>
                </a:lnTo>
                <a:lnTo>
                  <a:pt x="17372" y="5209"/>
                </a:lnTo>
                <a:lnTo>
                  <a:pt x="17437" y="5289"/>
                </a:lnTo>
                <a:lnTo>
                  <a:pt x="17507" y="5364"/>
                </a:lnTo>
                <a:lnTo>
                  <a:pt x="17597" y="5392"/>
                </a:lnTo>
                <a:lnTo>
                  <a:pt x="17628" y="5325"/>
                </a:lnTo>
                <a:lnTo>
                  <a:pt x="17615" y="5239"/>
                </a:lnTo>
                <a:lnTo>
                  <a:pt x="17599" y="5171"/>
                </a:lnTo>
                <a:lnTo>
                  <a:pt x="17556" y="5087"/>
                </a:lnTo>
                <a:lnTo>
                  <a:pt x="17505" y="5010"/>
                </a:lnTo>
                <a:lnTo>
                  <a:pt x="17409" y="4885"/>
                </a:lnTo>
                <a:lnTo>
                  <a:pt x="17302" y="4785"/>
                </a:lnTo>
                <a:lnTo>
                  <a:pt x="17109" y="4700"/>
                </a:lnTo>
                <a:lnTo>
                  <a:pt x="17030" y="4629"/>
                </a:lnTo>
                <a:lnTo>
                  <a:pt x="17106" y="4621"/>
                </a:lnTo>
                <a:lnTo>
                  <a:pt x="17027" y="4519"/>
                </a:lnTo>
                <a:cubicBezTo>
                  <a:pt x="17045" y="4521"/>
                  <a:pt x="17064" y="4523"/>
                  <a:pt x="17083" y="4524"/>
                </a:cubicBezTo>
                <a:cubicBezTo>
                  <a:pt x="17101" y="4526"/>
                  <a:pt x="17120" y="4528"/>
                  <a:pt x="17138" y="4530"/>
                </a:cubicBezTo>
                <a:lnTo>
                  <a:pt x="17244" y="4631"/>
                </a:lnTo>
                <a:lnTo>
                  <a:pt x="17354" y="4700"/>
                </a:lnTo>
                <a:lnTo>
                  <a:pt x="17437" y="4752"/>
                </a:lnTo>
                <a:lnTo>
                  <a:pt x="17464" y="4810"/>
                </a:lnTo>
                <a:lnTo>
                  <a:pt x="17575" y="4845"/>
                </a:lnTo>
                <a:cubicBezTo>
                  <a:pt x="17580" y="4850"/>
                  <a:pt x="17585" y="4855"/>
                  <a:pt x="17590" y="4859"/>
                </a:cubicBezTo>
                <a:cubicBezTo>
                  <a:pt x="17594" y="4864"/>
                  <a:pt x="17599" y="4869"/>
                  <a:pt x="17604" y="4873"/>
                </a:cubicBezTo>
                <a:cubicBezTo>
                  <a:pt x="17609" y="4878"/>
                  <a:pt x="17614" y="4883"/>
                  <a:pt x="17619" y="4887"/>
                </a:cubicBezTo>
                <a:cubicBezTo>
                  <a:pt x="17624" y="4892"/>
                  <a:pt x="17629" y="4897"/>
                  <a:pt x="17633" y="4901"/>
                </a:cubicBezTo>
                <a:lnTo>
                  <a:pt x="17674" y="4956"/>
                </a:lnTo>
                <a:lnTo>
                  <a:pt x="17820" y="5100"/>
                </a:lnTo>
                <a:lnTo>
                  <a:pt x="17838" y="5027"/>
                </a:lnTo>
                <a:lnTo>
                  <a:pt x="17761" y="4888"/>
                </a:lnTo>
                <a:lnTo>
                  <a:pt x="17710" y="4737"/>
                </a:lnTo>
                <a:lnTo>
                  <a:pt x="17675" y="4606"/>
                </a:lnTo>
                <a:lnTo>
                  <a:pt x="17657" y="4532"/>
                </a:lnTo>
                <a:lnTo>
                  <a:pt x="17603" y="4436"/>
                </a:lnTo>
                <a:lnTo>
                  <a:pt x="17568" y="4351"/>
                </a:lnTo>
                <a:lnTo>
                  <a:pt x="17657" y="4408"/>
                </a:lnTo>
                <a:lnTo>
                  <a:pt x="17711" y="4512"/>
                </a:lnTo>
                <a:lnTo>
                  <a:pt x="17789" y="4638"/>
                </a:lnTo>
                <a:lnTo>
                  <a:pt x="17788" y="4710"/>
                </a:lnTo>
                <a:lnTo>
                  <a:pt x="17845" y="4768"/>
                </a:lnTo>
                <a:lnTo>
                  <a:pt x="17949" y="4814"/>
                </a:lnTo>
                <a:lnTo>
                  <a:pt x="17983" y="4859"/>
                </a:lnTo>
                <a:lnTo>
                  <a:pt x="18023" y="4972"/>
                </a:lnTo>
                <a:lnTo>
                  <a:pt x="18053" y="5075"/>
                </a:lnTo>
                <a:lnTo>
                  <a:pt x="18095" y="5155"/>
                </a:lnTo>
                <a:lnTo>
                  <a:pt x="18181" y="5150"/>
                </a:lnTo>
                <a:lnTo>
                  <a:pt x="18222" y="5030"/>
                </a:lnTo>
                <a:lnTo>
                  <a:pt x="18279" y="5012"/>
                </a:lnTo>
                <a:lnTo>
                  <a:pt x="18369" y="5012"/>
                </a:lnTo>
                <a:lnTo>
                  <a:pt x="18461" y="5040"/>
                </a:lnTo>
                <a:lnTo>
                  <a:pt x="18595" y="5199"/>
                </a:lnTo>
                <a:lnTo>
                  <a:pt x="18720" y="5308"/>
                </a:lnTo>
                <a:lnTo>
                  <a:pt x="18773" y="5439"/>
                </a:lnTo>
                <a:lnTo>
                  <a:pt x="18774" y="5667"/>
                </a:lnTo>
                <a:lnTo>
                  <a:pt x="18739" y="5855"/>
                </a:lnTo>
                <a:lnTo>
                  <a:pt x="18739" y="5958"/>
                </a:lnTo>
                <a:lnTo>
                  <a:pt x="18787" y="6061"/>
                </a:lnTo>
                <a:lnTo>
                  <a:pt x="18849" y="6162"/>
                </a:lnTo>
                <a:lnTo>
                  <a:pt x="18966" y="6208"/>
                </a:lnTo>
                <a:cubicBezTo>
                  <a:pt x="18998" y="6228"/>
                  <a:pt x="19028" y="6250"/>
                  <a:pt x="19056" y="6275"/>
                </a:cubicBezTo>
                <a:cubicBezTo>
                  <a:pt x="19081" y="6296"/>
                  <a:pt x="19106" y="6321"/>
                  <a:pt x="19127" y="6345"/>
                </a:cubicBezTo>
                <a:cubicBezTo>
                  <a:pt x="19144" y="6362"/>
                  <a:pt x="19160" y="6379"/>
                  <a:pt x="19177" y="6397"/>
                </a:cubicBezTo>
                <a:cubicBezTo>
                  <a:pt x="19193" y="6414"/>
                  <a:pt x="19209" y="6432"/>
                  <a:pt x="19225" y="6450"/>
                </a:cubicBezTo>
                <a:cubicBezTo>
                  <a:pt x="19237" y="6464"/>
                  <a:pt x="19248" y="6478"/>
                  <a:pt x="19260" y="6492"/>
                </a:cubicBezTo>
                <a:cubicBezTo>
                  <a:pt x="19271" y="6506"/>
                  <a:pt x="19283" y="6520"/>
                  <a:pt x="19294" y="6534"/>
                </a:cubicBezTo>
                <a:cubicBezTo>
                  <a:pt x="19309" y="6573"/>
                  <a:pt x="19335" y="6607"/>
                  <a:pt x="19369" y="6632"/>
                </a:cubicBezTo>
                <a:cubicBezTo>
                  <a:pt x="19389" y="6647"/>
                  <a:pt x="19412" y="6658"/>
                  <a:pt x="19436" y="6665"/>
                </a:cubicBezTo>
                <a:lnTo>
                  <a:pt x="19497" y="6660"/>
                </a:lnTo>
                <a:lnTo>
                  <a:pt x="19572" y="6763"/>
                </a:lnTo>
                <a:cubicBezTo>
                  <a:pt x="19574" y="6756"/>
                  <a:pt x="19575" y="6750"/>
                  <a:pt x="19576" y="6743"/>
                </a:cubicBezTo>
                <a:cubicBezTo>
                  <a:pt x="19576" y="6736"/>
                  <a:pt x="19577" y="6730"/>
                  <a:pt x="19578" y="6723"/>
                </a:cubicBezTo>
                <a:cubicBezTo>
                  <a:pt x="19579" y="6716"/>
                  <a:pt x="19579" y="6710"/>
                  <a:pt x="19580" y="6703"/>
                </a:cubicBezTo>
                <a:cubicBezTo>
                  <a:pt x="19581" y="6697"/>
                  <a:pt x="19581" y="6690"/>
                  <a:pt x="19582" y="6684"/>
                </a:cubicBezTo>
                <a:lnTo>
                  <a:pt x="19611" y="6526"/>
                </a:lnTo>
                <a:lnTo>
                  <a:pt x="19689" y="6564"/>
                </a:lnTo>
                <a:lnTo>
                  <a:pt x="19681" y="6421"/>
                </a:lnTo>
                <a:lnTo>
                  <a:pt x="19648" y="6317"/>
                </a:lnTo>
                <a:lnTo>
                  <a:pt x="19618" y="6222"/>
                </a:lnTo>
                <a:lnTo>
                  <a:pt x="19600" y="6117"/>
                </a:lnTo>
                <a:lnTo>
                  <a:pt x="19570" y="6056"/>
                </a:lnTo>
                <a:lnTo>
                  <a:pt x="19559" y="5977"/>
                </a:lnTo>
                <a:lnTo>
                  <a:pt x="19475" y="5869"/>
                </a:lnTo>
                <a:lnTo>
                  <a:pt x="19380" y="5754"/>
                </a:lnTo>
                <a:lnTo>
                  <a:pt x="19321" y="5638"/>
                </a:lnTo>
                <a:lnTo>
                  <a:pt x="19261" y="5500"/>
                </a:lnTo>
                <a:lnTo>
                  <a:pt x="19168" y="5500"/>
                </a:lnTo>
                <a:lnTo>
                  <a:pt x="19084" y="5372"/>
                </a:lnTo>
                <a:lnTo>
                  <a:pt x="19022" y="5261"/>
                </a:lnTo>
                <a:lnTo>
                  <a:pt x="19098" y="5227"/>
                </a:lnTo>
                <a:lnTo>
                  <a:pt x="19102" y="5112"/>
                </a:lnTo>
                <a:lnTo>
                  <a:pt x="19108" y="4987"/>
                </a:lnTo>
                <a:lnTo>
                  <a:pt x="19009" y="4923"/>
                </a:lnTo>
                <a:lnTo>
                  <a:pt x="19051" y="5066"/>
                </a:lnTo>
                <a:lnTo>
                  <a:pt x="19022" y="5187"/>
                </a:lnTo>
                <a:lnTo>
                  <a:pt x="18933" y="5110"/>
                </a:lnTo>
                <a:lnTo>
                  <a:pt x="18877" y="4935"/>
                </a:lnTo>
                <a:lnTo>
                  <a:pt x="18788" y="4842"/>
                </a:lnTo>
                <a:lnTo>
                  <a:pt x="18710" y="4769"/>
                </a:lnTo>
                <a:lnTo>
                  <a:pt x="18604" y="4693"/>
                </a:lnTo>
                <a:lnTo>
                  <a:pt x="18586" y="4540"/>
                </a:lnTo>
                <a:lnTo>
                  <a:pt x="18511" y="4430"/>
                </a:lnTo>
                <a:lnTo>
                  <a:pt x="18411" y="4305"/>
                </a:lnTo>
                <a:lnTo>
                  <a:pt x="18289" y="4146"/>
                </a:lnTo>
                <a:lnTo>
                  <a:pt x="18194" y="4030"/>
                </a:lnTo>
                <a:lnTo>
                  <a:pt x="18343" y="4009"/>
                </a:lnTo>
                <a:cubicBezTo>
                  <a:pt x="18379" y="4046"/>
                  <a:pt x="18413" y="4085"/>
                  <a:pt x="18443" y="4128"/>
                </a:cubicBezTo>
                <a:cubicBezTo>
                  <a:pt x="18474" y="4171"/>
                  <a:pt x="18501" y="4216"/>
                  <a:pt x="18524" y="4264"/>
                </a:cubicBezTo>
                <a:lnTo>
                  <a:pt x="18589" y="4304"/>
                </a:lnTo>
                <a:cubicBezTo>
                  <a:pt x="18595" y="4362"/>
                  <a:pt x="18637" y="4411"/>
                  <a:pt x="18695" y="4430"/>
                </a:cubicBezTo>
                <a:cubicBezTo>
                  <a:pt x="18736" y="4443"/>
                  <a:pt x="18781" y="4439"/>
                  <a:pt x="18819" y="4419"/>
                </a:cubicBezTo>
                <a:lnTo>
                  <a:pt x="18956" y="4618"/>
                </a:lnTo>
                <a:lnTo>
                  <a:pt x="19177" y="4905"/>
                </a:lnTo>
                <a:lnTo>
                  <a:pt x="19401" y="5199"/>
                </a:lnTo>
                <a:lnTo>
                  <a:pt x="19575" y="5603"/>
                </a:lnTo>
                <a:lnTo>
                  <a:pt x="19705" y="6087"/>
                </a:lnTo>
                <a:lnTo>
                  <a:pt x="19759" y="6415"/>
                </a:lnTo>
                <a:lnTo>
                  <a:pt x="19741" y="6540"/>
                </a:lnTo>
                <a:lnTo>
                  <a:pt x="19867" y="6764"/>
                </a:lnTo>
                <a:lnTo>
                  <a:pt x="20008" y="7029"/>
                </a:lnTo>
                <a:lnTo>
                  <a:pt x="20043" y="7114"/>
                </a:lnTo>
                <a:lnTo>
                  <a:pt x="20070" y="7237"/>
                </a:lnTo>
                <a:lnTo>
                  <a:pt x="20101" y="7402"/>
                </a:lnTo>
                <a:lnTo>
                  <a:pt x="20239" y="7634"/>
                </a:lnTo>
                <a:lnTo>
                  <a:pt x="20383" y="7756"/>
                </a:lnTo>
                <a:lnTo>
                  <a:pt x="20470" y="7999"/>
                </a:lnTo>
                <a:lnTo>
                  <a:pt x="20529" y="8190"/>
                </a:lnTo>
                <a:lnTo>
                  <a:pt x="20517" y="8317"/>
                </a:lnTo>
                <a:lnTo>
                  <a:pt x="20556" y="8429"/>
                </a:lnTo>
                <a:lnTo>
                  <a:pt x="20589" y="8586"/>
                </a:lnTo>
                <a:lnTo>
                  <a:pt x="20663" y="8838"/>
                </a:lnTo>
                <a:lnTo>
                  <a:pt x="20838" y="9251"/>
                </a:lnTo>
                <a:lnTo>
                  <a:pt x="20891" y="9461"/>
                </a:lnTo>
                <a:cubicBezTo>
                  <a:pt x="20895" y="9489"/>
                  <a:pt x="20898" y="9517"/>
                  <a:pt x="20899" y="9545"/>
                </a:cubicBezTo>
                <a:cubicBezTo>
                  <a:pt x="20901" y="9573"/>
                  <a:pt x="20902" y="9601"/>
                  <a:pt x="20902" y="9629"/>
                </a:cubicBezTo>
                <a:cubicBezTo>
                  <a:pt x="20903" y="9649"/>
                  <a:pt x="20902" y="9668"/>
                  <a:pt x="20904" y="9688"/>
                </a:cubicBezTo>
                <a:cubicBezTo>
                  <a:pt x="20905" y="9707"/>
                  <a:pt x="20906" y="9726"/>
                  <a:pt x="20909" y="9746"/>
                </a:cubicBezTo>
                <a:cubicBezTo>
                  <a:pt x="20913" y="9766"/>
                  <a:pt x="20918" y="9785"/>
                  <a:pt x="20926" y="9804"/>
                </a:cubicBezTo>
                <a:cubicBezTo>
                  <a:pt x="20933" y="9823"/>
                  <a:pt x="20943" y="9841"/>
                  <a:pt x="20954" y="9858"/>
                </a:cubicBezTo>
                <a:lnTo>
                  <a:pt x="21077" y="9917"/>
                </a:lnTo>
                <a:lnTo>
                  <a:pt x="21114" y="9969"/>
                </a:lnTo>
                <a:lnTo>
                  <a:pt x="21179" y="10100"/>
                </a:lnTo>
                <a:lnTo>
                  <a:pt x="21232" y="10177"/>
                </a:lnTo>
                <a:lnTo>
                  <a:pt x="21383" y="10257"/>
                </a:lnTo>
                <a:lnTo>
                  <a:pt x="21600" y="10337"/>
                </a:lnTo>
                <a:cubicBezTo>
                  <a:pt x="21560" y="9854"/>
                  <a:pt x="21486" y="9373"/>
                  <a:pt x="21377" y="8899"/>
                </a:cubicBezTo>
                <a:cubicBezTo>
                  <a:pt x="21256" y="8371"/>
                  <a:pt x="21093" y="7851"/>
                  <a:pt x="20889" y="7347"/>
                </a:cubicBezTo>
                <a:cubicBezTo>
                  <a:pt x="20669" y="6791"/>
                  <a:pt x="20403" y="6253"/>
                  <a:pt x="20096" y="5737"/>
                </a:cubicBezTo>
                <a:cubicBezTo>
                  <a:pt x="19772" y="5191"/>
                  <a:pt x="19402" y="4671"/>
                  <a:pt x="18988" y="4184"/>
                </a:cubicBezTo>
                <a:cubicBezTo>
                  <a:pt x="18566" y="3686"/>
                  <a:pt x="18099" y="3224"/>
                  <a:pt x="17594" y="2802"/>
                </a:cubicBezTo>
                <a:cubicBezTo>
                  <a:pt x="17098" y="2388"/>
                  <a:pt x="16566" y="2013"/>
                  <a:pt x="16004" y="1684"/>
                </a:cubicBezTo>
                <a:cubicBezTo>
                  <a:pt x="15707" y="1500"/>
                  <a:pt x="15398" y="1333"/>
                  <a:pt x="15081" y="1183"/>
                </a:cubicBezTo>
                <a:cubicBezTo>
                  <a:pt x="14738" y="1020"/>
                  <a:pt x="14385" y="878"/>
                  <a:pt x="14027" y="749"/>
                </a:cubicBezTo>
                <a:cubicBezTo>
                  <a:pt x="13699" y="630"/>
                  <a:pt x="13366" y="522"/>
                  <a:pt x="13028" y="429"/>
                </a:cubicBezTo>
                <a:cubicBezTo>
                  <a:pt x="12665" y="328"/>
                  <a:pt x="12297" y="246"/>
                  <a:pt x="11925" y="181"/>
                </a:cubicBezTo>
                <a:cubicBezTo>
                  <a:pt x="10989" y="17"/>
                  <a:pt x="10035" y="-35"/>
                  <a:pt x="9086" y="23"/>
                </a:cubicBezTo>
                <a:close/>
                <a:moveTo>
                  <a:pt x="10080" y="1329"/>
                </a:moveTo>
                <a:lnTo>
                  <a:pt x="10051" y="1416"/>
                </a:lnTo>
                <a:lnTo>
                  <a:pt x="10118" y="1495"/>
                </a:lnTo>
                <a:lnTo>
                  <a:pt x="10154" y="1408"/>
                </a:lnTo>
                <a:lnTo>
                  <a:pt x="10080" y="1329"/>
                </a:lnTo>
                <a:close/>
                <a:moveTo>
                  <a:pt x="9269" y="1695"/>
                </a:moveTo>
                <a:lnTo>
                  <a:pt x="9225" y="1735"/>
                </a:lnTo>
                <a:lnTo>
                  <a:pt x="9080" y="1777"/>
                </a:lnTo>
                <a:lnTo>
                  <a:pt x="9089" y="1840"/>
                </a:lnTo>
                <a:lnTo>
                  <a:pt x="9157" y="1892"/>
                </a:lnTo>
                <a:lnTo>
                  <a:pt x="9274" y="1892"/>
                </a:lnTo>
                <a:lnTo>
                  <a:pt x="9338" y="1837"/>
                </a:lnTo>
                <a:lnTo>
                  <a:pt x="9439" y="1925"/>
                </a:lnTo>
                <a:lnTo>
                  <a:pt x="9492" y="1971"/>
                </a:lnTo>
                <a:lnTo>
                  <a:pt x="9534" y="2021"/>
                </a:lnTo>
                <a:lnTo>
                  <a:pt x="9610" y="2056"/>
                </a:lnTo>
                <a:lnTo>
                  <a:pt x="9694" y="2024"/>
                </a:lnTo>
                <a:lnTo>
                  <a:pt x="9688" y="1940"/>
                </a:lnTo>
                <a:lnTo>
                  <a:pt x="9773" y="1902"/>
                </a:lnTo>
                <a:lnTo>
                  <a:pt x="9749" y="1813"/>
                </a:lnTo>
                <a:lnTo>
                  <a:pt x="9669" y="1796"/>
                </a:lnTo>
                <a:lnTo>
                  <a:pt x="9609" y="1840"/>
                </a:lnTo>
                <a:lnTo>
                  <a:pt x="9518" y="1786"/>
                </a:lnTo>
                <a:lnTo>
                  <a:pt x="9453" y="1749"/>
                </a:lnTo>
                <a:lnTo>
                  <a:pt x="9386" y="1785"/>
                </a:lnTo>
                <a:lnTo>
                  <a:pt x="9357" y="1710"/>
                </a:lnTo>
                <a:lnTo>
                  <a:pt x="9269" y="1695"/>
                </a:lnTo>
                <a:close/>
                <a:moveTo>
                  <a:pt x="10353" y="1786"/>
                </a:moveTo>
                <a:lnTo>
                  <a:pt x="10270" y="1833"/>
                </a:lnTo>
                <a:lnTo>
                  <a:pt x="10314" y="1921"/>
                </a:lnTo>
                <a:lnTo>
                  <a:pt x="10373" y="1884"/>
                </a:lnTo>
                <a:lnTo>
                  <a:pt x="10353" y="1786"/>
                </a:lnTo>
                <a:close/>
                <a:moveTo>
                  <a:pt x="10982" y="1967"/>
                </a:moveTo>
                <a:lnTo>
                  <a:pt x="10882" y="1989"/>
                </a:lnTo>
                <a:lnTo>
                  <a:pt x="10800" y="2045"/>
                </a:lnTo>
                <a:lnTo>
                  <a:pt x="10743" y="1980"/>
                </a:lnTo>
                <a:lnTo>
                  <a:pt x="10656" y="2008"/>
                </a:lnTo>
                <a:lnTo>
                  <a:pt x="10619" y="2104"/>
                </a:lnTo>
                <a:lnTo>
                  <a:pt x="10783" y="2104"/>
                </a:lnTo>
                <a:lnTo>
                  <a:pt x="10763" y="2164"/>
                </a:lnTo>
                <a:lnTo>
                  <a:pt x="10762" y="2223"/>
                </a:lnTo>
                <a:lnTo>
                  <a:pt x="10851" y="2190"/>
                </a:lnTo>
                <a:lnTo>
                  <a:pt x="10929" y="2186"/>
                </a:lnTo>
                <a:lnTo>
                  <a:pt x="10968" y="2138"/>
                </a:lnTo>
                <a:lnTo>
                  <a:pt x="11051" y="2138"/>
                </a:lnTo>
                <a:lnTo>
                  <a:pt x="11050" y="2196"/>
                </a:lnTo>
                <a:lnTo>
                  <a:pt x="11133" y="2202"/>
                </a:lnTo>
                <a:lnTo>
                  <a:pt x="11213" y="2235"/>
                </a:lnTo>
                <a:lnTo>
                  <a:pt x="11318" y="2227"/>
                </a:lnTo>
                <a:lnTo>
                  <a:pt x="11279" y="2172"/>
                </a:lnTo>
                <a:lnTo>
                  <a:pt x="11318" y="2112"/>
                </a:lnTo>
                <a:lnTo>
                  <a:pt x="11278" y="2056"/>
                </a:lnTo>
                <a:lnTo>
                  <a:pt x="11202" y="2048"/>
                </a:lnTo>
                <a:lnTo>
                  <a:pt x="11104" y="2053"/>
                </a:lnTo>
                <a:lnTo>
                  <a:pt x="11029" y="2003"/>
                </a:lnTo>
                <a:lnTo>
                  <a:pt x="10982" y="1967"/>
                </a:lnTo>
                <a:close/>
                <a:moveTo>
                  <a:pt x="10196" y="1971"/>
                </a:moveTo>
                <a:lnTo>
                  <a:pt x="10143" y="2007"/>
                </a:lnTo>
                <a:lnTo>
                  <a:pt x="10207" y="2078"/>
                </a:lnTo>
                <a:lnTo>
                  <a:pt x="10261" y="2007"/>
                </a:lnTo>
                <a:lnTo>
                  <a:pt x="10196" y="1971"/>
                </a:lnTo>
                <a:close/>
                <a:moveTo>
                  <a:pt x="7559" y="2194"/>
                </a:moveTo>
                <a:lnTo>
                  <a:pt x="7397" y="2195"/>
                </a:lnTo>
                <a:lnTo>
                  <a:pt x="7264" y="2215"/>
                </a:lnTo>
                <a:lnTo>
                  <a:pt x="7290" y="2301"/>
                </a:lnTo>
                <a:lnTo>
                  <a:pt x="7234" y="2346"/>
                </a:lnTo>
                <a:lnTo>
                  <a:pt x="7205" y="2424"/>
                </a:lnTo>
                <a:lnTo>
                  <a:pt x="7291" y="2462"/>
                </a:lnTo>
                <a:lnTo>
                  <a:pt x="7396" y="2405"/>
                </a:lnTo>
                <a:lnTo>
                  <a:pt x="7499" y="2364"/>
                </a:lnTo>
                <a:lnTo>
                  <a:pt x="7582" y="2293"/>
                </a:lnTo>
                <a:lnTo>
                  <a:pt x="7559" y="2194"/>
                </a:lnTo>
                <a:close/>
                <a:moveTo>
                  <a:pt x="7052" y="2215"/>
                </a:moveTo>
                <a:lnTo>
                  <a:pt x="7002" y="2269"/>
                </a:lnTo>
                <a:lnTo>
                  <a:pt x="6933" y="2322"/>
                </a:lnTo>
                <a:lnTo>
                  <a:pt x="6953" y="2388"/>
                </a:lnTo>
                <a:lnTo>
                  <a:pt x="7052" y="2369"/>
                </a:lnTo>
                <a:lnTo>
                  <a:pt x="7147" y="2341"/>
                </a:lnTo>
                <a:lnTo>
                  <a:pt x="7207" y="2266"/>
                </a:lnTo>
                <a:lnTo>
                  <a:pt x="7118" y="2255"/>
                </a:lnTo>
                <a:lnTo>
                  <a:pt x="7052" y="2215"/>
                </a:lnTo>
                <a:close/>
                <a:moveTo>
                  <a:pt x="12312" y="2414"/>
                </a:moveTo>
                <a:lnTo>
                  <a:pt x="12236" y="2466"/>
                </a:lnTo>
                <a:lnTo>
                  <a:pt x="12213" y="2557"/>
                </a:lnTo>
                <a:lnTo>
                  <a:pt x="12167" y="2611"/>
                </a:lnTo>
                <a:lnTo>
                  <a:pt x="12100" y="2551"/>
                </a:lnTo>
                <a:lnTo>
                  <a:pt x="11989" y="2494"/>
                </a:lnTo>
                <a:lnTo>
                  <a:pt x="11889" y="2477"/>
                </a:lnTo>
                <a:lnTo>
                  <a:pt x="11776" y="2536"/>
                </a:lnTo>
                <a:lnTo>
                  <a:pt x="11784" y="2600"/>
                </a:lnTo>
                <a:lnTo>
                  <a:pt x="11848" y="2617"/>
                </a:lnTo>
                <a:lnTo>
                  <a:pt x="11829" y="2668"/>
                </a:lnTo>
                <a:lnTo>
                  <a:pt x="11834" y="2724"/>
                </a:lnTo>
                <a:lnTo>
                  <a:pt x="11971" y="2707"/>
                </a:lnTo>
                <a:lnTo>
                  <a:pt x="12018" y="2763"/>
                </a:lnTo>
                <a:lnTo>
                  <a:pt x="12110" y="2782"/>
                </a:lnTo>
                <a:lnTo>
                  <a:pt x="12143" y="2891"/>
                </a:lnTo>
                <a:lnTo>
                  <a:pt x="12246" y="2891"/>
                </a:lnTo>
                <a:lnTo>
                  <a:pt x="12323" y="2869"/>
                </a:lnTo>
                <a:lnTo>
                  <a:pt x="12462" y="2831"/>
                </a:lnTo>
                <a:lnTo>
                  <a:pt x="12421" y="2762"/>
                </a:lnTo>
                <a:lnTo>
                  <a:pt x="12541" y="2746"/>
                </a:lnTo>
                <a:lnTo>
                  <a:pt x="12618" y="2710"/>
                </a:lnTo>
                <a:lnTo>
                  <a:pt x="12688" y="2678"/>
                </a:lnTo>
                <a:lnTo>
                  <a:pt x="12769" y="2627"/>
                </a:lnTo>
                <a:lnTo>
                  <a:pt x="12711" y="2581"/>
                </a:lnTo>
                <a:lnTo>
                  <a:pt x="12567" y="2616"/>
                </a:lnTo>
                <a:lnTo>
                  <a:pt x="12421" y="2644"/>
                </a:lnTo>
                <a:lnTo>
                  <a:pt x="12342" y="2593"/>
                </a:lnTo>
                <a:lnTo>
                  <a:pt x="12458" y="2565"/>
                </a:lnTo>
                <a:lnTo>
                  <a:pt x="12406" y="2516"/>
                </a:lnTo>
                <a:lnTo>
                  <a:pt x="12545" y="2496"/>
                </a:lnTo>
                <a:lnTo>
                  <a:pt x="12465" y="2416"/>
                </a:lnTo>
                <a:lnTo>
                  <a:pt x="12312" y="2414"/>
                </a:lnTo>
                <a:close/>
                <a:moveTo>
                  <a:pt x="7251" y="2501"/>
                </a:moveTo>
                <a:lnTo>
                  <a:pt x="7152" y="2503"/>
                </a:lnTo>
                <a:lnTo>
                  <a:pt x="7068" y="2525"/>
                </a:lnTo>
                <a:lnTo>
                  <a:pt x="7019" y="2560"/>
                </a:lnTo>
                <a:lnTo>
                  <a:pt x="7037" y="2616"/>
                </a:lnTo>
                <a:lnTo>
                  <a:pt x="7097" y="2633"/>
                </a:lnTo>
                <a:lnTo>
                  <a:pt x="7201" y="2583"/>
                </a:lnTo>
                <a:lnTo>
                  <a:pt x="7289" y="2544"/>
                </a:lnTo>
                <a:lnTo>
                  <a:pt x="7251" y="2501"/>
                </a:lnTo>
                <a:close/>
                <a:moveTo>
                  <a:pt x="15754" y="2532"/>
                </a:moveTo>
                <a:lnTo>
                  <a:pt x="15785" y="2597"/>
                </a:lnTo>
                <a:lnTo>
                  <a:pt x="15888" y="2668"/>
                </a:lnTo>
                <a:lnTo>
                  <a:pt x="16007" y="2659"/>
                </a:lnTo>
                <a:lnTo>
                  <a:pt x="15921" y="2575"/>
                </a:lnTo>
                <a:lnTo>
                  <a:pt x="15842" y="2544"/>
                </a:lnTo>
                <a:lnTo>
                  <a:pt x="15754" y="2532"/>
                </a:lnTo>
                <a:close/>
                <a:moveTo>
                  <a:pt x="11880" y="3387"/>
                </a:moveTo>
                <a:lnTo>
                  <a:pt x="11793" y="3394"/>
                </a:lnTo>
                <a:lnTo>
                  <a:pt x="11780" y="3505"/>
                </a:lnTo>
                <a:lnTo>
                  <a:pt x="11751" y="3577"/>
                </a:lnTo>
                <a:lnTo>
                  <a:pt x="11601" y="3554"/>
                </a:lnTo>
                <a:lnTo>
                  <a:pt x="11499" y="3544"/>
                </a:lnTo>
                <a:lnTo>
                  <a:pt x="11470" y="3606"/>
                </a:lnTo>
                <a:lnTo>
                  <a:pt x="11391" y="3606"/>
                </a:lnTo>
                <a:lnTo>
                  <a:pt x="11266" y="3681"/>
                </a:lnTo>
                <a:lnTo>
                  <a:pt x="11229" y="3752"/>
                </a:lnTo>
                <a:lnTo>
                  <a:pt x="11193" y="3831"/>
                </a:lnTo>
                <a:lnTo>
                  <a:pt x="11206" y="3915"/>
                </a:lnTo>
                <a:lnTo>
                  <a:pt x="11277" y="3959"/>
                </a:lnTo>
                <a:lnTo>
                  <a:pt x="11242" y="4054"/>
                </a:lnTo>
                <a:lnTo>
                  <a:pt x="11175" y="4051"/>
                </a:lnTo>
                <a:lnTo>
                  <a:pt x="11153" y="4109"/>
                </a:lnTo>
                <a:lnTo>
                  <a:pt x="11119" y="4190"/>
                </a:lnTo>
                <a:lnTo>
                  <a:pt x="11138" y="4284"/>
                </a:lnTo>
                <a:lnTo>
                  <a:pt x="11101" y="4347"/>
                </a:lnTo>
                <a:lnTo>
                  <a:pt x="11062" y="4237"/>
                </a:lnTo>
                <a:lnTo>
                  <a:pt x="11062" y="4180"/>
                </a:lnTo>
                <a:lnTo>
                  <a:pt x="10968" y="4124"/>
                </a:lnTo>
                <a:lnTo>
                  <a:pt x="10720" y="4128"/>
                </a:lnTo>
                <a:lnTo>
                  <a:pt x="10599" y="4142"/>
                </a:lnTo>
                <a:lnTo>
                  <a:pt x="10487" y="4245"/>
                </a:lnTo>
                <a:lnTo>
                  <a:pt x="10478" y="4325"/>
                </a:lnTo>
                <a:lnTo>
                  <a:pt x="10389" y="4327"/>
                </a:lnTo>
                <a:lnTo>
                  <a:pt x="10238" y="4458"/>
                </a:lnTo>
                <a:lnTo>
                  <a:pt x="10156" y="4530"/>
                </a:lnTo>
                <a:lnTo>
                  <a:pt x="10092" y="4654"/>
                </a:lnTo>
                <a:lnTo>
                  <a:pt x="10092" y="4776"/>
                </a:lnTo>
                <a:lnTo>
                  <a:pt x="10115" y="4905"/>
                </a:lnTo>
                <a:lnTo>
                  <a:pt x="10171" y="4932"/>
                </a:lnTo>
                <a:lnTo>
                  <a:pt x="10204" y="5014"/>
                </a:lnTo>
                <a:lnTo>
                  <a:pt x="10250" y="5062"/>
                </a:lnTo>
                <a:lnTo>
                  <a:pt x="10302" y="5111"/>
                </a:lnTo>
                <a:lnTo>
                  <a:pt x="10406" y="5122"/>
                </a:lnTo>
                <a:lnTo>
                  <a:pt x="10463" y="5104"/>
                </a:lnTo>
                <a:lnTo>
                  <a:pt x="10544" y="5107"/>
                </a:lnTo>
                <a:lnTo>
                  <a:pt x="10496" y="5197"/>
                </a:lnTo>
                <a:lnTo>
                  <a:pt x="10402" y="5316"/>
                </a:lnTo>
                <a:lnTo>
                  <a:pt x="10296" y="5338"/>
                </a:lnTo>
                <a:lnTo>
                  <a:pt x="10158" y="5298"/>
                </a:lnTo>
                <a:lnTo>
                  <a:pt x="10272" y="5229"/>
                </a:lnTo>
                <a:lnTo>
                  <a:pt x="10238" y="5150"/>
                </a:lnTo>
                <a:lnTo>
                  <a:pt x="10158" y="5054"/>
                </a:lnTo>
                <a:lnTo>
                  <a:pt x="10028" y="4980"/>
                </a:lnTo>
                <a:lnTo>
                  <a:pt x="9979" y="5086"/>
                </a:lnTo>
                <a:lnTo>
                  <a:pt x="10022" y="5131"/>
                </a:lnTo>
                <a:lnTo>
                  <a:pt x="10079" y="5209"/>
                </a:lnTo>
                <a:lnTo>
                  <a:pt x="10055" y="5290"/>
                </a:lnTo>
                <a:lnTo>
                  <a:pt x="10050" y="5388"/>
                </a:lnTo>
                <a:lnTo>
                  <a:pt x="10114" y="5421"/>
                </a:lnTo>
                <a:lnTo>
                  <a:pt x="10142" y="5488"/>
                </a:lnTo>
                <a:lnTo>
                  <a:pt x="10094" y="5525"/>
                </a:lnTo>
                <a:lnTo>
                  <a:pt x="10014" y="5532"/>
                </a:lnTo>
                <a:lnTo>
                  <a:pt x="9984" y="5340"/>
                </a:lnTo>
                <a:lnTo>
                  <a:pt x="9872" y="5318"/>
                </a:lnTo>
                <a:lnTo>
                  <a:pt x="9811" y="5374"/>
                </a:lnTo>
                <a:lnTo>
                  <a:pt x="9701" y="5370"/>
                </a:lnTo>
                <a:lnTo>
                  <a:pt x="9705" y="5219"/>
                </a:lnTo>
                <a:lnTo>
                  <a:pt x="9671" y="5130"/>
                </a:lnTo>
                <a:lnTo>
                  <a:pt x="9599" y="5118"/>
                </a:lnTo>
                <a:lnTo>
                  <a:pt x="9614" y="5246"/>
                </a:lnTo>
                <a:lnTo>
                  <a:pt x="9634" y="5336"/>
                </a:lnTo>
                <a:lnTo>
                  <a:pt x="9641" y="5439"/>
                </a:lnTo>
                <a:lnTo>
                  <a:pt x="9628" y="5533"/>
                </a:lnTo>
                <a:lnTo>
                  <a:pt x="9605" y="5600"/>
                </a:lnTo>
                <a:lnTo>
                  <a:pt x="9592" y="5658"/>
                </a:lnTo>
                <a:lnTo>
                  <a:pt x="9670" y="5680"/>
                </a:lnTo>
                <a:lnTo>
                  <a:pt x="9691" y="5583"/>
                </a:lnTo>
                <a:lnTo>
                  <a:pt x="9787" y="5547"/>
                </a:lnTo>
                <a:lnTo>
                  <a:pt x="9834" y="5635"/>
                </a:lnTo>
                <a:lnTo>
                  <a:pt x="9929" y="5700"/>
                </a:lnTo>
                <a:lnTo>
                  <a:pt x="9993" y="5723"/>
                </a:lnTo>
                <a:lnTo>
                  <a:pt x="10032" y="5655"/>
                </a:lnTo>
                <a:lnTo>
                  <a:pt x="10100" y="5731"/>
                </a:lnTo>
                <a:lnTo>
                  <a:pt x="10228" y="5749"/>
                </a:lnTo>
                <a:lnTo>
                  <a:pt x="10272" y="5654"/>
                </a:lnTo>
                <a:lnTo>
                  <a:pt x="10220" y="5547"/>
                </a:lnTo>
                <a:lnTo>
                  <a:pt x="10204" y="5475"/>
                </a:lnTo>
                <a:lnTo>
                  <a:pt x="10304" y="5455"/>
                </a:lnTo>
                <a:lnTo>
                  <a:pt x="10322" y="5540"/>
                </a:lnTo>
                <a:cubicBezTo>
                  <a:pt x="10273" y="5586"/>
                  <a:pt x="10275" y="5664"/>
                  <a:pt x="10328" y="5707"/>
                </a:cubicBezTo>
                <a:cubicBezTo>
                  <a:pt x="10365" y="5737"/>
                  <a:pt x="10418" y="5741"/>
                  <a:pt x="10459" y="5716"/>
                </a:cubicBezTo>
                <a:lnTo>
                  <a:pt x="10576" y="5723"/>
                </a:lnTo>
                <a:lnTo>
                  <a:pt x="10641" y="5746"/>
                </a:lnTo>
                <a:cubicBezTo>
                  <a:pt x="10689" y="5740"/>
                  <a:pt x="10736" y="5736"/>
                  <a:pt x="10784" y="5733"/>
                </a:cubicBezTo>
                <a:cubicBezTo>
                  <a:pt x="10825" y="5730"/>
                  <a:pt x="10865" y="5727"/>
                  <a:pt x="10905" y="5726"/>
                </a:cubicBezTo>
                <a:lnTo>
                  <a:pt x="10978" y="5706"/>
                </a:lnTo>
                <a:lnTo>
                  <a:pt x="11043" y="5612"/>
                </a:lnTo>
                <a:lnTo>
                  <a:pt x="11001" y="5439"/>
                </a:lnTo>
                <a:lnTo>
                  <a:pt x="10908" y="5445"/>
                </a:lnTo>
                <a:cubicBezTo>
                  <a:pt x="10864" y="5428"/>
                  <a:pt x="10816" y="5429"/>
                  <a:pt x="10773" y="5445"/>
                </a:cubicBezTo>
                <a:cubicBezTo>
                  <a:pt x="10732" y="5461"/>
                  <a:pt x="10697" y="5490"/>
                  <a:pt x="10677" y="5528"/>
                </a:cubicBezTo>
                <a:lnTo>
                  <a:pt x="10594" y="5540"/>
                </a:lnTo>
                <a:lnTo>
                  <a:pt x="10474" y="5517"/>
                </a:lnTo>
                <a:lnTo>
                  <a:pt x="10480" y="5439"/>
                </a:lnTo>
                <a:lnTo>
                  <a:pt x="10559" y="5418"/>
                </a:lnTo>
                <a:lnTo>
                  <a:pt x="10649" y="5424"/>
                </a:lnTo>
                <a:lnTo>
                  <a:pt x="10756" y="5389"/>
                </a:lnTo>
                <a:lnTo>
                  <a:pt x="10886" y="5326"/>
                </a:lnTo>
                <a:lnTo>
                  <a:pt x="10989" y="5356"/>
                </a:lnTo>
                <a:lnTo>
                  <a:pt x="11051" y="5293"/>
                </a:lnTo>
                <a:lnTo>
                  <a:pt x="11044" y="5226"/>
                </a:lnTo>
                <a:lnTo>
                  <a:pt x="10973" y="5154"/>
                </a:lnTo>
                <a:lnTo>
                  <a:pt x="10991" y="5080"/>
                </a:lnTo>
                <a:lnTo>
                  <a:pt x="11026" y="4995"/>
                </a:lnTo>
                <a:lnTo>
                  <a:pt x="11049" y="4911"/>
                </a:lnTo>
                <a:lnTo>
                  <a:pt x="11015" y="4809"/>
                </a:lnTo>
                <a:lnTo>
                  <a:pt x="11064" y="4679"/>
                </a:lnTo>
                <a:lnTo>
                  <a:pt x="11074" y="4583"/>
                </a:lnTo>
                <a:lnTo>
                  <a:pt x="11081" y="4474"/>
                </a:lnTo>
                <a:lnTo>
                  <a:pt x="11119" y="4411"/>
                </a:lnTo>
                <a:lnTo>
                  <a:pt x="11167" y="4591"/>
                </a:lnTo>
                <a:lnTo>
                  <a:pt x="11264" y="4597"/>
                </a:lnTo>
                <a:lnTo>
                  <a:pt x="11300" y="4653"/>
                </a:lnTo>
                <a:lnTo>
                  <a:pt x="11218" y="4721"/>
                </a:lnTo>
                <a:lnTo>
                  <a:pt x="11196" y="4798"/>
                </a:lnTo>
                <a:lnTo>
                  <a:pt x="11121" y="4953"/>
                </a:lnTo>
                <a:lnTo>
                  <a:pt x="11221" y="4981"/>
                </a:lnTo>
                <a:lnTo>
                  <a:pt x="11232" y="5040"/>
                </a:lnTo>
                <a:lnTo>
                  <a:pt x="11268" y="5111"/>
                </a:lnTo>
                <a:lnTo>
                  <a:pt x="11325" y="5139"/>
                </a:lnTo>
                <a:lnTo>
                  <a:pt x="11409" y="5202"/>
                </a:lnTo>
                <a:cubicBezTo>
                  <a:pt x="11439" y="5217"/>
                  <a:pt x="11471" y="5228"/>
                  <a:pt x="11503" y="5235"/>
                </a:cubicBezTo>
                <a:cubicBezTo>
                  <a:pt x="11545" y="5245"/>
                  <a:pt x="11587" y="5249"/>
                  <a:pt x="11630" y="5247"/>
                </a:cubicBezTo>
                <a:cubicBezTo>
                  <a:pt x="11656" y="5226"/>
                  <a:pt x="11682" y="5205"/>
                  <a:pt x="11708" y="5185"/>
                </a:cubicBezTo>
                <a:cubicBezTo>
                  <a:pt x="11746" y="5154"/>
                  <a:pt x="11785" y="5124"/>
                  <a:pt x="11825" y="5095"/>
                </a:cubicBezTo>
                <a:cubicBezTo>
                  <a:pt x="11877" y="5067"/>
                  <a:pt x="11940" y="5065"/>
                  <a:pt x="11994" y="5090"/>
                </a:cubicBezTo>
                <a:cubicBezTo>
                  <a:pt x="12027" y="5105"/>
                  <a:pt x="12054" y="5128"/>
                  <a:pt x="12072" y="5158"/>
                </a:cubicBezTo>
                <a:lnTo>
                  <a:pt x="12256" y="5261"/>
                </a:lnTo>
                <a:lnTo>
                  <a:pt x="12352" y="5332"/>
                </a:lnTo>
                <a:lnTo>
                  <a:pt x="12410" y="5381"/>
                </a:lnTo>
                <a:lnTo>
                  <a:pt x="12535" y="5491"/>
                </a:lnTo>
                <a:lnTo>
                  <a:pt x="12570" y="5548"/>
                </a:lnTo>
                <a:lnTo>
                  <a:pt x="12651" y="5635"/>
                </a:lnTo>
                <a:lnTo>
                  <a:pt x="12807" y="5658"/>
                </a:lnTo>
                <a:lnTo>
                  <a:pt x="12818" y="5515"/>
                </a:lnTo>
                <a:lnTo>
                  <a:pt x="12865" y="5591"/>
                </a:lnTo>
                <a:lnTo>
                  <a:pt x="12947" y="5635"/>
                </a:lnTo>
                <a:lnTo>
                  <a:pt x="12894" y="5690"/>
                </a:lnTo>
                <a:lnTo>
                  <a:pt x="13004" y="5751"/>
                </a:lnTo>
                <a:lnTo>
                  <a:pt x="13143" y="5778"/>
                </a:lnTo>
                <a:lnTo>
                  <a:pt x="13298" y="5853"/>
                </a:lnTo>
                <a:lnTo>
                  <a:pt x="13367" y="5917"/>
                </a:lnTo>
                <a:lnTo>
                  <a:pt x="13310" y="5966"/>
                </a:lnTo>
                <a:cubicBezTo>
                  <a:pt x="13284" y="5934"/>
                  <a:pt x="13233" y="5931"/>
                  <a:pt x="13203" y="5961"/>
                </a:cubicBezTo>
                <a:cubicBezTo>
                  <a:pt x="13171" y="5992"/>
                  <a:pt x="13177" y="6042"/>
                  <a:pt x="13207" y="6077"/>
                </a:cubicBezTo>
                <a:cubicBezTo>
                  <a:pt x="13239" y="6114"/>
                  <a:pt x="13289" y="6128"/>
                  <a:pt x="13330" y="6155"/>
                </a:cubicBezTo>
                <a:cubicBezTo>
                  <a:pt x="13373" y="6183"/>
                  <a:pt x="13406" y="6224"/>
                  <a:pt x="13420" y="6272"/>
                </a:cubicBezTo>
                <a:lnTo>
                  <a:pt x="13513" y="6385"/>
                </a:lnTo>
                <a:lnTo>
                  <a:pt x="13641" y="6454"/>
                </a:lnTo>
                <a:lnTo>
                  <a:pt x="13751" y="6514"/>
                </a:lnTo>
                <a:lnTo>
                  <a:pt x="13967" y="6581"/>
                </a:lnTo>
                <a:lnTo>
                  <a:pt x="14022" y="6693"/>
                </a:lnTo>
                <a:lnTo>
                  <a:pt x="14075" y="6733"/>
                </a:lnTo>
                <a:cubicBezTo>
                  <a:pt x="14101" y="6743"/>
                  <a:pt x="14126" y="6754"/>
                  <a:pt x="14150" y="6766"/>
                </a:cubicBezTo>
                <a:cubicBezTo>
                  <a:pt x="14185" y="6782"/>
                  <a:pt x="14219" y="6800"/>
                  <a:pt x="14252" y="6819"/>
                </a:cubicBezTo>
                <a:lnTo>
                  <a:pt x="14344" y="6868"/>
                </a:lnTo>
                <a:cubicBezTo>
                  <a:pt x="14385" y="6900"/>
                  <a:pt x="14430" y="6929"/>
                  <a:pt x="14477" y="6953"/>
                </a:cubicBezTo>
                <a:cubicBezTo>
                  <a:pt x="14528" y="6979"/>
                  <a:pt x="14582" y="7000"/>
                  <a:pt x="14637" y="7015"/>
                </a:cubicBezTo>
                <a:lnTo>
                  <a:pt x="14691" y="6970"/>
                </a:lnTo>
                <a:cubicBezTo>
                  <a:pt x="14695" y="6941"/>
                  <a:pt x="14715" y="6915"/>
                  <a:pt x="14743" y="6903"/>
                </a:cubicBezTo>
                <a:cubicBezTo>
                  <a:pt x="14777" y="6889"/>
                  <a:pt x="14815" y="6897"/>
                  <a:pt x="14851" y="6903"/>
                </a:cubicBezTo>
                <a:cubicBezTo>
                  <a:pt x="14891" y="6910"/>
                  <a:pt x="14930" y="6915"/>
                  <a:pt x="14970" y="6918"/>
                </a:cubicBezTo>
                <a:lnTo>
                  <a:pt x="15039" y="6886"/>
                </a:lnTo>
                <a:lnTo>
                  <a:pt x="15039" y="6779"/>
                </a:lnTo>
                <a:lnTo>
                  <a:pt x="15021" y="6729"/>
                </a:lnTo>
                <a:lnTo>
                  <a:pt x="14988" y="6661"/>
                </a:lnTo>
                <a:lnTo>
                  <a:pt x="14920" y="6558"/>
                </a:lnTo>
                <a:lnTo>
                  <a:pt x="14813" y="6458"/>
                </a:lnTo>
                <a:lnTo>
                  <a:pt x="14753" y="6385"/>
                </a:lnTo>
                <a:lnTo>
                  <a:pt x="14725" y="6260"/>
                </a:lnTo>
                <a:lnTo>
                  <a:pt x="14660" y="6107"/>
                </a:lnTo>
                <a:lnTo>
                  <a:pt x="14523" y="6037"/>
                </a:lnTo>
                <a:lnTo>
                  <a:pt x="14398" y="5924"/>
                </a:lnTo>
                <a:lnTo>
                  <a:pt x="14411" y="5842"/>
                </a:lnTo>
                <a:lnTo>
                  <a:pt x="14479" y="5753"/>
                </a:lnTo>
                <a:lnTo>
                  <a:pt x="14515" y="5662"/>
                </a:lnTo>
                <a:lnTo>
                  <a:pt x="14469" y="5544"/>
                </a:lnTo>
                <a:lnTo>
                  <a:pt x="14491" y="5453"/>
                </a:lnTo>
                <a:cubicBezTo>
                  <a:pt x="14473" y="5421"/>
                  <a:pt x="14451" y="5390"/>
                  <a:pt x="14426" y="5362"/>
                </a:cubicBezTo>
                <a:cubicBezTo>
                  <a:pt x="14393" y="5327"/>
                  <a:pt x="14356" y="5295"/>
                  <a:pt x="14315" y="5270"/>
                </a:cubicBezTo>
                <a:cubicBezTo>
                  <a:pt x="14310" y="5207"/>
                  <a:pt x="14312" y="5143"/>
                  <a:pt x="14319" y="5080"/>
                </a:cubicBezTo>
                <a:cubicBezTo>
                  <a:pt x="14328" y="4998"/>
                  <a:pt x="14346" y="4917"/>
                  <a:pt x="14345" y="4834"/>
                </a:cubicBezTo>
                <a:cubicBezTo>
                  <a:pt x="14344" y="4763"/>
                  <a:pt x="14328" y="4691"/>
                  <a:pt x="14291" y="4629"/>
                </a:cubicBezTo>
                <a:cubicBezTo>
                  <a:pt x="14249" y="4557"/>
                  <a:pt x="14183" y="4501"/>
                  <a:pt x="14103" y="4470"/>
                </a:cubicBezTo>
                <a:lnTo>
                  <a:pt x="13935" y="4367"/>
                </a:lnTo>
                <a:lnTo>
                  <a:pt x="13888" y="4332"/>
                </a:lnTo>
                <a:lnTo>
                  <a:pt x="13757" y="4291"/>
                </a:lnTo>
                <a:lnTo>
                  <a:pt x="13680" y="4263"/>
                </a:lnTo>
                <a:lnTo>
                  <a:pt x="13593" y="4205"/>
                </a:lnTo>
                <a:lnTo>
                  <a:pt x="13505" y="4165"/>
                </a:lnTo>
                <a:lnTo>
                  <a:pt x="13452" y="4057"/>
                </a:lnTo>
                <a:lnTo>
                  <a:pt x="13348" y="4013"/>
                </a:lnTo>
                <a:lnTo>
                  <a:pt x="13275" y="3919"/>
                </a:lnTo>
                <a:lnTo>
                  <a:pt x="13177" y="3862"/>
                </a:lnTo>
                <a:lnTo>
                  <a:pt x="13099" y="3876"/>
                </a:lnTo>
                <a:lnTo>
                  <a:pt x="13152" y="3952"/>
                </a:lnTo>
                <a:lnTo>
                  <a:pt x="13217" y="4009"/>
                </a:lnTo>
                <a:lnTo>
                  <a:pt x="13081" y="3963"/>
                </a:lnTo>
                <a:lnTo>
                  <a:pt x="12993" y="3930"/>
                </a:lnTo>
                <a:lnTo>
                  <a:pt x="12899" y="3912"/>
                </a:lnTo>
                <a:lnTo>
                  <a:pt x="12965" y="3868"/>
                </a:lnTo>
                <a:lnTo>
                  <a:pt x="13031" y="3835"/>
                </a:lnTo>
                <a:lnTo>
                  <a:pt x="12928" y="3767"/>
                </a:lnTo>
                <a:lnTo>
                  <a:pt x="12846" y="3757"/>
                </a:lnTo>
                <a:lnTo>
                  <a:pt x="12712" y="3775"/>
                </a:lnTo>
                <a:cubicBezTo>
                  <a:pt x="12681" y="3777"/>
                  <a:pt x="12650" y="3769"/>
                  <a:pt x="12625" y="3752"/>
                </a:cubicBezTo>
                <a:cubicBezTo>
                  <a:pt x="12597" y="3734"/>
                  <a:pt x="12577" y="3708"/>
                  <a:pt x="12554" y="3685"/>
                </a:cubicBezTo>
                <a:cubicBezTo>
                  <a:pt x="12507" y="3640"/>
                  <a:pt x="12447" y="3609"/>
                  <a:pt x="12381" y="3598"/>
                </a:cubicBezTo>
                <a:cubicBezTo>
                  <a:pt x="12358" y="3592"/>
                  <a:pt x="12333" y="3604"/>
                  <a:pt x="12325" y="3626"/>
                </a:cubicBezTo>
                <a:cubicBezTo>
                  <a:pt x="12314" y="3657"/>
                  <a:pt x="12338" y="3689"/>
                  <a:pt x="12371" y="3689"/>
                </a:cubicBezTo>
                <a:lnTo>
                  <a:pt x="12252" y="3673"/>
                </a:lnTo>
                <a:lnTo>
                  <a:pt x="12185" y="3594"/>
                </a:lnTo>
                <a:lnTo>
                  <a:pt x="12110" y="3515"/>
                </a:lnTo>
                <a:cubicBezTo>
                  <a:pt x="12084" y="3484"/>
                  <a:pt x="12052" y="3458"/>
                  <a:pt x="12017" y="3437"/>
                </a:cubicBezTo>
                <a:cubicBezTo>
                  <a:pt x="11975" y="3412"/>
                  <a:pt x="11929" y="3395"/>
                  <a:pt x="11880" y="3387"/>
                </a:cubicBezTo>
                <a:close/>
                <a:moveTo>
                  <a:pt x="14047" y="3692"/>
                </a:moveTo>
                <a:lnTo>
                  <a:pt x="14098" y="3788"/>
                </a:lnTo>
                <a:lnTo>
                  <a:pt x="14189" y="3811"/>
                </a:lnTo>
                <a:lnTo>
                  <a:pt x="14162" y="3728"/>
                </a:lnTo>
                <a:lnTo>
                  <a:pt x="14047" y="3692"/>
                </a:lnTo>
                <a:close/>
                <a:moveTo>
                  <a:pt x="6065" y="3862"/>
                </a:moveTo>
                <a:lnTo>
                  <a:pt x="5934" y="3911"/>
                </a:lnTo>
                <a:lnTo>
                  <a:pt x="5965" y="3994"/>
                </a:lnTo>
                <a:lnTo>
                  <a:pt x="6094" y="4077"/>
                </a:lnTo>
                <a:lnTo>
                  <a:pt x="6163" y="4026"/>
                </a:lnTo>
                <a:lnTo>
                  <a:pt x="6186" y="3939"/>
                </a:lnTo>
                <a:lnTo>
                  <a:pt x="6123" y="3883"/>
                </a:lnTo>
                <a:lnTo>
                  <a:pt x="6065" y="3862"/>
                </a:lnTo>
                <a:close/>
                <a:moveTo>
                  <a:pt x="15931" y="3867"/>
                </a:moveTo>
                <a:lnTo>
                  <a:pt x="15986" y="3930"/>
                </a:lnTo>
                <a:lnTo>
                  <a:pt x="16070" y="3974"/>
                </a:lnTo>
                <a:lnTo>
                  <a:pt x="16159" y="3952"/>
                </a:lnTo>
                <a:lnTo>
                  <a:pt x="16099" y="3882"/>
                </a:lnTo>
                <a:lnTo>
                  <a:pt x="16013" y="3872"/>
                </a:lnTo>
                <a:lnTo>
                  <a:pt x="15931" y="3867"/>
                </a:lnTo>
                <a:close/>
                <a:moveTo>
                  <a:pt x="3298" y="4033"/>
                </a:moveTo>
                <a:lnTo>
                  <a:pt x="3158" y="4051"/>
                </a:lnTo>
                <a:lnTo>
                  <a:pt x="3068" y="4124"/>
                </a:lnTo>
                <a:lnTo>
                  <a:pt x="3089" y="4229"/>
                </a:lnTo>
                <a:lnTo>
                  <a:pt x="3173" y="4150"/>
                </a:lnTo>
                <a:lnTo>
                  <a:pt x="3298" y="4033"/>
                </a:lnTo>
                <a:close/>
                <a:moveTo>
                  <a:pt x="15750" y="4130"/>
                </a:moveTo>
                <a:lnTo>
                  <a:pt x="15689" y="4177"/>
                </a:lnTo>
                <a:lnTo>
                  <a:pt x="15729" y="4241"/>
                </a:lnTo>
                <a:lnTo>
                  <a:pt x="15782" y="4275"/>
                </a:lnTo>
                <a:lnTo>
                  <a:pt x="15847" y="4275"/>
                </a:lnTo>
                <a:lnTo>
                  <a:pt x="15904" y="4297"/>
                </a:lnTo>
                <a:lnTo>
                  <a:pt x="15956" y="4234"/>
                </a:lnTo>
                <a:lnTo>
                  <a:pt x="15815" y="4168"/>
                </a:lnTo>
                <a:lnTo>
                  <a:pt x="15750" y="4130"/>
                </a:lnTo>
                <a:close/>
                <a:moveTo>
                  <a:pt x="14922" y="4347"/>
                </a:moveTo>
                <a:lnTo>
                  <a:pt x="14907" y="4447"/>
                </a:lnTo>
                <a:lnTo>
                  <a:pt x="14854" y="4479"/>
                </a:lnTo>
                <a:lnTo>
                  <a:pt x="14952" y="4582"/>
                </a:lnTo>
                <a:lnTo>
                  <a:pt x="14918" y="4635"/>
                </a:lnTo>
                <a:lnTo>
                  <a:pt x="14906" y="4718"/>
                </a:lnTo>
                <a:lnTo>
                  <a:pt x="14998" y="4781"/>
                </a:lnTo>
                <a:lnTo>
                  <a:pt x="14982" y="4848"/>
                </a:lnTo>
                <a:lnTo>
                  <a:pt x="14896" y="4809"/>
                </a:lnTo>
                <a:lnTo>
                  <a:pt x="14774" y="4809"/>
                </a:lnTo>
                <a:lnTo>
                  <a:pt x="14772" y="4889"/>
                </a:lnTo>
                <a:lnTo>
                  <a:pt x="14843" y="4963"/>
                </a:lnTo>
                <a:lnTo>
                  <a:pt x="14918" y="5048"/>
                </a:lnTo>
                <a:lnTo>
                  <a:pt x="14984" y="4985"/>
                </a:lnTo>
                <a:lnTo>
                  <a:pt x="15048" y="4943"/>
                </a:lnTo>
                <a:lnTo>
                  <a:pt x="15046" y="5055"/>
                </a:lnTo>
                <a:lnTo>
                  <a:pt x="15082" y="5137"/>
                </a:lnTo>
                <a:lnTo>
                  <a:pt x="15174" y="5142"/>
                </a:lnTo>
                <a:lnTo>
                  <a:pt x="15157" y="4988"/>
                </a:lnTo>
                <a:lnTo>
                  <a:pt x="15294" y="5044"/>
                </a:lnTo>
                <a:cubicBezTo>
                  <a:pt x="15270" y="5073"/>
                  <a:pt x="15279" y="5116"/>
                  <a:pt x="15313" y="5134"/>
                </a:cubicBezTo>
                <a:cubicBezTo>
                  <a:pt x="15377" y="5166"/>
                  <a:pt x="15445" y="5099"/>
                  <a:pt x="15411" y="5039"/>
                </a:cubicBezTo>
                <a:lnTo>
                  <a:pt x="15398" y="4960"/>
                </a:lnTo>
                <a:lnTo>
                  <a:pt x="15431" y="4888"/>
                </a:lnTo>
                <a:lnTo>
                  <a:pt x="15398" y="4764"/>
                </a:lnTo>
                <a:lnTo>
                  <a:pt x="15369" y="4651"/>
                </a:lnTo>
                <a:lnTo>
                  <a:pt x="15351" y="4581"/>
                </a:lnTo>
                <a:cubicBezTo>
                  <a:pt x="15340" y="4552"/>
                  <a:pt x="15324" y="4525"/>
                  <a:pt x="15304" y="4500"/>
                </a:cubicBezTo>
                <a:cubicBezTo>
                  <a:pt x="15281" y="4473"/>
                  <a:pt x="15254" y="4450"/>
                  <a:pt x="15223" y="4432"/>
                </a:cubicBezTo>
                <a:lnTo>
                  <a:pt x="15092" y="4379"/>
                </a:lnTo>
                <a:lnTo>
                  <a:pt x="15011" y="4379"/>
                </a:lnTo>
                <a:lnTo>
                  <a:pt x="14922" y="4347"/>
                </a:lnTo>
                <a:close/>
                <a:moveTo>
                  <a:pt x="9948" y="4679"/>
                </a:moveTo>
                <a:lnTo>
                  <a:pt x="9912" y="4794"/>
                </a:lnTo>
                <a:lnTo>
                  <a:pt x="9952" y="4842"/>
                </a:lnTo>
                <a:lnTo>
                  <a:pt x="10021" y="4820"/>
                </a:lnTo>
                <a:lnTo>
                  <a:pt x="10008" y="4732"/>
                </a:lnTo>
                <a:lnTo>
                  <a:pt x="9948" y="4679"/>
                </a:lnTo>
                <a:close/>
                <a:moveTo>
                  <a:pt x="5806" y="4837"/>
                </a:moveTo>
                <a:lnTo>
                  <a:pt x="5760" y="4921"/>
                </a:lnTo>
                <a:lnTo>
                  <a:pt x="5742" y="5099"/>
                </a:lnTo>
                <a:lnTo>
                  <a:pt x="5704" y="5185"/>
                </a:lnTo>
                <a:lnTo>
                  <a:pt x="5684" y="5324"/>
                </a:lnTo>
                <a:lnTo>
                  <a:pt x="5654" y="5396"/>
                </a:lnTo>
                <a:lnTo>
                  <a:pt x="5549" y="5361"/>
                </a:lnTo>
                <a:lnTo>
                  <a:pt x="5597" y="5265"/>
                </a:lnTo>
                <a:lnTo>
                  <a:pt x="5551" y="5198"/>
                </a:lnTo>
                <a:lnTo>
                  <a:pt x="5499" y="5149"/>
                </a:lnTo>
                <a:lnTo>
                  <a:pt x="5443" y="5102"/>
                </a:lnTo>
                <a:lnTo>
                  <a:pt x="5286" y="5067"/>
                </a:lnTo>
                <a:lnTo>
                  <a:pt x="5213" y="5092"/>
                </a:lnTo>
                <a:lnTo>
                  <a:pt x="5162" y="5157"/>
                </a:lnTo>
                <a:lnTo>
                  <a:pt x="5117" y="5262"/>
                </a:lnTo>
                <a:cubicBezTo>
                  <a:pt x="5104" y="5302"/>
                  <a:pt x="5104" y="5344"/>
                  <a:pt x="5117" y="5384"/>
                </a:cubicBezTo>
                <a:cubicBezTo>
                  <a:pt x="5129" y="5419"/>
                  <a:pt x="5150" y="5450"/>
                  <a:pt x="5180" y="5473"/>
                </a:cubicBezTo>
                <a:lnTo>
                  <a:pt x="5257" y="5552"/>
                </a:lnTo>
                <a:lnTo>
                  <a:pt x="5300" y="5622"/>
                </a:lnTo>
                <a:lnTo>
                  <a:pt x="5269" y="5671"/>
                </a:lnTo>
                <a:lnTo>
                  <a:pt x="5158" y="5722"/>
                </a:lnTo>
                <a:lnTo>
                  <a:pt x="5124" y="5663"/>
                </a:lnTo>
                <a:lnTo>
                  <a:pt x="4999" y="5658"/>
                </a:lnTo>
                <a:lnTo>
                  <a:pt x="4970" y="5606"/>
                </a:lnTo>
                <a:lnTo>
                  <a:pt x="4855" y="5606"/>
                </a:lnTo>
                <a:lnTo>
                  <a:pt x="4718" y="5635"/>
                </a:lnTo>
                <a:lnTo>
                  <a:pt x="4579" y="5698"/>
                </a:lnTo>
                <a:lnTo>
                  <a:pt x="4483" y="5839"/>
                </a:lnTo>
                <a:lnTo>
                  <a:pt x="4434" y="5757"/>
                </a:lnTo>
                <a:lnTo>
                  <a:pt x="4419" y="5676"/>
                </a:lnTo>
                <a:lnTo>
                  <a:pt x="4244" y="5699"/>
                </a:lnTo>
                <a:lnTo>
                  <a:pt x="4241" y="5823"/>
                </a:lnTo>
                <a:lnTo>
                  <a:pt x="4352" y="5880"/>
                </a:lnTo>
                <a:lnTo>
                  <a:pt x="4441" y="5898"/>
                </a:lnTo>
                <a:lnTo>
                  <a:pt x="4408" y="6006"/>
                </a:lnTo>
                <a:lnTo>
                  <a:pt x="4405" y="6075"/>
                </a:lnTo>
                <a:lnTo>
                  <a:pt x="4490" y="6157"/>
                </a:lnTo>
                <a:lnTo>
                  <a:pt x="4382" y="6227"/>
                </a:lnTo>
                <a:lnTo>
                  <a:pt x="4255" y="6287"/>
                </a:lnTo>
                <a:lnTo>
                  <a:pt x="4315" y="6397"/>
                </a:lnTo>
                <a:lnTo>
                  <a:pt x="4380" y="6485"/>
                </a:lnTo>
                <a:lnTo>
                  <a:pt x="4393" y="6560"/>
                </a:lnTo>
                <a:lnTo>
                  <a:pt x="4457" y="6549"/>
                </a:lnTo>
                <a:lnTo>
                  <a:pt x="4469" y="6632"/>
                </a:lnTo>
                <a:lnTo>
                  <a:pt x="4407" y="6705"/>
                </a:lnTo>
                <a:lnTo>
                  <a:pt x="4295" y="6711"/>
                </a:lnTo>
                <a:lnTo>
                  <a:pt x="4102" y="6691"/>
                </a:lnTo>
                <a:lnTo>
                  <a:pt x="3981" y="6652"/>
                </a:lnTo>
                <a:lnTo>
                  <a:pt x="3906" y="6647"/>
                </a:lnTo>
                <a:lnTo>
                  <a:pt x="3758" y="6647"/>
                </a:lnTo>
                <a:lnTo>
                  <a:pt x="3719" y="6590"/>
                </a:lnTo>
                <a:lnTo>
                  <a:pt x="3560" y="6590"/>
                </a:lnTo>
                <a:lnTo>
                  <a:pt x="3516" y="6538"/>
                </a:lnTo>
                <a:lnTo>
                  <a:pt x="3429" y="6549"/>
                </a:lnTo>
                <a:lnTo>
                  <a:pt x="3292" y="6530"/>
                </a:lnTo>
                <a:lnTo>
                  <a:pt x="3217" y="6473"/>
                </a:lnTo>
                <a:lnTo>
                  <a:pt x="3148" y="6425"/>
                </a:lnTo>
                <a:lnTo>
                  <a:pt x="3077" y="6345"/>
                </a:lnTo>
                <a:lnTo>
                  <a:pt x="3006" y="6322"/>
                </a:lnTo>
                <a:lnTo>
                  <a:pt x="2918" y="6347"/>
                </a:lnTo>
                <a:lnTo>
                  <a:pt x="2941" y="6379"/>
                </a:lnTo>
                <a:lnTo>
                  <a:pt x="3010" y="6464"/>
                </a:lnTo>
                <a:lnTo>
                  <a:pt x="3042" y="6520"/>
                </a:lnTo>
                <a:lnTo>
                  <a:pt x="3139" y="6525"/>
                </a:lnTo>
                <a:lnTo>
                  <a:pt x="3196" y="6604"/>
                </a:lnTo>
                <a:lnTo>
                  <a:pt x="3327" y="6655"/>
                </a:lnTo>
                <a:lnTo>
                  <a:pt x="3422" y="6679"/>
                </a:lnTo>
                <a:lnTo>
                  <a:pt x="3529" y="6679"/>
                </a:lnTo>
                <a:lnTo>
                  <a:pt x="3551" y="6750"/>
                </a:lnTo>
                <a:lnTo>
                  <a:pt x="3568" y="6818"/>
                </a:lnTo>
                <a:lnTo>
                  <a:pt x="3623" y="6802"/>
                </a:lnTo>
                <a:lnTo>
                  <a:pt x="3722" y="6812"/>
                </a:lnTo>
                <a:lnTo>
                  <a:pt x="3800" y="6830"/>
                </a:lnTo>
                <a:lnTo>
                  <a:pt x="3781" y="6927"/>
                </a:lnTo>
                <a:lnTo>
                  <a:pt x="3810" y="6979"/>
                </a:lnTo>
                <a:lnTo>
                  <a:pt x="3906" y="7003"/>
                </a:lnTo>
                <a:lnTo>
                  <a:pt x="3895" y="6901"/>
                </a:lnTo>
                <a:lnTo>
                  <a:pt x="4000" y="6882"/>
                </a:lnTo>
                <a:lnTo>
                  <a:pt x="4063" y="6882"/>
                </a:lnTo>
                <a:cubicBezTo>
                  <a:pt x="4078" y="6901"/>
                  <a:pt x="4095" y="6918"/>
                  <a:pt x="4114" y="6932"/>
                </a:cubicBezTo>
                <a:cubicBezTo>
                  <a:pt x="4133" y="6947"/>
                  <a:pt x="4153" y="6959"/>
                  <a:pt x="4176" y="6969"/>
                </a:cubicBezTo>
                <a:cubicBezTo>
                  <a:pt x="4189" y="6974"/>
                  <a:pt x="4202" y="6979"/>
                  <a:pt x="4216" y="6982"/>
                </a:cubicBezTo>
                <a:cubicBezTo>
                  <a:pt x="4230" y="6986"/>
                  <a:pt x="4244" y="6988"/>
                  <a:pt x="4258" y="6990"/>
                </a:cubicBezTo>
                <a:lnTo>
                  <a:pt x="4315" y="6929"/>
                </a:lnTo>
                <a:lnTo>
                  <a:pt x="4432" y="6918"/>
                </a:lnTo>
                <a:lnTo>
                  <a:pt x="4621" y="6895"/>
                </a:lnTo>
                <a:lnTo>
                  <a:pt x="4806" y="6828"/>
                </a:lnTo>
                <a:lnTo>
                  <a:pt x="4880" y="6784"/>
                </a:lnTo>
                <a:lnTo>
                  <a:pt x="4978" y="6704"/>
                </a:lnTo>
                <a:lnTo>
                  <a:pt x="5161" y="6664"/>
                </a:lnTo>
                <a:lnTo>
                  <a:pt x="5081" y="6747"/>
                </a:lnTo>
                <a:lnTo>
                  <a:pt x="4981" y="6842"/>
                </a:lnTo>
                <a:lnTo>
                  <a:pt x="4788" y="6907"/>
                </a:lnTo>
                <a:cubicBezTo>
                  <a:pt x="4710" y="6934"/>
                  <a:pt x="4629" y="6952"/>
                  <a:pt x="4547" y="6963"/>
                </a:cubicBezTo>
                <a:cubicBezTo>
                  <a:pt x="4501" y="6969"/>
                  <a:pt x="4455" y="6972"/>
                  <a:pt x="4408" y="6974"/>
                </a:cubicBezTo>
                <a:lnTo>
                  <a:pt x="4295" y="7076"/>
                </a:lnTo>
                <a:lnTo>
                  <a:pt x="4344" y="7132"/>
                </a:lnTo>
                <a:lnTo>
                  <a:pt x="4532" y="7144"/>
                </a:lnTo>
                <a:cubicBezTo>
                  <a:pt x="4572" y="7131"/>
                  <a:pt x="4613" y="7118"/>
                  <a:pt x="4653" y="7104"/>
                </a:cubicBezTo>
                <a:cubicBezTo>
                  <a:pt x="4698" y="7088"/>
                  <a:pt x="4744" y="7071"/>
                  <a:pt x="4789" y="7054"/>
                </a:cubicBezTo>
                <a:lnTo>
                  <a:pt x="4857" y="6983"/>
                </a:lnTo>
                <a:lnTo>
                  <a:pt x="4907" y="6903"/>
                </a:lnTo>
                <a:lnTo>
                  <a:pt x="5003" y="6955"/>
                </a:lnTo>
                <a:lnTo>
                  <a:pt x="5180" y="6978"/>
                </a:lnTo>
                <a:lnTo>
                  <a:pt x="5252" y="7049"/>
                </a:lnTo>
                <a:lnTo>
                  <a:pt x="5334" y="7037"/>
                </a:lnTo>
                <a:lnTo>
                  <a:pt x="5436" y="7042"/>
                </a:lnTo>
                <a:lnTo>
                  <a:pt x="5489" y="7098"/>
                </a:lnTo>
                <a:lnTo>
                  <a:pt x="5503" y="7172"/>
                </a:lnTo>
                <a:lnTo>
                  <a:pt x="5522" y="7241"/>
                </a:lnTo>
                <a:lnTo>
                  <a:pt x="5582" y="7255"/>
                </a:lnTo>
                <a:lnTo>
                  <a:pt x="5690" y="7320"/>
                </a:lnTo>
                <a:cubicBezTo>
                  <a:pt x="5690" y="7366"/>
                  <a:pt x="5715" y="7408"/>
                  <a:pt x="5756" y="7432"/>
                </a:cubicBezTo>
                <a:cubicBezTo>
                  <a:pt x="5785" y="7450"/>
                  <a:pt x="5821" y="7456"/>
                  <a:pt x="5855" y="7448"/>
                </a:cubicBezTo>
                <a:lnTo>
                  <a:pt x="5860" y="7541"/>
                </a:lnTo>
                <a:lnTo>
                  <a:pt x="5877" y="7664"/>
                </a:lnTo>
                <a:lnTo>
                  <a:pt x="5919" y="7796"/>
                </a:lnTo>
                <a:cubicBezTo>
                  <a:pt x="5919" y="7812"/>
                  <a:pt x="5919" y="7827"/>
                  <a:pt x="5917" y="7843"/>
                </a:cubicBezTo>
                <a:cubicBezTo>
                  <a:pt x="5916" y="7859"/>
                  <a:pt x="5914" y="7874"/>
                  <a:pt x="5912" y="7889"/>
                </a:cubicBezTo>
                <a:cubicBezTo>
                  <a:pt x="5909" y="7904"/>
                  <a:pt x="5907" y="7919"/>
                  <a:pt x="5903" y="7934"/>
                </a:cubicBezTo>
                <a:cubicBezTo>
                  <a:pt x="5900" y="7949"/>
                  <a:pt x="5896" y="7963"/>
                  <a:pt x="5891" y="7978"/>
                </a:cubicBezTo>
                <a:cubicBezTo>
                  <a:pt x="5898" y="8023"/>
                  <a:pt x="5902" y="8070"/>
                  <a:pt x="5902" y="8115"/>
                </a:cubicBezTo>
                <a:cubicBezTo>
                  <a:pt x="5902" y="8165"/>
                  <a:pt x="5898" y="8215"/>
                  <a:pt x="5889" y="8262"/>
                </a:cubicBezTo>
                <a:lnTo>
                  <a:pt x="5930" y="8330"/>
                </a:lnTo>
                <a:lnTo>
                  <a:pt x="5895" y="8472"/>
                </a:lnTo>
                <a:lnTo>
                  <a:pt x="5874" y="8539"/>
                </a:lnTo>
                <a:cubicBezTo>
                  <a:pt x="5853" y="8558"/>
                  <a:pt x="5842" y="8584"/>
                  <a:pt x="5842" y="8610"/>
                </a:cubicBezTo>
                <a:cubicBezTo>
                  <a:pt x="5842" y="8637"/>
                  <a:pt x="5853" y="8663"/>
                  <a:pt x="5874" y="8682"/>
                </a:cubicBezTo>
                <a:cubicBezTo>
                  <a:pt x="5889" y="8695"/>
                  <a:pt x="5906" y="8703"/>
                  <a:pt x="5925" y="8706"/>
                </a:cubicBezTo>
                <a:cubicBezTo>
                  <a:pt x="5944" y="8709"/>
                  <a:pt x="5964" y="8706"/>
                  <a:pt x="5983" y="8698"/>
                </a:cubicBezTo>
                <a:lnTo>
                  <a:pt x="6095" y="8722"/>
                </a:lnTo>
                <a:lnTo>
                  <a:pt x="6059" y="8881"/>
                </a:lnTo>
                <a:lnTo>
                  <a:pt x="6017" y="8965"/>
                </a:lnTo>
                <a:lnTo>
                  <a:pt x="6028" y="9020"/>
                </a:lnTo>
                <a:lnTo>
                  <a:pt x="6069" y="9226"/>
                </a:lnTo>
                <a:lnTo>
                  <a:pt x="6092" y="9361"/>
                </a:lnTo>
                <a:lnTo>
                  <a:pt x="6105" y="9478"/>
                </a:lnTo>
                <a:lnTo>
                  <a:pt x="6092" y="9536"/>
                </a:lnTo>
                <a:lnTo>
                  <a:pt x="6006" y="9600"/>
                </a:lnTo>
                <a:lnTo>
                  <a:pt x="5960" y="9664"/>
                </a:lnTo>
                <a:lnTo>
                  <a:pt x="6015" y="9750"/>
                </a:lnTo>
                <a:lnTo>
                  <a:pt x="6026" y="9816"/>
                </a:lnTo>
                <a:lnTo>
                  <a:pt x="6066" y="9917"/>
                </a:lnTo>
                <a:lnTo>
                  <a:pt x="6122" y="10018"/>
                </a:lnTo>
                <a:lnTo>
                  <a:pt x="6215" y="10120"/>
                </a:lnTo>
                <a:lnTo>
                  <a:pt x="6244" y="10185"/>
                </a:lnTo>
                <a:lnTo>
                  <a:pt x="6179" y="10307"/>
                </a:lnTo>
                <a:lnTo>
                  <a:pt x="6215" y="10403"/>
                </a:lnTo>
                <a:lnTo>
                  <a:pt x="6232" y="10499"/>
                </a:lnTo>
                <a:lnTo>
                  <a:pt x="6197" y="10634"/>
                </a:lnTo>
                <a:lnTo>
                  <a:pt x="6077" y="10837"/>
                </a:lnTo>
                <a:cubicBezTo>
                  <a:pt x="6069" y="10882"/>
                  <a:pt x="6055" y="10925"/>
                  <a:pt x="6037" y="10966"/>
                </a:cubicBezTo>
                <a:cubicBezTo>
                  <a:pt x="6018" y="11009"/>
                  <a:pt x="5995" y="11048"/>
                  <a:pt x="5967" y="11085"/>
                </a:cubicBezTo>
                <a:lnTo>
                  <a:pt x="5931" y="11164"/>
                </a:lnTo>
                <a:lnTo>
                  <a:pt x="5862" y="11299"/>
                </a:lnTo>
                <a:lnTo>
                  <a:pt x="5834" y="11384"/>
                </a:lnTo>
                <a:lnTo>
                  <a:pt x="5821" y="11516"/>
                </a:lnTo>
                <a:lnTo>
                  <a:pt x="5798" y="11622"/>
                </a:lnTo>
                <a:lnTo>
                  <a:pt x="5714" y="11748"/>
                </a:lnTo>
                <a:lnTo>
                  <a:pt x="5752" y="11829"/>
                </a:lnTo>
                <a:lnTo>
                  <a:pt x="5785" y="12098"/>
                </a:lnTo>
                <a:lnTo>
                  <a:pt x="5766" y="12225"/>
                </a:lnTo>
                <a:lnTo>
                  <a:pt x="5761" y="12400"/>
                </a:lnTo>
                <a:lnTo>
                  <a:pt x="5842" y="12602"/>
                </a:lnTo>
                <a:lnTo>
                  <a:pt x="5920" y="12767"/>
                </a:lnTo>
                <a:cubicBezTo>
                  <a:pt x="5925" y="12797"/>
                  <a:pt x="5929" y="12826"/>
                  <a:pt x="5931" y="12856"/>
                </a:cubicBezTo>
                <a:cubicBezTo>
                  <a:pt x="5934" y="12885"/>
                  <a:pt x="5935" y="12915"/>
                  <a:pt x="5935" y="12945"/>
                </a:cubicBezTo>
                <a:cubicBezTo>
                  <a:pt x="5936" y="12958"/>
                  <a:pt x="5936" y="12971"/>
                  <a:pt x="5936" y="12984"/>
                </a:cubicBezTo>
                <a:cubicBezTo>
                  <a:pt x="5935" y="12997"/>
                  <a:pt x="5935" y="13011"/>
                  <a:pt x="5934" y="13024"/>
                </a:cubicBezTo>
                <a:lnTo>
                  <a:pt x="5934" y="13108"/>
                </a:lnTo>
                <a:cubicBezTo>
                  <a:pt x="5977" y="13125"/>
                  <a:pt x="6020" y="13143"/>
                  <a:pt x="6063" y="13160"/>
                </a:cubicBezTo>
                <a:cubicBezTo>
                  <a:pt x="6120" y="13182"/>
                  <a:pt x="6177" y="13205"/>
                  <a:pt x="6220" y="13246"/>
                </a:cubicBezTo>
                <a:cubicBezTo>
                  <a:pt x="6232" y="13257"/>
                  <a:pt x="6242" y="13269"/>
                  <a:pt x="6252" y="13282"/>
                </a:cubicBezTo>
                <a:cubicBezTo>
                  <a:pt x="6261" y="13294"/>
                  <a:pt x="6270" y="13308"/>
                  <a:pt x="6277" y="13322"/>
                </a:cubicBezTo>
                <a:cubicBezTo>
                  <a:pt x="6286" y="13336"/>
                  <a:pt x="6293" y="13349"/>
                  <a:pt x="6300" y="13364"/>
                </a:cubicBezTo>
                <a:cubicBezTo>
                  <a:pt x="6307" y="13378"/>
                  <a:pt x="6313" y="13393"/>
                  <a:pt x="6319" y="13407"/>
                </a:cubicBezTo>
                <a:lnTo>
                  <a:pt x="6373" y="13488"/>
                </a:lnTo>
                <a:lnTo>
                  <a:pt x="6419" y="13565"/>
                </a:lnTo>
                <a:lnTo>
                  <a:pt x="6454" y="13685"/>
                </a:lnTo>
                <a:lnTo>
                  <a:pt x="6472" y="13765"/>
                </a:lnTo>
                <a:lnTo>
                  <a:pt x="6483" y="13874"/>
                </a:lnTo>
                <a:lnTo>
                  <a:pt x="6529" y="14041"/>
                </a:lnTo>
                <a:lnTo>
                  <a:pt x="6603" y="14225"/>
                </a:lnTo>
                <a:cubicBezTo>
                  <a:pt x="6646" y="14244"/>
                  <a:pt x="6685" y="14271"/>
                  <a:pt x="6717" y="14305"/>
                </a:cubicBezTo>
                <a:cubicBezTo>
                  <a:pt x="6762" y="14353"/>
                  <a:pt x="6791" y="14413"/>
                  <a:pt x="6800" y="14476"/>
                </a:cubicBezTo>
                <a:lnTo>
                  <a:pt x="6777" y="14602"/>
                </a:lnTo>
                <a:lnTo>
                  <a:pt x="6646" y="14590"/>
                </a:lnTo>
                <a:lnTo>
                  <a:pt x="6586" y="14635"/>
                </a:lnTo>
                <a:lnTo>
                  <a:pt x="6688" y="14745"/>
                </a:lnTo>
                <a:lnTo>
                  <a:pt x="6883" y="14871"/>
                </a:lnTo>
                <a:cubicBezTo>
                  <a:pt x="6904" y="14890"/>
                  <a:pt x="6924" y="14910"/>
                  <a:pt x="6942" y="14931"/>
                </a:cubicBezTo>
                <a:cubicBezTo>
                  <a:pt x="6961" y="14952"/>
                  <a:pt x="6979" y="14973"/>
                  <a:pt x="6995" y="14996"/>
                </a:cubicBezTo>
                <a:cubicBezTo>
                  <a:pt x="7005" y="15010"/>
                  <a:pt x="7015" y="15025"/>
                  <a:pt x="7024" y="15039"/>
                </a:cubicBezTo>
                <a:cubicBezTo>
                  <a:pt x="7033" y="15054"/>
                  <a:pt x="7041" y="15068"/>
                  <a:pt x="7049" y="15083"/>
                </a:cubicBezTo>
                <a:cubicBezTo>
                  <a:pt x="7053" y="15105"/>
                  <a:pt x="7055" y="15127"/>
                  <a:pt x="7055" y="15149"/>
                </a:cubicBezTo>
                <a:cubicBezTo>
                  <a:pt x="7055" y="15171"/>
                  <a:pt x="7053" y="15194"/>
                  <a:pt x="7049" y="15215"/>
                </a:cubicBezTo>
                <a:cubicBezTo>
                  <a:pt x="7047" y="15230"/>
                  <a:pt x="7044" y="15245"/>
                  <a:pt x="7040" y="15259"/>
                </a:cubicBezTo>
                <a:cubicBezTo>
                  <a:pt x="7036" y="15273"/>
                  <a:pt x="7031" y="15287"/>
                  <a:pt x="7026" y="15301"/>
                </a:cubicBezTo>
                <a:lnTo>
                  <a:pt x="7073" y="15362"/>
                </a:lnTo>
                <a:lnTo>
                  <a:pt x="7161" y="15421"/>
                </a:lnTo>
                <a:lnTo>
                  <a:pt x="7237" y="15461"/>
                </a:lnTo>
                <a:lnTo>
                  <a:pt x="7283" y="15521"/>
                </a:lnTo>
                <a:lnTo>
                  <a:pt x="7392" y="15654"/>
                </a:lnTo>
                <a:lnTo>
                  <a:pt x="7520" y="15727"/>
                </a:lnTo>
                <a:lnTo>
                  <a:pt x="7578" y="15687"/>
                </a:lnTo>
                <a:lnTo>
                  <a:pt x="7578" y="15599"/>
                </a:lnTo>
                <a:lnTo>
                  <a:pt x="7520" y="15511"/>
                </a:lnTo>
                <a:lnTo>
                  <a:pt x="7433" y="15417"/>
                </a:lnTo>
                <a:lnTo>
                  <a:pt x="7342" y="15385"/>
                </a:lnTo>
                <a:lnTo>
                  <a:pt x="7342" y="15320"/>
                </a:lnTo>
                <a:lnTo>
                  <a:pt x="7318" y="15218"/>
                </a:lnTo>
                <a:lnTo>
                  <a:pt x="7265" y="15074"/>
                </a:lnTo>
                <a:lnTo>
                  <a:pt x="7255" y="14986"/>
                </a:lnTo>
                <a:lnTo>
                  <a:pt x="7176" y="14864"/>
                </a:lnTo>
                <a:lnTo>
                  <a:pt x="7105" y="14761"/>
                </a:lnTo>
                <a:lnTo>
                  <a:pt x="7041" y="14672"/>
                </a:lnTo>
                <a:lnTo>
                  <a:pt x="7047" y="14569"/>
                </a:lnTo>
                <a:lnTo>
                  <a:pt x="6984" y="14467"/>
                </a:lnTo>
                <a:lnTo>
                  <a:pt x="6901" y="14351"/>
                </a:lnTo>
                <a:lnTo>
                  <a:pt x="6866" y="14283"/>
                </a:lnTo>
                <a:lnTo>
                  <a:pt x="6806" y="14141"/>
                </a:lnTo>
                <a:lnTo>
                  <a:pt x="6782" y="14017"/>
                </a:lnTo>
                <a:lnTo>
                  <a:pt x="6784" y="13891"/>
                </a:lnTo>
                <a:lnTo>
                  <a:pt x="6915" y="13943"/>
                </a:lnTo>
                <a:lnTo>
                  <a:pt x="7049" y="14055"/>
                </a:lnTo>
                <a:lnTo>
                  <a:pt x="7109" y="14172"/>
                </a:lnTo>
                <a:lnTo>
                  <a:pt x="7127" y="14360"/>
                </a:lnTo>
                <a:cubicBezTo>
                  <a:pt x="7111" y="14372"/>
                  <a:pt x="7098" y="14387"/>
                  <a:pt x="7090" y="14405"/>
                </a:cubicBezTo>
                <a:cubicBezTo>
                  <a:pt x="7081" y="14423"/>
                  <a:pt x="7077" y="14442"/>
                  <a:pt x="7079" y="14462"/>
                </a:cubicBezTo>
                <a:cubicBezTo>
                  <a:pt x="7080" y="14484"/>
                  <a:pt x="7088" y="14505"/>
                  <a:pt x="7102" y="14523"/>
                </a:cubicBezTo>
                <a:cubicBezTo>
                  <a:pt x="7115" y="14541"/>
                  <a:pt x="7134" y="14555"/>
                  <a:pt x="7157" y="14563"/>
                </a:cubicBezTo>
                <a:lnTo>
                  <a:pt x="7248" y="14652"/>
                </a:lnTo>
                <a:lnTo>
                  <a:pt x="7315" y="14737"/>
                </a:lnTo>
                <a:cubicBezTo>
                  <a:pt x="7345" y="14771"/>
                  <a:pt x="7374" y="14805"/>
                  <a:pt x="7401" y="14841"/>
                </a:cubicBezTo>
                <a:cubicBezTo>
                  <a:pt x="7438" y="14890"/>
                  <a:pt x="7471" y="14941"/>
                  <a:pt x="7503" y="14994"/>
                </a:cubicBezTo>
                <a:lnTo>
                  <a:pt x="7604" y="15074"/>
                </a:lnTo>
                <a:lnTo>
                  <a:pt x="7616" y="15150"/>
                </a:lnTo>
                <a:lnTo>
                  <a:pt x="7616" y="15258"/>
                </a:lnTo>
                <a:lnTo>
                  <a:pt x="7643" y="15310"/>
                </a:lnTo>
                <a:lnTo>
                  <a:pt x="7713" y="15366"/>
                </a:lnTo>
                <a:lnTo>
                  <a:pt x="7784" y="15436"/>
                </a:lnTo>
                <a:lnTo>
                  <a:pt x="7862" y="15503"/>
                </a:lnTo>
                <a:lnTo>
                  <a:pt x="7917" y="15579"/>
                </a:lnTo>
                <a:lnTo>
                  <a:pt x="8013" y="15698"/>
                </a:lnTo>
                <a:lnTo>
                  <a:pt x="8197" y="15946"/>
                </a:lnTo>
                <a:lnTo>
                  <a:pt x="8268" y="16104"/>
                </a:lnTo>
                <a:lnTo>
                  <a:pt x="8279" y="16187"/>
                </a:lnTo>
                <a:lnTo>
                  <a:pt x="8228" y="16239"/>
                </a:lnTo>
                <a:lnTo>
                  <a:pt x="8240" y="16387"/>
                </a:lnTo>
                <a:lnTo>
                  <a:pt x="8286" y="16461"/>
                </a:lnTo>
                <a:lnTo>
                  <a:pt x="8410" y="16565"/>
                </a:lnTo>
                <a:lnTo>
                  <a:pt x="8503" y="16647"/>
                </a:lnTo>
                <a:lnTo>
                  <a:pt x="8688" y="16724"/>
                </a:lnTo>
                <a:lnTo>
                  <a:pt x="8858" y="16736"/>
                </a:lnTo>
                <a:cubicBezTo>
                  <a:pt x="8879" y="16792"/>
                  <a:pt x="8918" y="16841"/>
                  <a:pt x="8970" y="16874"/>
                </a:cubicBezTo>
                <a:cubicBezTo>
                  <a:pt x="9001" y="16893"/>
                  <a:pt x="9035" y="16906"/>
                  <a:pt x="9071" y="16913"/>
                </a:cubicBezTo>
                <a:lnTo>
                  <a:pt x="9153" y="16941"/>
                </a:lnTo>
                <a:lnTo>
                  <a:pt x="9289" y="17005"/>
                </a:lnTo>
                <a:lnTo>
                  <a:pt x="9378" y="17050"/>
                </a:lnTo>
                <a:lnTo>
                  <a:pt x="9459" y="17085"/>
                </a:lnTo>
                <a:lnTo>
                  <a:pt x="9542" y="17090"/>
                </a:lnTo>
                <a:lnTo>
                  <a:pt x="9594" y="17118"/>
                </a:lnTo>
                <a:lnTo>
                  <a:pt x="9749" y="17176"/>
                </a:lnTo>
                <a:cubicBezTo>
                  <a:pt x="9771" y="17203"/>
                  <a:pt x="9799" y="17223"/>
                  <a:pt x="9831" y="17237"/>
                </a:cubicBezTo>
                <a:cubicBezTo>
                  <a:pt x="9859" y="17250"/>
                  <a:pt x="9890" y="17256"/>
                  <a:pt x="9920" y="17256"/>
                </a:cubicBezTo>
                <a:cubicBezTo>
                  <a:pt x="9948" y="17252"/>
                  <a:pt x="9976" y="17248"/>
                  <a:pt x="10004" y="17243"/>
                </a:cubicBezTo>
                <a:cubicBezTo>
                  <a:pt x="10031" y="17238"/>
                  <a:pt x="10059" y="17233"/>
                  <a:pt x="10086" y="17227"/>
                </a:cubicBezTo>
                <a:cubicBezTo>
                  <a:pt x="10115" y="17220"/>
                  <a:pt x="10145" y="17213"/>
                  <a:pt x="10174" y="17206"/>
                </a:cubicBezTo>
                <a:cubicBezTo>
                  <a:pt x="10203" y="17198"/>
                  <a:pt x="10232" y="17190"/>
                  <a:pt x="10261" y="17181"/>
                </a:cubicBezTo>
                <a:lnTo>
                  <a:pt x="10485" y="17181"/>
                </a:lnTo>
                <a:lnTo>
                  <a:pt x="10590" y="17211"/>
                </a:lnTo>
                <a:lnTo>
                  <a:pt x="10724" y="17283"/>
                </a:lnTo>
                <a:lnTo>
                  <a:pt x="10819" y="17351"/>
                </a:lnTo>
                <a:lnTo>
                  <a:pt x="10915" y="17454"/>
                </a:lnTo>
                <a:lnTo>
                  <a:pt x="11057" y="17517"/>
                </a:lnTo>
                <a:lnTo>
                  <a:pt x="11264" y="17534"/>
                </a:lnTo>
                <a:lnTo>
                  <a:pt x="11453" y="17557"/>
                </a:lnTo>
                <a:lnTo>
                  <a:pt x="11538" y="17600"/>
                </a:lnTo>
                <a:lnTo>
                  <a:pt x="11793" y="17624"/>
                </a:lnTo>
                <a:lnTo>
                  <a:pt x="11914" y="17625"/>
                </a:lnTo>
                <a:lnTo>
                  <a:pt x="12033" y="17674"/>
                </a:lnTo>
                <a:lnTo>
                  <a:pt x="12146" y="17753"/>
                </a:lnTo>
                <a:lnTo>
                  <a:pt x="12320" y="17904"/>
                </a:lnTo>
                <a:lnTo>
                  <a:pt x="12353" y="17971"/>
                </a:lnTo>
                <a:lnTo>
                  <a:pt x="12403" y="18093"/>
                </a:lnTo>
                <a:lnTo>
                  <a:pt x="12480" y="18115"/>
                </a:lnTo>
                <a:lnTo>
                  <a:pt x="12606" y="18139"/>
                </a:lnTo>
                <a:lnTo>
                  <a:pt x="12701" y="18145"/>
                </a:lnTo>
                <a:lnTo>
                  <a:pt x="12783" y="18157"/>
                </a:lnTo>
                <a:lnTo>
                  <a:pt x="12823" y="18252"/>
                </a:lnTo>
                <a:lnTo>
                  <a:pt x="12946" y="18269"/>
                </a:lnTo>
                <a:lnTo>
                  <a:pt x="13071" y="18286"/>
                </a:lnTo>
                <a:cubicBezTo>
                  <a:pt x="13099" y="18295"/>
                  <a:pt x="13128" y="18302"/>
                  <a:pt x="13157" y="18307"/>
                </a:cubicBezTo>
                <a:cubicBezTo>
                  <a:pt x="13187" y="18312"/>
                  <a:pt x="13216" y="18314"/>
                  <a:pt x="13246" y="18315"/>
                </a:cubicBezTo>
                <a:cubicBezTo>
                  <a:pt x="13262" y="18315"/>
                  <a:pt x="13278" y="18315"/>
                  <a:pt x="13294" y="18314"/>
                </a:cubicBezTo>
                <a:cubicBezTo>
                  <a:pt x="13310" y="18313"/>
                  <a:pt x="13325" y="18311"/>
                  <a:pt x="13341" y="18309"/>
                </a:cubicBezTo>
                <a:lnTo>
                  <a:pt x="13438" y="18309"/>
                </a:lnTo>
                <a:lnTo>
                  <a:pt x="13540" y="18297"/>
                </a:lnTo>
                <a:lnTo>
                  <a:pt x="13605" y="18225"/>
                </a:lnTo>
                <a:lnTo>
                  <a:pt x="13609" y="18129"/>
                </a:lnTo>
                <a:lnTo>
                  <a:pt x="13697" y="18095"/>
                </a:lnTo>
                <a:lnTo>
                  <a:pt x="13735" y="18035"/>
                </a:lnTo>
                <a:lnTo>
                  <a:pt x="13889" y="18065"/>
                </a:lnTo>
                <a:lnTo>
                  <a:pt x="13936" y="18161"/>
                </a:lnTo>
                <a:cubicBezTo>
                  <a:pt x="13955" y="18174"/>
                  <a:pt x="13975" y="18187"/>
                  <a:pt x="13994" y="18200"/>
                </a:cubicBezTo>
                <a:cubicBezTo>
                  <a:pt x="14013" y="18213"/>
                  <a:pt x="14032" y="18226"/>
                  <a:pt x="14052" y="18240"/>
                </a:cubicBezTo>
                <a:cubicBezTo>
                  <a:pt x="14070" y="18253"/>
                  <a:pt x="14088" y="18266"/>
                  <a:pt x="14107" y="18278"/>
                </a:cubicBezTo>
                <a:cubicBezTo>
                  <a:pt x="14125" y="18291"/>
                  <a:pt x="14143" y="18304"/>
                  <a:pt x="14162" y="18317"/>
                </a:cubicBezTo>
                <a:lnTo>
                  <a:pt x="14167" y="18466"/>
                </a:lnTo>
                <a:lnTo>
                  <a:pt x="14156" y="18574"/>
                </a:lnTo>
                <a:lnTo>
                  <a:pt x="14145" y="18630"/>
                </a:lnTo>
                <a:lnTo>
                  <a:pt x="14150" y="18705"/>
                </a:lnTo>
                <a:lnTo>
                  <a:pt x="14150" y="18780"/>
                </a:lnTo>
                <a:lnTo>
                  <a:pt x="14057" y="18903"/>
                </a:lnTo>
                <a:lnTo>
                  <a:pt x="13943" y="19084"/>
                </a:lnTo>
                <a:lnTo>
                  <a:pt x="13785" y="19223"/>
                </a:lnTo>
                <a:cubicBezTo>
                  <a:pt x="13753" y="19237"/>
                  <a:pt x="13723" y="19253"/>
                  <a:pt x="13696" y="19273"/>
                </a:cubicBezTo>
                <a:cubicBezTo>
                  <a:pt x="13664" y="19295"/>
                  <a:pt x="13636" y="19320"/>
                  <a:pt x="13611" y="19349"/>
                </a:cubicBezTo>
                <a:lnTo>
                  <a:pt x="13598" y="19422"/>
                </a:lnTo>
                <a:lnTo>
                  <a:pt x="13556" y="19480"/>
                </a:lnTo>
                <a:lnTo>
                  <a:pt x="13499" y="19560"/>
                </a:lnTo>
                <a:lnTo>
                  <a:pt x="13459" y="19740"/>
                </a:lnTo>
                <a:lnTo>
                  <a:pt x="13491" y="19830"/>
                </a:lnTo>
                <a:lnTo>
                  <a:pt x="13577" y="19870"/>
                </a:lnTo>
                <a:lnTo>
                  <a:pt x="13502" y="19932"/>
                </a:lnTo>
                <a:lnTo>
                  <a:pt x="13409" y="19996"/>
                </a:lnTo>
                <a:lnTo>
                  <a:pt x="13320" y="20046"/>
                </a:lnTo>
                <a:lnTo>
                  <a:pt x="13320" y="20111"/>
                </a:lnTo>
                <a:lnTo>
                  <a:pt x="13373" y="20234"/>
                </a:lnTo>
                <a:lnTo>
                  <a:pt x="13326" y="20266"/>
                </a:lnTo>
                <a:lnTo>
                  <a:pt x="13330" y="20332"/>
                </a:lnTo>
                <a:lnTo>
                  <a:pt x="13476" y="20355"/>
                </a:lnTo>
                <a:lnTo>
                  <a:pt x="13581" y="20343"/>
                </a:lnTo>
                <a:lnTo>
                  <a:pt x="13686" y="20401"/>
                </a:lnTo>
                <a:lnTo>
                  <a:pt x="13744" y="20435"/>
                </a:lnTo>
                <a:lnTo>
                  <a:pt x="13826" y="20566"/>
                </a:lnTo>
                <a:lnTo>
                  <a:pt x="13968" y="20697"/>
                </a:lnTo>
                <a:cubicBezTo>
                  <a:pt x="13997" y="20725"/>
                  <a:pt x="14027" y="20751"/>
                  <a:pt x="14057" y="20777"/>
                </a:cubicBezTo>
                <a:cubicBezTo>
                  <a:pt x="14084" y="20800"/>
                  <a:pt x="14111" y="20822"/>
                  <a:pt x="14138" y="20844"/>
                </a:cubicBezTo>
                <a:lnTo>
                  <a:pt x="14138" y="20899"/>
                </a:lnTo>
                <a:lnTo>
                  <a:pt x="14121" y="20955"/>
                </a:lnTo>
                <a:lnTo>
                  <a:pt x="14170" y="21029"/>
                </a:lnTo>
                <a:lnTo>
                  <a:pt x="14319" y="21041"/>
                </a:lnTo>
                <a:cubicBezTo>
                  <a:pt x="14367" y="21039"/>
                  <a:pt x="14415" y="21036"/>
                  <a:pt x="14463" y="21034"/>
                </a:cubicBezTo>
                <a:cubicBezTo>
                  <a:pt x="14502" y="21032"/>
                  <a:pt x="14541" y="21031"/>
                  <a:pt x="14579" y="21029"/>
                </a:cubicBezTo>
                <a:lnTo>
                  <a:pt x="14700" y="21014"/>
                </a:lnTo>
                <a:lnTo>
                  <a:pt x="14813" y="21002"/>
                </a:lnTo>
                <a:lnTo>
                  <a:pt x="14872" y="20985"/>
                </a:lnTo>
                <a:lnTo>
                  <a:pt x="14968" y="20995"/>
                </a:lnTo>
                <a:lnTo>
                  <a:pt x="15098" y="21005"/>
                </a:lnTo>
                <a:lnTo>
                  <a:pt x="15062" y="21565"/>
                </a:lnTo>
                <a:cubicBezTo>
                  <a:pt x="16404" y="20933"/>
                  <a:pt x="17609" y="20061"/>
                  <a:pt x="18611" y="18995"/>
                </a:cubicBezTo>
                <a:cubicBezTo>
                  <a:pt x="19108" y="18466"/>
                  <a:pt x="19551" y="17895"/>
                  <a:pt x="19935" y="17289"/>
                </a:cubicBezTo>
                <a:cubicBezTo>
                  <a:pt x="20319" y="16683"/>
                  <a:pt x="20645" y="16044"/>
                  <a:pt x="20908" y="15377"/>
                </a:cubicBezTo>
                <a:lnTo>
                  <a:pt x="20621" y="15695"/>
                </a:lnTo>
                <a:lnTo>
                  <a:pt x="20310" y="15905"/>
                </a:lnTo>
                <a:lnTo>
                  <a:pt x="20261" y="16007"/>
                </a:lnTo>
                <a:cubicBezTo>
                  <a:pt x="20254" y="16034"/>
                  <a:pt x="20246" y="16061"/>
                  <a:pt x="20237" y="16088"/>
                </a:cubicBezTo>
                <a:cubicBezTo>
                  <a:pt x="20227" y="16114"/>
                  <a:pt x="20216" y="16140"/>
                  <a:pt x="20204" y="16166"/>
                </a:cubicBezTo>
                <a:cubicBezTo>
                  <a:pt x="20192" y="16189"/>
                  <a:pt x="20179" y="16212"/>
                  <a:pt x="20165" y="16235"/>
                </a:cubicBezTo>
                <a:cubicBezTo>
                  <a:pt x="20151" y="16257"/>
                  <a:pt x="20136" y="16279"/>
                  <a:pt x="20120" y="16301"/>
                </a:cubicBezTo>
                <a:cubicBezTo>
                  <a:pt x="20088" y="16337"/>
                  <a:pt x="20053" y="16372"/>
                  <a:pt x="20015" y="16403"/>
                </a:cubicBezTo>
                <a:cubicBezTo>
                  <a:pt x="19983" y="16430"/>
                  <a:pt x="19950" y="16454"/>
                  <a:pt x="19915" y="16477"/>
                </a:cubicBezTo>
                <a:lnTo>
                  <a:pt x="19655" y="16727"/>
                </a:lnTo>
                <a:lnTo>
                  <a:pt x="19533" y="16710"/>
                </a:lnTo>
                <a:lnTo>
                  <a:pt x="19429" y="16746"/>
                </a:lnTo>
                <a:lnTo>
                  <a:pt x="19308" y="16819"/>
                </a:lnTo>
                <a:lnTo>
                  <a:pt x="19257" y="16854"/>
                </a:lnTo>
                <a:lnTo>
                  <a:pt x="19119" y="16933"/>
                </a:lnTo>
                <a:lnTo>
                  <a:pt x="19054" y="16994"/>
                </a:lnTo>
                <a:cubicBezTo>
                  <a:pt x="19025" y="17000"/>
                  <a:pt x="18995" y="17000"/>
                  <a:pt x="18966" y="16994"/>
                </a:cubicBezTo>
                <a:cubicBezTo>
                  <a:pt x="18935" y="16988"/>
                  <a:pt x="18905" y="16975"/>
                  <a:pt x="18880" y="16957"/>
                </a:cubicBezTo>
                <a:cubicBezTo>
                  <a:pt x="18880" y="16942"/>
                  <a:pt x="18880" y="16927"/>
                  <a:pt x="18880" y="16912"/>
                </a:cubicBezTo>
                <a:cubicBezTo>
                  <a:pt x="18880" y="16897"/>
                  <a:pt x="18880" y="16882"/>
                  <a:pt x="18880" y="16867"/>
                </a:cubicBezTo>
                <a:cubicBezTo>
                  <a:pt x="18879" y="16857"/>
                  <a:pt x="18879" y="16846"/>
                  <a:pt x="18878" y="16835"/>
                </a:cubicBezTo>
                <a:cubicBezTo>
                  <a:pt x="18878" y="16824"/>
                  <a:pt x="18877" y="16814"/>
                  <a:pt x="18877" y="16803"/>
                </a:cubicBezTo>
                <a:lnTo>
                  <a:pt x="18807" y="16792"/>
                </a:lnTo>
                <a:lnTo>
                  <a:pt x="18757" y="16748"/>
                </a:lnTo>
                <a:lnTo>
                  <a:pt x="18780" y="16655"/>
                </a:lnTo>
                <a:lnTo>
                  <a:pt x="18677" y="16569"/>
                </a:lnTo>
                <a:lnTo>
                  <a:pt x="18589" y="16580"/>
                </a:lnTo>
                <a:cubicBezTo>
                  <a:pt x="18568" y="16578"/>
                  <a:pt x="18547" y="16579"/>
                  <a:pt x="18527" y="16581"/>
                </a:cubicBezTo>
                <a:cubicBezTo>
                  <a:pt x="18506" y="16583"/>
                  <a:pt x="18485" y="16586"/>
                  <a:pt x="18465" y="16592"/>
                </a:cubicBezTo>
                <a:cubicBezTo>
                  <a:pt x="18429" y="16603"/>
                  <a:pt x="18393" y="16618"/>
                  <a:pt x="18358" y="16633"/>
                </a:cubicBezTo>
                <a:cubicBezTo>
                  <a:pt x="18321" y="16650"/>
                  <a:pt x="18284" y="16666"/>
                  <a:pt x="18245" y="16681"/>
                </a:cubicBezTo>
                <a:cubicBezTo>
                  <a:pt x="18191" y="16695"/>
                  <a:pt x="18137" y="16715"/>
                  <a:pt x="18087" y="16740"/>
                </a:cubicBezTo>
                <a:cubicBezTo>
                  <a:pt x="18042" y="16763"/>
                  <a:pt x="18001" y="16789"/>
                  <a:pt x="17955" y="16808"/>
                </a:cubicBezTo>
                <a:cubicBezTo>
                  <a:pt x="17939" y="16815"/>
                  <a:pt x="17922" y="16821"/>
                  <a:pt x="17906" y="16826"/>
                </a:cubicBezTo>
                <a:cubicBezTo>
                  <a:pt x="17889" y="16831"/>
                  <a:pt x="17872" y="16835"/>
                  <a:pt x="17855" y="16838"/>
                </a:cubicBezTo>
                <a:cubicBezTo>
                  <a:pt x="17787" y="16842"/>
                  <a:pt x="17720" y="16836"/>
                  <a:pt x="17654" y="16820"/>
                </a:cubicBezTo>
                <a:cubicBezTo>
                  <a:pt x="17600" y="16808"/>
                  <a:pt x="17547" y="16788"/>
                  <a:pt x="17498" y="16763"/>
                </a:cubicBezTo>
                <a:lnTo>
                  <a:pt x="17344" y="16743"/>
                </a:lnTo>
                <a:lnTo>
                  <a:pt x="17255" y="16743"/>
                </a:lnTo>
                <a:lnTo>
                  <a:pt x="17208" y="16671"/>
                </a:lnTo>
                <a:lnTo>
                  <a:pt x="17062" y="16676"/>
                </a:lnTo>
                <a:lnTo>
                  <a:pt x="16943" y="16680"/>
                </a:lnTo>
                <a:lnTo>
                  <a:pt x="16969" y="16567"/>
                </a:lnTo>
                <a:cubicBezTo>
                  <a:pt x="16918" y="16568"/>
                  <a:pt x="16869" y="16582"/>
                  <a:pt x="16825" y="16607"/>
                </a:cubicBezTo>
                <a:cubicBezTo>
                  <a:pt x="16792" y="16626"/>
                  <a:pt x="16763" y="16650"/>
                  <a:pt x="16740" y="16680"/>
                </a:cubicBezTo>
                <a:cubicBezTo>
                  <a:pt x="16728" y="16701"/>
                  <a:pt x="16715" y="16720"/>
                  <a:pt x="16700" y="16739"/>
                </a:cubicBezTo>
                <a:cubicBezTo>
                  <a:pt x="16685" y="16758"/>
                  <a:pt x="16668" y="16775"/>
                  <a:pt x="16650" y="16791"/>
                </a:cubicBezTo>
                <a:cubicBezTo>
                  <a:pt x="16630" y="16808"/>
                  <a:pt x="16610" y="16823"/>
                  <a:pt x="16587" y="16837"/>
                </a:cubicBezTo>
                <a:cubicBezTo>
                  <a:pt x="16565" y="16851"/>
                  <a:pt x="16542" y="16863"/>
                  <a:pt x="16518" y="16873"/>
                </a:cubicBezTo>
                <a:cubicBezTo>
                  <a:pt x="16499" y="16882"/>
                  <a:pt x="16480" y="16891"/>
                  <a:pt x="16460" y="16897"/>
                </a:cubicBezTo>
                <a:cubicBezTo>
                  <a:pt x="16440" y="16904"/>
                  <a:pt x="16419" y="16908"/>
                  <a:pt x="16398" y="16911"/>
                </a:cubicBezTo>
                <a:cubicBezTo>
                  <a:pt x="16376" y="16914"/>
                  <a:pt x="16354" y="16915"/>
                  <a:pt x="16332" y="16914"/>
                </a:cubicBezTo>
                <a:cubicBezTo>
                  <a:pt x="16309" y="16913"/>
                  <a:pt x="16288" y="16910"/>
                  <a:pt x="16266" y="16905"/>
                </a:cubicBezTo>
                <a:cubicBezTo>
                  <a:pt x="16242" y="16901"/>
                  <a:pt x="16217" y="16902"/>
                  <a:pt x="16192" y="16907"/>
                </a:cubicBezTo>
                <a:cubicBezTo>
                  <a:pt x="16168" y="16912"/>
                  <a:pt x="16145" y="16921"/>
                  <a:pt x="16124" y="16934"/>
                </a:cubicBezTo>
                <a:cubicBezTo>
                  <a:pt x="16115" y="16940"/>
                  <a:pt x="16107" y="16946"/>
                  <a:pt x="16099" y="16953"/>
                </a:cubicBezTo>
                <a:cubicBezTo>
                  <a:pt x="16091" y="16960"/>
                  <a:pt x="16084" y="16967"/>
                  <a:pt x="16077" y="16975"/>
                </a:cubicBezTo>
                <a:lnTo>
                  <a:pt x="15916" y="17038"/>
                </a:lnTo>
                <a:cubicBezTo>
                  <a:pt x="15911" y="17021"/>
                  <a:pt x="15902" y="17006"/>
                  <a:pt x="15889" y="16994"/>
                </a:cubicBezTo>
                <a:cubicBezTo>
                  <a:pt x="15876" y="16981"/>
                  <a:pt x="15860" y="16973"/>
                  <a:pt x="15842" y="16969"/>
                </a:cubicBezTo>
                <a:cubicBezTo>
                  <a:pt x="15800" y="16958"/>
                  <a:pt x="15757" y="16976"/>
                  <a:pt x="15714" y="16969"/>
                </a:cubicBezTo>
                <a:cubicBezTo>
                  <a:pt x="15665" y="16961"/>
                  <a:pt x="15626" y="16924"/>
                  <a:pt x="15576" y="16919"/>
                </a:cubicBezTo>
                <a:cubicBezTo>
                  <a:pt x="15545" y="16916"/>
                  <a:pt x="15516" y="16925"/>
                  <a:pt x="15494" y="16946"/>
                </a:cubicBezTo>
                <a:lnTo>
                  <a:pt x="15476" y="17100"/>
                </a:lnTo>
                <a:lnTo>
                  <a:pt x="15398" y="17200"/>
                </a:lnTo>
                <a:cubicBezTo>
                  <a:pt x="15367" y="17268"/>
                  <a:pt x="15266" y="17259"/>
                  <a:pt x="15246" y="17188"/>
                </a:cubicBezTo>
                <a:cubicBezTo>
                  <a:pt x="15239" y="17159"/>
                  <a:pt x="15253" y="17128"/>
                  <a:pt x="15281" y="17114"/>
                </a:cubicBezTo>
                <a:lnTo>
                  <a:pt x="15366" y="17044"/>
                </a:lnTo>
                <a:lnTo>
                  <a:pt x="15319" y="16943"/>
                </a:lnTo>
                <a:lnTo>
                  <a:pt x="15195" y="16992"/>
                </a:lnTo>
                <a:lnTo>
                  <a:pt x="15119" y="17056"/>
                </a:lnTo>
                <a:lnTo>
                  <a:pt x="15049" y="17181"/>
                </a:lnTo>
                <a:lnTo>
                  <a:pt x="14945" y="17231"/>
                </a:lnTo>
                <a:lnTo>
                  <a:pt x="14853" y="17280"/>
                </a:lnTo>
                <a:lnTo>
                  <a:pt x="14786" y="17338"/>
                </a:lnTo>
                <a:lnTo>
                  <a:pt x="14715" y="17403"/>
                </a:lnTo>
                <a:lnTo>
                  <a:pt x="14614" y="17434"/>
                </a:lnTo>
                <a:lnTo>
                  <a:pt x="14547" y="17505"/>
                </a:lnTo>
                <a:lnTo>
                  <a:pt x="14487" y="17605"/>
                </a:lnTo>
                <a:cubicBezTo>
                  <a:pt x="14487" y="17646"/>
                  <a:pt x="14479" y="17685"/>
                  <a:pt x="14463" y="17722"/>
                </a:cubicBezTo>
                <a:cubicBezTo>
                  <a:pt x="14446" y="17763"/>
                  <a:pt x="14421" y="17799"/>
                  <a:pt x="14388" y="17829"/>
                </a:cubicBezTo>
                <a:cubicBezTo>
                  <a:pt x="14378" y="17849"/>
                  <a:pt x="14366" y="17867"/>
                  <a:pt x="14351" y="17883"/>
                </a:cubicBezTo>
                <a:cubicBezTo>
                  <a:pt x="14337" y="17900"/>
                  <a:pt x="14320" y="17914"/>
                  <a:pt x="14302" y="17927"/>
                </a:cubicBezTo>
                <a:cubicBezTo>
                  <a:pt x="14294" y="17932"/>
                  <a:pt x="14286" y="17937"/>
                  <a:pt x="14278" y="17942"/>
                </a:cubicBezTo>
                <a:cubicBezTo>
                  <a:pt x="14269" y="17946"/>
                  <a:pt x="14261" y="17950"/>
                  <a:pt x="14252" y="17954"/>
                </a:cubicBezTo>
                <a:cubicBezTo>
                  <a:pt x="14180" y="17942"/>
                  <a:pt x="14107" y="17932"/>
                  <a:pt x="14035" y="17922"/>
                </a:cubicBezTo>
                <a:cubicBezTo>
                  <a:pt x="13958" y="17911"/>
                  <a:pt x="13881" y="17901"/>
                  <a:pt x="13804" y="17892"/>
                </a:cubicBezTo>
                <a:cubicBezTo>
                  <a:pt x="13781" y="17888"/>
                  <a:pt x="13758" y="17888"/>
                  <a:pt x="13735" y="17890"/>
                </a:cubicBezTo>
                <a:cubicBezTo>
                  <a:pt x="13712" y="17892"/>
                  <a:pt x="13689" y="17897"/>
                  <a:pt x="13668" y="17904"/>
                </a:cubicBezTo>
                <a:cubicBezTo>
                  <a:pt x="13642" y="17913"/>
                  <a:pt x="13617" y="17926"/>
                  <a:pt x="13595" y="17942"/>
                </a:cubicBezTo>
                <a:cubicBezTo>
                  <a:pt x="13573" y="17958"/>
                  <a:pt x="13554" y="17977"/>
                  <a:pt x="13538" y="17999"/>
                </a:cubicBezTo>
                <a:cubicBezTo>
                  <a:pt x="13517" y="18016"/>
                  <a:pt x="13493" y="18031"/>
                  <a:pt x="13468" y="18042"/>
                </a:cubicBezTo>
                <a:cubicBezTo>
                  <a:pt x="13442" y="18054"/>
                  <a:pt x="13416" y="18062"/>
                  <a:pt x="13388" y="18067"/>
                </a:cubicBezTo>
                <a:cubicBezTo>
                  <a:pt x="13376" y="18070"/>
                  <a:pt x="13364" y="18071"/>
                  <a:pt x="13352" y="18072"/>
                </a:cubicBezTo>
                <a:cubicBezTo>
                  <a:pt x="13339" y="18073"/>
                  <a:pt x="13327" y="18073"/>
                  <a:pt x="13314" y="18073"/>
                </a:cubicBezTo>
                <a:lnTo>
                  <a:pt x="13202" y="18039"/>
                </a:lnTo>
                <a:lnTo>
                  <a:pt x="13039" y="17934"/>
                </a:lnTo>
                <a:lnTo>
                  <a:pt x="12951" y="17861"/>
                </a:lnTo>
                <a:lnTo>
                  <a:pt x="12892" y="17771"/>
                </a:lnTo>
                <a:lnTo>
                  <a:pt x="12878" y="17681"/>
                </a:lnTo>
                <a:lnTo>
                  <a:pt x="12855" y="17542"/>
                </a:lnTo>
                <a:lnTo>
                  <a:pt x="12878" y="17340"/>
                </a:lnTo>
                <a:cubicBezTo>
                  <a:pt x="12899" y="17329"/>
                  <a:pt x="12917" y="17314"/>
                  <a:pt x="12933" y="17297"/>
                </a:cubicBezTo>
                <a:cubicBezTo>
                  <a:pt x="12949" y="17279"/>
                  <a:pt x="12962" y="17259"/>
                  <a:pt x="12971" y="17237"/>
                </a:cubicBezTo>
                <a:cubicBezTo>
                  <a:pt x="12979" y="17219"/>
                  <a:pt x="12984" y="17200"/>
                  <a:pt x="12985" y="17180"/>
                </a:cubicBezTo>
                <a:cubicBezTo>
                  <a:pt x="12987" y="17160"/>
                  <a:pt x="12986" y="17141"/>
                  <a:pt x="12982" y="17121"/>
                </a:cubicBezTo>
                <a:lnTo>
                  <a:pt x="12887" y="17053"/>
                </a:lnTo>
                <a:lnTo>
                  <a:pt x="12702" y="17040"/>
                </a:lnTo>
                <a:lnTo>
                  <a:pt x="12506" y="17057"/>
                </a:lnTo>
                <a:lnTo>
                  <a:pt x="12298" y="17057"/>
                </a:lnTo>
                <a:lnTo>
                  <a:pt x="12312" y="16962"/>
                </a:lnTo>
                <a:cubicBezTo>
                  <a:pt x="12335" y="17011"/>
                  <a:pt x="12394" y="17024"/>
                  <a:pt x="12437" y="16998"/>
                </a:cubicBezTo>
                <a:cubicBezTo>
                  <a:pt x="12461" y="16984"/>
                  <a:pt x="12476" y="16959"/>
                  <a:pt x="12478" y="16930"/>
                </a:cubicBezTo>
                <a:cubicBezTo>
                  <a:pt x="12481" y="16902"/>
                  <a:pt x="12470" y="16874"/>
                  <a:pt x="12448" y="16854"/>
                </a:cubicBezTo>
                <a:cubicBezTo>
                  <a:pt x="12416" y="16851"/>
                  <a:pt x="12384" y="16853"/>
                  <a:pt x="12353" y="16862"/>
                </a:cubicBezTo>
                <a:cubicBezTo>
                  <a:pt x="12323" y="16871"/>
                  <a:pt x="12294" y="16885"/>
                  <a:pt x="12270" y="16905"/>
                </a:cubicBezTo>
                <a:cubicBezTo>
                  <a:pt x="12258" y="16914"/>
                  <a:pt x="12246" y="16925"/>
                  <a:pt x="12236" y="16936"/>
                </a:cubicBezTo>
                <a:cubicBezTo>
                  <a:pt x="12226" y="16948"/>
                  <a:pt x="12217" y="16961"/>
                  <a:pt x="12210" y="16974"/>
                </a:cubicBezTo>
                <a:lnTo>
                  <a:pt x="12017" y="17065"/>
                </a:lnTo>
                <a:cubicBezTo>
                  <a:pt x="11994" y="17147"/>
                  <a:pt x="11890" y="17177"/>
                  <a:pt x="11823" y="17121"/>
                </a:cubicBezTo>
                <a:cubicBezTo>
                  <a:pt x="11798" y="17100"/>
                  <a:pt x="11785" y="17066"/>
                  <a:pt x="11794" y="17034"/>
                </a:cubicBezTo>
                <a:cubicBezTo>
                  <a:pt x="11797" y="17023"/>
                  <a:pt x="11803" y="17013"/>
                  <a:pt x="11811" y="17004"/>
                </a:cubicBezTo>
                <a:cubicBezTo>
                  <a:pt x="11819" y="16996"/>
                  <a:pt x="11829" y="16989"/>
                  <a:pt x="11840" y="16985"/>
                </a:cubicBezTo>
                <a:cubicBezTo>
                  <a:pt x="11929" y="16993"/>
                  <a:pt x="11993" y="16906"/>
                  <a:pt x="11957" y="16828"/>
                </a:cubicBezTo>
                <a:cubicBezTo>
                  <a:pt x="11946" y="16806"/>
                  <a:pt x="11927" y="16788"/>
                  <a:pt x="11903" y="16779"/>
                </a:cubicBezTo>
                <a:cubicBezTo>
                  <a:pt x="11948" y="16749"/>
                  <a:pt x="11982" y="16707"/>
                  <a:pt x="11997" y="16656"/>
                </a:cubicBezTo>
                <a:cubicBezTo>
                  <a:pt x="12013" y="16605"/>
                  <a:pt x="12009" y="16550"/>
                  <a:pt x="12007" y="16497"/>
                </a:cubicBezTo>
                <a:cubicBezTo>
                  <a:pt x="12005" y="16448"/>
                  <a:pt x="12005" y="16399"/>
                  <a:pt x="12007" y="16350"/>
                </a:cubicBezTo>
                <a:cubicBezTo>
                  <a:pt x="12056" y="16331"/>
                  <a:pt x="12097" y="16299"/>
                  <a:pt x="12128" y="16258"/>
                </a:cubicBezTo>
                <a:cubicBezTo>
                  <a:pt x="12145" y="16235"/>
                  <a:pt x="12158" y="16209"/>
                  <a:pt x="12167" y="16182"/>
                </a:cubicBezTo>
                <a:lnTo>
                  <a:pt x="12143" y="16085"/>
                </a:lnTo>
                <a:lnTo>
                  <a:pt x="12014" y="16052"/>
                </a:lnTo>
                <a:lnTo>
                  <a:pt x="11816" y="16068"/>
                </a:lnTo>
                <a:lnTo>
                  <a:pt x="11644" y="16092"/>
                </a:lnTo>
                <a:lnTo>
                  <a:pt x="11399" y="16183"/>
                </a:lnTo>
                <a:lnTo>
                  <a:pt x="11325" y="16341"/>
                </a:lnTo>
                <a:cubicBezTo>
                  <a:pt x="11326" y="16372"/>
                  <a:pt x="11324" y="16403"/>
                  <a:pt x="11319" y="16433"/>
                </a:cubicBezTo>
                <a:cubicBezTo>
                  <a:pt x="11314" y="16464"/>
                  <a:pt x="11307" y="16494"/>
                  <a:pt x="11296" y="16524"/>
                </a:cubicBezTo>
                <a:cubicBezTo>
                  <a:pt x="11289" y="16545"/>
                  <a:pt x="11279" y="16567"/>
                  <a:pt x="11269" y="16587"/>
                </a:cubicBezTo>
                <a:cubicBezTo>
                  <a:pt x="11259" y="16608"/>
                  <a:pt x="11247" y="16628"/>
                  <a:pt x="11234" y="16647"/>
                </a:cubicBezTo>
                <a:cubicBezTo>
                  <a:pt x="11162" y="16670"/>
                  <a:pt x="11089" y="16691"/>
                  <a:pt x="11015" y="16711"/>
                </a:cubicBezTo>
                <a:cubicBezTo>
                  <a:pt x="10884" y="16746"/>
                  <a:pt x="10749" y="16773"/>
                  <a:pt x="10613" y="16759"/>
                </a:cubicBezTo>
                <a:cubicBezTo>
                  <a:pt x="10561" y="16754"/>
                  <a:pt x="10510" y="16742"/>
                  <a:pt x="10463" y="16722"/>
                </a:cubicBezTo>
                <a:cubicBezTo>
                  <a:pt x="10424" y="16705"/>
                  <a:pt x="10389" y="16682"/>
                  <a:pt x="10352" y="16665"/>
                </a:cubicBezTo>
                <a:cubicBezTo>
                  <a:pt x="10325" y="16653"/>
                  <a:pt x="10296" y="16644"/>
                  <a:pt x="10267" y="16639"/>
                </a:cubicBezTo>
                <a:cubicBezTo>
                  <a:pt x="10238" y="16633"/>
                  <a:pt x="10209" y="16630"/>
                  <a:pt x="10179" y="16631"/>
                </a:cubicBezTo>
                <a:lnTo>
                  <a:pt x="10079" y="16470"/>
                </a:lnTo>
                <a:lnTo>
                  <a:pt x="10012" y="16355"/>
                </a:lnTo>
                <a:cubicBezTo>
                  <a:pt x="9944" y="16261"/>
                  <a:pt x="9890" y="16158"/>
                  <a:pt x="9852" y="16049"/>
                </a:cubicBezTo>
                <a:cubicBezTo>
                  <a:pt x="9830" y="15985"/>
                  <a:pt x="9812" y="15920"/>
                  <a:pt x="9802" y="15853"/>
                </a:cubicBezTo>
                <a:cubicBezTo>
                  <a:pt x="9821" y="15823"/>
                  <a:pt x="9838" y="15792"/>
                  <a:pt x="9852" y="15760"/>
                </a:cubicBezTo>
                <a:cubicBezTo>
                  <a:pt x="9866" y="15727"/>
                  <a:pt x="9879" y="15694"/>
                  <a:pt x="9888" y="15660"/>
                </a:cubicBezTo>
                <a:cubicBezTo>
                  <a:pt x="9898" y="15627"/>
                  <a:pt x="9905" y="15592"/>
                  <a:pt x="9909" y="15558"/>
                </a:cubicBezTo>
                <a:cubicBezTo>
                  <a:pt x="9913" y="15523"/>
                  <a:pt x="9915" y="15488"/>
                  <a:pt x="9915" y="15453"/>
                </a:cubicBezTo>
                <a:lnTo>
                  <a:pt x="9920" y="15317"/>
                </a:lnTo>
                <a:cubicBezTo>
                  <a:pt x="9933" y="15272"/>
                  <a:pt x="9946" y="15226"/>
                  <a:pt x="9958" y="15181"/>
                </a:cubicBezTo>
                <a:cubicBezTo>
                  <a:pt x="9968" y="15142"/>
                  <a:pt x="9977" y="15103"/>
                  <a:pt x="9987" y="15064"/>
                </a:cubicBezTo>
                <a:cubicBezTo>
                  <a:pt x="9997" y="15027"/>
                  <a:pt x="10018" y="14994"/>
                  <a:pt x="10048" y="14968"/>
                </a:cubicBezTo>
                <a:cubicBezTo>
                  <a:pt x="10105" y="14920"/>
                  <a:pt x="10183" y="14908"/>
                  <a:pt x="10249" y="14873"/>
                </a:cubicBezTo>
                <a:cubicBezTo>
                  <a:pt x="10263" y="14866"/>
                  <a:pt x="10276" y="14857"/>
                  <a:pt x="10289" y="14848"/>
                </a:cubicBezTo>
                <a:cubicBezTo>
                  <a:pt x="10302" y="14839"/>
                  <a:pt x="10314" y="14828"/>
                  <a:pt x="10325" y="14817"/>
                </a:cubicBezTo>
                <a:cubicBezTo>
                  <a:pt x="10397" y="14800"/>
                  <a:pt x="10467" y="14778"/>
                  <a:pt x="10534" y="14749"/>
                </a:cubicBezTo>
                <a:cubicBezTo>
                  <a:pt x="10580" y="14729"/>
                  <a:pt x="10625" y="14706"/>
                  <a:pt x="10667" y="14681"/>
                </a:cubicBezTo>
                <a:lnTo>
                  <a:pt x="10784" y="14653"/>
                </a:lnTo>
                <a:lnTo>
                  <a:pt x="10948" y="14646"/>
                </a:lnTo>
                <a:lnTo>
                  <a:pt x="11266" y="14733"/>
                </a:lnTo>
                <a:cubicBezTo>
                  <a:pt x="11313" y="14705"/>
                  <a:pt x="11372" y="14700"/>
                  <a:pt x="11424" y="14721"/>
                </a:cubicBezTo>
                <a:cubicBezTo>
                  <a:pt x="11455" y="14733"/>
                  <a:pt x="11483" y="14755"/>
                  <a:pt x="11516" y="14756"/>
                </a:cubicBezTo>
                <a:cubicBezTo>
                  <a:pt x="11535" y="14756"/>
                  <a:pt x="11553" y="14750"/>
                  <a:pt x="11567" y="14738"/>
                </a:cubicBezTo>
                <a:cubicBezTo>
                  <a:pt x="11581" y="14726"/>
                  <a:pt x="11591" y="14711"/>
                  <a:pt x="11594" y="14693"/>
                </a:cubicBezTo>
                <a:cubicBezTo>
                  <a:pt x="11498" y="14676"/>
                  <a:pt x="11448" y="14574"/>
                  <a:pt x="11496" y="14492"/>
                </a:cubicBezTo>
                <a:cubicBezTo>
                  <a:pt x="11537" y="14423"/>
                  <a:pt x="11633" y="14405"/>
                  <a:pt x="11698" y="14454"/>
                </a:cubicBezTo>
                <a:lnTo>
                  <a:pt x="11954" y="14424"/>
                </a:lnTo>
                <a:lnTo>
                  <a:pt x="12146" y="14396"/>
                </a:lnTo>
                <a:cubicBezTo>
                  <a:pt x="12154" y="14457"/>
                  <a:pt x="12203" y="14505"/>
                  <a:pt x="12266" y="14515"/>
                </a:cubicBezTo>
                <a:cubicBezTo>
                  <a:pt x="12312" y="14523"/>
                  <a:pt x="12358" y="14508"/>
                  <a:pt x="12389" y="14476"/>
                </a:cubicBezTo>
                <a:cubicBezTo>
                  <a:pt x="12451" y="14452"/>
                  <a:pt x="12517" y="14444"/>
                  <a:pt x="12581" y="14455"/>
                </a:cubicBezTo>
                <a:cubicBezTo>
                  <a:pt x="12666" y="14469"/>
                  <a:pt x="12742" y="14513"/>
                  <a:pt x="12786" y="14585"/>
                </a:cubicBezTo>
                <a:cubicBezTo>
                  <a:pt x="12814" y="14631"/>
                  <a:pt x="12825" y="14686"/>
                  <a:pt x="12836" y="14740"/>
                </a:cubicBezTo>
                <a:cubicBezTo>
                  <a:pt x="12847" y="14797"/>
                  <a:pt x="12860" y="14855"/>
                  <a:pt x="12872" y="14912"/>
                </a:cubicBezTo>
                <a:lnTo>
                  <a:pt x="12954" y="15015"/>
                </a:lnTo>
                <a:cubicBezTo>
                  <a:pt x="12978" y="15034"/>
                  <a:pt x="13001" y="15055"/>
                  <a:pt x="13021" y="15077"/>
                </a:cubicBezTo>
                <a:cubicBezTo>
                  <a:pt x="13042" y="15100"/>
                  <a:pt x="13060" y="15124"/>
                  <a:pt x="13077" y="15150"/>
                </a:cubicBezTo>
                <a:cubicBezTo>
                  <a:pt x="13082" y="15159"/>
                  <a:pt x="13087" y="15168"/>
                  <a:pt x="13092" y="15177"/>
                </a:cubicBezTo>
                <a:cubicBezTo>
                  <a:pt x="13097" y="15186"/>
                  <a:pt x="13101" y="15195"/>
                  <a:pt x="13106" y="15205"/>
                </a:cubicBezTo>
                <a:cubicBezTo>
                  <a:pt x="13052" y="15223"/>
                  <a:pt x="13023" y="15279"/>
                  <a:pt x="13039" y="15332"/>
                </a:cubicBezTo>
                <a:cubicBezTo>
                  <a:pt x="13044" y="15349"/>
                  <a:pt x="13054" y="15365"/>
                  <a:pt x="13068" y="15377"/>
                </a:cubicBezTo>
                <a:cubicBezTo>
                  <a:pt x="13105" y="15368"/>
                  <a:pt x="13140" y="15352"/>
                  <a:pt x="13172" y="15331"/>
                </a:cubicBezTo>
                <a:cubicBezTo>
                  <a:pt x="13203" y="15309"/>
                  <a:pt x="13229" y="15282"/>
                  <a:pt x="13250" y="15252"/>
                </a:cubicBezTo>
                <a:cubicBezTo>
                  <a:pt x="13297" y="15185"/>
                  <a:pt x="13312" y="15105"/>
                  <a:pt x="13314" y="15026"/>
                </a:cubicBezTo>
                <a:cubicBezTo>
                  <a:pt x="13317" y="14942"/>
                  <a:pt x="13307" y="14857"/>
                  <a:pt x="13273" y="14780"/>
                </a:cubicBezTo>
                <a:cubicBezTo>
                  <a:pt x="13252" y="14732"/>
                  <a:pt x="13224" y="14688"/>
                  <a:pt x="13189" y="14649"/>
                </a:cubicBezTo>
                <a:lnTo>
                  <a:pt x="13095" y="14436"/>
                </a:lnTo>
                <a:lnTo>
                  <a:pt x="13006" y="14245"/>
                </a:lnTo>
                <a:lnTo>
                  <a:pt x="12969" y="14124"/>
                </a:lnTo>
                <a:cubicBezTo>
                  <a:pt x="12927" y="14062"/>
                  <a:pt x="12931" y="13981"/>
                  <a:pt x="12979" y="13923"/>
                </a:cubicBezTo>
                <a:cubicBezTo>
                  <a:pt x="13037" y="13853"/>
                  <a:pt x="13142" y="13840"/>
                  <a:pt x="13207" y="13778"/>
                </a:cubicBezTo>
                <a:cubicBezTo>
                  <a:pt x="13253" y="13734"/>
                  <a:pt x="13273" y="13672"/>
                  <a:pt x="13301" y="13616"/>
                </a:cubicBezTo>
                <a:cubicBezTo>
                  <a:pt x="13343" y="13527"/>
                  <a:pt x="13406" y="13448"/>
                  <a:pt x="13462" y="13367"/>
                </a:cubicBezTo>
                <a:cubicBezTo>
                  <a:pt x="13499" y="13313"/>
                  <a:pt x="13534" y="13259"/>
                  <a:pt x="13577" y="13210"/>
                </a:cubicBezTo>
                <a:cubicBezTo>
                  <a:pt x="13638" y="13140"/>
                  <a:pt x="13713" y="13085"/>
                  <a:pt x="13797" y="13047"/>
                </a:cubicBezTo>
                <a:lnTo>
                  <a:pt x="13844" y="12944"/>
                </a:lnTo>
                <a:lnTo>
                  <a:pt x="13797" y="12749"/>
                </a:lnTo>
                <a:lnTo>
                  <a:pt x="13700" y="12551"/>
                </a:lnTo>
                <a:lnTo>
                  <a:pt x="13733" y="12398"/>
                </a:lnTo>
                <a:lnTo>
                  <a:pt x="13769" y="12263"/>
                </a:lnTo>
                <a:cubicBezTo>
                  <a:pt x="13791" y="12215"/>
                  <a:pt x="13820" y="12168"/>
                  <a:pt x="13851" y="12124"/>
                </a:cubicBezTo>
                <a:cubicBezTo>
                  <a:pt x="13880" y="12086"/>
                  <a:pt x="13911" y="12050"/>
                  <a:pt x="13936" y="12009"/>
                </a:cubicBezTo>
                <a:cubicBezTo>
                  <a:pt x="13948" y="11990"/>
                  <a:pt x="13957" y="11969"/>
                  <a:pt x="13967" y="11948"/>
                </a:cubicBezTo>
                <a:cubicBezTo>
                  <a:pt x="13976" y="11927"/>
                  <a:pt x="13984" y="11906"/>
                  <a:pt x="13993" y="11885"/>
                </a:cubicBezTo>
                <a:cubicBezTo>
                  <a:pt x="14018" y="11831"/>
                  <a:pt x="14047" y="11777"/>
                  <a:pt x="14096" y="11740"/>
                </a:cubicBezTo>
                <a:cubicBezTo>
                  <a:pt x="14129" y="11714"/>
                  <a:pt x="14169" y="11698"/>
                  <a:pt x="14212" y="11694"/>
                </a:cubicBezTo>
                <a:cubicBezTo>
                  <a:pt x="14242" y="11689"/>
                  <a:pt x="14270" y="11676"/>
                  <a:pt x="14291" y="11655"/>
                </a:cubicBezTo>
                <a:cubicBezTo>
                  <a:pt x="14313" y="11635"/>
                  <a:pt x="14328" y="11609"/>
                  <a:pt x="14333" y="11579"/>
                </a:cubicBezTo>
                <a:cubicBezTo>
                  <a:pt x="14336" y="11559"/>
                  <a:pt x="14335" y="11539"/>
                  <a:pt x="14329" y="11520"/>
                </a:cubicBezTo>
                <a:cubicBezTo>
                  <a:pt x="14324" y="11500"/>
                  <a:pt x="14313" y="11482"/>
                  <a:pt x="14299" y="11467"/>
                </a:cubicBezTo>
                <a:lnTo>
                  <a:pt x="14175" y="11454"/>
                </a:lnTo>
                <a:cubicBezTo>
                  <a:pt x="14169" y="11431"/>
                  <a:pt x="14165" y="11407"/>
                  <a:pt x="14163" y="11383"/>
                </a:cubicBezTo>
                <a:cubicBezTo>
                  <a:pt x="14162" y="11360"/>
                  <a:pt x="14162" y="11336"/>
                  <a:pt x="14164" y="11312"/>
                </a:cubicBezTo>
                <a:cubicBezTo>
                  <a:pt x="14166" y="11291"/>
                  <a:pt x="14170" y="11271"/>
                  <a:pt x="14174" y="11251"/>
                </a:cubicBezTo>
                <a:cubicBezTo>
                  <a:pt x="14179" y="11231"/>
                  <a:pt x="14186" y="11212"/>
                  <a:pt x="14194" y="11193"/>
                </a:cubicBezTo>
                <a:cubicBezTo>
                  <a:pt x="14243" y="11133"/>
                  <a:pt x="14296" y="11074"/>
                  <a:pt x="14349" y="11017"/>
                </a:cubicBezTo>
                <a:cubicBezTo>
                  <a:pt x="14395" y="10968"/>
                  <a:pt x="14443" y="10921"/>
                  <a:pt x="14490" y="10874"/>
                </a:cubicBezTo>
                <a:cubicBezTo>
                  <a:pt x="14503" y="10861"/>
                  <a:pt x="14516" y="10848"/>
                  <a:pt x="14529" y="10835"/>
                </a:cubicBezTo>
                <a:cubicBezTo>
                  <a:pt x="14542" y="10823"/>
                  <a:pt x="14555" y="10810"/>
                  <a:pt x="14568" y="10797"/>
                </a:cubicBezTo>
                <a:lnTo>
                  <a:pt x="14669" y="10596"/>
                </a:lnTo>
                <a:cubicBezTo>
                  <a:pt x="14693" y="10636"/>
                  <a:pt x="14702" y="10685"/>
                  <a:pt x="14694" y="10732"/>
                </a:cubicBezTo>
                <a:cubicBezTo>
                  <a:pt x="14687" y="10775"/>
                  <a:pt x="14666" y="10814"/>
                  <a:pt x="14634" y="10846"/>
                </a:cubicBezTo>
                <a:cubicBezTo>
                  <a:pt x="14594" y="10887"/>
                  <a:pt x="14594" y="10952"/>
                  <a:pt x="14634" y="10994"/>
                </a:cubicBezTo>
                <a:cubicBezTo>
                  <a:pt x="14676" y="11037"/>
                  <a:pt x="14746" y="11041"/>
                  <a:pt x="14793" y="11002"/>
                </a:cubicBezTo>
                <a:cubicBezTo>
                  <a:pt x="14847" y="11002"/>
                  <a:pt x="14899" y="10978"/>
                  <a:pt x="14932" y="10936"/>
                </a:cubicBezTo>
                <a:cubicBezTo>
                  <a:pt x="14961" y="10901"/>
                  <a:pt x="14974" y="10856"/>
                  <a:pt x="14967" y="10811"/>
                </a:cubicBezTo>
                <a:lnTo>
                  <a:pt x="15009" y="10705"/>
                </a:lnTo>
                <a:lnTo>
                  <a:pt x="15066" y="10682"/>
                </a:lnTo>
                <a:lnTo>
                  <a:pt x="15105" y="10527"/>
                </a:lnTo>
                <a:lnTo>
                  <a:pt x="15194" y="10441"/>
                </a:lnTo>
                <a:lnTo>
                  <a:pt x="15233" y="10362"/>
                </a:lnTo>
                <a:cubicBezTo>
                  <a:pt x="15261" y="10354"/>
                  <a:pt x="15285" y="10338"/>
                  <a:pt x="15303" y="10316"/>
                </a:cubicBezTo>
                <a:cubicBezTo>
                  <a:pt x="15321" y="10294"/>
                  <a:pt x="15332" y="10267"/>
                  <a:pt x="15333" y="10239"/>
                </a:cubicBezTo>
                <a:cubicBezTo>
                  <a:pt x="15334" y="10219"/>
                  <a:pt x="15329" y="10199"/>
                  <a:pt x="15320" y="10181"/>
                </a:cubicBezTo>
                <a:cubicBezTo>
                  <a:pt x="15311" y="10163"/>
                  <a:pt x="15298" y="10147"/>
                  <a:pt x="15281" y="10135"/>
                </a:cubicBezTo>
                <a:lnTo>
                  <a:pt x="15210" y="10057"/>
                </a:lnTo>
                <a:lnTo>
                  <a:pt x="15155" y="9994"/>
                </a:lnTo>
                <a:lnTo>
                  <a:pt x="15088" y="9994"/>
                </a:lnTo>
                <a:lnTo>
                  <a:pt x="15052" y="10096"/>
                </a:lnTo>
                <a:lnTo>
                  <a:pt x="15055" y="10240"/>
                </a:lnTo>
                <a:lnTo>
                  <a:pt x="14882" y="10208"/>
                </a:lnTo>
                <a:lnTo>
                  <a:pt x="14774" y="10208"/>
                </a:lnTo>
                <a:cubicBezTo>
                  <a:pt x="14811" y="10279"/>
                  <a:pt x="14716" y="10346"/>
                  <a:pt x="14657" y="10290"/>
                </a:cubicBezTo>
                <a:cubicBezTo>
                  <a:pt x="14637" y="10271"/>
                  <a:pt x="14635" y="10241"/>
                  <a:pt x="14651" y="10220"/>
                </a:cubicBezTo>
                <a:lnTo>
                  <a:pt x="14644" y="10145"/>
                </a:lnTo>
                <a:lnTo>
                  <a:pt x="14568" y="10013"/>
                </a:lnTo>
                <a:cubicBezTo>
                  <a:pt x="14573" y="9989"/>
                  <a:pt x="14572" y="9965"/>
                  <a:pt x="14564" y="9943"/>
                </a:cubicBezTo>
                <a:cubicBezTo>
                  <a:pt x="14556" y="9921"/>
                  <a:pt x="14541" y="9902"/>
                  <a:pt x="14522" y="9887"/>
                </a:cubicBezTo>
                <a:cubicBezTo>
                  <a:pt x="14513" y="9881"/>
                  <a:pt x="14504" y="9875"/>
                  <a:pt x="14494" y="9871"/>
                </a:cubicBezTo>
                <a:cubicBezTo>
                  <a:pt x="14484" y="9867"/>
                  <a:pt x="14474" y="9864"/>
                  <a:pt x="14463" y="9862"/>
                </a:cubicBezTo>
                <a:lnTo>
                  <a:pt x="14340" y="9874"/>
                </a:lnTo>
                <a:lnTo>
                  <a:pt x="14253" y="9942"/>
                </a:lnTo>
                <a:lnTo>
                  <a:pt x="14114" y="10068"/>
                </a:lnTo>
                <a:lnTo>
                  <a:pt x="14006" y="10141"/>
                </a:lnTo>
                <a:lnTo>
                  <a:pt x="14032" y="10074"/>
                </a:lnTo>
                <a:cubicBezTo>
                  <a:pt x="14040" y="10058"/>
                  <a:pt x="14050" y="10043"/>
                  <a:pt x="14061" y="10028"/>
                </a:cubicBezTo>
                <a:cubicBezTo>
                  <a:pt x="14072" y="10014"/>
                  <a:pt x="14084" y="10000"/>
                  <a:pt x="14098" y="9988"/>
                </a:cubicBezTo>
                <a:cubicBezTo>
                  <a:pt x="14106" y="9979"/>
                  <a:pt x="14115" y="9971"/>
                  <a:pt x="14125" y="9964"/>
                </a:cubicBezTo>
                <a:cubicBezTo>
                  <a:pt x="14135" y="9956"/>
                  <a:pt x="14145" y="9950"/>
                  <a:pt x="14156" y="9943"/>
                </a:cubicBezTo>
                <a:lnTo>
                  <a:pt x="14171" y="9823"/>
                </a:lnTo>
                <a:lnTo>
                  <a:pt x="14219" y="9759"/>
                </a:lnTo>
                <a:lnTo>
                  <a:pt x="14283" y="9732"/>
                </a:lnTo>
                <a:lnTo>
                  <a:pt x="14404" y="9698"/>
                </a:lnTo>
                <a:lnTo>
                  <a:pt x="14469" y="9760"/>
                </a:lnTo>
                <a:lnTo>
                  <a:pt x="14557" y="9766"/>
                </a:lnTo>
                <a:lnTo>
                  <a:pt x="14715" y="9783"/>
                </a:lnTo>
                <a:lnTo>
                  <a:pt x="14796" y="9698"/>
                </a:lnTo>
                <a:cubicBezTo>
                  <a:pt x="14778" y="9687"/>
                  <a:pt x="14759" y="9678"/>
                  <a:pt x="14739" y="9671"/>
                </a:cubicBezTo>
                <a:cubicBezTo>
                  <a:pt x="14720" y="9663"/>
                  <a:pt x="14699" y="9657"/>
                  <a:pt x="14679" y="9652"/>
                </a:cubicBezTo>
                <a:cubicBezTo>
                  <a:pt x="14663" y="9648"/>
                  <a:pt x="14646" y="9646"/>
                  <a:pt x="14630" y="9644"/>
                </a:cubicBezTo>
                <a:cubicBezTo>
                  <a:pt x="14613" y="9642"/>
                  <a:pt x="14597" y="9641"/>
                  <a:pt x="14580" y="9641"/>
                </a:cubicBezTo>
                <a:lnTo>
                  <a:pt x="14523" y="9587"/>
                </a:lnTo>
                <a:cubicBezTo>
                  <a:pt x="14542" y="9576"/>
                  <a:pt x="14561" y="9567"/>
                  <a:pt x="14580" y="9559"/>
                </a:cubicBezTo>
                <a:cubicBezTo>
                  <a:pt x="14600" y="9551"/>
                  <a:pt x="14620" y="9543"/>
                  <a:pt x="14640" y="9537"/>
                </a:cubicBezTo>
                <a:cubicBezTo>
                  <a:pt x="14666" y="9529"/>
                  <a:pt x="14693" y="9522"/>
                  <a:pt x="14720" y="9513"/>
                </a:cubicBezTo>
                <a:cubicBezTo>
                  <a:pt x="14746" y="9505"/>
                  <a:pt x="14772" y="9495"/>
                  <a:pt x="14796" y="9481"/>
                </a:cubicBezTo>
                <a:cubicBezTo>
                  <a:pt x="14809" y="9473"/>
                  <a:pt x="14822" y="9465"/>
                  <a:pt x="14834" y="9454"/>
                </a:cubicBezTo>
                <a:cubicBezTo>
                  <a:pt x="14845" y="9444"/>
                  <a:pt x="14856" y="9433"/>
                  <a:pt x="14865" y="9421"/>
                </a:cubicBezTo>
                <a:lnTo>
                  <a:pt x="14917" y="9335"/>
                </a:lnTo>
                <a:lnTo>
                  <a:pt x="14953" y="9200"/>
                </a:lnTo>
                <a:lnTo>
                  <a:pt x="15038" y="9100"/>
                </a:lnTo>
                <a:lnTo>
                  <a:pt x="15048" y="9171"/>
                </a:lnTo>
                <a:lnTo>
                  <a:pt x="15096" y="9279"/>
                </a:lnTo>
                <a:cubicBezTo>
                  <a:pt x="15099" y="9342"/>
                  <a:pt x="15104" y="9405"/>
                  <a:pt x="15112" y="9468"/>
                </a:cubicBezTo>
                <a:cubicBezTo>
                  <a:pt x="15115" y="9495"/>
                  <a:pt x="15119" y="9523"/>
                  <a:pt x="15123" y="9551"/>
                </a:cubicBezTo>
                <a:lnTo>
                  <a:pt x="15123" y="9657"/>
                </a:lnTo>
                <a:lnTo>
                  <a:pt x="15139" y="9712"/>
                </a:lnTo>
                <a:lnTo>
                  <a:pt x="15157" y="9791"/>
                </a:lnTo>
                <a:lnTo>
                  <a:pt x="15157" y="9863"/>
                </a:lnTo>
                <a:lnTo>
                  <a:pt x="15269" y="9869"/>
                </a:lnTo>
                <a:lnTo>
                  <a:pt x="15358" y="9829"/>
                </a:lnTo>
                <a:lnTo>
                  <a:pt x="15427" y="9766"/>
                </a:lnTo>
                <a:lnTo>
                  <a:pt x="15589" y="9703"/>
                </a:lnTo>
                <a:cubicBezTo>
                  <a:pt x="15584" y="9709"/>
                  <a:pt x="15580" y="9715"/>
                  <a:pt x="15575" y="9722"/>
                </a:cubicBezTo>
                <a:cubicBezTo>
                  <a:pt x="15571" y="9728"/>
                  <a:pt x="15566" y="9734"/>
                  <a:pt x="15562" y="9740"/>
                </a:cubicBezTo>
                <a:cubicBezTo>
                  <a:pt x="15558" y="9747"/>
                  <a:pt x="15553" y="9753"/>
                  <a:pt x="15549" y="9759"/>
                </a:cubicBezTo>
                <a:cubicBezTo>
                  <a:pt x="15545" y="9765"/>
                  <a:pt x="15540" y="9772"/>
                  <a:pt x="15536" y="9778"/>
                </a:cubicBezTo>
                <a:lnTo>
                  <a:pt x="15571" y="9829"/>
                </a:lnTo>
                <a:lnTo>
                  <a:pt x="15675" y="9837"/>
                </a:lnTo>
                <a:lnTo>
                  <a:pt x="15721" y="9738"/>
                </a:lnTo>
                <a:lnTo>
                  <a:pt x="15770" y="9680"/>
                </a:lnTo>
                <a:lnTo>
                  <a:pt x="15867" y="9680"/>
                </a:lnTo>
                <a:lnTo>
                  <a:pt x="15991" y="9635"/>
                </a:lnTo>
                <a:lnTo>
                  <a:pt x="15967" y="9535"/>
                </a:lnTo>
                <a:lnTo>
                  <a:pt x="15956" y="9474"/>
                </a:lnTo>
                <a:lnTo>
                  <a:pt x="15923" y="9414"/>
                </a:lnTo>
                <a:lnTo>
                  <a:pt x="15886" y="9362"/>
                </a:lnTo>
                <a:lnTo>
                  <a:pt x="15836" y="9270"/>
                </a:lnTo>
                <a:lnTo>
                  <a:pt x="15756" y="9266"/>
                </a:lnTo>
                <a:lnTo>
                  <a:pt x="15655" y="9246"/>
                </a:lnTo>
                <a:lnTo>
                  <a:pt x="15614" y="9178"/>
                </a:lnTo>
                <a:lnTo>
                  <a:pt x="15516" y="9158"/>
                </a:lnTo>
                <a:lnTo>
                  <a:pt x="15443" y="9227"/>
                </a:lnTo>
                <a:cubicBezTo>
                  <a:pt x="15413" y="9238"/>
                  <a:pt x="15379" y="9238"/>
                  <a:pt x="15349" y="9227"/>
                </a:cubicBezTo>
                <a:cubicBezTo>
                  <a:pt x="15311" y="9213"/>
                  <a:pt x="15281" y="9183"/>
                  <a:pt x="15269" y="9146"/>
                </a:cubicBezTo>
                <a:lnTo>
                  <a:pt x="15274" y="9056"/>
                </a:lnTo>
                <a:lnTo>
                  <a:pt x="15240" y="9001"/>
                </a:lnTo>
                <a:cubicBezTo>
                  <a:pt x="15182" y="8941"/>
                  <a:pt x="15128" y="8877"/>
                  <a:pt x="15080" y="8810"/>
                </a:cubicBezTo>
                <a:cubicBezTo>
                  <a:pt x="15061" y="8784"/>
                  <a:pt x="15043" y="8758"/>
                  <a:pt x="15025" y="8731"/>
                </a:cubicBezTo>
                <a:lnTo>
                  <a:pt x="14938" y="8636"/>
                </a:lnTo>
                <a:lnTo>
                  <a:pt x="14872" y="8624"/>
                </a:lnTo>
                <a:lnTo>
                  <a:pt x="14740" y="8579"/>
                </a:lnTo>
                <a:lnTo>
                  <a:pt x="14750" y="8492"/>
                </a:lnTo>
                <a:lnTo>
                  <a:pt x="14637" y="8471"/>
                </a:lnTo>
                <a:lnTo>
                  <a:pt x="14466" y="8476"/>
                </a:lnTo>
                <a:lnTo>
                  <a:pt x="14384" y="8459"/>
                </a:lnTo>
                <a:lnTo>
                  <a:pt x="14231" y="8428"/>
                </a:lnTo>
                <a:lnTo>
                  <a:pt x="14155" y="8384"/>
                </a:lnTo>
                <a:lnTo>
                  <a:pt x="14028" y="8246"/>
                </a:lnTo>
                <a:lnTo>
                  <a:pt x="13953" y="8165"/>
                </a:lnTo>
                <a:lnTo>
                  <a:pt x="13842" y="8075"/>
                </a:lnTo>
                <a:lnTo>
                  <a:pt x="13733" y="8003"/>
                </a:lnTo>
                <a:cubicBezTo>
                  <a:pt x="13716" y="7994"/>
                  <a:pt x="13699" y="7985"/>
                  <a:pt x="13682" y="7976"/>
                </a:cubicBezTo>
                <a:cubicBezTo>
                  <a:pt x="13665" y="7966"/>
                  <a:pt x="13648" y="7957"/>
                  <a:pt x="13632" y="7947"/>
                </a:cubicBezTo>
                <a:cubicBezTo>
                  <a:pt x="13612" y="7935"/>
                  <a:pt x="13593" y="7922"/>
                  <a:pt x="13574" y="7908"/>
                </a:cubicBezTo>
                <a:cubicBezTo>
                  <a:pt x="13555" y="7895"/>
                  <a:pt x="13537" y="7881"/>
                  <a:pt x="13519" y="7867"/>
                </a:cubicBezTo>
                <a:lnTo>
                  <a:pt x="13466" y="7832"/>
                </a:lnTo>
                <a:lnTo>
                  <a:pt x="13367" y="7781"/>
                </a:lnTo>
                <a:lnTo>
                  <a:pt x="13352" y="7836"/>
                </a:lnTo>
                <a:lnTo>
                  <a:pt x="13352" y="7948"/>
                </a:lnTo>
                <a:cubicBezTo>
                  <a:pt x="13367" y="7981"/>
                  <a:pt x="13377" y="8016"/>
                  <a:pt x="13380" y="8052"/>
                </a:cubicBezTo>
                <a:cubicBezTo>
                  <a:pt x="13383" y="8088"/>
                  <a:pt x="13380" y="8124"/>
                  <a:pt x="13370" y="8159"/>
                </a:cubicBezTo>
                <a:cubicBezTo>
                  <a:pt x="13366" y="8173"/>
                  <a:pt x="13361" y="8187"/>
                  <a:pt x="13355" y="8200"/>
                </a:cubicBezTo>
                <a:cubicBezTo>
                  <a:pt x="13348" y="8214"/>
                  <a:pt x="13342" y="8227"/>
                  <a:pt x="13334" y="8240"/>
                </a:cubicBezTo>
                <a:lnTo>
                  <a:pt x="13241" y="8269"/>
                </a:lnTo>
                <a:lnTo>
                  <a:pt x="13124" y="8245"/>
                </a:lnTo>
                <a:lnTo>
                  <a:pt x="13022" y="8149"/>
                </a:lnTo>
                <a:lnTo>
                  <a:pt x="12986" y="7975"/>
                </a:lnTo>
                <a:lnTo>
                  <a:pt x="12950" y="7877"/>
                </a:lnTo>
                <a:lnTo>
                  <a:pt x="12797" y="7875"/>
                </a:lnTo>
                <a:lnTo>
                  <a:pt x="12684" y="7851"/>
                </a:lnTo>
                <a:lnTo>
                  <a:pt x="12618" y="7811"/>
                </a:lnTo>
                <a:lnTo>
                  <a:pt x="12544" y="7756"/>
                </a:lnTo>
                <a:lnTo>
                  <a:pt x="12366" y="7718"/>
                </a:lnTo>
                <a:lnTo>
                  <a:pt x="12310" y="7741"/>
                </a:lnTo>
                <a:lnTo>
                  <a:pt x="12264" y="7809"/>
                </a:lnTo>
                <a:lnTo>
                  <a:pt x="12089" y="7799"/>
                </a:lnTo>
                <a:lnTo>
                  <a:pt x="12022" y="7809"/>
                </a:lnTo>
                <a:lnTo>
                  <a:pt x="12017" y="7940"/>
                </a:lnTo>
                <a:lnTo>
                  <a:pt x="12076" y="8074"/>
                </a:lnTo>
                <a:lnTo>
                  <a:pt x="12053" y="8154"/>
                </a:lnTo>
                <a:lnTo>
                  <a:pt x="12076" y="8224"/>
                </a:lnTo>
                <a:lnTo>
                  <a:pt x="12146" y="8264"/>
                </a:lnTo>
                <a:lnTo>
                  <a:pt x="12193" y="8309"/>
                </a:lnTo>
                <a:lnTo>
                  <a:pt x="12186" y="8480"/>
                </a:lnTo>
                <a:lnTo>
                  <a:pt x="12181" y="8558"/>
                </a:lnTo>
                <a:lnTo>
                  <a:pt x="12199" y="8657"/>
                </a:lnTo>
                <a:lnTo>
                  <a:pt x="12325" y="8689"/>
                </a:lnTo>
                <a:lnTo>
                  <a:pt x="12434" y="8794"/>
                </a:lnTo>
                <a:lnTo>
                  <a:pt x="12483" y="8924"/>
                </a:lnTo>
                <a:lnTo>
                  <a:pt x="12474" y="9081"/>
                </a:lnTo>
                <a:cubicBezTo>
                  <a:pt x="12492" y="9103"/>
                  <a:pt x="12501" y="9130"/>
                  <a:pt x="12501" y="9156"/>
                </a:cubicBezTo>
                <a:cubicBezTo>
                  <a:pt x="12501" y="9182"/>
                  <a:pt x="12492" y="9208"/>
                  <a:pt x="12474" y="9230"/>
                </a:cubicBezTo>
                <a:cubicBezTo>
                  <a:pt x="12466" y="9240"/>
                  <a:pt x="12456" y="9248"/>
                  <a:pt x="12445" y="9255"/>
                </a:cubicBezTo>
                <a:cubicBezTo>
                  <a:pt x="12434" y="9262"/>
                  <a:pt x="12422" y="9267"/>
                  <a:pt x="12409" y="9270"/>
                </a:cubicBezTo>
                <a:lnTo>
                  <a:pt x="12362" y="9215"/>
                </a:lnTo>
                <a:lnTo>
                  <a:pt x="12318" y="9152"/>
                </a:lnTo>
                <a:lnTo>
                  <a:pt x="12309" y="9075"/>
                </a:lnTo>
                <a:lnTo>
                  <a:pt x="12273" y="9007"/>
                </a:lnTo>
                <a:lnTo>
                  <a:pt x="12202" y="8968"/>
                </a:lnTo>
                <a:lnTo>
                  <a:pt x="12145" y="8968"/>
                </a:lnTo>
                <a:lnTo>
                  <a:pt x="12096" y="9025"/>
                </a:lnTo>
                <a:lnTo>
                  <a:pt x="12113" y="9156"/>
                </a:lnTo>
                <a:lnTo>
                  <a:pt x="12232" y="9218"/>
                </a:lnTo>
                <a:lnTo>
                  <a:pt x="12314" y="9263"/>
                </a:lnTo>
                <a:lnTo>
                  <a:pt x="12327" y="9337"/>
                </a:lnTo>
                <a:lnTo>
                  <a:pt x="12286" y="9422"/>
                </a:lnTo>
                <a:lnTo>
                  <a:pt x="12286" y="9493"/>
                </a:lnTo>
                <a:cubicBezTo>
                  <a:pt x="12339" y="9558"/>
                  <a:pt x="12384" y="9625"/>
                  <a:pt x="12426" y="9696"/>
                </a:cubicBezTo>
                <a:cubicBezTo>
                  <a:pt x="12449" y="9736"/>
                  <a:pt x="12471" y="9776"/>
                  <a:pt x="12490" y="9818"/>
                </a:cubicBezTo>
                <a:cubicBezTo>
                  <a:pt x="12554" y="9876"/>
                  <a:pt x="12545" y="9980"/>
                  <a:pt x="12469" y="10025"/>
                </a:cubicBezTo>
                <a:cubicBezTo>
                  <a:pt x="12437" y="10044"/>
                  <a:pt x="12399" y="10048"/>
                  <a:pt x="12363" y="10036"/>
                </a:cubicBezTo>
                <a:lnTo>
                  <a:pt x="12239" y="9958"/>
                </a:lnTo>
                <a:lnTo>
                  <a:pt x="12177" y="9870"/>
                </a:lnTo>
                <a:lnTo>
                  <a:pt x="12171" y="9768"/>
                </a:lnTo>
                <a:lnTo>
                  <a:pt x="12160" y="9651"/>
                </a:lnTo>
                <a:cubicBezTo>
                  <a:pt x="12144" y="9647"/>
                  <a:pt x="12128" y="9643"/>
                  <a:pt x="12112" y="9639"/>
                </a:cubicBezTo>
                <a:cubicBezTo>
                  <a:pt x="12096" y="9634"/>
                  <a:pt x="12080" y="9629"/>
                  <a:pt x="12064" y="9624"/>
                </a:cubicBezTo>
                <a:cubicBezTo>
                  <a:pt x="12044" y="9617"/>
                  <a:pt x="12024" y="9610"/>
                  <a:pt x="12006" y="9600"/>
                </a:cubicBezTo>
                <a:cubicBezTo>
                  <a:pt x="11988" y="9591"/>
                  <a:pt x="11972" y="9579"/>
                  <a:pt x="11958" y="9564"/>
                </a:cubicBezTo>
                <a:cubicBezTo>
                  <a:pt x="11948" y="9553"/>
                  <a:pt x="11941" y="9540"/>
                  <a:pt x="11935" y="9526"/>
                </a:cubicBezTo>
                <a:cubicBezTo>
                  <a:pt x="11930" y="9513"/>
                  <a:pt x="11927" y="9498"/>
                  <a:pt x="11926" y="9484"/>
                </a:cubicBezTo>
                <a:cubicBezTo>
                  <a:pt x="11907" y="9428"/>
                  <a:pt x="11875" y="9378"/>
                  <a:pt x="11830" y="9337"/>
                </a:cubicBezTo>
                <a:cubicBezTo>
                  <a:pt x="11799" y="9308"/>
                  <a:pt x="11760" y="9283"/>
                  <a:pt x="11718" y="9271"/>
                </a:cubicBezTo>
                <a:cubicBezTo>
                  <a:pt x="11704" y="9268"/>
                  <a:pt x="11690" y="9265"/>
                  <a:pt x="11676" y="9265"/>
                </a:cubicBezTo>
                <a:cubicBezTo>
                  <a:pt x="11662" y="9264"/>
                  <a:pt x="11648" y="9264"/>
                  <a:pt x="11634" y="9266"/>
                </a:cubicBezTo>
                <a:lnTo>
                  <a:pt x="11488" y="9262"/>
                </a:lnTo>
                <a:lnTo>
                  <a:pt x="11402" y="9257"/>
                </a:lnTo>
                <a:lnTo>
                  <a:pt x="11253" y="9191"/>
                </a:lnTo>
                <a:lnTo>
                  <a:pt x="11138" y="9126"/>
                </a:lnTo>
                <a:lnTo>
                  <a:pt x="11058" y="9120"/>
                </a:lnTo>
                <a:lnTo>
                  <a:pt x="11018" y="9045"/>
                </a:lnTo>
                <a:lnTo>
                  <a:pt x="10875" y="9017"/>
                </a:lnTo>
                <a:cubicBezTo>
                  <a:pt x="10826" y="8966"/>
                  <a:pt x="10743" y="8963"/>
                  <a:pt x="10691" y="9011"/>
                </a:cubicBezTo>
                <a:cubicBezTo>
                  <a:pt x="10671" y="9029"/>
                  <a:pt x="10658" y="9054"/>
                  <a:pt x="10655" y="9080"/>
                </a:cubicBezTo>
                <a:lnTo>
                  <a:pt x="10574" y="9023"/>
                </a:lnTo>
                <a:lnTo>
                  <a:pt x="10516" y="8898"/>
                </a:lnTo>
                <a:cubicBezTo>
                  <a:pt x="10497" y="8838"/>
                  <a:pt x="10466" y="8783"/>
                  <a:pt x="10424" y="8735"/>
                </a:cubicBezTo>
                <a:cubicBezTo>
                  <a:pt x="10406" y="8715"/>
                  <a:pt x="10386" y="8696"/>
                  <a:pt x="10364" y="8679"/>
                </a:cubicBezTo>
                <a:cubicBezTo>
                  <a:pt x="10358" y="8665"/>
                  <a:pt x="10352" y="8651"/>
                  <a:pt x="10347" y="8636"/>
                </a:cubicBezTo>
                <a:cubicBezTo>
                  <a:pt x="10341" y="8622"/>
                  <a:pt x="10336" y="8607"/>
                  <a:pt x="10331" y="8592"/>
                </a:cubicBezTo>
                <a:cubicBezTo>
                  <a:pt x="10326" y="8579"/>
                  <a:pt x="10322" y="8566"/>
                  <a:pt x="10318" y="8553"/>
                </a:cubicBezTo>
                <a:cubicBezTo>
                  <a:pt x="10314" y="8540"/>
                  <a:pt x="10311" y="8527"/>
                  <a:pt x="10307" y="8514"/>
                </a:cubicBezTo>
                <a:cubicBezTo>
                  <a:pt x="10310" y="8491"/>
                  <a:pt x="10314" y="8469"/>
                  <a:pt x="10318" y="8447"/>
                </a:cubicBezTo>
                <a:cubicBezTo>
                  <a:pt x="10321" y="8425"/>
                  <a:pt x="10325" y="8403"/>
                  <a:pt x="10329" y="8381"/>
                </a:cubicBezTo>
                <a:cubicBezTo>
                  <a:pt x="10332" y="8367"/>
                  <a:pt x="10335" y="8352"/>
                  <a:pt x="10338" y="8337"/>
                </a:cubicBezTo>
                <a:cubicBezTo>
                  <a:pt x="10341" y="8323"/>
                  <a:pt x="10344" y="8308"/>
                  <a:pt x="10347" y="8293"/>
                </a:cubicBezTo>
                <a:lnTo>
                  <a:pt x="10413" y="8238"/>
                </a:lnTo>
                <a:lnTo>
                  <a:pt x="10442" y="8139"/>
                </a:lnTo>
                <a:cubicBezTo>
                  <a:pt x="10461" y="8126"/>
                  <a:pt x="10479" y="8110"/>
                  <a:pt x="10495" y="8092"/>
                </a:cubicBezTo>
                <a:cubicBezTo>
                  <a:pt x="10510" y="8075"/>
                  <a:pt x="10524" y="8056"/>
                  <a:pt x="10535" y="8035"/>
                </a:cubicBezTo>
                <a:cubicBezTo>
                  <a:pt x="10541" y="8026"/>
                  <a:pt x="10546" y="8016"/>
                  <a:pt x="10550" y="8006"/>
                </a:cubicBezTo>
                <a:cubicBezTo>
                  <a:pt x="10554" y="7996"/>
                  <a:pt x="10558" y="7985"/>
                  <a:pt x="10562" y="7975"/>
                </a:cubicBezTo>
                <a:cubicBezTo>
                  <a:pt x="10584" y="7968"/>
                  <a:pt x="10606" y="7958"/>
                  <a:pt x="10626" y="7945"/>
                </a:cubicBezTo>
                <a:cubicBezTo>
                  <a:pt x="10646" y="7932"/>
                  <a:pt x="10663" y="7917"/>
                  <a:pt x="10679" y="7899"/>
                </a:cubicBezTo>
                <a:cubicBezTo>
                  <a:pt x="10689" y="7886"/>
                  <a:pt x="10698" y="7872"/>
                  <a:pt x="10706" y="7858"/>
                </a:cubicBezTo>
                <a:cubicBezTo>
                  <a:pt x="10714" y="7844"/>
                  <a:pt x="10720" y="7829"/>
                  <a:pt x="10724" y="7813"/>
                </a:cubicBezTo>
                <a:lnTo>
                  <a:pt x="10813" y="7773"/>
                </a:lnTo>
                <a:lnTo>
                  <a:pt x="10894" y="7678"/>
                </a:lnTo>
                <a:lnTo>
                  <a:pt x="10946" y="7565"/>
                </a:lnTo>
                <a:cubicBezTo>
                  <a:pt x="10821" y="7514"/>
                  <a:pt x="10911" y="7331"/>
                  <a:pt x="11032" y="7390"/>
                </a:cubicBezTo>
                <a:cubicBezTo>
                  <a:pt x="11053" y="7400"/>
                  <a:pt x="11067" y="7421"/>
                  <a:pt x="11068" y="7444"/>
                </a:cubicBezTo>
                <a:cubicBezTo>
                  <a:pt x="11044" y="7478"/>
                  <a:pt x="11026" y="7515"/>
                  <a:pt x="11015" y="7554"/>
                </a:cubicBezTo>
                <a:cubicBezTo>
                  <a:pt x="11004" y="7593"/>
                  <a:pt x="10999" y="7634"/>
                  <a:pt x="11001" y="7674"/>
                </a:cubicBezTo>
                <a:cubicBezTo>
                  <a:pt x="11002" y="7689"/>
                  <a:pt x="11003" y="7704"/>
                  <a:pt x="11006" y="7719"/>
                </a:cubicBezTo>
                <a:cubicBezTo>
                  <a:pt x="11009" y="7734"/>
                  <a:pt x="11012" y="7749"/>
                  <a:pt x="11017" y="7764"/>
                </a:cubicBezTo>
                <a:lnTo>
                  <a:pt x="11129" y="7758"/>
                </a:lnTo>
                <a:lnTo>
                  <a:pt x="11222" y="7799"/>
                </a:lnTo>
                <a:cubicBezTo>
                  <a:pt x="11266" y="7801"/>
                  <a:pt x="11307" y="7785"/>
                  <a:pt x="11335" y="7753"/>
                </a:cubicBezTo>
                <a:cubicBezTo>
                  <a:pt x="11356" y="7730"/>
                  <a:pt x="11366" y="7700"/>
                  <a:pt x="11366" y="7669"/>
                </a:cubicBezTo>
                <a:lnTo>
                  <a:pt x="11483" y="7658"/>
                </a:lnTo>
                <a:lnTo>
                  <a:pt x="11601" y="7698"/>
                </a:lnTo>
                <a:lnTo>
                  <a:pt x="11670" y="7694"/>
                </a:lnTo>
                <a:lnTo>
                  <a:pt x="11706" y="7625"/>
                </a:lnTo>
                <a:lnTo>
                  <a:pt x="11642" y="7542"/>
                </a:lnTo>
                <a:lnTo>
                  <a:pt x="11542" y="7460"/>
                </a:lnTo>
                <a:lnTo>
                  <a:pt x="11464" y="7438"/>
                </a:lnTo>
                <a:lnTo>
                  <a:pt x="11346" y="7392"/>
                </a:lnTo>
                <a:lnTo>
                  <a:pt x="11278" y="7334"/>
                </a:lnTo>
                <a:lnTo>
                  <a:pt x="11284" y="7271"/>
                </a:lnTo>
                <a:lnTo>
                  <a:pt x="11325" y="7168"/>
                </a:lnTo>
                <a:lnTo>
                  <a:pt x="11350" y="7102"/>
                </a:lnTo>
                <a:lnTo>
                  <a:pt x="11374" y="7023"/>
                </a:lnTo>
                <a:lnTo>
                  <a:pt x="11374" y="6938"/>
                </a:lnTo>
                <a:lnTo>
                  <a:pt x="11368" y="6847"/>
                </a:lnTo>
                <a:lnTo>
                  <a:pt x="11331" y="6713"/>
                </a:lnTo>
                <a:lnTo>
                  <a:pt x="11298" y="6619"/>
                </a:lnTo>
                <a:lnTo>
                  <a:pt x="11336" y="6556"/>
                </a:lnTo>
                <a:lnTo>
                  <a:pt x="11402" y="6573"/>
                </a:lnTo>
                <a:lnTo>
                  <a:pt x="11437" y="6651"/>
                </a:lnTo>
                <a:lnTo>
                  <a:pt x="11467" y="6713"/>
                </a:lnTo>
                <a:lnTo>
                  <a:pt x="11587" y="6767"/>
                </a:lnTo>
                <a:lnTo>
                  <a:pt x="11583" y="6700"/>
                </a:lnTo>
                <a:lnTo>
                  <a:pt x="11560" y="6631"/>
                </a:lnTo>
                <a:lnTo>
                  <a:pt x="11513" y="6580"/>
                </a:lnTo>
                <a:lnTo>
                  <a:pt x="11483" y="6472"/>
                </a:lnTo>
                <a:lnTo>
                  <a:pt x="11553" y="6517"/>
                </a:lnTo>
                <a:lnTo>
                  <a:pt x="11626" y="6561"/>
                </a:lnTo>
                <a:lnTo>
                  <a:pt x="11708" y="6589"/>
                </a:lnTo>
                <a:lnTo>
                  <a:pt x="11751" y="6633"/>
                </a:lnTo>
                <a:lnTo>
                  <a:pt x="11708" y="6685"/>
                </a:lnTo>
                <a:lnTo>
                  <a:pt x="11686" y="6763"/>
                </a:lnTo>
                <a:lnTo>
                  <a:pt x="11740" y="6886"/>
                </a:lnTo>
                <a:lnTo>
                  <a:pt x="11780" y="6938"/>
                </a:lnTo>
                <a:lnTo>
                  <a:pt x="11846" y="6909"/>
                </a:lnTo>
                <a:lnTo>
                  <a:pt x="11894" y="6836"/>
                </a:lnTo>
                <a:lnTo>
                  <a:pt x="11940" y="6692"/>
                </a:lnTo>
                <a:lnTo>
                  <a:pt x="12064" y="6719"/>
                </a:lnTo>
                <a:lnTo>
                  <a:pt x="12085" y="6831"/>
                </a:lnTo>
                <a:lnTo>
                  <a:pt x="12064" y="6942"/>
                </a:lnTo>
                <a:lnTo>
                  <a:pt x="12033" y="7022"/>
                </a:lnTo>
                <a:lnTo>
                  <a:pt x="12061" y="7068"/>
                </a:lnTo>
                <a:cubicBezTo>
                  <a:pt x="12102" y="7085"/>
                  <a:pt x="12118" y="7132"/>
                  <a:pt x="12097" y="7169"/>
                </a:cubicBezTo>
                <a:cubicBezTo>
                  <a:pt x="12075" y="7210"/>
                  <a:pt x="12018" y="7222"/>
                  <a:pt x="11980" y="7193"/>
                </a:cubicBezTo>
                <a:lnTo>
                  <a:pt x="11833" y="7215"/>
                </a:lnTo>
                <a:lnTo>
                  <a:pt x="11786" y="7312"/>
                </a:lnTo>
                <a:lnTo>
                  <a:pt x="11843" y="7438"/>
                </a:lnTo>
                <a:cubicBezTo>
                  <a:pt x="11877" y="7455"/>
                  <a:pt x="11896" y="7494"/>
                  <a:pt x="11889" y="7531"/>
                </a:cubicBezTo>
                <a:cubicBezTo>
                  <a:pt x="11882" y="7566"/>
                  <a:pt x="11853" y="7595"/>
                  <a:pt x="11859" y="7630"/>
                </a:cubicBezTo>
                <a:cubicBezTo>
                  <a:pt x="11862" y="7646"/>
                  <a:pt x="11872" y="7660"/>
                  <a:pt x="11885" y="7669"/>
                </a:cubicBezTo>
                <a:cubicBezTo>
                  <a:pt x="11898" y="7677"/>
                  <a:pt x="11914" y="7681"/>
                  <a:pt x="11930" y="7678"/>
                </a:cubicBezTo>
                <a:lnTo>
                  <a:pt x="12043" y="7654"/>
                </a:lnTo>
                <a:lnTo>
                  <a:pt x="12043" y="7581"/>
                </a:lnTo>
                <a:lnTo>
                  <a:pt x="11964" y="7549"/>
                </a:lnTo>
                <a:lnTo>
                  <a:pt x="12022" y="7464"/>
                </a:lnTo>
                <a:lnTo>
                  <a:pt x="12170" y="7431"/>
                </a:lnTo>
                <a:cubicBezTo>
                  <a:pt x="12196" y="7426"/>
                  <a:pt x="12222" y="7424"/>
                  <a:pt x="12248" y="7427"/>
                </a:cubicBezTo>
                <a:cubicBezTo>
                  <a:pt x="12275" y="7430"/>
                  <a:pt x="12300" y="7436"/>
                  <a:pt x="12324" y="7447"/>
                </a:cubicBezTo>
                <a:cubicBezTo>
                  <a:pt x="12344" y="7456"/>
                  <a:pt x="12362" y="7467"/>
                  <a:pt x="12379" y="7480"/>
                </a:cubicBezTo>
                <a:cubicBezTo>
                  <a:pt x="12395" y="7494"/>
                  <a:pt x="12410" y="7509"/>
                  <a:pt x="12423" y="7526"/>
                </a:cubicBezTo>
                <a:lnTo>
                  <a:pt x="12552" y="7599"/>
                </a:lnTo>
                <a:lnTo>
                  <a:pt x="12704" y="7599"/>
                </a:lnTo>
                <a:lnTo>
                  <a:pt x="12893" y="7621"/>
                </a:lnTo>
                <a:lnTo>
                  <a:pt x="13081" y="7614"/>
                </a:lnTo>
                <a:lnTo>
                  <a:pt x="13057" y="7531"/>
                </a:lnTo>
                <a:lnTo>
                  <a:pt x="13029" y="7443"/>
                </a:lnTo>
                <a:lnTo>
                  <a:pt x="13141" y="7517"/>
                </a:lnTo>
                <a:lnTo>
                  <a:pt x="13225" y="7439"/>
                </a:lnTo>
                <a:cubicBezTo>
                  <a:pt x="13221" y="7423"/>
                  <a:pt x="13216" y="7406"/>
                  <a:pt x="13210" y="7390"/>
                </a:cubicBezTo>
                <a:cubicBezTo>
                  <a:pt x="13204" y="7375"/>
                  <a:pt x="13198" y="7359"/>
                  <a:pt x="13191" y="7344"/>
                </a:cubicBezTo>
                <a:cubicBezTo>
                  <a:pt x="13184" y="7332"/>
                  <a:pt x="13178" y="7319"/>
                  <a:pt x="13170" y="7307"/>
                </a:cubicBezTo>
                <a:cubicBezTo>
                  <a:pt x="13163" y="7295"/>
                  <a:pt x="13156" y="7284"/>
                  <a:pt x="13148" y="7272"/>
                </a:cubicBezTo>
                <a:lnTo>
                  <a:pt x="13141" y="7199"/>
                </a:lnTo>
                <a:cubicBezTo>
                  <a:pt x="13129" y="7180"/>
                  <a:pt x="13115" y="7163"/>
                  <a:pt x="13100" y="7146"/>
                </a:cubicBezTo>
                <a:cubicBezTo>
                  <a:pt x="13085" y="7130"/>
                  <a:pt x="13068" y="7115"/>
                  <a:pt x="13050" y="7102"/>
                </a:cubicBezTo>
                <a:cubicBezTo>
                  <a:pt x="13030" y="7089"/>
                  <a:pt x="13009" y="7077"/>
                  <a:pt x="12987" y="7068"/>
                </a:cubicBezTo>
                <a:cubicBezTo>
                  <a:pt x="12964" y="7059"/>
                  <a:pt x="12941" y="7052"/>
                  <a:pt x="12917" y="7048"/>
                </a:cubicBezTo>
                <a:lnTo>
                  <a:pt x="12812" y="7026"/>
                </a:lnTo>
                <a:lnTo>
                  <a:pt x="12701" y="6977"/>
                </a:lnTo>
                <a:lnTo>
                  <a:pt x="12637" y="6895"/>
                </a:lnTo>
                <a:lnTo>
                  <a:pt x="12669" y="6838"/>
                </a:lnTo>
                <a:lnTo>
                  <a:pt x="12746" y="6848"/>
                </a:lnTo>
                <a:cubicBezTo>
                  <a:pt x="12764" y="6872"/>
                  <a:pt x="12784" y="6893"/>
                  <a:pt x="12807" y="6913"/>
                </a:cubicBezTo>
                <a:cubicBezTo>
                  <a:pt x="12830" y="6932"/>
                  <a:pt x="12854" y="6949"/>
                  <a:pt x="12880" y="6963"/>
                </a:cubicBezTo>
                <a:cubicBezTo>
                  <a:pt x="12895" y="6972"/>
                  <a:pt x="12911" y="6979"/>
                  <a:pt x="12926" y="6986"/>
                </a:cubicBezTo>
                <a:cubicBezTo>
                  <a:pt x="12942" y="6993"/>
                  <a:pt x="12959" y="6999"/>
                  <a:pt x="12975" y="7003"/>
                </a:cubicBezTo>
                <a:lnTo>
                  <a:pt x="13050" y="6966"/>
                </a:lnTo>
                <a:lnTo>
                  <a:pt x="13011" y="6876"/>
                </a:lnTo>
                <a:lnTo>
                  <a:pt x="13022" y="6762"/>
                </a:lnTo>
                <a:lnTo>
                  <a:pt x="13046" y="6645"/>
                </a:lnTo>
                <a:cubicBezTo>
                  <a:pt x="13060" y="6601"/>
                  <a:pt x="13043" y="6553"/>
                  <a:pt x="13004" y="6526"/>
                </a:cubicBezTo>
                <a:cubicBezTo>
                  <a:pt x="12977" y="6507"/>
                  <a:pt x="12942" y="6501"/>
                  <a:pt x="12910" y="6510"/>
                </a:cubicBezTo>
                <a:lnTo>
                  <a:pt x="12768" y="6488"/>
                </a:lnTo>
                <a:lnTo>
                  <a:pt x="12565" y="6447"/>
                </a:lnTo>
                <a:lnTo>
                  <a:pt x="12467" y="6427"/>
                </a:lnTo>
                <a:lnTo>
                  <a:pt x="12327" y="6403"/>
                </a:lnTo>
                <a:lnTo>
                  <a:pt x="12281" y="6338"/>
                </a:lnTo>
                <a:lnTo>
                  <a:pt x="12234" y="6230"/>
                </a:lnTo>
                <a:lnTo>
                  <a:pt x="12164" y="6171"/>
                </a:lnTo>
                <a:cubicBezTo>
                  <a:pt x="12152" y="6160"/>
                  <a:pt x="12139" y="6150"/>
                  <a:pt x="12126" y="6141"/>
                </a:cubicBezTo>
                <a:cubicBezTo>
                  <a:pt x="12112" y="6133"/>
                  <a:pt x="12097" y="6125"/>
                  <a:pt x="12082" y="6119"/>
                </a:cubicBezTo>
                <a:cubicBezTo>
                  <a:pt x="12071" y="6115"/>
                  <a:pt x="12060" y="6111"/>
                  <a:pt x="12049" y="6108"/>
                </a:cubicBezTo>
                <a:cubicBezTo>
                  <a:pt x="12038" y="6105"/>
                  <a:pt x="12027" y="6103"/>
                  <a:pt x="12015" y="6101"/>
                </a:cubicBezTo>
                <a:lnTo>
                  <a:pt x="11932" y="6087"/>
                </a:lnTo>
                <a:lnTo>
                  <a:pt x="11865" y="6037"/>
                </a:lnTo>
                <a:lnTo>
                  <a:pt x="11812" y="5998"/>
                </a:lnTo>
                <a:lnTo>
                  <a:pt x="11681" y="5998"/>
                </a:lnTo>
                <a:lnTo>
                  <a:pt x="11616" y="5992"/>
                </a:lnTo>
                <a:lnTo>
                  <a:pt x="11492" y="5918"/>
                </a:lnTo>
                <a:lnTo>
                  <a:pt x="11423" y="5893"/>
                </a:lnTo>
                <a:lnTo>
                  <a:pt x="11313" y="5823"/>
                </a:lnTo>
                <a:lnTo>
                  <a:pt x="11220" y="5773"/>
                </a:lnTo>
                <a:lnTo>
                  <a:pt x="11114" y="5773"/>
                </a:lnTo>
                <a:lnTo>
                  <a:pt x="11030" y="5807"/>
                </a:lnTo>
                <a:lnTo>
                  <a:pt x="10908" y="5837"/>
                </a:lnTo>
                <a:lnTo>
                  <a:pt x="10851" y="5814"/>
                </a:lnTo>
                <a:lnTo>
                  <a:pt x="10738" y="5819"/>
                </a:lnTo>
                <a:lnTo>
                  <a:pt x="10648" y="5842"/>
                </a:lnTo>
                <a:lnTo>
                  <a:pt x="10619" y="5904"/>
                </a:lnTo>
                <a:lnTo>
                  <a:pt x="10567" y="6009"/>
                </a:lnTo>
                <a:lnTo>
                  <a:pt x="10562" y="6097"/>
                </a:lnTo>
                <a:lnTo>
                  <a:pt x="10573" y="6196"/>
                </a:lnTo>
                <a:lnTo>
                  <a:pt x="10615" y="6327"/>
                </a:lnTo>
                <a:lnTo>
                  <a:pt x="10656" y="6373"/>
                </a:lnTo>
                <a:lnTo>
                  <a:pt x="10719" y="6474"/>
                </a:lnTo>
                <a:lnTo>
                  <a:pt x="10795" y="6542"/>
                </a:lnTo>
                <a:lnTo>
                  <a:pt x="10934" y="6561"/>
                </a:lnTo>
                <a:lnTo>
                  <a:pt x="10975" y="6616"/>
                </a:lnTo>
                <a:lnTo>
                  <a:pt x="10980" y="6747"/>
                </a:lnTo>
                <a:lnTo>
                  <a:pt x="10922" y="6826"/>
                </a:lnTo>
                <a:lnTo>
                  <a:pt x="10946" y="7005"/>
                </a:lnTo>
                <a:lnTo>
                  <a:pt x="10880" y="7037"/>
                </a:lnTo>
                <a:lnTo>
                  <a:pt x="10838" y="6947"/>
                </a:lnTo>
                <a:cubicBezTo>
                  <a:pt x="10830" y="6929"/>
                  <a:pt x="10822" y="6911"/>
                  <a:pt x="10813" y="6893"/>
                </a:cubicBezTo>
                <a:cubicBezTo>
                  <a:pt x="10805" y="6874"/>
                  <a:pt x="10796" y="6855"/>
                  <a:pt x="10787" y="6836"/>
                </a:cubicBezTo>
                <a:cubicBezTo>
                  <a:pt x="10780" y="6819"/>
                  <a:pt x="10771" y="6801"/>
                  <a:pt x="10761" y="6785"/>
                </a:cubicBezTo>
                <a:cubicBezTo>
                  <a:pt x="10750" y="6769"/>
                  <a:pt x="10739" y="6753"/>
                  <a:pt x="10726" y="6739"/>
                </a:cubicBezTo>
                <a:cubicBezTo>
                  <a:pt x="10717" y="6729"/>
                  <a:pt x="10707" y="6719"/>
                  <a:pt x="10696" y="6710"/>
                </a:cubicBezTo>
                <a:cubicBezTo>
                  <a:pt x="10686" y="6701"/>
                  <a:pt x="10675" y="6693"/>
                  <a:pt x="10663" y="6685"/>
                </a:cubicBezTo>
                <a:lnTo>
                  <a:pt x="10599" y="6636"/>
                </a:lnTo>
                <a:lnTo>
                  <a:pt x="10528" y="6631"/>
                </a:lnTo>
                <a:cubicBezTo>
                  <a:pt x="10523" y="6602"/>
                  <a:pt x="10514" y="6575"/>
                  <a:pt x="10500" y="6549"/>
                </a:cubicBezTo>
                <a:cubicBezTo>
                  <a:pt x="10480" y="6511"/>
                  <a:pt x="10450" y="6479"/>
                  <a:pt x="10413" y="6456"/>
                </a:cubicBezTo>
                <a:lnTo>
                  <a:pt x="10353" y="6375"/>
                </a:lnTo>
                <a:lnTo>
                  <a:pt x="10353" y="6275"/>
                </a:lnTo>
                <a:lnTo>
                  <a:pt x="10341" y="6099"/>
                </a:lnTo>
                <a:lnTo>
                  <a:pt x="10421" y="6045"/>
                </a:lnTo>
                <a:lnTo>
                  <a:pt x="10480" y="5922"/>
                </a:lnTo>
                <a:lnTo>
                  <a:pt x="10514" y="5857"/>
                </a:lnTo>
                <a:lnTo>
                  <a:pt x="10438" y="5806"/>
                </a:lnTo>
                <a:cubicBezTo>
                  <a:pt x="10421" y="5807"/>
                  <a:pt x="10405" y="5807"/>
                  <a:pt x="10388" y="5807"/>
                </a:cubicBezTo>
                <a:cubicBezTo>
                  <a:pt x="10371" y="5807"/>
                  <a:pt x="10354" y="5807"/>
                  <a:pt x="10338" y="5806"/>
                </a:cubicBezTo>
                <a:cubicBezTo>
                  <a:pt x="10316" y="5805"/>
                  <a:pt x="10293" y="5804"/>
                  <a:pt x="10270" y="5806"/>
                </a:cubicBezTo>
                <a:cubicBezTo>
                  <a:pt x="10248" y="5808"/>
                  <a:pt x="10227" y="5812"/>
                  <a:pt x="10208" y="5823"/>
                </a:cubicBezTo>
                <a:cubicBezTo>
                  <a:pt x="10199" y="5829"/>
                  <a:pt x="10190" y="5837"/>
                  <a:pt x="10183" y="5845"/>
                </a:cubicBezTo>
                <a:cubicBezTo>
                  <a:pt x="10176" y="5854"/>
                  <a:pt x="10170" y="5864"/>
                  <a:pt x="10167" y="5874"/>
                </a:cubicBezTo>
                <a:lnTo>
                  <a:pt x="10172" y="5994"/>
                </a:lnTo>
                <a:cubicBezTo>
                  <a:pt x="10172" y="6014"/>
                  <a:pt x="10172" y="6033"/>
                  <a:pt x="10171" y="6052"/>
                </a:cubicBezTo>
                <a:cubicBezTo>
                  <a:pt x="10170" y="6071"/>
                  <a:pt x="10168" y="6090"/>
                  <a:pt x="10167" y="6109"/>
                </a:cubicBezTo>
                <a:cubicBezTo>
                  <a:pt x="10165" y="6133"/>
                  <a:pt x="10163" y="6156"/>
                  <a:pt x="10160" y="6180"/>
                </a:cubicBezTo>
                <a:cubicBezTo>
                  <a:pt x="10157" y="6203"/>
                  <a:pt x="10154" y="6226"/>
                  <a:pt x="10150" y="6250"/>
                </a:cubicBezTo>
                <a:lnTo>
                  <a:pt x="10103" y="6317"/>
                </a:lnTo>
                <a:lnTo>
                  <a:pt x="10093" y="6403"/>
                </a:lnTo>
                <a:lnTo>
                  <a:pt x="10114" y="6516"/>
                </a:lnTo>
                <a:lnTo>
                  <a:pt x="10087" y="6631"/>
                </a:lnTo>
                <a:lnTo>
                  <a:pt x="10028" y="6581"/>
                </a:lnTo>
                <a:lnTo>
                  <a:pt x="9955" y="6581"/>
                </a:lnTo>
                <a:lnTo>
                  <a:pt x="9926" y="6636"/>
                </a:lnTo>
                <a:lnTo>
                  <a:pt x="9872" y="6724"/>
                </a:lnTo>
                <a:lnTo>
                  <a:pt x="9784" y="6695"/>
                </a:lnTo>
                <a:cubicBezTo>
                  <a:pt x="9765" y="6695"/>
                  <a:pt x="9749" y="6701"/>
                  <a:pt x="9736" y="6708"/>
                </a:cubicBezTo>
                <a:cubicBezTo>
                  <a:pt x="9723" y="6716"/>
                  <a:pt x="9712" y="6728"/>
                  <a:pt x="9703" y="6740"/>
                </a:cubicBezTo>
                <a:lnTo>
                  <a:pt x="9710" y="6724"/>
                </a:lnTo>
                <a:lnTo>
                  <a:pt x="9728" y="6596"/>
                </a:lnTo>
                <a:lnTo>
                  <a:pt x="9748" y="6536"/>
                </a:lnTo>
                <a:lnTo>
                  <a:pt x="9811" y="6548"/>
                </a:lnTo>
                <a:lnTo>
                  <a:pt x="9851" y="6473"/>
                </a:lnTo>
                <a:lnTo>
                  <a:pt x="9783" y="6457"/>
                </a:lnTo>
                <a:lnTo>
                  <a:pt x="9713" y="6468"/>
                </a:lnTo>
                <a:lnTo>
                  <a:pt x="9651" y="6433"/>
                </a:lnTo>
                <a:lnTo>
                  <a:pt x="9603" y="6390"/>
                </a:lnTo>
                <a:lnTo>
                  <a:pt x="9549" y="6263"/>
                </a:lnTo>
                <a:lnTo>
                  <a:pt x="9573" y="6178"/>
                </a:lnTo>
                <a:lnTo>
                  <a:pt x="9538" y="6099"/>
                </a:lnTo>
                <a:lnTo>
                  <a:pt x="9548" y="6027"/>
                </a:lnTo>
                <a:lnTo>
                  <a:pt x="9596" y="5965"/>
                </a:lnTo>
                <a:lnTo>
                  <a:pt x="9602" y="5894"/>
                </a:lnTo>
                <a:lnTo>
                  <a:pt x="9543" y="5818"/>
                </a:lnTo>
                <a:lnTo>
                  <a:pt x="9460" y="5823"/>
                </a:lnTo>
                <a:lnTo>
                  <a:pt x="9389" y="5846"/>
                </a:lnTo>
                <a:lnTo>
                  <a:pt x="9338" y="5926"/>
                </a:lnTo>
                <a:lnTo>
                  <a:pt x="9343" y="6023"/>
                </a:lnTo>
                <a:cubicBezTo>
                  <a:pt x="9389" y="6064"/>
                  <a:pt x="9353" y="6138"/>
                  <a:pt x="9290" y="6129"/>
                </a:cubicBezTo>
                <a:cubicBezTo>
                  <a:pt x="9250" y="6124"/>
                  <a:pt x="9227" y="6080"/>
                  <a:pt x="9249" y="6047"/>
                </a:cubicBezTo>
                <a:lnTo>
                  <a:pt x="9203" y="6005"/>
                </a:lnTo>
                <a:lnTo>
                  <a:pt x="9141" y="5980"/>
                </a:lnTo>
                <a:lnTo>
                  <a:pt x="9040" y="5958"/>
                </a:lnTo>
                <a:lnTo>
                  <a:pt x="8995" y="5905"/>
                </a:lnTo>
                <a:lnTo>
                  <a:pt x="8995" y="5837"/>
                </a:lnTo>
                <a:lnTo>
                  <a:pt x="8930" y="5771"/>
                </a:lnTo>
                <a:lnTo>
                  <a:pt x="8897" y="5675"/>
                </a:lnTo>
                <a:lnTo>
                  <a:pt x="8856" y="5624"/>
                </a:lnTo>
                <a:lnTo>
                  <a:pt x="8758" y="5607"/>
                </a:lnTo>
                <a:lnTo>
                  <a:pt x="8735" y="5540"/>
                </a:lnTo>
                <a:lnTo>
                  <a:pt x="8681" y="5472"/>
                </a:lnTo>
                <a:lnTo>
                  <a:pt x="8592" y="5480"/>
                </a:lnTo>
                <a:lnTo>
                  <a:pt x="8465" y="5475"/>
                </a:lnTo>
                <a:lnTo>
                  <a:pt x="8396" y="5544"/>
                </a:lnTo>
                <a:lnTo>
                  <a:pt x="8420" y="5644"/>
                </a:lnTo>
                <a:lnTo>
                  <a:pt x="8404" y="5743"/>
                </a:lnTo>
                <a:lnTo>
                  <a:pt x="8319" y="5837"/>
                </a:lnTo>
                <a:lnTo>
                  <a:pt x="8210" y="5914"/>
                </a:lnTo>
                <a:lnTo>
                  <a:pt x="8228" y="6000"/>
                </a:lnTo>
                <a:lnTo>
                  <a:pt x="8282" y="6056"/>
                </a:lnTo>
                <a:lnTo>
                  <a:pt x="8275" y="6170"/>
                </a:lnTo>
                <a:lnTo>
                  <a:pt x="8372" y="6155"/>
                </a:lnTo>
                <a:lnTo>
                  <a:pt x="8481" y="6081"/>
                </a:lnTo>
                <a:lnTo>
                  <a:pt x="8649" y="6017"/>
                </a:lnTo>
                <a:lnTo>
                  <a:pt x="8612" y="6148"/>
                </a:lnTo>
                <a:lnTo>
                  <a:pt x="8627" y="6215"/>
                </a:lnTo>
                <a:lnTo>
                  <a:pt x="8578" y="6260"/>
                </a:lnTo>
                <a:lnTo>
                  <a:pt x="8634" y="6326"/>
                </a:lnTo>
                <a:lnTo>
                  <a:pt x="8787" y="6371"/>
                </a:lnTo>
                <a:cubicBezTo>
                  <a:pt x="8820" y="6309"/>
                  <a:pt x="8919" y="6331"/>
                  <a:pt x="8919" y="6402"/>
                </a:cubicBezTo>
                <a:cubicBezTo>
                  <a:pt x="8919" y="6424"/>
                  <a:pt x="8905" y="6444"/>
                  <a:pt x="8883" y="6451"/>
                </a:cubicBezTo>
                <a:lnTo>
                  <a:pt x="8733" y="6484"/>
                </a:lnTo>
                <a:lnTo>
                  <a:pt x="8574" y="6489"/>
                </a:lnTo>
                <a:lnTo>
                  <a:pt x="8621" y="6589"/>
                </a:lnTo>
                <a:lnTo>
                  <a:pt x="8625" y="6647"/>
                </a:lnTo>
                <a:lnTo>
                  <a:pt x="8557" y="6629"/>
                </a:lnTo>
                <a:lnTo>
                  <a:pt x="8503" y="6585"/>
                </a:lnTo>
                <a:lnTo>
                  <a:pt x="8461" y="6534"/>
                </a:lnTo>
                <a:lnTo>
                  <a:pt x="8386" y="6482"/>
                </a:lnTo>
                <a:lnTo>
                  <a:pt x="8315" y="6431"/>
                </a:lnTo>
                <a:lnTo>
                  <a:pt x="8250" y="6373"/>
                </a:lnTo>
                <a:lnTo>
                  <a:pt x="8159" y="6345"/>
                </a:lnTo>
                <a:lnTo>
                  <a:pt x="8197" y="6255"/>
                </a:lnTo>
                <a:lnTo>
                  <a:pt x="8159" y="6191"/>
                </a:lnTo>
                <a:lnTo>
                  <a:pt x="8107" y="6240"/>
                </a:lnTo>
                <a:lnTo>
                  <a:pt x="8037" y="6329"/>
                </a:lnTo>
                <a:lnTo>
                  <a:pt x="7979" y="6283"/>
                </a:lnTo>
                <a:lnTo>
                  <a:pt x="7983" y="6200"/>
                </a:lnTo>
                <a:lnTo>
                  <a:pt x="8023" y="6116"/>
                </a:lnTo>
                <a:lnTo>
                  <a:pt x="7979" y="6039"/>
                </a:lnTo>
                <a:lnTo>
                  <a:pt x="7931" y="6139"/>
                </a:lnTo>
                <a:lnTo>
                  <a:pt x="7869" y="6188"/>
                </a:lnTo>
                <a:lnTo>
                  <a:pt x="7815" y="6121"/>
                </a:lnTo>
                <a:lnTo>
                  <a:pt x="7752" y="6133"/>
                </a:lnTo>
                <a:lnTo>
                  <a:pt x="7653" y="6140"/>
                </a:lnTo>
                <a:lnTo>
                  <a:pt x="7546" y="6145"/>
                </a:lnTo>
                <a:lnTo>
                  <a:pt x="7510" y="6073"/>
                </a:lnTo>
                <a:lnTo>
                  <a:pt x="7406" y="6061"/>
                </a:lnTo>
                <a:lnTo>
                  <a:pt x="7308" y="6144"/>
                </a:lnTo>
                <a:lnTo>
                  <a:pt x="7244" y="6048"/>
                </a:lnTo>
                <a:lnTo>
                  <a:pt x="7244" y="5948"/>
                </a:lnTo>
                <a:lnTo>
                  <a:pt x="7152" y="5926"/>
                </a:lnTo>
                <a:lnTo>
                  <a:pt x="7116" y="5803"/>
                </a:lnTo>
                <a:lnTo>
                  <a:pt x="7081" y="5718"/>
                </a:lnTo>
                <a:lnTo>
                  <a:pt x="7012" y="5636"/>
                </a:lnTo>
                <a:lnTo>
                  <a:pt x="6924" y="5531"/>
                </a:lnTo>
                <a:lnTo>
                  <a:pt x="6870" y="5452"/>
                </a:lnTo>
                <a:lnTo>
                  <a:pt x="6748" y="5377"/>
                </a:lnTo>
                <a:lnTo>
                  <a:pt x="6759" y="5314"/>
                </a:lnTo>
                <a:lnTo>
                  <a:pt x="6803" y="5274"/>
                </a:lnTo>
                <a:lnTo>
                  <a:pt x="6746" y="5217"/>
                </a:lnTo>
                <a:lnTo>
                  <a:pt x="6716" y="5142"/>
                </a:lnTo>
                <a:lnTo>
                  <a:pt x="6734" y="5078"/>
                </a:lnTo>
                <a:lnTo>
                  <a:pt x="6666" y="5032"/>
                </a:lnTo>
                <a:lnTo>
                  <a:pt x="6586" y="5044"/>
                </a:lnTo>
                <a:lnTo>
                  <a:pt x="6531" y="4961"/>
                </a:lnTo>
                <a:lnTo>
                  <a:pt x="6436" y="4917"/>
                </a:lnTo>
                <a:cubicBezTo>
                  <a:pt x="6420" y="4909"/>
                  <a:pt x="6404" y="4903"/>
                  <a:pt x="6386" y="4898"/>
                </a:cubicBezTo>
                <a:cubicBezTo>
                  <a:pt x="6369" y="4894"/>
                  <a:pt x="6351" y="4891"/>
                  <a:pt x="6333" y="4891"/>
                </a:cubicBezTo>
                <a:cubicBezTo>
                  <a:pt x="6316" y="4890"/>
                  <a:pt x="6298" y="4891"/>
                  <a:pt x="6281" y="4894"/>
                </a:cubicBezTo>
                <a:cubicBezTo>
                  <a:pt x="6264" y="4897"/>
                  <a:pt x="6248" y="4902"/>
                  <a:pt x="6232" y="4908"/>
                </a:cubicBezTo>
                <a:lnTo>
                  <a:pt x="6134" y="4953"/>
                </a:lnTo>
                <a:lnTo>
                  <a:pt x="6052" y="4976"/>
                </a:lnTo>
                <a:lnTo>
                  <a:pt x="6010" y="4897"/>
                </a:lnTo>
                <a:lnTo>
                  <a:pt x="5939" y="4861"/>
                </a:lnTo>
                <a:lnTo>
                  <a:pt x="5806" y="4837"/>
                </a:lnTo>
                <a:close/>
                <a:moveTo>
                  <a:pt x="2918" y="6347"/>
                </a:moveTo>
                <a:lnTo>
                  <a:pt x="2881" y="6294"/>
                </a:lnTo>
                <a:lnTo>
                  <a:pt x="2852" y="6367"/>
                </a:lnTo>
                <a:lnTo>
                  <a:pt x="2918" y="6347"/>
                </a:lnTo>
                <a:close/>
                <a:moveTo>
                  <a:pt x="2881" y="6294"/>
                </a:moveTo>
                <a:lnTo>
                  <a:pt x="2918" y="6202"/>
                </a:lnTo>
                <a:lnTo>
                  <a:pt x="2839" y="6109"/>
                </a:lnTo>
                <a:lnTo>
                  <a:pt x="2754" y="6010"/>
                </a:lnTo>
                <a:lnTo>
                  <a:pt x="2754" y="5948"/>
                </a:lnTo>
                <a:lnTo>
                  <a:pt x="2714" y="5863"/>
                </a:lnTo>
                <a:lnTo>
                  <a:pt x="2566" y="5646"/>
                </a:lnTo>
                <a:lnTo>
                  <a:pt x="2671" y="5123"/>
                </a:lnTo>
                <a:lnTo>
                  <a:pt x="2732" y="4945"/>
                </a:lnTo>
                <a:lnTo>
                  <a:pt x="2633" y="4940"/>
                </a:lnTo>
                <a:lnTo>
                  <a:pt x="2615" y="5080"/>
                </a:lnTo>
                <a:lnTo>
                  <a:pt x="2568" y="5198"/>
                </a:lnTo>
                <a:lnTo>
                  <a:pt x="2597" y="5300"/>
                </a:lnTo>
                <a:lnTo>
                  <a:pt x="2573" y="5455"/>
                </a:lnTo>
                <a:lnTo>
                  <a:pt x="2516" y="5500"/>
                </a:lnTo>
                <a:lnTo>
                  <a:pt x="2511" y="5586"/>
                </a:lnTo>
                <a:lnTo>
                  <a:pt x="2504" y="5654"/>
                </a:lnTo>
                <a:lnTo>
                  <a:pt x="2504" y="5754"/>
                </a:lnTo>
                <a:lnTo>
                  <a:pt x="2557" y="5794"/>
                </a:lnTo>
                <a:lnTo>
                  <a:pt x="2619" y="5868"/>
                </a:lnTo>
                <a:lnTo>
                  <a:pt x="2623" y="5949"/>
                </a:lnTo>
                <a:lnTo>
                  <a:pt x="2664" y="6016"/>
                </a:lnTo>
                <a:cubicBezTo>
                  <a:pt x="2687" y="6054"/>
                  <a:pt x="2715" y="6089"/>
                  <a:pt x="2749" y="6120"/>
                </a:cubicBezTo>
                <a:cubicBezTo>
                  <a:pt x="2771" y="6141"/>
                  <a:pt x="2796" y="6160"/>
                  <a:pt x="2822" y="6176"/>
                </a:cubicBezTo>
                <a:lnTo>
                  <a:pt x="2870" y="6276"/>
                </a:lnTo>
                <a:lnTo>
                  <a:pt x="2881" y="6294"/>
                </a:lnTo>
                <a:close/>
                <a:moveTo>
                  <a:pt x="9730" y="4842"/>
                </a:moveTo>
                <a:lnTo>
                  <a:pt x="9677" y="4875"/>
                </a:lnTo>
                <a:lnTo>
                  <a:pt x="9694" y="4944"/>
                </a:lnTo>
                <a:lnTo>
                  <a:pt x="9669" y="5050"/>
                </a:lnTo>
                <a:lnTo>
                  <a:pt x="9756" y="5118"/>
                </a:lnTo>
                <a:lnTo>
                  <a:pt x="9813" y="5191"/>
                </a:lnTo>
                <a:lnTo>
                  <a:pt x="9897" y="5177"/>
                </a:lnTo>
                <a:lnTo>
                  <a:pt x="9959" y="5154"/>
                </a:lnTo>
                <a:lnTo>
                  <a:pt x="9955" y="5022"/>
                </a:lnTo>
                <a:lnTo>
                  <a:pt x="9904" y="4909"/>
                </a:lnTo>
                <a:lnTo>
                  <a:pt x="9833" y="4879"/>
                </a:lnTo>
                <a:lnTo>
                  <a:pt x="9730" y="4842"/>
                </a:lnTo>
                <a:close/>
                <a:moveTo>
                  <a:pt x="9506" y="4881"/>
                </a:moveTo>
                <a:lnTo>
                  <a:pt x="9410" y="4896"/>
                </a:lnTo>
                <a:lnTo>
                  <a:pt x="9310" y="4943"/>
                </a:lnTo>
                <a:lnTo>
                  <a:pt x="9210" y="4994"/>
                </a:lnTo>
                <a:lnTo>
                  <a:pt x="9224" y="5063"/>
                </a:lnTo>
                <a:lnTo>
                  <a:pt x="9276" y="5074"/>
                </a:lnTo>
                <a:lnTo>
                  <a:pt x="9295" y="5210"/>
                </a:lnTo>
                <a:lnTo>
                  <a:pt x="9378" y="5210"/>
                </a:lnTo>
                <a:lnTo>
                  <a:pt x="9471" y="5104"/>
                </a:lnTo>
                <a:lnTo>
                  <a:pt x="9518" y="5026"/>
                </a:lnTo>
                <a:lnTo>
                  <a:pt x="9518" y="4949"/>
                </a:lnTo>
                <a:lnTo>
                  <a:pt x="9506" y="4881"/>
                </a:lnTo>
                <a:close/>
                <a:moveTo>
                  <a:pt x="4857" y="5048"/>
                </a:moveTo>
                <a:lnTo>
                  <a:pt x="4779" y="5066"/>
                </a:lnTo>
                <a:lnTo>
                  <a:pt x="4703" y="5100"/>
                </a:lnTo>
                <a:lnTo>
                  <a:pt x="4739" y="5187"/>
                </a:lnTo>
                <a:lnTo>
                  <a:pt x="4676" y="5326"/>
                </a:lnTo>
                <a:lnTo>
                  <a:pt x="4753" y="5349"/>
                </a:lnTo>
                <a:lnTo>
                  <a:pt x="4823" y="5304"/>
                </a:lnTo>
                <a:lnTo>
                  <a:pt x="4846" y="5191"/>
                </a:lnTo>
                <a:lnTo>
                  <a:pt x="4874" y="5123"/>
                </a:lnTo>
                <a:lnTo>
                  <a:pt x="4857" y="5048"/>
                </a:lnTo>
                <a:close/>
                <a:moveTo>
                  <a:pt x="9002" y="5066"/>
                </a:moveTo>
                <a:lnTo>
                  <a:pt x="8908" y="5119"/>
                </a:lnTo>
                <a:lnTo>
                  <a:pt x="8815" y="5170"/>
                </a:lnTo>
                <a:lnTo>
                  <a:pt x="8674" y="5227"/>
                </a:lnTo>
                <a:lnTo>
                  <a:pt x="8698" y="5309"/>
                </a:lnTo>
                <a:lnTo>
                  <a:pt x="8823" y="5408"/>
                </a:lnTo>
                <a:lnTo>
                  <a:pt x="8883" y="5448"/>
                </a:lnTo>
                <a:lnTo>
                  <a:pt x="9036" y="5344"/>
                </a:lnTo>
                <a:lnTo>
                  <a:pt x="8941" y="5496"/>
                </a:lnTo>
                <a:lnTo>
                  <a:pt x="8968" y="5568"/>
                </a:lnTo>
                <a:lnTo>
                  <a:pt x="9073" y="5568"/>
                </a:lnTo>
                <a:lnTo>
                  <a:pt x="9040" y="5650"/>
                </a:lnTo>
                <a:lnTo>
                  <a:pt x="9186" y="5690"/>
                </a:lnTo>
                <a:cubicBezTo>
                  <a:pt x="9213" y="5685"/>
                  <a:pt x="9241" y="5681"/>
                  <a:pt x="9268" y="5678"/>
                </a:cubicBezTo>
                <a:cubicBezTo>
                  <a:pt x="9309" y="5673"/>
                  <a:pt x="9350" y="5669"/>
                  <a:pt x="9390" y="5667"/>
                </a:cubicBezTo>
                <a:cubicBezTo>
                  <a:pt x="9419" y="5672"/>
                  <a:pt x="9449" y="5667"/>
                  <a:pt x="9475" y="5655"/>
                </a:cubicBezTo>
                <a:cubicBezTo>
                  <a:pt x="9503" y="5642"/>
                  <a:pt x="9525" y="5622"/>
                  <a:pt x="9539" y="5596"/>
                </a:cubicBezTo>
                <a:lnTo>
                  <a:pt x="9591" y="5496"/>
                </a:lnTo>
                <a:lnTo>
                  <a:pt x="9573" y="5408"/>
                </a:lnTo>
                <a:lnTo>
                  <a:pt x="9473" y="5413"/>
                </a:lnTo>
                <a:lnTo>
                  <a:pt x="9436" y="5322"/>
                </a:lnTo>
                <a:lnTo>
                  <a:pt x="9343" y="5341"/>
                </a:lnTo>
                <a:lnTo>
                  <a:pt x="9297" y="5448"/>
                </a:lnTo>
                <a:lnTo>
                  <a:pt x="9256" y="5368"/>
                </a:lnTo>
                <a:lnTo>
                  <a:pt x="9232" y="5300"/>
                </a:lnTo>
                <a:lnTo>
                  <a:pt x="9250" y="5207"/>
                </a:lnTo>
                <a:lnTo>
                  <a:pt x="9244" y="5146"/>
                </a:lnTo>
                <a:lnTo>
                  <a:pt x="9133" y="5253"/>
                </a:lnTo>
                <a:lnTo>
                  <a:pt x="9098" y="5203"/>
                </a:lnTo>
                <a:lnTo>
                  <a:pt x="9146" y="5163"/>
                </a:lnTo>
                <a:lnTo>
                  <a:pt x="9180" y="5092"/>
                </a:lnTo>
                <a:lnTo>
                  <a:pt x="9104" y="5068"/>
                </a:lnTo>
                <a:lnTo>
                  <a:pt x="9002" y="5066"/>
                </a:lnTo>
                <a:close/>
                <a:moveTo>
                  <a:pt x="4204" y="5286"/>
                </a:moveTo>
                <a:lnTo>
                  <a:pt x="4160" y="5344"/>
                </a:lnTo>
                <a:lnTo>
                  <a:pt x="4147" y="5426"/>
                </a:lnTo>
                <a:lnTo>
                  <a:pt x="4237" y="5394"/>
                </a:lnTo>
                <a:lnTo>
                  <a:pt x="4272" y="5308"/>
                </a:lnTo>
                <a:lnTo>
                  <a:pt x="4204" y="5286"/>
                </a:lnTo>
                <a:close/>
                <a:moveTo>
                  <a:pt x="9925" y="5786"/>
                </a:moveTo>
                <a:cubicBezTo>
                  <a:pt x="9899" y="5789"/>
                  <a:pt x="9873" y="5797"/>
                  <a:pt x="9850" y="5809"/>
                </a:cubicBezTo>
                <a:cubicBezTo>
                  <a:pt x="9827" y="5820"/>
                  <a:pt x="9805" y="5834"/>
                  <a:pt x="9787" y="5851"/>
                </a:cubicBezTo>
                <a:cubicBezTo>
                  <a:pt x="9831" y="5876"/>
                  <a:pt x="9867" y="5914"/>
                  <a:pt x="9888" y="5958"/>
                </a:cubicBezTo>
                <a:cubicBezTo>
                  <a:pt x="9902" y="5987"/>
                  <a:pt x="9906" y="6020"/>
                  <a:pt x="9881" y="6037"/>
                </a:cubicBezTo>
                <a:cubicBezTo>
                  <a:pt x="9855" y="6056"/>
                  <a:pt x="9817" y="6038"/>
                  <a:pt x="9816" y="6006"/>
                </a:cubicBezTo>
                <a:cubicBezTo>
                  <a:pt x="9782" y="5972"/>
                  <a:pt x="9726" y="5968"/>
                  <a:pt x="9688" y="5998"/>
                </a:cubicBezTo>
                <a:cubicBezTo>
                  <a:pt x="9666" y="6016"/>
                  <a:pt x="9653" y="6044"/>
                  <a:pt x="9655" y="6072"/>
                </a:cubicBezTo>
                <a:lnTo>
                  <a:pt x="9698" y="6212"/>
                </a:lnTo>
                <a:lnTo>
                  <a:pt x="9815" y="6212"/>
                </a:lnTo>
                <a:cubicBezTo>
                  <a:pt x="9773" y="6277"/>
                  <a:pt x="9814" y="6362"/>
                  <a:pt x="9893" y="6373"/>
                </a:cubicBezTo>
                <a:cubicBezTo>
                  <a:pt x="9926" y="6377"/>
                  <a:pt x="9959" y="6364"/>
                  <a:pt x="9980" y="6339"/>
                </a:cubicBezTo>
                <a:lnTo>
                  <a:pt x="10053" y="6284"/>
                </a:lnTo>
                <a:lnTo>
                  <a:pt x="10065" y="6198"/>
                </a:lnTo>
                <a:lnTo>
                  <a:pt x="10107" y="6095"/>
                </a:lnTo>
                <a:lnTo>
                  <a:pt x="10119" y="6001"/>
                </a:lnTo>
                <a:lnTo>
                  <a:pt x="10060" y="5916"/>
                </a:lnTo>
                <a:lnTo>
                  <a:pt x="10055" y="5839"/>
                </a:lnTo>
                <a:lnTo>
                  <a:pt x="10001" y="5789"/>
                </a:lnTo>
                <a:cubicBezTo>
                  <a:pt x="9975" y="5784"/>
                  <a:pt x="9950" y="5783"/>
                  <a:pt x="9925" y="5786"/>
                </a:cubicBezTo>
                <a:close/>
                <a:moveTo>
                  <a:pt x="3757" y="5803"/>
                </a:moveTo>
                <a:lnTo>
                  <a:pt x="3690" y="5815"/>
                </a:lnTo>
                <a:lnTo>
                  <a:pt x="3679" y="5893"/>
                </a:lnTo>
                <a:lnTo>
                  <a:pt x="3751" y="5932"/>
                </a:lnTo>
                <a:lnTo>
                  <a:pt x="3793" y="5855"/>
                </a:lnTo>
                <a:lnTo>
                  <a:pt x="3757" y="5803"/>
                </a:lnTo>
                <a:close/>
                <a:moveTo>
                  <a:pt x="9507" y="6787"/>
                </a:moveTo>
                <a:lnTo>
                  <a:pt x="9601" y="6831"/>
                </a:lnTo>
                <a:lnTo>
                  <a:pt x="9658" y="6854"/>
                </a:lnTo>
                <a:lnTo>
                  <a:pt x="9684" y="6790"/>
                </a:lnTo>
                <a:cubicBezTo>
                  <a:pt x="9683" y="6808"/>
                  <a:pt x="9685" y="6828"/>
                  <a:pt x="9694" y="6844"/>
                </a:cubicBezTo>
                <a:cubicBezTo>
                  <a:pt x="9703" y="6861"/>
                  <a:pt x="9717" y="6877"/>
                  <a:pt x="9738" y="6887"/>
                </a:cubicBezTo>
                <a:cubicBezTo>
                  <a:pt x="9754" y="6894"/>
                  <a:pt x="9771" y="6897"/>
                  <a:pt x="9788" y="6895"/>
                </a:cubicBezTo>
                <a:cubicBezTo>
                  <a:pt x="9805" y="6892"/>
                  <a:pt x="9820" y="6885"/>
                  <a:pt x="9833" y="6874"/>
                </a:cubicBezTo>
                <a:lnTo>
                  <a:pt x="9901" y="6868"/>
                </a:lnTo>
                <a:lnTo>
                  <a:pt x="9877" y="6929"/>
                </a:lnTo>
                <a:cubicBezTo>
                  <a:pt x="9855" y="6960"/>
                  <a:pt x="9822" y="6982"/>
                  <a:pt x="9783" y="6990"/>
                </a:cubicBezTo>
                <a:cubicBezTo>
                  <a:pt x="9743" y="6998"/>
                  <a:pt x="9702" y="6989"/>
                  <a:pt x="9663" y="6978"/>
                </a:cubicBezTo>
                <a:cubicBezTo>
                  <a:pt x="9636" y="6970"/>
                  <a:pt x="9610" y="6962"/>
                  <a:pt x="9584" y="6951"/>
                </a:cubicBezTo>
                <a:cubicBezTo>
                  <a:pt x="9558" y="6941"/>
                  <a:pt x="9533" y="6929"/>
                  <a:pt x="9509" y="6917"/>
                </a:cubicBezTo>
                <a:lnTo>
                  <a:pt x="9441" y="6838"/>
                </a:lnTo>
                <a:lnTo>
                  <a:pt x="9507" y="6787"/>
                </a:lnTo>
                <a:close/>
                <a:moveTo>
                  <a:pt x="13191" y="7578"/>
                </a:moveTo>
                <a:lnTo>
                  <a:pt x="13171" y="7633"/>
                </a:lnTo>
                <a:lnTo>
                  <a:pt x="13214" y="7682"/>
                </a:lnTo>
                <a:lnTo>
                  <a:pt x="13281" y="7705"/>
                </a:lnTo>
                <a:lnTo>
                  <a:pt x="13291" y="7605"/>
                </a:lnTo>
                <a:lnTo>
                  <a:pt x="13191" y="7578"/>
                </a:lnTo>
                <a:close/>
                <a:moveTo>
                  <a:pt x="11396" y="7840"/>
                </a:moveTo>
                <a:lnTo>
                  <a:pt x="11361" y="7963"/>
                </a:lnTo>
                <a:lnTo>
                  <a:pt x="11412" y="8031"/>
                </a:lnTo>
                <a:lnTo>
                  <a:pt x="11548" y="8032"/>
                </a:lnTo>
                <a:lnTo>
                  <a:pt x="11608" y="7899"/>
                </a:lnTo>
                <a:lnTo>
                  <a:pt x="11508" y="7852"/>
                </a:lnTo>
                <a:lnTo>
                  <a:pt x="11396" y="7840"/>
                </a:lnTo>
                <a:close/>
                <a:moveTo>
                  <a:pt x="13131" y="7861"/>
                </a:moveTo>
                <a:lnTo>
                  <a:pt x="13071" y="7880"/>
                </a:lnTo>
                <a:lnTo>
                  <a:pt x="13065" y="7975"/>
                </a:lnTo>
                <a:lnTo>
                  <a:pt x="13110" y="8050"/>
                </a:lnTo>
                <a:lnTo>
                  <a:pt x="13185" y="7928"/>
                </a:lnTo>
                <a:lnTo>
                  <a:pt x="13131" y="7861"/>
                </a:lnTo>
                <a:close/>
                <a:moveTo>
                  <a:pt x="11855" y="7863"/>
                </a:moveTo>
                <a:lnTo>
                  <a:pt x="11777" y="7900"/>
                </a:lnTo>
                <a:lnTo>
                  <a:pt x="11780" y="7979"/>
                </a:lnTo>
                <a:lnTo>
                  <a:pt x="11800" y="8079"/>
                </a:lnTo>
                <a:lnTo>
                  <a:pt x="11886" y="8119"/>
                </a:lnTo>
                <a:lnTo>
                  <a:pt x="11933" y="8019"/>
                </a:lnTo>
                <a:lnTo>
                  <a:pt x="11904" y="7918"/>
                </a:lnTo>
                <a:lnTo>
                  <a:pt x="11855" y="7863"/>
                </a:lnTo>
                <a:close/>
                <a:moveTo>
                  <a:pt x="11950" y="8361"/>
                </a:moveTo>
                <a:lnTo>
                  <a:pt x="11907" y="8453"/>
                </a:lnTo>
                <a:lnTo>
                  <a:pt x="11926" y="8528"/>
                </a:lnTo>
                <a:lnTo>
                  <a:pt x="11994" y="8510"/>
                </a:lnTo>
                <a:lnTo>
                  <a:pt x="12011" y="8375"/>
                </a:lnTo>
                <a:lnTo>
                  <a:pt x="11950" y="8361"/>
                </a:lnTo>
                <a:close/>
                <a:moveTo>
                  <a:pt x="136" y="11760"/>
                </a:moveTo>
                <a:lnTo>
                  <a:pt x="0" y="11772"/>
                </a:lnTo>
                <a:lnTo>
                  <a:pt x="107" y="11943"/>
                </a:lnTo>
                <a:lnTo>
                  <a:pt x="146" y="12062"/>
                </a:lnTo>
                <a:lnTo>
                  <a:pt x="175" y="12183"/>
                </a:lnTo>
                <a:cubicBezTo>
                  <a:pt x="185" y="12229"/>
                  <a:pt x="196" y="12274"/>
                  <a:pt x="211" y="12318"/>
                </a:cubicBezTo>
                <a:cubicBezTo>
                  <a:pt x="227" y="12362"/>
                  <a:pt x="245" y="12405"/>
                  <a:pt x="267" y="12446"/>
                </a:cubicBezTo>
                <a:lnTo>
                  <a:pt x="291" y="12666"/>
                </a:lnTo>
                <a:lnTo>
                  <a:pt x="351" y="12797"/>
                </a:lnTo>
                <a:lnTo>
                  <a:pt x="421" y="12749"/>
                </a:lnTo>
                <a:lnTo>
                  <a:pt x="392" y="12632"/>
                </a:lnTo>
                <a:lnTo>
                  <a:pt x="353" y="12496"/>
                </a:lnTo>
                <a:lnTo>
                  <a:pt x="353" y="12406"/>
                </a:lnTo>
                <a:lnTo>
                  <a:pt x="316" y="12324"/>
                </a:lnTo>
                <a:lnTo>
                  <a:pt x="314" y="12229"/>
                </a:lnTo>
                <a:lnTo>
                  <a:pt x="282" y="12078"/>
                </a:lnTo>
                <a:lnTo>
                  <a:pt x="230" y="11968"/>
                </a:lnTo>
                <a:lnTo>
                  <a:pt x="145" y="11866"/>
                </a:lnTo>
                <a:lnTo>
                  <a:pt x="136" y="11760"/>
                </a:lnTo>
                <a:close/>
                <a:moveTo>
                  <a:pt x="13716" y="14689"/>
                </a:moveTo>
                <a:lnTo>
                  <a:pt x="13691" y="14756"/>
                </a:lnTo>
                <a:lnTo>
                  <a:pt x="13597" y="14778"/>
                </a:lnTo>
                <a:lnTo>
                  <a:pt x="13547" y="14827"/>
                </a:lnTo>
                <a:cubicBezTo>
                  <a:pt x="13518" y="14834"/>
                  <a:pt x="13503" y="14863"/>
                  <a:pt x="13513" y="14889"/>
                </a:cubicBezTo>
                <a:cubicBezTo>
                  <a:pt x="13525" y="14918"/>
                  <a:pt x="13562" y="14930"/>
                  <a:pt x="13588" y="14912"/>
                </a:cubicBezTo>
                <a:lnTo>
                  <a:pt x="13673" y="14883"/>
                </a:lnTo>
                <a:lnTo>
                  <a:pt x="13762" y="14855"/>
                </a:lnTo>
                <a:lnTo>
                  <a:pt x="13775" y="14909"/>
                </a:lnTo>
                <a:lnTo>
                  <a:pt x="13817" y="14950"/>
                </a:lnTo>
                <a:lnTo>
                  <a:pt x="13881" y="14960"/>
                </a:lnTo>
                <a:lnTo>
                  <a:pt x="13954" y="15044"/>
                </a:lnTo>
                <a:lnTo>
                  <a:pt x="14043" y="15111"/>
                </a:lnTo>
                <a:lnTo>
                  <a:pt x="14121" y="15106"/>
                </a:lnTo>
                <a:lnTo>
                  <a:pt x="14217" y="15134"/>
                </a:lnTo>
                <a:lnTo>
                  <a:pt x="14296" y="15237"/>
                </a:lnTo>
                <a:lnTo>
                  <a:pt x="14177" y="15193"/>
                </a:lnTo>
                <a:lnTo>
                  <a:pt x="14036" y="15209"/>
                </a:lnTo>
                <a:lnTo>
                  <a:pt x="14127" y="15336"/>
                </a:lnTo>
                <a:lnTo>
                  <a:pt x="14220" y="15318"/>
                </a:lnTo>
                <a:lnTo>
                  <a:pt x="14356" y="15381"/>
                </a:lnTo>
                <a:lnTo>
                  <a:pt x="14431" y="15378"/>
                </a:lnTo>
                <a:lnTo>
                  <a:pt x="14416" y="15298"/>
                </a:lnTo>
                <a:lnTo>
                  <a:pt x="14374" y="15238"/>
                </a:lnTo>
                <a:lnTo>
                  <a:pt x="14411" y="15175"/>
                </a:lnTo>
                <a:lnTo>
                  <a:pt x="14319" y="15150"/>
                </a:lnTo>
                <a:lnTo>
                  <a:pt x="14277" y="15078"/>
                </a:lnTo>
                <a:lnTo>
                  <a:pt x="14159" y="15050"/>
                </a:lnTo>
                <a:lnTo>
                  <a:pt x="14102" y="15028"/>
                </a:lnTo>
                <a:lnTo>
                  <a:pt x="14070" y="14956"/>
                </a:lnTo>
                <a:lnTo>
                  <a:pt x="13990" y="14952"/>
                </a:lnTo>
                <a:lnTo>
                  <a:pt x="13885" y="14901"/>
                </a:lnTo>
                <a:lnTo>
                  <a:pt x="13945" y="14772"/>
                </a:lnTo>
                <a:lnTo>
                  <a:pt x="13875" y="14718"/>
                </a:lnTo>
                <a:lnTo>
                  <a:pt x="13782" y="14693"/>
                </a:lnTo>
                <a:lnTo>
                  <a:pt x="13716" y="14689"/>
                </a:lnTo>
                <a:close/>
                <a:moveTo>
                  <a:pt x="13744" y="14967"/>
                </a:moveTo>
                <a:lnTo>
                  <a:pt x="13737" y="15051"/>
                </a:lnTo>
                <a:lnTo>
                  <a:pt x="13669" y="15141"/>
                </a:lnTo>
                <a:lnTo>
                  <a:pt x="13665" y="15203"/>
                </a:lnTo>
                <a:lnTo>
                  <a:pt x="13719" y="15272"/>
                </a:lnTo>
                <a:lnTo>
                  <a:pt x="13798" y="15338"/>
                </a:lnTo>
                <a:lnTo>
                  <a:pt x="13860" y="15383"/>
                </a:lnTo>
                <a:lnTo>
                  <a:pt x="13903" y="15314"/>
                </a:lnTo>
                <a:lnTo>
                  <a:pt x="13903" y="15206"/>
                </a:lnTo>
                <a:lnTo>
                  <a:pt x="13869" y="15150"/>
                </a:lnTo>
                <a:lnTo>
                  <a:pt x="13830" y="15090"/>
                </a:lnTo>
                <a:lnTo>
                  <a:pt x="13825" y="15035"/>
                </a:lnTo>
                <a:lnTo>
                  <a:pt x="13744" y="14967"/>
                </a:lnTo>
                <a:close/>
                <a:moveTo>
                  <a:pt x="14572" y="15236"/>
                </a:moveTo>
                <a:lnTo>
                  <a:pt x="14536" y="15304"/>
                </a:lnTo>
                <a:lnTo>
                  <a:pt x="14484" y="15338"/>
                </a:lnTo>
                <a:lnTo>
                  <a:pt x="14484" y="15423"/>
                </a:lnTo>
                <a:lnTo>
                  <a:pt x="14520" y="15492"/>
                </a:lnTo>
                <a:cubicBezTo>
                  <a:pt x="14551" y="15501"/>
                  <a:pt x="14584" y="15495"/>
                  <a:pt x="14609" y="15476"/>
                </a:cubicBezTo>
                <a:cubicBezTo>
                  <a:pt x="14638" y="15454"/>
                  <a:pt x="14651" y="15418"/>
                  <a:pt x="14644" y="15384"/>
                </a:cubicBezTo>
                <a:lnTo>
                  <a:pt x="14628" y="15280"/>
                </a:lnTo>
                <a:lnTo>
                  <a:pt x="14572" y="15236"/>
                </a:lnTo>
                <a:close/>
                <a:moveTo>
                  <a:pt x="14911" y="15333"/>
                </a:moveTo>
                <a:lnTo>
                  <a:pt x="14840" y="15364"/>
                </a:lnTo>
                <a:lnTo>
                  <a:pt x="14831" y="15469"/>
                </a:lnTo>
                <a:lnTo>
                  <a:pt x="14922" y="15463"/>
                </a:lnTo>
                <a:lnTo>
                  <a:pt x="15028" y="15447"/>
                </a:lnTo>
                <a:cubicBezTo>
                  <a:pt x="15038" y="15485"/>
                  <a:pt x="15080" y="15505"/>
                  <a:pt x="15119" y="15492"/>
                </a:cubicBezTo>
                <a:cubicBezTo>
                  <a:pt x="15180" y="15471"/>
                  <a:pt x="15188" y="15390"/>
                  <a:pt x="15131" y="15358"/>
                </a:cubicBezTo>
                <a:lnTo>
                  <a:pt x="15059" y="15336"/>
                </a:lnTo>
                <a:lnTo>
                  <a:pt x="14911" y="15333"/>
                </a:lnTo>
                <a:close/>
                <a:moveTo>
                  <a:pt x="14232" y="15447"/>
                </a:moveTo>
                <a:lnTo>
                  <a:pt x="14181" y="15499"/>
                </a:lnTo>
                <a:lnTo>
                  <a:pt x="14219" y="15587"/>
                </a:lnTo>
                <a:lnTo>
                  <a:pt x="14285" y="15525"/>
                </a:lnTo>
                <a:lnTo>
                  <a:pt x="14232" y="15447"/>
                </a:lnTo>
                <a:close/>
                <a:moveTo>
                  <a:pt x="14717" y="15496"/>
                </a:moveTo>
                <a:lnTo>
                  <a:pt x="14683" y="15547"/>
                </a:lnTo>
                <a:lnTo>
                  <a:pt x="14597" y="15583"/>
                </a:lnTo>
                <a:lnTo>
                  <a:pt x="14614" y="15655"/>
                </a:lnTo>
                <a:cubicBezTo>
                  <a:pt x="14636" y="15664"/>
                  <a:pt x="14661" y="15669"/>
                  <a:pt x="14686" y="15667"/>
                </a:cubicBezTo>
                <a:cubicBezTo>
                  <a:pt x="14732" y="15665"/>
                  <a:pt x="14775" y="15644"/>
                  <a:pt x="14804" y="15610"/>
                </a:cubicBezTo>
                <a:lnTo>
                  <a:pt x="14717" y="15496"/>
                </a:lnTo>
                <a:close/>
                <a:moveTo>
                  <a:pt x="13396" y="15505"/>
                </a:moveTo>
                <a:lnTo>
                  <a:pt x="13214" y="15554"/>
                </a:lnTo>
                <a:lnTo>
                  <a:pt x="13064" y="15578"/>
                </a:lnTo>
                <a:lnTo>
                  <a:pt x="12961" y="15615"/>
                </a:lnTo>
                <a:lnTo>
                  <a:pt x="12812" y="15678"/>
                </a:lnTo>
                <a:lnTo>
                  <a:pt x="12683" y="15705"/>
                </a:lnTo>
                <a:lnTo>
                  <a:pt x="12520" y="15830"/>
                </a:lnTo>
                <a:lnTo>
                  <a:pt x="12459" y="15960"/>
                </a:lnTo>
                <a:lnTo>
                  <a:pt x="12470" y="16031"/>
                </a:lnTo>
                <a:lnTo>
                  <a:pt x="12587" y="16008"/>
                </a:lnTo>
                <a:lnTo>
                  <a:pt x="12652" y="15985"/>
                </a:lnTo>
                <a:cubicBezTo>
                  <a:pt x="12673" y="15960"/>
                  <a:pt x="12707" y="15949"/>
                  <a:pt x="12739" y="15957"/>
                </a:cubicBezTo>
                <a:cubicBezTo>
                  <a:pt x="12773" y="15966"/>
                  <a:pt x="12797" y="15994"/>
                  <a:pt x="12804" y="16028"/>
                </a:cubicBezTo>
                <a:cubicBezTo>
                  <a:pt x="12809" y="16054"/>
                  <a:pt x="12804" y="16082"/>
                  <a:pt x="12816" y="16105"/>
                </a:cubicBezTo>
                <a:cubicBezTo>
                  <a:pt x="12864" y="16196"/>
                  <a:pt x="13006" y="16147"/>
                  <a:pt x="12982" y="16048"/>
                </a:cubicBezTo>
                <a:lnTo>
                  <a:pt x="13065" y="16011"/>
                </a:lnTo>
                <a:lnTo>
                  <a:pt x="13184" y="15961"/>
                </a:lnTo>
                <a:lnTo>
                  <a:pt x="13025" y="15884"/>
                </a:lnTo>
                <a:lnTo>
                  <a:pt x="12786" y="15893"/>
                </a:lnTo>
                <a:lnTo>
                  <a:pt x="12886" y="15811"/>
                </a:lnTo>
                <a:cubicBezTo>
                  <a:pt x="12905" y="15811"/>
                  <a:pt x="12923" y="15811"/>
                  <a:pt x="12942" y="15811"/>
                </a:cubicBezTo>
                <a:cubicBezTo>
                  <a:pt x="12960" y="15811"/>
                  <a:pt x="12979" y="15811"/>
                  <a:pt x="12997" y="15811"/>
                </a:cubicBezTo>
                <a:lnTo>
                  <a:pt x="13163" y="15822"/>
                </a:lnTo>
                <a:lnTo>
                  <a:pt x="13269" y="15822"/>
                </a:lnTo>
                <a:lnTo>
                  <a:pt x="13358" y="15845"/>
                </a:lnTo>
                <a:lnTo>
                  <a:pt x="13480" y="15862"/>
                </a:lnTo>
                <a:lnTo>
                  <a:pt x="13637" y="15807"/>
                </a:lnTo>
                <a:lnTo>
                  <a:pt x="13773" y="15807"/>
                </a:lnTo>
                <a:lnTo>
                  <a:pt x="13711" y="15873"/>
                </a:lnTo>
                <a:lnTo>
                  <a:pt x="13568" y="15880"/>
                </a:lnTo>
                <a:lnTo>
                  <a:pt x="13597" y="15948"/>
                </a:lnTo>
                <a:cubicBezTo>
                  <a:pt x="13651" y="15967"/>
                  <a:pt x="13708" y="15979"/>
                  <a:pt x="13765" y="15983"/>
                </a:cubicBezTo>
                <a:cubicBezTo>
                  <a:pt x="13791" y="15984"/>
                  <a:pt x="13816" y="15984"/>
                  <a:pt x="13842" y="15983"/>
                </a:cubicBezTo>
                <a:lnTo>
                  <a:pt x="13963" y="15942"/>
                </a:lnTo>
                <a:lnTo>
                  <a:pt x="13896" y="16075"/>
                </a:lnTo>
                <a:cubicBezTo>
                  <a:pt x="13927" y="16100"/>
                  <a:pt x="13970" y="16107"/>
                  <a:pt x="14007" y="16092"/>
                </a:cubicBezTo>
                <a:cubicBezTo>
                  <a:pt x="14051" y="16075"/>
                  <a:pt x="14077" y="16032"/>
                  <a:pt x="14116" y="16007"/>
                </a:cubicBezTo>
                <a:cubicBezTo>
                  <a:pt x="14158" y="15978"/>
                  <a:pt x="14212" y="15972"/>
                  <a:pt x="14260" y="15989"/>
                </a:cubicBezTo>
                <a:lnTo>
                  <a:pt x="14373" y="15949"/>
                </a:lnTo>
                <a:lnTo>
                  <a:pt x="14533" y="15894"/>
                </a:lnTo>
                <a:lnTo>
                  <a:pt x="14601" y="15861"/>
                </a:lnTo>
                <a:lnTo>
                  <a:pt x="14616" y="15785"/>
                </a:lnTo>
                <a:lnTo>
                  <a:pt x="14495" y="15730"/>
                </a:lnTo>
                <a:lnTo>
                  <a:pt x="14366" y="15706"/>
                </a:lnTo>
                <a:lnTo>
                  <a:pt x="14252" y="15695"/>
                </a:lnTo>
                <a:cubicBezTo>
                  <a:pt x="14195" y="15689"/>
                  <a:pt x="14139" y="15673"/>
                  <a:pt x="14086" y="15650"/>
                </a:cubicBezTo>
                <a:cubicBezTo>
                  <a:pt x="14040" y="15629"/>
                  <a:pt x="13998" y="15602"/>
                  <a:pt x="13960" y="15570"/>
                </a:cubicBezTo>
                <a:lnTo>
                  <a:pt x="13894" y="15552"/>
                </a:lnTo>
                <a:lnTo>
                  <a:pt x="13712" y="15548"/>
                </a:lnTo>
                <a:cubicBezTo>
                  <a:pt x="13652" y="15533"/>
                  <a:pt x="13591" y="15522"/>
                  <a:pt x="13530" y="15515"/>
                </a:cubicBezTo>
                <a:cubicBezTo>
                  <a:pt x="13486" y="15510"/>
                  <a:pt x="13441" y="15506"/>
                  <a:pt x="13396" y="15505"/>
                </a:cubicBezTo>
                <a:close/>
                <a:moveTo>
                  <a:pt x="15489" y="15560"/>
                </a:moveTo>
                <a:cubicBezTo>
                  <a:pt x="15442" y="15577"/>
                  <a:pt x="15396" y="15595"/>
                  <a:pt x="15351" y="15614"/>
                </a:cubicBezTo>
                <a:cubicBezTo>
                  <a:pt x="15305" y="15632"/>
                  <a:pt x="15259" y="15651"/>
                  <a:pt x="15213" y="15671"/>
                </a:cubicBezTo>
                <a:lnTo>
                  <a:pt x="15152" y="15630"/>
                </a:lnTo>
                <a:lnTo>
                  <a:pt x="15025" y="15718"/>
                </a:lnTo>
                <a:lnTo>
                  <a:pt x="14928" y="15710"/>
                </a:lnTo>
                <a:lnTo>
                  <a:pt x="14851" y="15715"/>
                </a:lnTo>
                <a:lnTo>
                  <a:pt x="14761" y="15775"/>
                </a:lnTo>
                <a:lnTo>
                  <a:pt x="14723" y="15853"/>
                </a:lnTo>
                <a:lnTo>
                  <a:pt x="14787" y="15877"/>
                </a:lnTo>
                <a:lnTo>
                  <a:pt x="14835" y="15954"/>
                </a:lnTo>
                <a:lnTo>
                  <a:pt x="14764" y="16011"/>
                </a:lnTo>
                <a:lnTo>
                  <a:pt x="14754" y="16071"/>
                </a:lnTo>
                <a:lnTo>
                  <a:pt x="14619" y="16093"/>
                </a:lnTo>
                <a:lnTo>
                  <a:pt x="14569" y="16190"/>
                </a:lnTo>
                <a:lnTo>
                  <a:pt x="14676" y="16224"/>
                </a:lnTo>
                <a:cubicBezTo>
                  <a:pt x="14707" y="16206"/>
                  <a:pt x="14738" y="16189"/>
                  <a:pt x="14769" y="16172"/>
                </a:cubicBezTo>
                <a:cubicBezTo>
                  <a:pt x="14822" y="16144"/>
                  <a:pt x="14876" y="16119"/>
                  <a:pt x="14931" y="16095"/>
                </a:cubicBezTo>
                <a:cubicBezTo>
                  <a:pt x="14951" y="16042"/>
                  <a:pt x="15015" y="16017"/>
                  <a:pt x="15067" y="16043"/>
                </a:cubicBezTo>
                <a:cubicBezTo>
                  <a:pt x="15109" y="16063"/>
                  <a:pt x="15129" y="16111"/>
                  <a:pt x="15114" y="16154"/>
                </a:cubicBezTo>
                <a:lnTo>
                  <a:pt x="15220" y="16048"/>
                </a:lnTo>
                <a:cubicBezTo>
                  <a:pt x="15214" y="16012"/>
                  <a:pt x="15225" y="15976"/>
                  <a:pt x="15249" y="15948"/>
                </a:cubicBezTo>
                <a:cubicBezTo>
                  <a:pt x="15292" y="15900"/>
                  <a:pt x="15363" y="15888"/>
                  <a:pt x="15420" y="15918"/>
                </a:cubicBezTo>
                <a:lnTo>
                  <a:pt x="15553" y="15822"/>
                </a:lnTo>
                <a:cubicBezTo>
                  <a:pt x="15595" y="15866"/>
                  <a:pt x="15668" y="15866"/>
                  <a:pt x="15711" y="15822"/>
                </a:cubicBezTo>
                <a:cubicBezTo>
                  <a:pt x="15741" y="15791"/>
                  <a:pt x="15747" y="15745"/>
                  <a:pt x="15726" y="15707"/>
                </a:cubicBezTo>
                <a:lnTo>
                  <a:pt x="15489" y="15560"/>
                </a:lnTo>
                <a:close/>
                <a:moveTo>
                  <a:pt x="16012" y="15618"/>
                </a:moveTo>
                <a:lnTo>
                  <a:pt x="15925" y="15628"/>
                </a:lnTo>
                <a:lnTo>
                  <a:pt x="15831" y="15705"/>
                </a:lnTo>
                <a:lnTo>
                  <a:pt x="15897" y="15791"/>
                </a:lnTo>
                <a:lnTo>
                  <a:pt x="16048" y="15714"/>
                </a:lnTo>
                <a:lnTo>
                  <a:pt x="16110" y="15670"/>
                </a:lnTo>
                <a:lnTo>
                  <a:pt x="16012" y="15618"/>
                </a:lnTo>
                <a:close/>
                <a:moveTo>
                  <a:pt x="13609" y="16119"/>
                </a:moveTo>
                <a:lnTo>
                  <a:pt x="13515" y="16123"/>
                </a:lnTo>
                <a:lnTo>
                  <a:pt x="13422" y="16154"/>
                </a:lnTo>
                <a:lnTo>
                  <a:pt x="13423" y="16228"/>
                </a:lnTo>
                <a:lnTo>
                  <a:pt x="13561" y="16194"/>
                </a:lnTo>
                <a:lnTo>
                  <a:pt x="13609" y="16119"/>
                </a:lnTo>
                <a:close/>
                <a:moveTo>
                  <a:pt x="13211" y="16220"/>
                </a:moveTo>
                <a:lnTo>
                  <a:pt x="13148" y="16271"/>
                </a:lnTo>
                <a:lnTo>
                  <a:pt x="13180" y="16342"/>
                </a:lnTo>
                <a:lnTo>
                  <a:pt x="13270" y="16314"/>
                </a:lnTo>
                <a:lnTo>
                  <a:pt x="13310" y="16240"/>
                </a:lnTo>
                <a:lnTo>
                  <a:pt x="13211" y="16220"/>
                </a:lnTo>
                <a:close/>
                <a:moveTo>
                  <a:pt x="14212" y="16228"/>
                </a:moveTo>
                <a:lnTo>
                  <a:pt x="14052" y="16283"/>
                </a:lnTo>
                <a:lnTo>
                  <a:pt x="13945" y="16286"/>
                </a:lnTo>
                <a:lnTo>
                  <a:pt x="13828" y="16322"/>
                </a:lnTo>
                <a:lnTo>
                  <a:pt x="13950" y="16442"/>
                </a:lnTo>
                <a:lnTo>
                  <a:pt x="14123" y="16442"/>
                </a:lnTo>
                <a:lnTo>
                  <a:pt x="14212" y="16379"/>
                </a:lnTo>
                <a:lnTo>
                  <a:pt x="14342" y="16327"/>
                </a:lnTo>
                <a:cubicBezTo>
                  <a:pt x="14346" y="16291"/>
                  <a:pt x="14328" y="16255"/>
                  <a:pt x="14295" y="16236"/>
                </a:cubicBezTo>
                <a:cubicBezTo>
                  <a:pt x="14270" y="16222"/>
                  <a:pt x="14239" y="16219"/>
                  <a:pt x="14212" y="16228"/>
                </a:cubicBezTo>
                <a:close/>
                <a:moveTo>
                  <a:pt x="11367" y="19660"/>
                </a:moveTo>
                <a:cubicBezTo>
                  <a:pt x="11349" y="19662"/>
                  <a:pt x="11332" y="19665"/>
                  <a:pt x="11314" y="19667"/>
                </a:cubicBezTo>
                <a:cubicBezTo>
                  <a:pt x="11296" y="19669"/>
                  <a:pt x="11278" y="19671"/>
                  <a:pt x="11260" y="19674"/>
                </a:cubicBezTo>
                <a:lnTo>
                  <a:pt x="11122" y="19763"/>
                </a:lnTo>
                <a:lnTo>
                  <a:pt x="11156" y="19834"/>
                </a:lnTo>
                <a:lnTo>
                  <a:pt x="11142" y="19914"/>
                </a:lnTo>
                <a:lnTo>
                  <a:pt x="11231" y="19950"/>
                </a:lnTo>
                <a:lnTo>
                  <a:pt x="11302" y="19897"/>
                </a:lnTo>
                <a:lnTo>
                  <a:pt x="11427" y="19851"/>
                </a:lnTo>
                <a:lnTo>
                  <a:pt x="11503" y="19905"/>
                </a:lnTo>
                <a:cubicBezTo>
                  <a:pt x="11535" y="19928"/>
                  <a:pt x="11577" y="19930"/>
                  <a:pt x="11610" y="19911"/>
                </a:cubicBezTo>
                <a:cubicBezTo>
                  <a:pt x="11668" y="19881"/>
                  <a:pt x="11683" y="19809"/>
                  <a:pt x="11642" y="19759"/>
                </a:cubicBezTo>
                <a:lnTo>
                  <a:pt x="11389" y="19767"/>
                </a:lnTo>
                <a:lnTo>
                  <a:pt x="11367" y="19660"/>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5844" name="Oval 4">
            <a:extLst>
              <a:ext uri="{FF2B5EF4-FFF2-40B4-BE49-F238E27FC236}">
                <a16:creationId xmlns="" xmlns:a14="http://schemas.microsoft.com/office/drawing/2010/main" xmlns:a16="http://schemas.microsoft.com/office/drawing/2014/main" id="{789CCE15-31F7-48F4-92B8-5D9143D38E0D}"/>
              </a:ext>
            </a:extLst>
          </p:cNvPr>
          <p:cNvSpPr>
            <a:spLocks/>
          </p:cNvSpPr>
          <p:nvPr/>
        </p:nvSpPr>
        <p:spPr bwMode="auto">
          <a:xfrm>
            <a:off x="2152650" y="1657350"/>
            <a:ext cx="9380538" cy="9380538"/>
          </a:xfrm>
          <a:prstGeom prst="ellipse">
            <a:avLst/>
          </a:prstGeom>
          <a:noFill/>
          <a:ln w="50800" cap="flat" cmpd="sng">
            <a:solidFill>
              <a:srgbClr val="E0E4E6"/>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grpSp>
        <p:nvGrpSpPr>
          <p:cNvPr id="69638" name="Group 5">
            <a:extLst>
              <a:ext uri="{FF2B5EF4-FFF2-40B4-BE49-F238E27FC236}">
                <a16:creationId xmlns="" xmlns:a14="http://schemas.microsoft.com/office/drawing/2010/main" xmlns:a16="http://schemas.microsoft.com/office/drawing/2014/main" id="{AD7ED853-3EF2-4AE3-89A4-39EB271FDCC5}"/>
              </a:ext>
            </a:extLst>
          </p:cNvPr>
          <p:cNvGrpSpPr>
            <a:grpSpLocks/>
          </p:cNvGrpSpPr>
          <p:nvPr/>
        </p:nvGrpSpPr>
        <p:grpSpPr bwMode="auto">
          <a:xfrm>
            <a:off x="9844088" y="9251950"/>
            <a:ext cx="692150" cy="692150"/>
            <a:chOff x="0" y="0"/>
            <a:chExt cx="692266" cy="692266"/>
          </a:xfrm>
        </p:grpSpPr>
        <p:sp>
          <p:nvSpPr>
            <p:cNvPr id="2" name="Oval 6">
              <a:extLst>
                <a:ext uri="{FF2B5EF4-FFF2-40B4-BE49-F238E27FC236}">
                  <a16:creationId xmlns="" xmlns:a14="http://schemas.microsoft.com/office/drawing/2010/main" xmlns:a16="http://schemas.microsoft.com/office/drawing/2014/main" id="{E62A8DFD-19D2-4D86-988A-04A009F75721}"/>
                </a:ext>
              </a:extLst>
            </p:cNvPr>
            <p:cNvSpPr>
              <a:spLocks/>
            </p:cNvSpPr>
            <p:nvPr/>
          </p:nvSpPr>
          <p:spPr bwMode="auto">
            <a:xfrm>
              <a:off x="0" y="0"/>
              <a:ext cx="692266" cy="69226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 name="AutoShape 7">
              <a:extLst>
                <a:ext uri="{FF2B5EF4-FFF2-40B4-BE49-F238E27FC236}">
                  <a16:creationId xmlns="" xmlns:a14="http://schemas.microsoft.com/office/drawing/2010/main" xmlns:a16="http://schemas.microsoft.com/office/drawing/2014/main" id="{4D9F5B6E-15D0-4FB1-B386-BBFD18C5F776}"/>
                </a:ext>
              </a:extLst>
            </p:cNvPr>
            <p:cNvSpPr>
              <a:spLocks/>
            </p:cNvSpPr>
            <p:nvPr/>
          </p:nvSpPr>
          <p:spPr bwMode="auto">
            <a:xfrm>
              <a:off x="277859" y="227051"/>
              <a:ext cx="155601" cy="263569"/>
            </a:xfrm>
            <a:custGeom>
              <a:avLst/>
              <a:gdLst>
                <a:gd name="T0" fmla="*/ 77801 w 21600"/>
                <a:gd name="T1" fmla="*/ 131785 h 21600"/>
                <a:gd name="T2" fmla="*/ 77801 w 21600"/>
                <a:gd name="T3" fmla="*/ 131785 h 21600"/>
                <a:gd name="T4" fmla="*/ 77801 w 21600"/>
                <a:gd name="T5" fmla="*/ 131785 h 21600"/>
                <a:gd name="T6" fmla="*/ 77801 w 21600"/>
                <a:gd name="T7" fmla="*/ 13178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164" y="10695"/>
                  </a:moveTo>
                  <a:lnTo>
                    <a:pt x="18164" y="2274"/>
                  </a:lnTo>
                  <a:lnTo>
                    <a:pt x="19847" y="2274"/>
                  </a:lnTo>
                  <a:lnTo>
                    <a:pt x="19847" y="0"/>
                  </a:lnTo>
                  <a:lnTo>
                    <a:pt x="2034" y="0"/>
                  </a:lnTo>
                  <a:lnTo>
                    <a:pt x="2034" y="2274"/>
                  </a:lnTo>
                  <a:lnTo>
                    <a:pt x="3787" y="2274"/>
                  </a:lnTo>
                  <a:lnTo>
                    <a:pt x="3787" y="10695"/>
                  </a:lnTo>
                  <a:lnTo>
                    <a:pt x="0" y="12968"/>
                  </a:lnTo>
                  <a:lnTo>
                    <a:pt x="0" y="14989"/>
                  </a:lnTo>
                  <a:lnTo>
                    <a:pt x="9608" y="14989"/>
                  </a:lnTo>
                  <a:lnTo>
                    <a:pt x="9608" y="21600"/>
                  </a:lnTo>
                  <a:lnTo>
                    <a:pt x="12343" y="21600"/>
                  </a:lnTo>
                  <a:lnTo>
                    <a:pt x="12343" y="14989"/>
                  </a:lnTo>
                  <a:lnTo>
                    <a:pt x="21600" y="14989"/>
                  </a:lnTo>
                  <a:lnTo>
                    <a:pt x="21600" y="12968"/>
                  </a:lnTo>
                  <a:lnTo>
                    <a:pt x="18164" y="10695"/>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grpSp>
        <p:nvGrpSpPr>
          <p:cNvPr id="69639" name="Group 8">
            <a:extLst>
              <a:ext uri="{FF2B5EF4-FFF2-40B4-BE49-F238E27FC236}">
                <a16:creationId xmlns="" xmlns:a14="http://schemas.microsoft.com/office/drawing/2010/main" xmlns:a16="http://schemas.microsoft.com/office/drawing/2014/main" id="{25016FDB-9CFD-456A-B60E-0FAEF4DB41CA}"/>
              </a:ext>
            </a:extLst>
          </p:cNvPr>
          <p:cNvGrpSpPr>
            <a:grpSpLocks/>
          </p:cNvGrpSpPr>
          <p:nvPr/>
        </p:nvGrpSpPr>
        <p:grpSpPr bwMode="auto">
          <a:xfrm>
            <a:off x="9844088" y="2751138"/>
            <a:ext cx="692150" cy="692150"/>
            <a:chOff x="0" y="0"/>
            <a:chExt cx="692266" cy="692266"/>
          </a:xfrm>
        </p:grpSpPr>
        <p:sp>
          <p:nvSpPr>
            <p:cNvPr id="35849" name="Oval 9">
              <a:extLst>
                <a:ext uri="{FF2B5EF4-FFF2-40B4-BE49-F238E27FC236}">
                  <a16:creationId xmlns="" xmlns:a14="http://schemas.microsoft.com/office/drawing/2010/main" xmlns:a16="http://schemas.microsoft.com/office/drawing/2014/main" id="{A26AD63E-4F5C-4513-AACC-80F0A655931F}"/>
                </a:ext>
              </a:extLst>
            </p:cNvPr>
            <p:cNvSpPr>
              <a:spLocks/>
            </p:cNvSpPr>
            <p:nvPr/>
          </p:nvSpPr>
          <p:spPr bwMode="auto">
            <a:xfrm>
              <a:off x="0" y="0"/>
              <a:ext cx="692266" cy="69226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5850" name="AutoShape 10">
              <a:extLst>
                <a:ext uri="{FF2B5EF4-FFF2-40B4-BE49-F238E27FC236}">
                  <a16:creationId xmlns="" xmlns:a14="http://schemas.microsoft.com/office/drawing/2010/main" xmlns:a16="http://schemas.microsoft.com/office/drawing/2014/main" id="{595953C7-7788-4581-BD4F-9C2271AF36EA}"/>
                </a:ext>
              </a:extLst>
            </p:cNvPr>
            <p:cNvSpPr>
              <a:spLocks/>
            </p:cNvSpPr>
            <p:nvPr/>
          </p:nvSpPr>
          <p:spPr bwMode="auto">
            <a:xfrm>
              <a:off x="231814" y="219112"/>
              <a:ext cx="247692" cy="228638"/>
            </a:xfrm>
            <a:custGeom>
              <a:avLst/>
              <a:gdLst>
                <a:gd name="T0" fmla="*/ 123846 w 21600"/>
                <a:gd name="T1" fmla="*/ 114319 h 21600"/>
                <a:gd name="T2" fmla="*/ 123846 w 21600"/>
                <a:gd name="T3" fmla="*/ 114319 h 21600"/>
                <a:gd name="T4" fmla="*/ 123846 w 21600"/>
                <a:gd name="T5" fmla="*/ 114319 h 21600"/>
                <a:gd name="T6" fmla="*/ 123846 w 21600"/>
                <a:gd name="T7" fmla="*/ 1143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grpSp>
        <p:nvGrpSpPr>
          <p:cNvPr id="69640" name="Group 11">
            <a:extLst>
              <a:ext uri="{FF2B5EF4-FFF2-40B4-BE49-F238E27FC236}">
                <a16:creationId xmlns="" xmlns:a14="http://schemas.microsoft.com/office/drawing/2010/main" xmlns:a16="http://schemas.microsoft.com/office/drawing/2014/main" id="{DB317CC9-1582-4775-B6F5-38744627109A}"/>
              </a:ext>
            </a:extLst>
          </p:cNvPr>
          <p:cNvGrpSpPr>
            <a:grpSpLocks/>
          </p:cNvGrpSpPr>
          <p:nvPr/>
        </p:nvGrpSpPr>
        <p:grpSpPr bwMode="auto">
          <a:xfrm>
            <a:off x="11037888" y="4918075"/>
            <a:ext cx="692150" cy="692150"/>
            <a:chOff x="0" y="0"/>
            <a:chExt cx="692266" cy="692266"/>
          </a:xfrm>
        </p:grpSpPr>
        <p:sp>
          <p:nvSpPr>
            <p:cNvPr id="35852" name="Oval 12">
              <a:extLst>
                <a:ext uri="{FF2B5EF4-FFF2-40B4-BE49-F238E27FC236}">
                  <a16:creationId xmlns="" xmlns:a14="http://schemas.microsoft.com/office/drawing/2010/main" xmlns:a16="http://schemas.microsoft.com/office/drawing/2014/main" id="{EBA1D060-4934-43CC-9CCA-702ED4C1167B}"/>
                </a:ext>
              </a:extLst>
            </p:cNvPr>
            <p:cNvSpPr>
              <a:spLocks/>
            </p:cNvSpPr>
            <p:nvPr/>
          </p:nvSpPr>
          <p:spPr bwMode="auto">
            <a:xfrm>
              <a:off x="0" y="0"/>
              <a:ext cx="692266" cy="69226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5853" name="AutoShape 13">
              <a:extLst>
                <a:ext uri="{FF2B5EF4-FFF2-40B4-BE49-F238E27FC236}">
                  <a16:creationId xmlns="" xmlns:a14="http://schemas.microsoft.com/office/drawing/2010/main" xmlns:a16="http://schemas.microsoft.com/office/drawing/2014/main" id="{768F9EB0-F3D2-40E5-B76F-7101B0F0B642}"/>
                </a:ext>
              </a:extLst>
            </p:cNvPr>
            <p:cNvSpPr>
              <a:spLocks/>
            </p:cNvSpPr>
            <p:nvPr/>
          </p:nvSpPr>
          <p:spPr bwMode="auto">
            <a:xfrm rot="-2231801">
              <a:off x="215936" y="273096"/>
              <a:ext cx="277859" cy="154014"/>
            </a:xfrm>
            <a:custGeom>
              <a:avLst/>
              <a:gdLst>
                <a:gd name="T0" fmla="*/ 138930 w 21600"/>
                <a:gd name="T1" fmla="*/ 77007 h 21600"/>
                <a:gd name="T2" fmla="*/ 138930 w 21600"/>
                <a:gd name="T3" fmla="*/ 77007 h 21600"/>
                <a:gd name="T4" fmla="*/ 138930 w 21600"/>
                <a:gd name="T5" fmla="*/ 77007 h 21600"/>
                <a:gd name="T6" fmla="*/ 138930 w 21600"/>
                <a:gd name="T7" fmla="*/ 770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980" y="21600"/>
                  </a:moveTo>
                  <a:cubicBezTo>
                    <a:pt x="2683" y="21600"/>
                    <a:pt x="0" y="16783"/>
                    <a:pt x="0" y="10800"/>
                  </a:cubicBezTo>
                  <a:cubicBezTo>
                    <a:pt x="0" y="4817"/>
                    <a:pt x="2683" y="0"/>
                    <a:pt x="5980" y="0"/>
                  </a:cubicBezTo>
                  <a:lnTo>
                    <a:pt x="17269" y="0"/>
                  </a:lnTo>
                  <a:cubicBezTo>
                    <a:pt x="19532" y="0"/>
                    <a:pt x="21600" y="3499"/>
                    <a:pt x="21600" y="7808"/>
                  </a:cubicBezTo>
                  <a:cubicBezTo>
                    <a:pt x="21600" y="12118"/>
                    <a:pt x="19532" y="15668"/>
                    <a:pt x="17269" y="15668"/>
                  </a:cubicBezTo>
                  <a:lnTo>
                    <a:pt x="8020" y="15668"/>
                  </a:lnTo>
                  <a:cubicBezTo>
                    <a:pt x="6595" y="15668"/>
                    <a:pt x="5365" y="13386"/>
                    <a:pt x="5365" y="10800"/>
                  </a:cubicBezTo>
                  <a:cubicBezTo>
                    <a:pt x="5365" y="8163"/>
                    <a:pt x="6595" y="5932"/>
                    <a:pt x="8020" y="5932"/>
                  </a:cubicBezTo>
                  <a:lnTo>
                    <a:pt x="16235" y="5932"/>
                  </a:lnTo>
                  <a:lnTo>
                    <a:pt x="16235" y="8924"/>
                  </a:lnTo>
                  <a:lnTo>
                    <a:pt x="8020" y="8924"/>
                  </a:lnTo>
                  <a:cubicBezTo>
                    <a:pt x="7405" y="8924"/>
                    <a:pt x="6986" y="9685"/>
                    <a:pt x="6986" y="10800"/>
                  </a:cubicBezTo>
                  <a:cubicBezTo>
                    <a:pt x="6986" y="11915"/>
                    <a:pt x="7405" y="12676"/>
                    <a:pt x="8020" y="12676"/>
                  </a:cubicBezTo>
                  <a:lnTo>
                    <a:pt x="17269" y="12676"/>
                  </a:lnTo>
                  <a:cubicBezTo>
                    <a:pt x="18722" y="12676"/>
                    <a:pt x="19951" y="10597"/>
                    <a:pt x="19951" y="7808"/>
                  </a:cubicBezTo>
                  <a:cubicBezTo>
                    <a:pt x="19951" y="5020"/>
                    <a:pt x="18722" y="2941"/>
                    <a:pt x="17269" y="2941"/>
                  </a:cubicBezTo>
                  <a:lnTo>
                    <a:pt x="5980" y="2941"/>
                  </a:lnTo>
                  <a:cubicBezTo>
                    <a:pt x="3493" y="2941"/>
                    <a:pt x="1649" y="6490"/>
                    <a:pt x="1649" y="10800"/>
                  </a:cubicBezTo>
                  <a:cubicBezTo>
                    <a:pt x="1649" y="15059"/>
                    <a:pt x="3493" y="18608"/>
                    <a:pt x="5980" y="18608"/>
                  </a:cubicBezTo>
                  <a:lnTo>
                    <a:pt x="16235" y="18608"/>
                  </a:lnTo>
                  <a:lnTo>
                    <a:pt x="16235" y="21600"/>
                  </a:lnTo>
                  <a:lnTo>
                    <a:pt x="5980" y="21600"/>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grpSp>
        <p:nvGrpSpPr>
          <p:cNvPr id="69641" name="Group 14">
            <a:extLst>
              <a:ext uri="{FF2B5EF4-FFF2-40B4-BE49-F238E27FC236}">
                <a16:creationId xmlns="" xmlns:a14="http://schemas.microsoft.com/office/drawing/2010/main" xmlns:a16="http://schemas.microsoft.com/office/drawing/2014/main" id="{208C8019-C682-44FB-AF4B-37BA59BC3050}"/>
              </a:ext>
            </a:extLst>
          </p:cNvPr>
          <p:cNvGrpSpPr>
            <a:grpSpLocks/>
          </p:cNvGrpSpPr>
          <p:nvPr/>
        </p:nvGrpSpPr>
        <p:grpSpPr bwMode="auto">
          <a:xfrm>
            <a:off x="11037888" y="7085013"/>
            <a:ext cx="692150" cy="692150"/>
            <a:chOff x="0" y="0"/>
            <a:chExt cx="692266" cy="692266"/>
          </a:xfrm>
        </p:grpSpPr>
        <p:sp>
          <p:nvSpPr>
            <p:cNvPr id="35855" name="Oval 15">
              <a:extLst>
                <a:ext uri="{FF2B5EF4-FFF2-40B4-BE49-F238E27FC236}">
                  <a16:creationId xmlns="" xmlns:a14="http://schemas.microsoft.com/office/drawing/2010/main" xmlns:a16="http://schemas.microsoft.com/office/drawing/2014/main" id="{BD65FD6A-29A8-423C-A11E-B33D59876F6B}"/>
                </a:ext>
              </a:extLst>
            </p:cNvPr>
            <p:cNvSpPr>
              <a:spLocks/>
            </p:cNvSpPr>
            <p:nvPr/>
          </p:nvSpPr>
          <p:spPr bwMode="auto">
            <a:xfrm>
              <a:off x="0" y="0"/>
              <a:ext cx="692266" cy="692266"/>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5856" name="AutoShape 16">
              <a:extLst>
                <a:ext uri="{FF2B5EF4-FFF2-40B4-BE49-F238E27FC236}">
                  <a16:creationId xmlns="" xmlns:a14="http://schemas.microsoft.com/office/drawing/2010/main" xmlns:a16="http://schemas.microsoft.com/office/drawing/2014/main" id="{1CACA1CD-6753-4F47-B98C-F87EE71F2EB1}"/>
                </a:ext>
              </a:extLst>
            </p:cNvPr>
            <p:cNvSpPr>
              <a:spLocks/>
            </p:cNvSpPr>
            <p:nvPr/>
          </p:nvSpPr>
          <p:spPr bwMode="auto">
            <a:xfrm>
              <a:off x="271507" y="236577"/>
              <a:ext cx="201647" cy="228638"/>
            </a:xfrm>
            <a:custGeom>
              <a:avLst/>
              <a:gdLst>
                <a:gd name="T0" fmla="*/ 100824 w 21600"/>
                <a:gd name="T1" fmla="*/ 114319 h 21600"/>
                <a:gd name="T2" fmla="*/ 100824 w 21600"/>
                <a:gd name="T3" fmla="*/ 114319 h 21600"/>
                <a:gd name="T4" fmla="*/ 100824 w 21600"/>
                <a:gd name="T5" fmla="*/ 114319 h 21600"/>
                <a:gd name="T6" fmla="*/ 100824 w 21600"/>
                <a:gd name="T7" fmla="*/ 1143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80" y="2662"/>
                  </a:moveTo>
                  <a:lnTo>
                    <a:pt x="12869" y="0"/>
                  </a:lnTo>
                  <a:lnTo>
                    <a:pt x="0" y="0"/>
                  </a:lnTo>
                  <a:lnTo>
                    <a:pt x="0" y="21600"/>
                  </a:lnTo>
                  <a:lnTo>
                    <a:pt x="3005" y="21600"/>
                  </a:lnTo>
                  <a:lnTo>
                    <a:pt x="3005" y="12659"/>
                  </a:lnTo>
                  <a:lnTo>
                    <a:pt x="10942" y="12659"/>
                  </a:lnTo>
                  <a:lnTo>
                    <a:pt x="11509" y="15321"/>
                  </a:lnTo>
                  <a:lnTo>
                    <a:pt x="21600" y="15321"/>
                  </a:lnTo>
                  <a:lnTo>
                    <a:pt x="21600" y="2662"/>
                  </a:lnTo>
                  <a:lnTo>
                    <a:pt x="13380" y="2662"/>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baseline="0" dirty="0">
                <a:latin typeface="微软雅黑" panose="020B0503020204020204" pitchFamily="34" charset="-122"/>
                <a:ea typeface="微软雅黑" panose="020B0503020204020204" pitchFamily="34" charset="-122"/>
              </a:endParaRPr>
            </a:p>
          </p:txBody>
        </p:sp>
      </p:grpSp>
      <p:sp>
        <p:nvSpPr>
          <p:cNvPr id="35859" name="Rectangle 19">
            <a:extLst>
              <a:ext uri="{FF2B5EF4-FFF2-40B4-BE49-F238E27FC236}">
                <a16:creationId xmlns="" xmlns:a14="http://schemas.microsoft.com/office/drawing/2010/main" xmlns:a16="http://schemas.microsoft.com/office/drawing/2014/main" id="{6FF25058-9053-44F2-87B9-A9D5CCC8A4FD}"/>
              </a:ext>
            </a:extLst>
          </p:cNvPr>
          <p:cNvSpPr>
            <a:spLocks/>
          </p:cNvSpPr>
          <p:nvPr/>
        </p:nvSpPr>
        <p:spPr bwMode="auto">
          <a:xfrm>
            <a:off x="13144500" y="2879725"/>
            <a:ext cx="4922838"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5860" name="Text Box 20">
            <a:extLst>
              <a:ext uri="{FF2B5EF4-FFF2-40B4-BE49-F238E27FC236}">
                <a16:creationId xmlns="" xmlns:a14="http://schemas.microsoft.com/office/drawing/2010/main" xmlns:a16="http://schemas.microsoft.com/office/drawing/2014/main" id="{460C2F76-BFCC-4020-B0FE-39BEA1DCABAD}"/>
              </a:ext>
            </a:extLst>
          </p:cNvPr>
          <p:cNvSpPr txBox="1">
            <a:spLocks/>
          </p:cNvSpPr>
          <p:nvPr/>
        </p:nvSpPr>
        <p:spPr bwMode="auto">
          <a:xfrm>
            <a:off x="13187363" y="3400425"/>
            <a:ext cx="8750300"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35861" name="Line 21">
            <a:extLst>
              <a:ext uri="{FF2B5EF4-FFF2-40B4-BE49-F238E27FC236}">
                <a16:creationId xmlns="" xmlns:a14="http://schemas.microsoft.com/office/drawing/2010/main" xmlns:a16="http://schemas.microsoft.com/office/drawing/2014/main" id="{E2A4CA3A-6F0C-407D-9667-41E9CD45B4FC}"/>
              </a:ext>
            </a:extLst>
          </p:cNvPr>
          <p:cNvSpPr>
            <a:spLocks noChangeShapeType="1"/>
          </p:cNvSpPr>
          <p:nvPr/>
        </p:nvSpPr>
        <p:spPr bwMode="auto">
          <a:xfrm>
            <a:off x="10891838" y="3097213"/>
            <a:ext cx="1911350" cy="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35864" name="Rectangle 24">
            <a:extLst>
              <a:ext uri="{FF2B5EF4-FFF2-40B4-BE49-F238E27FC236}">
                <a16:creationId xmlns="" xmlns:a14="http://schemas.microsoft.com/office/drawing/2010/main" xmlns:a16="http://schemas.microsoft.com/office/drawing/2014/main" id="{27239302-F759-4BD5-A325-5122C4EA0B86}"/>
              </a:ext>
            </a:extLst>
          </p:cNvPr>
          <p:cNvSpPr>
            <a:spLocks/>
          </p:cNvSpPr>
          <p:nvPr/>
        </p:nvSpPr>
        <p:spPr bwMode="auto">
          <a:xfrm>
            <a:off x="14338300" y="5037138"/>
            <a:ext cx="4922838"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5865" name="Text Box 25">
            <a:extLst>
              <a:ext uri="{FF2B5EF4-FFF2-40B4-BE49-F238E27FC236}">
                <a16:creationId xmlns="" xmlns:a14="http://schemas.microsoft.com/office/drawing/2010/main" xmlns:a16="http://schemas.microsoft.com/office/drawing/2014/main" id="{AE83D6B5-8943-4F5D-878F-053C59FFBA41}"/>
              </a:ext>
            </a:extLst>
          </p:cNvPr>
          <p:cNvSpPr txBox="1">
            <a:spLocks/>
          </p:cNvSpPr>
          <p:nvPr/>
        </p:nvSpPr>
        <p:spPr bwMode="auto">
          <a:xfrm>
            <a:off x="14381163" y="5557838"/>
            <a:ext cx="8750300"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35866" name="Line 26">
            <a:extLst>
              <a:ext uri="{FF2B5EF4-FFF2-40B4-BE49-F238E27FC236}">
                <a16:creationId xmlns="" xmlns:a14="http://schemas.microsoft.com/office/drawing/2010/main" xmlns:a16="http://schemas.microsoft.com/office/drawing/2014/main" id="{A2338170-2A14-4C42-B3C1-820E50E37CA0}"/>
              </a:ext>
            </a:extLst>
          </p:cNvPr>
          <p:cNvSpPr>
            <a:spLocks noChangeShapeType="1"/>
          </p:cNvSpPr>
          <p:nvPr/>
        </p:nvSpPr>
        <p:spPr bwMode="auto">
          <a:xfrm>
            <a:off x="12085638" y="5254625"/>
            <a:ext cx="1911350" cy="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35869" name="Rectangle 29">
            <a:extLst>
              <a:ext uri="{FF2B5EF4-FFF2-40B4-BE49-F238E27FC236}">
                <a16:creationId xmlns="" xmlns:a14="http://schemas.microsoft.com/office/drawing/2010/main" xmlns:a16="http://schemas.microsoft.com/office/drawing/2014/main" id="{F91F1399-D9DD-413B-89DB-E8BFAAA9BD00}"/>
              </a:ext>
            </a:extLst>
          </p:cNvPr>
          <p:cNvSpPr>
            <a:spLocks/>
          </p:cNvSpPr>
          <p:nvPr/>
        </p:nvSpPr>
        <p:spPr bwMode="auto">
          <a:xfrm>
            <a:off x="14338300" y="7194550"/>
            <a:ext cx="4922838"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5870" name="Text Box 30">
            <a:extLst>
              <a:ext uri="{FF2B5EF4-FFF2-40B4-BE49-F238E27FC236}">
                <a16:creationId xmlns="" xmlns:a14="http://schemas.microsoft.com/office/drawing/2010/main" xmlns:a16="http://schemas.microsoft.com/office/drawing/2014/main" id="{A0AC481E-E012-4EA5-8918-E3E0B3F399B0}"/>
              </a:ext>
            </a:extLst>
          </p:cNvPr>
          <p:cNvSpPr txBox="1">
            <a:spLocks/>
          </p:cNvSpPr>
          <p:nvPr/>
        </p:nvSpPr>
        <p:spPr bwMode="auto">
          <a:xfrm>
            <a:off x="14381163" y="7715250"/>
            <a:ext cx="8750300"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35871" name="Line 31">
            <a:extLst>
              <a:ext uri="{FF2B5EF4-FFF2-40B4-BE49-F238E27FC236}">
                <a16:creationId xmlns="" xmlns:a14="http://schemas.microsoft.com/office/drawing/2010/main" xmlns:a16="http://schemas.microsoft.com/office/drawing/2014/main" id="{F1A604B7-568E-4801-A6C3-12A2A173C5F5}"/>
              </a:ext>
            </a:extLst>
          </p:cNvPr>
          <p:cNvSpPr>
            <a:spLocks noChangeShapeType="1"/>
          </p:cNvSpPr>
          <p:nvPr/>
        </p:nvSpPr>
        <p:spPr bwMode="auto">
          <a:xfrm>
            <a:off x="12085638" y="7412038"/>
            <a:ext cx="1911350" cy="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
        <p:nvSpPr>
          <p:cNvPr id="35874" name="Rectangle 34">
            <a:extLst>
              <a:ext uri="{FF2B5EF4-FFF2-40B4-BE49-F238E27FC236}">
                <a16:creationId xmlns="" xmlns:a14="http://schemas.microsoft.com/office/drawing/2010/main" xmlns:a16="http://schemas.microsoft.com/office/drawing/2014/main" id="{0DAC2D3E-FD05-4406-A501-393FEE9E33E5}"/>
              </a:ext>
            </a:extLst>
          </p:cNvPr>
          <p:cNvSpPr>
            <a:spLocks/>
          </p:cNvSpPr>
          <p:nvPr/>
        </p:nvSpPr>
        <p:spPr bwMode="auto">
          <a:xfrm>
            <a:off x="13144500" y="9437688"/>
            <a:ext cx="4922838" cy="50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5875" name="Text Box 35">
            <a:extLst>
              <a:ext uri="{FF2B5EF4-FFF2-40B4-BE49-F238E27FC236}">
                <a16:creationId xmlns="" xmlns:a14="http://schemas.microsoft.com/office/drawing/2010/main" xmlns:a16="http://schemas.microsoft.com/office/drawing/2014/main" id="{D8BC3CD6-4FE7-4CB8-9BDE-8C232C88BD54}"/>
              </a:ext>
            </a:extLst>
          </p:cNvPr>
          <p:cNvSpPr txBox="1">
            <a:spLocks/>
          </p:cNvSpPr>
          <p:nvPr/>
        </p:nvSpPr>
        <p:spPr bwMode="auto">
          <a:xfrm>
            <a:off x="13187363" y="9958388"/>
            <a:ext cx="8750300"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35876" name="Line 36">
            <a:extLst>
              <a:ext uri="{FF2B5EF4-FFF2-40B4-BE49-F238E27FC236}">
                <a16:creationId xmlns="" xmlns:a14="http://schemas.microsoft.com/office/drawing/2010/main" xmlns:a16="http://schemas.microsoft.com/office/drawing/2014/main" id="{5FF6CFC2-D163-45A4-A4D9-2072007726D4}"/>
              </a:ext>
            </a:extLst>
          </p:cNvPr>
          <p:cNvSpPr>
            <a:spLocks noChangeShapeType="1"/>
          </p:cNvSpPr>
          <p:nvPr/>
        </p:nvSpPr>
        <p:spPr bwMode="auto">
          <a:xfrm>
            <a:off x="10891838" y="9655175"/>
            <a:ext cx="1911350" cy="0"/>
          </a:xfrm>
          <a:prstGeom prst="line">
            <a:avLst/>
          </a:prstGeom>
          <a:noFill/>
          <a:ln w="38100" cap="flat" cmpd="sng">
            <a:solidFill>
              <a:srgbClr val="C0C6CD"/>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endParaRPr lang="x-none" altLang="x-none" sz="3200" baseline="0">
              <a:solidFill>
                <a:srgbClr val="000000"/>
              </a:solidFill>
              <a:latin typeface="微软雅黑" panose="020B0503020204020204" pitchFamily="34" charset="-122"/>
              <a:ea typeface="微软雅黑" panose="020B0503020204020204" pitchFamily="34" charset="-122"/>
              <a:cs typeface="Helvetica Light" charset="0"/>
              <a:sym typeface="Helvetica Light" charset="0"/>
            </a:endParaRPr>
          </a:p>
        </p:txBody>
      </p:sp>
    </p:spTree>
  </p:cSld>
  <p:clrMapOvr>
    <a:masterClrMapping/>
  </p:clrMapOvr>
  <p:transition spd="med" advClick="0" advTm="3000">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1">
            <a:extLst>
              <a:ext uri="{FF2B5EF4-FFF2-40B4-BE49-F238E27FC236}">
                <a16:creationId xmlns="" xmlns:a14="http://schemas.microsoft.com/office/drawing/2010/main" xmlns:a16="http://schemas.microsoft.com/office/drawing/2014/main" id="{2E01AA21-04AE-4CFC-B29C-2BE47D61EF82}"/>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E1A20781-26BF-4510-B37D-56D08AF4DBF1}"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34</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grpSp>
        <p:nvGrpSpPr>
          <p:cNvPr id="71683" name="Group 2">
            <a:extLst>
              <a:ext uri="{FF2B5EF4-FFF2-40B4-BE49-F238E27FC236}">
                <a16:creationId xmlns="" xmlns:a14="http://schemas.microsoft.com/office/drawing/2010/main" xmlns:a16="http://schemas.microsoft.com/office/drawing/2014/main" id="{AD9D114F-9073-4B98-830B-960EAF89DE6C}"/>
              </a:ext>
            </a:extLst>
          </p:cNvPr>
          <p:cNvGrpSpPr>
            <a:grpSpLocks/>
          </p:cNvGrpSpPr>
          <p:nvPr/>
        </p:nvGrpSpPr>
        <p:grpSpPr bwMode="auto">
          <a:xfrm>
            <a:off x="8058150" y="3209925"/>
            <a:ext cx="8302625" cy="7829550"/>
            <a:chOff x="-1" y="-1"/>
            <a:chExt cx="8301734" cy="7829590"/>
          </a:xfrm>
        </p:grpSpPr>
        <p:sp>
          <p:nvSpPr>
            <p:cNvPr id="36867" name="AutoShape 3">
              <a:extLst>
                <a:ext uri="{FF2B5EF4-FFF2-40B4-BE49-F238E27FC236}">
                  <a16:creationId xmlns="" xmlns:a14="http://schemas.microsoft.com/office/drawing/2010/main" xmlns:a16="http://schemas.microsoft.com/office/drawing/2014/main" id="{797C0033-20C9-4ADD-A8EA-CCF51B9BDB70}"/>
                </a:ext>
              </a:extLst>
            </p:cNvPr>
            <p:cNvSpPr>
              <a:spLocks/>
            </p:cNvSpPr>
            <p:nvPr/>
          </p:nvSpPr>
          <p:spPr bwMode="auto">
            <a:xfrm>
              <a:off x="1812729" y="-1"/>
              <a:ext cx="4696909" cy="4451373"/>
            </a:xfrm>
            <a:custGeom>
              <a:avLst/>
              <a:gdLst>
                <a:gd name="T0" fmla="*/ 2348455 w 21258"/>
                <a:gd name="T1" fmla="*/ 2226421 h 21223"/>
                <a:gd name="T2" fmla="*/ 2348455 w 21258"/>
                <a:gd name="T3" fmla="*/ 2226421 h 21223"/>
                <a:gd name="T4" fmla="*/ 2348455 w 21258"/>
                <a:gd name="T5" fmla="*/ 2226421 h 21223"/>
                <a:gd name="T6" fmla="*/ 2348455 w 21258"/>
                <a:gd name="T7" fmla="*/ 2226421 h 212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58" h="21223">
                  <a:moveTo>
                    <a:pt x="13385" y="16414"/>
                  </a:moveTo>
                  <a:cubicBezTo>
                    <a:pt x="15894" y="14956"/>
                    <a:pt x="16695" y="12231"/>
                    <a:pt x="16164" y="9834"/>
                  </a:cubicBezTo>
                  <a:cubicBezTo>
                    <a:pt x="15623" y="7395"/>
                    <a:pt x="13702" y="5297"/>
                    <a:pt x="10788" y="5230"/>
                  </a:cubicBezTo>
                  <a:cubicBezTo>
                    <a:pt x="4868" y="5096"/>
                    <a:pt x="2732" y="13405"/>
                    <a:pt x="7907" y="16435"/>
                  </a:cubicBezTo>
                  <a:cubicBezTo>
                    <a:pt x="8994" y="17168"/>
                    <a:pt x="9359" y="18661"/>
                    <a:pt x="8743" y="19855"/>
                  </a:cubicBezTo>
                  <a:cubicBezTo>
                    <a:pt x="8088" y="21126"/>
                    <a:pt x="6577" y="21596"/>
                    <a:pt x="5372" y="20904"/>
                  </a:cubicBezTo>
                  <a:cubicBezTo>
                    <a:pt x="3026" y="19478"/>
                    <a:pt x="1496" y="17468"/>
                    <a:pt x="688" y="15245"/>
                  </a:cubicBezTo>
                  <a:cubicBezTo>
                    <a:pt x="-124" y="13007"/>
                    <a:pt x="-207" y="10547"/>
                    <a:pt x="387" y="8271"/>
                  </a:cubicBezTo>
                  <a:cubicBezTo>
                    <a:pt x="977" y="6011"/>
                    <a:pt x="2228" y="3957"/>
                    <a:pt x="3989" y="2457"/>
                  </a:cubicBezTo>
                  <a:cubicBezTo>
                    <a:pt x="5749" y="957"/>
                    <a:pt x="8032" y="-4"/>
                    <a:pt x="10753" y="0"/>
                  </a:cubicBezTo>
                  <a:cubicBezTo>
                    <a:pt x="12560" y="3"/>
                    <a:pt x="14198" y="524"/>
                    <a:pt x="15631" y="1348"/>
                  </a:cubicBezTo>
                  <a:cubicBezTo>
                    <a:pt x="17092" y="2188"/>
                    <a:pt x="18356" y="3355"/>
                    <a:pt x="19302" y="4752"/>
                  </a:cubicBezTo>
                  <a:cubicBezTo>
                    <a:pt x="20266" y="6176"/>
                    <a:pt x="20905" y="7839"/>
                    <a:pt x="21148" y="9603"/>
                  </a:cubicBezTo>
                  <a:cubicBezTo>
                    <a:pt x="21393" y="11374"/>
                    <a:pt x="21241" y="13250"/>
                    <a:pt x="20602" y="15111"/>
                  </a:cubicBezTo>
                  <a:cubicBezTo>
                    <a:pt x="19396" y="14867"/>
                    <a:pt x="18158" y="14849"/>
                    <a:pt x="16946" y="15059"/>
                  </a:cubicBezTo>
                  <a:cubicBezTo>
                    <a:pt x="15690" y="15278"/>
                    <a:pt x="14483" y="15737"/>
                    <a:pt x="13385" y="16414"/>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6868" name="AutoShape 4">
              <a:extLst>
                <a:ext uri="{FF2B5EF4-FFF2-40B4-BE49-F238E27FC236}">
                  <a16:creationId xmlns="" xmlns:a14="http://schemas.microsoft.com/office/drawing/2010/main" xmlns:a16="http://schemas.microsoft.com/office/drawing/2014/main" id="{75F4FB4F-B082-4BDD-A790-A6302DCB20D0}"/>
                </a:ext>
              </a:extLst>
            </p:cNvPr>
            <p:cNvSpPr>
              <a:spLocks/>
            </p:cNvSpPr>
            <p:nvPr/>
          </p:nvSpPr>
          <p:spPr bwMode="auto">
            <a:xfrm>
              <a:off x="4144517" y="3116278"/>
              <a:ext cx="4157216" cy="4713311"/>
            </a:xfrm>
            <a:custGeom>
              <a:avLst/>
              <a:gdLst>
                <a:gd name="T0" fmla="*/ 2078511 w 21341"/>
                <a:gd name="T1" fmla="*/ 2535660 h 20222"/>
                <a:gd name="T2" fmla="*/ 2078511 w 21341"/>
                <a:gd name="T3" fmla="*/ 2535660 h 20222"/>
                <a:gd name="T4" fmla="*/ 2078511 w 21341"/>
                <a:gd name="T5" fmla="*/ 2535660 h 20222"/>
                <a:gd name="T6" fmla="*/ 2078511 w 21341"/>
                <a:gd name="T7" fmla="*/ 2535660 h 202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41" h="20222">
                  <a:moveTo>
                    <a:pt x="3201" y="1394"/>
                  </a:moveTo>
                  <a:cubicBezTo>
                    <a:pt x="1982" y="2009"/>
                    <a:pt x="1515" y="3294"/>
                    <a:pt x="2118" y="4371"/>
                  </a:cubicBezTo>
                  <a:cubicBezTo>
                    <a:pt x="2787" y="5566"/>
                    <a:pt x="4499" y="6072"/>
                    <a:pt x="5918" y="5493"/>
                  </a:cubicBezTo>
                  <a:cubicBezTo>
                    <a:pt x="8446" y="4207"/>
                    <a:pt x="11240" y="4571"/>
                    <a:pt x="13197" y="5852"/>
                  </a:cubicBezTo>
                  <a:cubicBezTo>
                    <a:pt x="14145" y="6473"/>
                    <a:pt x="14896" y="7314"/>
                    <a:pt x="15326" y="8277"/>
                  </a:cubicBezTo>
                  <a:cubicBezTo>
                    <a:pt x="15761" y="9251"/>
                    <a:pt x="15873" y="10359"/>
                    <a:pt x="15469" y="11525"/>
                  </a:cubicBezTo>
                  <a:cubicBezTo>
                    <a:pt x="14961" y="12992"/>
                    <a:pt x="13936" y="14024"/>
                    <a:pt x="12690" y="14670"/>
                  </a:cubicBezTo>
                  <a:cubicBezTo>
                    <a:pt x="11432" y="15322"/>
                    <a:pt x="9934" y="15586"/>
                    <a:pt x="8483" y="15435"/>
                  </a:cubicBezTo>
                  <a:cubicBezTo>
                    <a:pt x="7043" y="15286"/>
                    <a:pt x="5675" y="14731"/>
                    <a:pt x="4652" y="13857"/>
                  </a:cubicBezTo>
                  <a:cubicBezTo>
                    <a:pt x="3607" y="12965"/>
                    <a:pt x="2914" y="11732"/>
                    <a:pt x="2842" y="10183"/>
                  </a:cubicBezTo>
                  <a:cubicBezTo>
                    <a:pt x="2823" y="11326"/>
                    <a:pt x="2575" y="12459"/>
                    <a:pt x="2107" y="13533"/>
                  </a:cubicBezTo>
                  <a:cubicBezTo>
                    <a:pt x="1622" y="14644"/>
                    <a:pt x="909" y="15677"/>
                    <a:pt x="0" y="16584"/>
                  </a:cubicBezTo>
                  <a:cubicBezTo>
                    <a:pt x="3280" y="19901"/>
                    <a:pt x="8148" y="20832"/>
                    <a:pt x="12398" y="19855"/>
                  </a:cubicBezTo>
                  <a:cubicBezTo>
                    <a:pt x="14494" y="19374"/>
                    <a:pt x="16437" y="18428"/>
                    <a:pt x="17981" y="17095"/>
                  </a:cubicBezTo>
                  <a:cubicBezTo>
                    <a:pt x="19544" y="15744"/>
                    <a:pt x="20708" y="13991"/>
                    <a:pt x="21155" y="11872"/>
                  </a:cubicBezTo>
                  <a:cubicBezTo>
                    <a:pt x="21600" y="9759"/>
                    <a:pt x="21220" y="7779"/>
                    <a:pt x="20303" y="6065"/>
                  </a:cubicBezTo>
                  <a:cubicBezTo>
                    <a:pt x="19391" y="4360"/>
                    <a:pt x="17941" y="2909"/>
                    <a:pt x="16152" y="1855"/>
                  </a:cubicBezTo>
                  <a:cubicBezTo>
                    <a:pt x="12562" y="-260"/>
                    <a:pt x="7626" y="-768"/>
                    <a:pt x="3201" y="1394"/>
                  </a:cubicBezTo>
                  <a:close/>
                </a:path>
              </a:pathLst>
            </a:custGeom>
            <a:solidFill>
              <a:srgbClr val="CDD5DE"/>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6869" name="AutoShape 5">
              <a:extLst>
                <a:ext uri="{FF2B5EF4-FFF2-40B4-BE49-F238E27FC236}">
                  <a16:creationId xmlns="" xmlns:a14="http://schemas.microsoft.com/office/drawing/2010/main" xmlns:a16="http://schemas.microsoft.com/office/drawing/2014/main" id="{B9F1358C-E16C-443C-A6A9-CCBDEF60F830}"/>
                </a:ext>
              </a:extLst>
            </p:cNvPr>
            <p:cNvSpPr>
              <a:spLocks/>
            </p:cNvSpPr>
            <p:nvPr/>
          </p:nvSpPr>
          <p:spPr bwMode="auto">
            <a:xfrm>
              <a:off x="-1" y="3157553"/>
              <a:ext cx="4701670" cy="4665686"/>
            </a:xfrm>
            <a:custGeom>
              <a:avLst/>
              <a:gdLst>
                <a:gd name="T0" fmla="*/ 2350835 w 21498"/>
                <a:gd name="T1" fmla="*/ 2332843 h 20830"/>
                <a:gd name="T2" fmla="*/ 2350835 w 21498"/>
                <a:gd name="T3" fmla="*/ 2332843 h 20830"/>
                <a:gd name="T4" fmla="*/ 2350835 w 21498"/>
                <a:gd name="T5" fmla="*/ 2332843 h 20830"/>
                <a:gd name="T6" fmla="*/ 2350835 w 21498"/>
                <a:gd name="T7" fmla="*/ 2332843 h 208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98" h="20830">
                  <a:moveTo>
                    <a:pt x="16467" y="10308"/>
                  </a:moveTo>
                  <a:cubicBezTo>
                    <a:pt x="16490" y="8972"/>
                    <a:pt x="17606" y="7901"/>
                    <a:pt x="18974" y="7902"/>
                  </a:cubicBezTo>
                  <a:cubicBezTo>
                    <a:pt x="20407" y="7903"/>
                    <a:pt x="21552" y="9065"/>
                    <a:pt x="21497" y="10462"/>
                  </a:cubicBezTo>
                  <a:cubicBezTo>
                    <a:pt x="21442" y="13032"/>
                    <a:pt x="20540" y="15229"/>
                    <a:pt x="19116" y="16934"/>
                  </a:cubicBezTo>
                  <a:cubicBezTo>
                    <a:pt x="17678" y="18655"/>
                    <a:pt x="15705" y="19878"/>
                    <a:pt x="13533" y="20454"/>
                  </a:cubicBezTo>
                  <a:cubicBezTo>
                    <a:pt x="9209" y="21600"/>
                    <a:pt x="4251" y="20152"/>
                    <a:pt x="1507" y="15713"/>
                  </a:cubicBezTo>
                  <a:cubicBezTo>
                    <a:pt x="520" y="14116"/>
                    <a:pt x="59" y="12400"/>
                    <a:pt x="6" y="10714"/>
                  </a:cubicBezTo>
                  <a:cubicBezTo>
                    <a:pt x="-48" y="9023"/>
                    <a:pt x="310" y="7351"/>
                    <a:pt x="1031" y="5847"/>
                  </a:cubicBezTo>
                  <a:cubicBezTo>
                    <a:pt x="2441" y="2906"/>
                    <a:pt x="5241" y="602"/>
                    <a:pt x="8930" y="0"/>
                  </a:cubicBezTo>
                  <a:cubicBezTo>
                    <a:pt x="9375" y="1117"/>
                    <a:pt x="10004" y="2155"/>
                    <a:pt x="10793" y="3073"/>
                  </a:cubicBezTo>
                  <a:cubicBezTo>
                    <a:pt x="11590" y="4002"/>
                    <a:pt x="12540" y="4794"/>
                    <a:pt x="13604" y="5419"/>
                  </a:cubicBezTo>
                  <a:cubicBezTo>
                    <a:pt x="12378" y="4809"/>
                    <a:pt x="11143" y="4631"/>
                    <a:pt x="9989" y="4781"/>
                  </a:cubicBezTo>
                  <a:cubicBezTo>
                    <a:pt x="8798" y="4936"/>
                    <a:pt x="7683" y="5441"/>
                    <a:pt x="6821" y="6230"/>
                  </a:cubicBezTo>
                  <a:cubicBezTo>
                    <a:pt x="5963" y="7016"/>
                    <a:pt x="5376" y="8068"/>
                    <a:pt x="5133" y="9213"/>
                  </a:cubicBezTo>
                  <a:cubicBezTo>
                    <a:pt x="4887" y="10374"/>
                    <a:pt x="4984" y="11653"/>
                    <a:pt x="5643" y="12913"/>
                  </a:cubicBezTo>
                  <a:cubicBezTo>
                    <a:pt x="6315" y="14196"/>
                    <a:pt x="7348" y="15030"/>
                    <a:pt x="8481" y="15495"/>
                  </a:cubicBezTo>
                  <a:cubicBezTo>
                    <a:pt x="9628" y="15965"/>
                    <a:pt x="10896" y="16062"/>
                    <a:pt x="12086" y="15781"/>
                  </a:cubicBezTo>
                  <a:cubicBezTo>
                    <a:pt x="13257" y="15504"/>
                    <a:pt x="14330" y="14863"/>
                    <a:pt x="15118" y="13949"/>
                  </a:cubicBezTo>
                  <a:cubicBezTo>
                    <a:pt x="15928" y="13011"/>
                    <a:pt x="16443" y="11781"/>
                    <a:pt x="16467" y="10308"/>
                  </a:cubicBez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6870" name="AutoShape 6">
              <a:extLst>
                <a:ext uri="{FF2B5EF4-FFF2-40B4-BE49-F238E27FC236}">
                  <a16:creationId xmlns="" xmlns:a14="http://schemas.microsoft.com/office/drawing/2010/main" xmlns:a16="http://schemas.microsoft.com/office/drawing/2014/main" id="{3BF604B9-E0F4-464B-B7AC-8A71A5E7CD2C}"/>
                </a:ext>
              </a:extLst>
            </p:cNvPr>
            <p:cNvSpPr>
              <a:spLocks/>
            </p:cNvSpPr>
            <p:nvPr/>
          </p:nvSpPr>
          <p:spPr bwMode="auto">
            <a:xfrm>
              <a:off x="2698459" y="3352816"/>
              <a:ext cx="2911163" cy="2662252"/>
            </a:xfrm>
            <a:custGeom>
              <a:avLst/>
              <a:gdLst>
                <a:gd name="T0" fmla="*/ 1455582 w 20464"/>
                <a:gd name="T1" fmla="*/ 1405576 h 20615"/>
                <a:gd name="T2" fmla="*/ 1455582 w 20464"/>
                <a:gd name="T3" fmla="*/ 1405576 h 20615"/>
                <a:gd name="T4" fmla="*/ 1455582 w 20464"/>
                <a:gd name="T5" fmla="*/ 1405576 h 20615"/>
                <a:gd name="T6" fmla="*/ 1455582 w 20464"/>
                <a:gd name="T7" fmla="*/ 1405576 h 206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464" h="20615">
                  <a:moveTo>
                    <a:pt x="3728" y="3"/>
                  </a:moveTo>
                  <a:cubicBezTo>
                    <a:pt x="2488" y="57"/>
                    <a:pt x="1293" y="767"/>
                    <a:pt x="589" y="2017"/>
                  </a:cubicBezTo>
                  <a:cubicBezTo>
                    <a:pt x="-611" y="4148"/>
                    <a:pt x="86" y="6955"/>
                    <a:pt x="2105" y="8114"/>
                  </a:cubicBezTo>
                  <a:cubicBezTo>
                    <a:pt x="3458" y="9054"/>
                    <a:pt x="4563" y="10370"/>
                    <a:pt x="5307" y="11930"/>
                  </a:cubicBezTo>
                  <a:cubicBezTo>
                    <a:pt x="5954" y="13289"/>
                    <a:pt x="6309" y="14795"/>
                    <a:pt x="6343" y="16329"/>
                  </a:cubicBezTo>
                  <a:cubicBezTo>
                    <a:pt x="6284" y="18385"/>
                    <a:pt x="7598" y="20177"/>
                    <a:pt x="9435" y="20544"/>
                  </a:cubicBezTo>
                  <a:cubicBezTo>
                    <a:pt x="11832" y="21023"/>
                    <a:pt x="14045" y="19013"/>
                    <a:pt x="14073" y="16329"/>
                  </a:cubicBezTo>
                  <a:cubicBezTo>
                    <a:pt x="14071" y="14465"/>
                    <a:pt x="14563" y="12641"/>
                    <a:pt x="15487" y="11080"/>
                  </a:cubicBezTo>
                  <a:cubicBezTo>
                    <a:pt x="16258" y="9778"/>
                    <a:pt x="17305" y="8701"/>
                    <a:pt x="18539" y="7946"/>
                  </a:cubicBezTo>
                  <a:cubicBezTo>
                    <a:pt x="20338" y="6806"/>
                    <a:pt x="20989" y="4296"/>
                    <a:pt x="20009" y="2280"/>
                  </a:cubicBezTo>
                  <a:cubicBezTo>
                    <a:pt x="18994" y="195"/>
                    <a:pt x="16630" y="-577"/>
                    <a:pt x="14747" y="561"/>
                  </a:cubicBezTo>
                  <a:cubicBezTo>
                    <a:pt x="13443" y="1433"/>
                    <a:pt x="11953" y="1908"/>
                    <a:pt x="10428" y="1938"/>
                  </a:cubicBezTo>
                  <a:cubicBezTo>
                    <a:pt x="8844" y="1970"/>
                    <a:pt x="7283" y="1520"/>
                    <a:pt x="5916" y="640"/>
                  </a:cubicBezTo>
                  <a:cubicBezTo>
                    <a:pt x="5235" y="175"/>
                    <a:pt x="4473" y="-29"/>
                    <a:pt x="3728" y="3"/>
                  </a:cubicBezTo>
                  <a:close/>
                  <a:moveTo>
                    <a:pt x="3867" y="1917"/>
                  </a:moveTo>
                  <a:cubicBezTo>
                    <a:pt x="4418" y="1917"/>
                    <a:pt x="4971" y="2148"/>
                    <a:pt x="5392" y="2612"/>
                  </a:cubicBezTo>
                  <a:cubicBezTo>
                    <a:pt x="6234" y="3539"/>
                    <a:pt x="6234" y="5042"/>
                    <a:pt x="5392" y="5970"/>
                  </a:cubicBezTo>
                  <a:cubicBezTo>
                    <a:pt x="4550" y="6897"/>
                    <a:pt x="3186" y="6897"/>
                    <a:pt x="2344" y="5970"/>
                  </a:cubicBezTo>
                  <a:cubicBezTo>
                    <a:pt x="1502" y="5042"/>
                    <a:pt x="1502" y="3539"/>
                    <a:pt x="2344" y="2612"/>
                  </a:cubicBezTo>
                  <a:cubicBezTo>
                    <a:pt x="2765" y="2148"/>
                    <a:pt x="3315" y="1917"/>
                    <a:pt x="3867" y="1917"/>
                  </a:cubicBezTo>
                  <a:close/>
                  <a:moveTo>
                    <a:pt x="16589" y="1917"/>
                  </a:moveTo>
                  <a:cubicBezTo>
                    <a:pt x="17140" y="1917"/>
                    <a:pt x="17693" y="2148"/>
                    <a:pt x="18114" y="2612"/>
                  </a:cubicBezTo>
                  <a:cubicBezTo>
                    <a:pt x="18955" y="3539"/>
                    <a:pt x="18955" y="5042"/>
                    <a:pt x="18114" y="5970"/>
                  </a:cubicBezTo>
                  <a:cubicBezTo>
                    <a:pt x="17272" y="6897"/>
                    <a:pt x="15908" y="6897"/>
                    <a:pt x="15066" y="5970"/>
                  </a:cubicBezTo>
                  <a:cubicBezTo>
                    <a:pt x="14224" y="5042"/>
                    <a:pt x="14224" y="3539"/>
                    <a:pt x="15066" y="2612"/>
                  </a:cubicBezTo>
                  <a:cubicBezTo>
                    <a:pt x="15487" y="2148"/>
                    <a:pt x="16037" y="1917"/>
                    <a:pt x="16589" y="1917"/>
                  </a:cubicBezTo>
                  <a:close/>
                  <a:moveTo>
                    <a:pt x="10196" y="13945"/>
                  </a:moveTo>
                  <a:cubicBezTo>
                    <a:pt x="10748" y="13945"/>
                    <a:pt x="11300" y="14177"/>
                    <a:pt x="11721" y="14641"/>
                  </a:cubicBezTo>
                  <a:cubicBezTo>
                    <a:pt x="12563" y="15568"/>
                    <a:pt x="12563" y="17071"/>
                    <a:pt x="11721" y="17999"/>
                  </a:cubicBezTo>
                  <a:cubicBezTo>
                    <a:pt x="10879" y="18926"/>
                    <a:pt x="9515" y="18926"/>
                    <a:pt x="8673" y="17999"/>
                  </a:cubicBezTo>
                  <a:cubicBezTo>
                    <a:pt x="7831" y="17071"/>
                    <a:pt x="7831" y="15568"/>
                    <a:pt x="8673" y="14641"/>
                  </a:cubicBezTo>
                  <a:cubicBezTo>
                    <a:pt x="9094" y="14177"/>
                    <a:pt x="9644" y="13945"/>
                    <a:pt x="10196" y="13945"/>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6871" name="Oval 7">
              <a:extLst>
                <a:ext uri="{FF2B5EF4-FFF2-40B4-BE49-F238E27FC236}">
                  <a16:creationId xmlns="" xmlns:a14="http://schemas.microsoft.com/office/drawing/2010/main" xmlns:a16="http://schemas.microsoft.com/office/drawing/2014/main" id="{4A37E57B-8989-4326-ABB0-15DC4B990049}"/>
                </a:ext>
              </a:extLst>
            </p:cNvPr>
            <p:cNvSpPr>
              <a:spLocks/>
            </p:cNvSpPr>
            <p:nvPr/>
          </p:nvSpPr>
          <p:spPr bwMode="auto">
            <a:xfrm>
              <a:off x="3612761" y="3878282"/>
              <a:ext cx="1071448" cy="1069980"/>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6872" name="AutoShape 8">
              <a:extLst>
                <a:ext uri="{FF2B5EF4-FFF2-40B4-BE49-F238E27FC236}">
                  <a16:creationId xmlns="" xmlns:a14="http://schemas.microsoft.com/office/drawing/2010/main" xmlns:a16="http://schemas.microsoft.com/office/drawing/2014/main" id="{F105F5FC-4012-4D49-B6BC-7021D2C140BB}"/>
                </a:ext>
              </a:extLst>
            </p:cNvPr>
            <p:cNvSpPr>
              <a:spLocks/>
            </p:cNvSpPr>
            <p:nvPr/>
          </p:nvSpPr>
          <p:spPr bwMode="auto">
            <a:xfrm>
              <a:off x="4793735" y="2154248"/>
              <a:ext cx="1714316" cy="1273182"/>
            </a:xfrm>
            <a:custGeom>
              <a:avLst/>
              <a:gdLst>
                <a:gd name="T0" fmla="*/ 857118 w 21525"/>
                <a:gd name="T1" fmla="*/ 636591 h 21600"/>
                <a:gd name="T2" fmla="*/ 857118 w 21525"/>
                <a:gd name="T3" fmla="*/ 636591 h 21600"/>
                <a:gd name="T4" fmla="*/ 857118 w 21525"/>
                <a:gd name="T5" fmla="*/ 636591 h 21600"/>
                <a:gd name="T6" fmla="*/ 857118 w 21525"/>
                <a:gd name="T7" fmla="*/ 6365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5" h="21600">
                  <a:moveTo>
                    <a:pt x="0" y="21600"/>
                  </a:moveTo>
                  <a:cubicBezTo>
                    <a:pt x="1751" y="20273"/>
                    <a:pt x="3294" y="18497"/>
                    <a:pt x="4541" y="16371"/>
                  </a:cubicBezTo>
                  <a:cubicBezTo>
                    <a:pt x="5258" y="15150"/>
                    <a:pt x="5871" y="13823"/>
                    <a:pt x="6368" y="12417"/>
                  </a:cubicBezTo>
                  <a:cubicBezTo>
                    <a:pt x="10195" y="12295"/>
                    <a:pt x="13889" y="10493"/>
                    <a:pt x="16891" y="7283"/>
                  </a:cubicBezTo>
                  <a:cubicBezTo>
                    <a:pt x="18750" y="5296"/>
                    <a:pt x="20289" y="2818"/>
                    <a:pt x="21415" y="0"/>
                  </a:cubicBezTo>
                  <a:cubicBezTo>
                    <a:pt x="21600" y="2934"/>
                    <a:pt x="21552" y="5886"/>
                    <a:pt x="21271" y="8807"/>
                  </a:cubicBezTo>
                  <a:cubicBezTo>
                    <a:pt x="21003" y="11590"/>
                    <a:pt x="20525" y="14330"/>
                    <a:pt x="19845" y="16982"/>
                  </a:cubicBezTo>
                  <a:cubicBezTo>
                    <a:pt x="16551" y="16143"/>
                    <a:pt x="13173" y="16087"/>
                    <a:pt x="9865" y="16817"/>
                  </a:cubicBezTo>
                  <a:cubicBezTo>
                    <a:pt x="6388" y="17583"/>
                    <a:pt x="3044" y="19205"/>
                    <a:pt x="0" y="21600"/>
                  </a:cubicBezTo>
                  <a:close/>
                </a:path>
              </a:pathLst>
            </a:custGeom>
            <a:solidFill>
              <a:srgbClr val="D8DC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6873" name="AutoShape 9">
              <a:extLst>
                <a:ext uri="{FF2B5EF4-FFF2-40B4-BE49-F238E27FC236}">
                  <a16:creationId xmlns="" xmlns:a14="http://schemas.microsoft.com/office/drawing/2010/main" xmlns:a16="http://schemas.microsoft.com/office/drawing/2014/main" id="{D8D48619-8DE1-4D48-B66D-F7E7427476D1}"/>
                </a:ext>
              </a:extLst>
            </p:cNvPr>
            <p:cNvSpPr>
              <a:spLocks/>
            </p:cNvSpPr>
            <p:nvPr/>
          </p:nvSpPr>
          <p:spPr bwMode="auto">
            <a:xfrm rot="7185645">
              <a:off x="3961083" y="5917508"/>
              <a:ext cx="1725622" cy="1269864"/>
            </a:xfrm>
            <a:custGeom>
              <a:avLst/>
              <a:gdLst>
                <a:gd name="T0" fmla="*/ 862811 w 21522"/>
                <a:gd name="T1" fmla="*/ 634932 h 21600"/>
                <a:gd name="T2" fmla="*/ 862811 w 21522"/>
                <a:gd name="T3" fmla="*/ 634932 h 21600"/>
                <a:gd name="T4" fmla="*/ 862811 w 21522"/>
                <a:gd name="T5" fmla="*/ 634932 h 21600"/>
                <a:gd name="T6" fmla="*/ 862811 w 21522"/>
                <a:gd name="T7" fmla="*/ 6349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2" h="21600">
                  <a:moveTo>
                    <a:pt x="0" y="21600"/>
                  </a:moveTo>
                  <a:cubicBezTo>
                    <a:pt x="1739" y="20270"/>
                    <a:pt x="3271" y="18489"/>
                    <a:pt x="4510" y="16359"/>
                  </a:cubicBezTo>
                  <a:cubicBezTo>
                    <a:pt x="5222" y="15135"/>
                    <a:pt x="5831" y="13805"/>
                    <a:pt x="6324" y="12396"/>
                  </a:cubicBezTo>
                  <a:cubicBezTo>
                    <a:pt x="10115" y="12199"/>
                    <a:pt x="13767" y="10400"/>
                    <a:pt x="16775" y="7250"/>
                  </a:cubicBezTo>
                  <a:cubicBezTo>
                    <a:pt x="18662" y="5274"/>
                    <a:pt x="20246" y="2810"/>
                    <a:pt x="21436" y="0"/>
                  </a:cubicBezTo>
                  <a:cubicBezTo>
                    <a:pt x="21600" y="2917"/>
                    <a:pt x="21528" y="5850"/>
                    <a:pt x="21222" y="8746"/>
                  </a:cubicBezTo>
                  <a:cubicBezTo>
                    <a:pt x="20920" y="11599"/>
                    <a:pt x="20392" y="14399"/>
                    <a:pt x="19647" y="17096"/>
                  </a:cubicBezTo>
                  <a:cubicBezTo>
                    <a:pt x="16409" y="16271"/>
                    <a:pt x="13092" y="16206"/>
                    <a:pt x="9838" y="16903"/>
                  </a:cubicBezTo>
                  <a:cubicBezTo>
                    <a:pt x="6377" y="17645"/>
                    <a:pt x="3044" y="19236"/>
                    <a:pt x="0" y="21600"/>
                  </a:cubicBezTo>
                  <a:close/>
                </a:path>
              </a:pathLst>
            </a:custGeom>
            <a:solidFill>
              <a:srgbClr val="C5D0D9"/>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6874" name="AutoShape 10">
              <a:extLst>
                <a:ext uri="{FF2B5EF4-FFF2-40B4-BE49-F238E27FC236}">
                  <a16:creationId xmlns="" xmlns:a14="http://schemas.microsoft.com/office/drawing/2010/main" xmlns:a16="http://schemas.microsoft.com/office/drawing/2014/main" id="{4A4CE670-0E9E-4AC7-8807-66C6077998C1}"/>
                </a:ext>
              </a:extLst>
            </p:cNvPr>
            <p:cNvSpPr>
              <a:spLocks/>
            </p:cNvSpPr>
            <p:nvPr/>
          </p:nvSpPr>
          <p:spPr bwMode="auto">
            <a:xfrm rot="-7240005">
              <a:off x="1123730" y="3316376"/>
              <a:ext cx="1741497" cy="1287324"/>
            </a:xfrm>
            <a:custGeom>
              <a:avLst/>
              <a:gdLst>
                <a:gd name="T0" fmla="*/ 870708 w 21515"/>
                <a:gd name="T1" fmla="*/ 643662 h 21600"/>
                <a:gd name="T2" fmla="*/ 870708 w 21515"/>
                <a:gd name="T3" fmla="*/ 643662 h 21600"/>
                <a:gd name="T4" fmla="*/ 870708 w 21515"/>
                <a:gd name="T5" fmla="*/ 643662 h 21600"/>
                <a:gd name="T6" fmla="*/ 870708 w 21515"/>
                <a:gd name="T7" fmla="*/ 64366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15" h="21600">
                  <a:moveTo>
                    <a:pt x="0" y="21600"/>
                  </a:moveTo>
                  <a:cubicBezTo>
                    <a:pt x="1667" y="20274"/>
                    <a:pt x="3145" y="18551"/>
                    <a:pt x="4364" y="16513"/>
                  </a:cubicBezTo>
                  <a:cubicBezTo>
                    <a:pt x="5103" y="15277"/>
                    <a:pt x="5741" y="13936"/>
                    <a:pt x="6265" y="12512"/>
                  </a:cubicBezTo>
                  <a:cubicBezTo>
                    <a:pt x="10014" y="12278"/>
                    <a:pt x="13623" y="10506"/>
                    <a:pt x="16618" y="7431"/>
                  </a:cubicBezTo>
                  <a:cubicBezTo>
                    <a:pt x="18578" y="5417"/>
                    <a:pt x="20223" y="2890"/>
                    <a:pt x="21454" y="0"/>
                  </a:cubicBezTo>
                  <a:cubicBezTo>
                    <a:pt x="21600" y="3087"/>
                    <a:pt x="21482" y="6187"/>
                    <a:pt x="21104" y="9238"/>
                  </a:cubicBezTo>
                  <a:cubicBezTo>
                    <a:pt x="20773" y="11908"/>
                    <a:pt x="20244" y="14526"/>
                    <a:pt x="19524" y="17051"/>
                  </a:cubicBezTo>
                  <a:cubicBezTo>
                    <a:pt x="16283" y="16325"/>
                    <a:pt x="12977" y="16321"/>
                    <a:pt x="9735" y="17038"/>
                  </a:cubicBezTo>
                  <a:cubicBezTo>
                    <a:pt x="6322" y="17793"/>
                    <a:pt x="3030" y="19336"/>
                    <a:pt x="0" y="21600"/>
                  </a:cubicBezTo>
                  <a:close/>
                </a:path>
              </a:pathLst>
            </a:custGeom>
            <a:solidFill>
              <a:srgbClr val="B3BAC2"/>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36875" name="Rectangle 11">
            <a:extLst>
              <a:ext uri="{FF2B5EF4-FFF2-40B4-BE49-F238E27FC236}">
                <a16:creationId xmlns="" xmlns:a14="http://schemas.microsoft.com/office/drawing/2010/main" xmlns:a16="http://schemas.microsoft.com/office/drawing/2014/main" id="{46DCE897-6F60-4BF6-9F9C-12B4E96542DF}"/>
              </a:ext>
            </a:extLst>
          </p:cNvPr>
          <p:cNvSpPr>
            <a:spLocks/>
          </p:cNvSpPr>
          <p:nvPr/>
        </p:nvSpPr>
        <p:spPr bwMode="auto">
          <a:xfrm>
            <a:off x="10269538" y="4960938"/>
            <a:ext cx="3905250" cy="1089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A</a:t>
            </a:r>
          </a:p>
        </p:txBody>
      </p:sp>
      <p:sp>
        <p:nvSpPr>
          <p:cNvPr id="36876" name="Rectangle 12">
            <a:extLst>
              <a:ext uri="{FF2B5EF4-FFF2-40B4-BE49-F238E27FC236}">
                <a16:creationId xmlns="" xmlns:a14="http://schemas.microsoft.com/office/drawing/2010/main" xmlns:a16="http://schemas.microsoft.com/office/drawing/2014/main" id="{99265618-F7FE-48F7-9641-50FBDCB88394}"/>
              </a:ext>
            </a:extLst>
          </p:cNvPr>
          <p:cNvSpPr>
            <a:spLocks/>
          </p:cNvSpPr>
          <p:nvPr/>
        </p:nvSpPr>
        <p:spPr bwMode="auto">
          <a:xfrm>
            <a:off x="12091988" y="8099425"/>
            <a:ext cx="3905250" cy="1089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B</a:t>
            </a:r>
          </a:p>
        </p:txBody>
      </p:sp>
      <p:sp>
        <p:nvSpPr>
          <p:cNvPr id="36877" name="Rectangle 13">
            <a:extLst>
              <a:ext uri="{FF2B5EF4-FFF2-40B4-BE49-F238E27FC236}">
                <a16:creationId xmlns="" xmlns:a14="http://schemas.microsoft.com/office/drawing/2010/main" xmlns:a16="http://schemas.microsoft.com/office/drawing/2014/main" id="{C0C123E0-C56E-45BD-9AE5-C6F32A30D15B}"/>
              </a:ext>
            </a:extLst>
          </p:cNvPr>
          <p:cNvSpPr>
            <a:spLocks/>
          </p:cNvSpPr>
          <p:nvPr/>
        </p:nvSpPr>
        <p:spPr bwMode="auto">
          <a:xfrm>
            <a:off x="8458200" y="8099425"/>
            <a:ext cx="3905250" cy="1089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C</a:t>
            </a:r>
          </a:p>
        </p:txBody>
      </p:sp>
      <p:sp>
        <p:nvSpPr>
          <p:cNvPr id="36880" name="Rectangle 16">
            <a:extLst>
              <a:ext uri="{FF2B5EF4-FFF2-40B4-BE49-F238E27FC236}">
                <a16:creationId xmlns="" xmlns:a14="http://schemas.microsoft.com/office/drawing/2010/main" xmlns:a16="http://schemas.microsoft.com/office/drawing/2014/main" id="{9184BF38-1BA1-4184-A383-DC202EA90662}"/>
              </a:ext>
            </a:extLst>
          </p:cNvPr>
          <p:cNvSpPr>
            <a:spLocks/>
          </p:cNvSpPr>
          <p:nvPr/>
        </p:nvSpPr>
        <p:spPr bwMode="auto">
          <a:xfrm>
            <a:off x="15751175" y="4521200"/>
            <a:ext cx="54054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36881" name="Rectangle 17">
            <a:extLst>
              <a:ext uri="{FF2B5EF4-FFF2-40B4-BE49-F238E27FC236}">
                <a16:creationId xmlns="" xmlns:a14="http://schemas.microsoft.com/office/drawing/2010/main" xmlns:a16="http://schemas.microsoft.com/office/drawing/2014/main" id="{DA20376D-FB0B-4C4C-9D08-FAE05D2A16AE}"/>
              </a:ext>
            </a:extLst>
          </p:cNvPr>
          <p:cNvSpPr>
            <a:spLocks/>
          </p:cNvSpPr>
          <p:nvPr/>
        </p:nvSpPr>
        <p:spPr bwMode="auto">
          <a:xfrm>
            <a:off x="15749588" y="5027613"/>
            <a:ext cx="6345237"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 nibh euismod tincidunt ut laoreet</a:t>
            </a:r>
          </a:p>
        </p:txBody>
      </p:sp>
      <p:sp>
        <p:nvSpPr>
          <p:cNvPr id="36883" name="Oval 19">
            <a:extLst>
              <a:ext uri="{FF2B5EF4-FFF2-40B4-BE49-F238E27FC236}">
                <a16:creationId xmlns="" xmlns:a14="http://schemas.microsoft.com/office/drawing/2010/main" xmlns:a16="http://schemas.microsoft.com/office/drawing/2014/main" id="{E7353DE5-A77F-4134-BF6C-5CDE6B17DA89}"/>
              </a:ext>
            </a:extLst>
          </p:cNvPr>
          <p:cNvSpPr>
            <a:spLocks/>
          </p:cNvSpPr>
          <p:nvPr/>
        </p:nvSpPr>
        <p:spPr bwMode="auto">
          <a:xfrm>
            <a:off x="14825663" y="4178300"/>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6884" name="Rectangle 20">
            <a:extLst>
              <a:ext uri="{FF2B5EF4-FFF2-40B4-BE49-F238E27FC236}">
                <a16:creationId xmlns="" xmlns:a14="http://schemas.microsoft.com/office/drawing/2010/main" xmlns:a16="http://schemas.microsoft.com/office/drawing/2014/main" id="{DD0047D1-7BB5-422F-8EB4-744CB46F812C}"/>
              </a:ext>
            </a:extLst>
          </p:cNvPr>
          <p:cNvSpPr>
            <a:spLocks/>
          </p:cNvSpPr>
          <p:nvPr/>
        </p:nvSpPr>
        <p:spPr bwMode="auto">
          <a:xfrm>
            <a:off x="14825663" y="4492625"/>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A</a:t>
            </a:r>
          </a:p>
        </p:txBody>
      </p:sp>
      <p:sp>
        <p:nvSpPr>
          <p:cNvPr id="36887" name="Rectangle 23">
            <a:extLst>
              <a:ext uri="{FF2B5EF4-FFF2-40B4-BE49-F238E27FC236}">
                <a16:creationId xmlns="" xmlns:a14="http://schemas.microsoft.com/office/drawing/2010/main" xmlns:a16="http://schemas.microsoft.com/office/drawing/2014/main" id="{A4E6C8E6-13FA-4F44-9DDD-B2AA504D1F3D}"/>
              </a:ext>
            </a:extLst>
          </p:cNvPr>
          <p:cNvSpPr>
            <a:spLocks/>
          </p:cNvSpPr>
          <p:nvPr/>
        </p:nvSpPr>
        <p:spPr bwMode="auto">
          <a:xfrm>
            <a:off x="17783175" y="7959725"/>
            <a:ext cx="540543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36888" name="Rectangle 24">
            <a:extLst>
              <a:ext uri="{FF2B5EF4-FFF2-40B4-BE49-F238E27FC236}">
                <a16:creationId xmlns="" xmlns:a14="http://schemas.microsoft.com/office/drawing/2010/main" xmlns:a16="http://schemas.microsoft.com/office/drawing/2014/main" id="{12424087-4020-4566-9D36-3DEA44C4993A}"/>
              </a:ext>
            </a:extLst>
          </p:cNvPr>
          <p:cNvSpPr>
            <a:spLocks/>
          </p:cNvSpPr>
          <p:nvPr/>
        </p:nvSpPr>
        <p:spPr bwMode="auto">
          <a:xfrm>
            <a:off x="17781588" y="8466138"/>
            <a:ext cx="4105275" cy="1416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 nibh euismod tincidunt ut laoreet</a:t>
            </a:r>
          </a:p>
        </p:txBody>
      </p:sp>
      <p:sp>
        <p:nvSpPr>
          <p:cNvPr id="36890" name="Oval 26">
            <a:extLst>
              <a:ext uri="{FF2B5EF4-FFF2-40B4-BE49-F238E27FC236}">
                <a16:creationId xmlns="" xmlns:a14="http://schemas.microsoft.com/office/drawing/2010/main" xmlns:a16="http://schemas.microsoft.com/office/drawing/2014/main" id="{2C2E991B-9D09-470B-8B63-09453E231142}"/>
              </a:ext>
            </a:extLst>
          </p:cNvPr>
          <p:cNvSpPr>
            <a:spLocks/>
          </p:cNvSpPr>
          <p:nvPr/>
        </p:nvSpPr>
        <p:spPr bwMode="auto">
          <a:xfrm>
            <a:off x="16857663" y="7616825"/>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6891" name="Rectangle 27">
            <a:extLst>
              <a:ext uri="{FF2B5EF4-FFF2-40B4-BE49-F238E27FC236}">
                <a16:creationId xmlns="" xmlns:a14="http://schemas.microsoft.com/office/drawing/2010/main" xmlns:a16="http://schemas.microsoft.com/office/drawing/2014/main" id="{5C1076C0-DFD0-4221-9981-D99C7617F4AE}"/>
              </a:ext>
            </a:extLst>
          </p:cNvPr>
          <p:cNvSpPr>
            <a:spLocks/>
          </p:cNvSpPr>
          <p:nvPr/>
        </p:nvSpPr>
        <p:spPr bwMode="auto">
          <a:xfrm>
            <a:off x="16870363" y="7931150"/>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B</a:t>
            </a:r>
          </a:p>
        </p:txBody>
      </p:sp>
      <p:sp>
        <p:nvSpPr>
          <p:cNvPr id="36893" name="Rectangle 29">
            <a:extLst>
              <a:ext uri="{FF2B5EF4-FFF2-40B4-BE49-F238E27FC236}">
                <a16:creationId xmlns="" xmlns:a14="http://schemas.microsoft.com/office/drawing/2010/main" xmlns:a16="http://schemas.microsoft.com/office/drawing/2014/main" id="{75C8B3E2-A0E8-4B1C-AC05-0B8E488B7CD3}"/>
              </a:ext>
            </a:extLst>
          </p:cNvPr>
          <p:cNvSpPr>
            <a:spLocks/>
          </p:cNvSpPr>
          <p:nvPr/>
        </p:nvSpPr>
        <p:spPr bwMode="auto">
          <a:xfrm>
            <a:off x="2468563" y="7959725"/>
            <a:ext cx="4208462"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36894" name="Rectangle 30">
            <a:extLst>
              <a:ext uri="{FF2B5EF4-FFF2-40B4-BE49-F238E27FC236}">
                <a16:creationId xmlns="" xmlns:a14="http://schemas.microsoft.com/office/drawing/2010/main" xmlns:a16="http://schemas.microsoft.com/office/drawing/2014/main" id="{63F36BD9-C21D-44D3-B202-49AA055E5241}"/>
              </a:ext>
            </a:extLst>
          </p:cNvPr>
          <p:cNvSpPr>
            <a:spLocks/>
          </p:cNvSpPr>
          <p:nvPr/>
        </p:nvSpPr>
        <p:spPr bwMode="auto">
          <a:xfrm>
            <a:off x="2571750" y="8466138"/>
            <a:ext cx="4105275" cy="1416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 nibh euismod tincidunt ut laoreet</a:t>
            </a:r>
          </a:p>
        </p:txBody>
      </p:sp>
      <p:sp>
        <p:nvSpPr>
          <p:cNvPr id="36896" name="Oval 32">
            <a:extLst>
              <a:ext uri="{FF2B5EF4-FFF2-40B4-BE49-F238E27FC236}">
                <a16:creationId xmlns="" xmlns:a14="http://schemas.microsoft.com/office/drawing/2010/main" xmlns:a16="http://schemas.microsoft.com/office/drawing/2014/main" id="{B71C8C0F-558D-4AA2-9D0B-8B27EA31F777}"/>
              </a:ext>
            </a:extLst>
          </p:cNvPr>
          <p:cNvSpPr>
            <a:spLocks/>
          </p:cNvSpPr>
          <p:nvPr/>
        </p:nvSpPr>
        <p:spPr bwMode="auto">
          <a:xfrm>
            <a:off x="6897688" y="7616825"/>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36897" name="Rectangle 33">
            <a:extLst>
              <a:ext uri="{FF2B5EF4-FFF2-40B4-BE49-F238E27FC236}">
                <a16:creationId xmlns="" xmlns:a14="http://schemas.microsoft.com/office/drawing/2010/main" xmlns:a16="http://schemas.microsoft.com/office/drawing/2014/main" id="{B9D64389-3935-4154-A1B3-B208C87E1132}"/>
              </a:ext>
            </a:extLst>
          </p:cNvPr>
          <p:cNvSpPr>
            <a:spLocks/>
          </p:cNvSpPr>
          <p:nvPr/>
        </p:nvSpPr>
        <p:spPr bwMode="auto">
          <a:xfrm>
            <a:off x="6897688" y="7931150"/>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C</a:t>
            </a:r>
          </a:p>
        </p:txBody>
      </p:sp>
      <p:sp>
        <p:nvSpPr>
          <p:cNvPr id="36898" name="Text Box 34">
            <a:extLst>
              <a:ext uri="{FF2B5EF4-FFF2-40B4-BE49-F238E27FC236}">
                <a16:creationId xmlns="" xmlns:a14="http://schemas.microsoft.com/office/drawing/2010/main" xmlns:a16="http://schemas.microsoft.com/office/drawing/2014/main" id="{CC3EFBC5-68F3-478F-9426-63AFD33059F7}"/>
              </a:ext>
            </a:extLst>
          </p:cNvPr>
          <p:cNvSpPr txBox="1">
            <a:spLocks/>
          </p:cNvSpPr>
          <p:nvPr/>
        </p:nvSpPr>
        <p:spPr bwMode="auto">
          <a:xfrm>
            <a:off x="2444750" y="1838325"/>
            <a:ext cx="7559675" cy="3925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lstStyle/>
          <a:p>
            <a:pPr eaLnBrk="1">
              <a:defRPr/>
            </a:pPr>
            <a:r>
              <a:rPr lang="x-none" altLang="x-none" sz="96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Spinner</a:t>
            </a:r>
          </a:p>
          <a:p>
            <a:pPr eaLnBrk="1">
              <a:defRPr/>
            </a:pPr>
            <a:r>
              <a:rPr lang="x-none" altLang="x-none" sz="9600" baseline="0">
                <a:solidFill>
                  <a:srgbClr val="3F4347"/>
                </a:solidFill>
                <a:latin typeface="微软雅黑" panose="020B0503020204020204" pitchFamily="34" charset="-122"/>
                <a:ea typeface="微软雅黑" panose="020B0503020204020204" pitchFamily="34" charset="-122"/>
                <a:cs typeface="Open Sans Light" charset="0"/>
                <a:sym typeface="Open Sans Light" charset="0"/>
              </a:rPr>
              <a:t>Infographic</a:t>
            </a:r>
          </a:p>
        </p:txBody>
      </p:sp>
    </p:spTree>
  </p:cSld>
  <p:clrMapOvr>
    <a:masterClrMapping/>
  </p:clrMapOvr>
  <p:transition spd="med" advClick="0" advTm="3000">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1">
            <a:extLst>
              <a:ext uri="{FF2B5EF4-FFF2-40B4-BE49-F238E27FC236}">
                <a16:creationId xmlns="" xmlns:a14="http://schemas.microsoft.com/office/drawing/2010/main" xmlns:a16="http://schemas.microsoft.com/office/drawing/2014/main" id="{F85C1C89-EDAD-420D-99B9-1CC6D7386098}"/>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54B81B5D-63E6-4457-86A9-AA94E9A079C4}"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35</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37891" name="Rectangle 3">
            <a:extLst>
              <a:ext uri="{FF2B5EF4-FFF2-40B4-BE49-F238E27FC236}">
                <a16:creationId xmlns="" xmlns:a14="http://schemas.microsoft.com/office/drawing/2010/main" xmlns:a16="http://schemas.microsoft.com/office/drawing/2014/main" id="{C07C581C-E987-4CD4-8291-CD5FE1E1CE8E}"/>
              </a:ext>
            </a:extLst>
          </p:cNvPr>
          <p:cNvSpPr>
            <a:spLocks/>
          </p:cNvSpPr>
          <p:nvPr/>
        </p:nvSpPr>
        <p:spPr bwMode="auto">
          <a:xfrm>
            <a:off x="14587538" y="3040063"/>
            <a:ext cx="492442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7892" name="Rectangle 4">
            <a:extLst>
              <a:ext uri="{FF2B5EF4-FFF2-40B4-BE49-F238E27FC236}">
                <a16:creationId xmlns="" xmlns:a14="http://schemas.microsoft.com/office/drawing/2010/main" xmlns:a16="http://schemas.microsoft.com/office/drawing/2014/main" id="{BFBA05DE-FE90-4B9F-8355-921BD9F7136C}"/>
              </a:ext>
            </a:extLst>
          </p:cNvPr>
          <p:cNvSpPr>
            <a:spLocks/>
          </p:cNvSpPr>
          <p:nvPr/>
        </p:nvSpPr>
        <p:spPr bwMode="auto">
          <a:xfrm>
            <a:off x="14587538" y="3546475"/>
            <a:ext cx="7156450"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a:t>
            </a:r>
          </a:p>
        </p:txBody>
      </p:sp>
      <p:sp>
        <p:nvSpPr>
          <p:cNvPr id="37894" name="Rectangle 6">
            <a:extLst>
              <a:ext uri="{FF2B5EF4-FFF2-40B4-BE49-F238E27FC236}">
                <a16:creationId xmlns="" xmlns:a14="http://schemas.microsoft.com/office/drawing/2010/main" xmlns:a16="http://schemas.microsoft.com/office/drawing/2014/main" id="{1074032A-AA28-4D9F-B4D1-E01151A9C3BE}"/>
              </a:ext>
            </a:extLst>
          </p:cNvPr>
          <p:cNvSpPr>
            <a:spLocks/>
          </p:cNvSpPr>
          <p:nvPr/>
        </p:nvSpPr>
        <p:spPr bwMode="auto">
          <a:xfrm>
            <a:off x="13412788" y="2725738"/>
            <a:ext cx="901700" cy="898525"/>
          </a:xfrm>
          <a:prstGeom prst="rect">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7895" name="Text Box 7">
            <a:extLst>
              <a:ext uri="{FF2B5EF4-FFF2-40B4-BE49-F238E27FC236}">
                <a16:creationId xmlns="" xmlns:a14="http://schemas.microsoft.com/office/drawing/2010/main" xmlns:a16="http://schemas.microsoft.com/office/drawing/2014/main" id="{FB59089E-2BE0-43E5-BC95-EDF41DFB25D6}"/>
              </a:ext>
            </a:extLst>
          </p:cNvPr>
          <p:cNvSpPr txBox="1">
            <a:spLocks/>
          </p:cNvSpPr>
          <p:nvPr/>
        </p:nvSpPr>
        <p:spPr bwMode="auto">
          <a:xfrm>
            <a:off x="13412788" y="3213100"/>
            <a:ext cx="901700" cy="31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b="1" dirty="0">
                <a:solidFill>
                  <a:srgbClr val="FFFFFF"/>
                </a:solidFill>
                <a:latin typeface="微软雅黑" panose="020B0503020204020204" pitchFamily="34" charset="-122"/>
                <a:ea typeface="微软雅黑" panose="020B0503020204020204" pitchFamily="34" charset="-122"/>
                <a:cs typeface="Open Sans" charset="0"/>
                <a:sym typeface="Open Sans" charset="0"/>
              </a:rPr>
              <a:t>1</a:t>
            </a:r>
          </a:p>
        </p:txBody>
      </p:sp>
      <p:sp>
        <p:nvSpPr>
          <p:cNvPr id="37897" name="Rectangle 9">
            <a:extLst>
              <a:ext uri="{FF2B5EF4-FFF2-40B4-BE49-F238E27FC236}">
                <a16:creationId xmlns="" xmlns:a14="http://schemas.microsoft.com/office/drawing/2010/main" xmlns:a16="http://schemas.microsoft.com/office/drawing/2014/main" id="{9B6720E1-E005-4BA4-BABC-E7B705FEF32E}"/>
              </a:ext>
            </a:extLst>
          </p:cNvPr>
          <p:cNvSpPr>
            <a:spLocks/>
          </p:cNvSpPr>
          <p:nvPr/>
        </p:nvSpPr>
        <p:spPr bwMode="auto">
          <a:xfrm>
            <a:off x="14587538" y="5256213"/>
            <a:ext cx="492442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7898" name="Rectangle 10">
            <a:extLst>
              <a:ext uri="{FF2B5EF4-FFF2-40B4-BE49-F238E27FC236}">
                <a16:creationId xmlns="" xmlns:a14="http://schemas.microsoft.com/office/drawing/2010/main" xmlns:a16="http://schemas.microsoft.com/office/drawing/2014/main" id="{E9284DEB-FAC2-443F-A1B1-85C3BC62E696}"/>
              </a:ext>
            </a:extLst>
          </p:cNvPr>
          <p:cNvSpPr>
            <a:spLocks/>
          </p:cNvSpPr>
          <p:nvPr/>
        </p:nvSpPr>
        <p:spPr bwMode="auto">
          <a:xfrm>
            <a:off x="14587538" y="5762625"/>
            <a:ext cx="7156450"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a:t>
            </a:r>
          </a:p>
        </p:txBody>
      </p:sp>
      <p:sp>
        <p:nvSpPr>
          <p:cNvPr id="37900" name="Rectangle 12">
            <a:extLst>
              <a:ext uri="{FF2B5EF4-FFF2-40B4-BE49-F238E27FC236}">
                <a16:creationId xmlns="" xmlns:a14="http://schemas.microsoft.com/office/drawing/2010/main" xmlns:a16="http://schemas.microsoft.com/office/drawing/2014/main" id="{75D3CCF1-5CE5-480D-B7E8-EBE65866B312}"/>
              </a:ext>
            </a:extLst>
          </p:cNvPr>
          <p:cNvSpPr>
            <a:spLocks/>
          </p:cNvSpPr>
          <p:nvPr/>
        </p:nvSpPr>
        <p:spPr bwMode="auto">
          <a:xfrm>
            <a:off x="13412788" y="4941888"/>
            <a:ext cx="901700" cy="898525"/>
          </a:xfrm>
          <a:prstGeom prst="rect">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7901" name="Text Box 13">
            <a:extLst>
              <a:ext uri="{FF2B5EF4-FFF2-40B4-BE49-F238E27FC236}">
                <a16:creationId xmlns="" xmlns:a14="http://schemas.microsoft.com/office/drawing/2010/main" xmlns:a16="http://schemas.microsoft.com/office/drawing/2014/main" id="{5BC95C4E-ECFA-4697-A7F2-E897DD2EBC73}"/>
              </a:ext>
            </a:extLst>
          </p:cNvPr>
          <p:cNvSpPr txBox="1">
            <a:spLocks/>
          </p:cNvSpPr>
          <p:nvPr/>
        </p:nvSpPr>
        <p:spPr bwMode="auto">
          <a:xfrm>
            <a:off x="13412788" y="5429250"/>
            <a:ext cx="901700" cy="31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b="1" dirty="0">
                <a:solidFill>
                  <a:srgbClr val="FFFFFF"/>
                </a:solidFill>
                <a:latin typeface="微软雅黑" panose="020B0503020204020204" pitchFamily="34" charset="-122"/>
                <a:ea typeface="微软雅黑" panose="020B0503020204020204" pitchFamily="34" charset="-122"/>
                <a:cs typeface="Open Sans" charset="0"/>
                <a:sym typeface="Open Sans" charset="0"/>
              </a:rPr>
              <a:t>2</a:t>
            </a:r>
          </a:p>
        </p:txBody>
      </p:sp>
      <p:sp>
        <p:nvSpPr>
          <p:cNvPr id="37903" name="Rectangle 15">
            <a:extLst>
              <a:ext uri="{FF2B5EF4-FFF2-40B4-BE49-F238E27FC236}">
                <a16:creationId xmlns="" xmlns:a14="http://schemas.microsoft.com/office/drawing/2010/main" xmlns:a16="http://schemas.microsoft.com/office/drawing/2014/main" id="{9A1A9A57-9472-480A-AE5E-5CA24A4D7E39}"/>
              </a:ext>
            </a:extLst>
          </p:cNvPr>
          <p:cNvSpPr>
            <a:spLocks/>
          </p:cNvSpPr>
          <p:nvPr/>
        </p:nvSpPr>
        <p:spPr bwMode="auto">
          <a:xfrm>
            <a:off x="14587538" y="7472363"/>
            <a:ext cx="4924425"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7904" name="Rectangle 16">
            <a:extLst>
              <a:ext uri="{FF2B5EF4-FFF2-40B4-BE49-F238E27FC236}">
                <a16:creationId xmlns="" xmlns:a14="http://schemas.microsoft.com/office/drawing/2010/main" xmlns:a16="http://schemas.microsoft.com/office/drawing/2014/main" id="{6A5B38A6-7B33-41BD-8DA7-C8A9126376F1}"/>
              </a:ext>
            </a:extLst>
          </p:cNvPr>
          <p:cNvSpPr>
            <a:spLocks/>
          </p:cNvSpPr>
          <p:nvPr/>
        </p:nvSpPr>
        <p:spPr bwMode="auto">
          <a:xfrm>
            <a:off x="14587538" y="7978775"/>
            <a:ext cx="7156450" cy="76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a:t>
            </a:r>
          </a:p>
        </p:txBody>
      </p:sp>
      <p:sp>
        <p:nvSpPr>
          <p:cNvPr id="37906" name="Rectangle 18">
            <a:extLst>
              <a:ext uri="{FF2B5EF4-FFF2-40B4-BE49-F238E27FC236}">
                <a16:creationId xmlns="" xmlns:a14="http://schemas.microsoft.com/office/drawing/2010/main" xmlns:a16="http://schemas.microsoft.com/office/drawing/2014/main" id="{F4548C3C-31E3-4295-921A-11F4F5AD71D9}"/>
              </a:ext>
            </a:extLst>
          </p:cNvPr>
          <p:cNvSpPr>
            <a:spLocks/>
          </p:cNvSpPr>
          <p:nvPr/>
        </p:nvSpPr>
        <p:spPr bwMode="auto">
          <a:xfrm>
            <a:off x="13412788" y="7158038"/>
            <a:ext cx="901700" cy="900112"/>
          </a:xfrm>
          <a:prstGeom prst="rect">
            <a:avLst/>
          </a:pr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7907" name="Text Box 19">
            <a:extLst>
              <a:ext uri="{FF2B5EF4-FFF2-40B4-BE49-F238E27FC236}">
                <a16:creationId xmlns="" xmlns:a14="http://schemas.microsoft.com/office/drawing/2010/main" xmlns:a16="http://schemas.microsoft.com/office/drawing/2014/main" id="{FF016462-AA23-4F26-8AFE-E65E49B21BA4}"/>
              </a:ext>
            </a:extLst>
          </p:cNvPr>
          <p:cNvSpPr txBox="1">
            <a:spLocks/>
          </p:cNvSpPr>
          <p:nvPr/>
        </p:nvSpPr>
        <p:spPr bwMode="auto">
          <a:xfrm>
            <a:off x="13412788" y="7645400"/>
            <a:ext cx="901700" cy="31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b="1" dirty="0">
                <a:solidFill>
                  <a:srgbClr val="FFFFFF"/>
                </a:solidFill>
                <a:latin typeface="微软雅黑" panose="020B0503020204020204" pitchFamily="34" charset="-122"/>
                <a:ea typeface="微软雅黑" panose="020B0503020204020204" pitchFamily="34" charset="-122"/>
                <a:cs typeface="Open Sans" charset="0"/>
                <a:sym typeface="Open Sans" charset="0"/>
              </a:rPr>
              <a:t>3</a:t>
            </a:r>
          </a:p>
        </p:txBody>
      </p:sp>
      <p:grpSp>
        <p:nvGrpSpPr>
          <p:cNvPr id="73743" name="Group 21">
            <a:extLst>
              <a:ext uri="{FF2B5EF4-FFF2-40B4-BE49-F238E27FC236}">
                <a16:creationId xmlns="" xmlns:a14="http://schemas.microsoft.com/office/drawing/2010/main" xmlns:a16="http://schemas.microsoft.com/office/drawing/2014/main" id="{E4C33BBB-D9C7-465F-9324-60503B60DBCC}"/>
              </a:ext>
            </a:extLst>
          </p:cNvPr>
          <p:cNvGrpSpPr>
            <a:grpSpLocks/>
          </p:cNvGrpSpPr>
          <p:nvPr/>
        </p:nvGrpSpPr>
        <p:grpSpPr bwMode="auto">
          <a:xfrm>
            <a:off x="4244975" y="3378200"/>
            <a:ext cx="6899275" cy="6203950"/>
            <a:chOff x="0" y="0"/>
            <a:chExt cx="6900130" cy="6204562"/>
          </a:xfrm>
        </p:grpSpPr>
        <p:sp>
          <p:nvSpPr>
            <p:cNvPr id="37910" name="AutoShape 22">
              <a:extLst>
                <a:ext uri="{FF2B5EF4-FFF2-40B4-BE49-F238E27FC236}">
                  <a16:creationId xmlns="" xmlns:a14="http://schemas.microsoft.com/office/drawing/2010/main" xmlns:a16="http://schemas.microsoft.com/office/drawing/2014/main" id="{4E026C91-0020-4B3A-A1A9-2E7F53A75EC7}"/>
                </a:ext>
              </a:extLst>
            </p:cNvPr>
            <p:cNvSpPr>
              <a:spLocks/>
            </p:cNvSpPr>
            <p:nvPr/>
          </p:nvSpPr>
          <p:spPr bwMode="auto">
            <a:xfrm>
              <a:off x="0" y="0"/>
              <a:ext cx="6900130" cy="1500336"/>
            </a:xfrm>
            <a:custGeom>
              <a:avLst/>
              <a:gdLst>
                <a:gd name="T0" fmla="*/ 3450065 w 21600"/>
                <a:gd name="T1" fmla="*/ 750168 h 21600"/>
                <a:gd name="T2" fmla="*/ 3450065 w 21600"/>
                <a:gd name="T3" fmla="*/ 750168 h 21600"/>
                <a:gd name="T4" fmla="*/ 3450065 w 21600"/>
                <a:gd name="T5" fmla="*/ 750168 h 21600"/>
                <a:gd name="T6" fmla="*/ 3450065 w 21600"/>
                <a:gd name="T7" fmla="*/ 75016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348" y="21600"/>
                  </a:lnTo>
                  <a:lnTo>
                    <a:pt x="19252" y="21600"/>
                  </a:lnTo>
                  <a:lnTo>
                    <a:pt x="21600" y="0"/>
                  </a:lnTo>
                  <a:lnTo>
                    <a:pt x="0" y="0"/>
                  </a:lnTo>
                  <a:close/>
                </a:path>
              </a:pathLst>
            </a:custGeom>
            <a:solidFill>
              <a:srgbClr val="E0E4E6">
                <a:alpha val="49019"/>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11" name="AutoShape 23">
              <a:extLst>
                <a:ext uri="{FF2B5EF4-FFF2-40B4-BE49-F238E27FC236}">
                  <a16:creationId xmlns="" xmlns:a14="http://schemas.microsoft.com/office/drawing/2010/main" xmlns:a16="http://schemas.microsoft.com/office/drawing/2014/main" id="{5C83FEB7-C3BF-4E6C-B0D1-33BE84D8837D}"/>
                </a:ext>
              </a:extLst>
            </p:cNvPr>
            <p:cNvSpPr>
              <a:spLocks/>
            </p:cNvSpPr>
            <p:nvPr/>
          </p:nvSpPr>
          <p:spPr bwMode="auto">
            <a:xfrm>
              <a:off x="836717" y="1674978"/>
              <a:ext cx="5226698" cy="1397138"/>
            </a:xfrm>
            <a:custGeom>
              <a:avLst/>
              <a:gdLst>
                <a:gd name="T0" fmla="*/ 2613349 w 21600"/>
                <a:gd name="T1" fmla="*/ 698569 h 21600"/>
                <a:gd name="T2" fmla="*/ 2613349 w 21600"/>
                <a:gd name="T3" fmla="*/ 698569 h 21600"/>
                <a:gd name="T4" fmla="*/ 2613349 w 21600"/>
                <a:gd name="T5" fmla="*/ 698569 h 21600"/>
                <a:gd name="T6" fmla="*/ 2613349 w 21600"/>
                <a:gd name="T7" fmla="*/ 698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890" y="21600"/>
                  </a:lnTo>
                  <a:lnTo>
                    <a:pt x="18710" y="21600"/>
                  </a:lnTo>
                  <a:lnTo>
                    <a:pt x="21600" y="0"/>
                  </a:lnTo>
                  <a:lnTo>
                    <a:pt x="0" y="0"/>
                  </a:lnTo>
                  <a:close/>
                </a:path>
              </a:pathLst>
            </a:custGeom>
            <a:solidFill>
              <a:srgbClr val="E0E4E6">
                <a:alpha val="49019"/>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12" name="AutoShape 24">
              <a:extLst>
                <a:ext uri="{FF2B5EF4-FFF2-40B4-BE49-F238E27FC236}">
                  <a16:creationId xmlns="" xmlns:a14="http://schemas.microsoft.com/office/drawing/2010/main" xmlns:a16="http://schemas.microsoft.com/office/drawing/2014/main" id="{0B088A6A-C37F-4010-B963-BB86F922A99A}"/>
                </a:ext>
              </a:extLst>
            </p:cNvPr>
            <p:cNvSpPr>
              <a:spLocks/>
            </p:cNvSpPr>
            <p:nvPr/>
          </p:nvSpPr>
          <p:spPr bwMode="auto">
            <a:xfrm>
              <a:off x="1536890" y="3072116"/>
              <a:ext cx="3826349" cy="1573367"/>
            </a:xfrm>
            <a:custGeom>
              <a:avLst/>
              <a:gdLst>
                <a:gd name="T0" fmla="*/ 1913174 w 21600"/>
                <a:gd name="T1" fmla="*/ 786684 h 21600"/>
                <a:gd name="T2" fmla="*/ 1913174 w 21600"/>
                <a:gd name="T3" fmla="*/ 786684 h 21600"/>
                <a:gd name="T4" fmla="*/ 1913174 w 21600"/>
                <a:gd name="T5" fmla="*/ 786684 h 21600"/>
                <a:gd name="T6" fmla="*/ 1913174 w 21600"/>
                <a:gd name="T7" fmla="*/ 78668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0" y="0"/>
                  </a:lnTo>
                  <a:close/>
                  <a:moveTo>
                    <a:pt x="493" y="2394"/>
                  </a:moveTo>
                  <a:lnTo>
                    <a:pt x="4436" y="21600"/>
                  </a:lnTo>
                  <a:lnTo>
                    <a:pt x="17164" y="21600"/>
                  </a:lnTo>
                  <a:lnTo>
                    <a:pt x="21107" y="2394"/>
                  </a:lnTo>
                  <a:lnTo>
                    <a:pt x="493" y="2394"/>
                  </a:lnTo>
                  <a:close/>
                </a:path>
              </a:pathLst>
            </a:custGeom>
            <a:solidFill>
              <a:srgbClr val="E0E4E6">
                <a:alpha val="49019"/>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13" name="AutoShape 25">
              <a:extLst>
                <a:ext uri="{FF2B5EF4-FFF2-40B4-BE49-F238E27FC236}">
                  <a16:creationId xmlns="" xmlns:a14="http://schemas.microsoft.com/office/drawing/2010/main" xmlns:a16="http://schemas.microsoft.com/office/drawing/2014/main" id="{B8FCD9E3-99E3-46CF-90A5-FED01692B62C}"/>
                </a:ext>
              </a:extLst>
            </p:cNvPr>
            <p:cNvSpPr>
              <a:spLocks/>
            </p:cNvSpPr>
            <p:nvPr/>
          </p:nvSpPr>
          <p:spPr bwMode="auto">
            <a:xfrm>
              <a:off x="2410124" y="4818538"/>
              <a:ext cx="2079883" cy="1386024"/>
            </a:xfrm>
            <a:custGeom>
              <a:avLst/>
              <a:gdLst>
                <a:gd name="T0" fmla="*/ 1039942 w 21600"/>
                <a:gd name="T1" fmla="*/ 693012 h 21600"/>
                <a:gd name="T2" fmla="*/ 1039942 w 21600"/>
                <a:gd name="T3" fmla="*/ 693012 h 21600"/>
                <a:gd name="T4" fmla="*/ 1039942 w 21600"/>
                <a:gd name="T5" fmla="*/ 693012 h 21600"/>
                <a:gd name="T6" fmla="*/ 1039942 w 21600"/>
                <a:gd name="T7" fmla="*/ 69301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7190" y="21600"/>
                  </a:lnTo>
                  <a:lnTo>
                    <a:pt x="14410" y="21600"/>
                  </a:lnTo>
                  <a:lnTo>
                    <a:pt x="21600" y="0"/>
                  </a:lnTo>
                  <a:lnTo>
                    <a:pt x="0" y="0"/>
                  </a:lnTo>
                  <a:close/>
                </a:path>
              </a:pathLst>
            </a:custGeom>
            <a:solidFill>
              <a:srgbClr val="E0E4E6">
                <a:alpha val="49019"/>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37914" name="AutoShape 26">
            <a:extLst>
              <a:ext uri="{FF2B5EF4-FFF2-40B4-BE49-F238E27FC236}">
                <a16:creationId xmlns="" xmlns:a14="http://schemas.microsoft.com/office/drawing/2010/main" xmlns:a16="http://schemas.microsoft.com/office/drawing/2014/main" id="{6DE09036-6053-4484-AC82-AAB2B2FA70E8}"/>
              </a:ext>
            </a:extLst>
          </p:cNvPr>
          <p:cNvSpPr>
            <a:spLocks/>
          </p:cNvSpPr>
          <p:nvPr/>
        </p:nvSpPr>
        <p:spPr bwMode="auto">
          <a:xfrm>
            <a:off x="3581400" y="3378200"/>
            <a:ext cx="6899275" cy="1500188"/>
          </a:xfrm>
          <a:custGeom>
            <a:avLst/>
            <a:gdLst>
              <a:gd name="T0" fmla="*/ 3449638 w 21600"/>
              <a:gd name="T1" fmla="*/ 750094 h 21600"/>
              <a:gd name="T2" fmla="*/ 3449638 w 21600"/>
              <a:gd name="T3" fmla="*/ 750094 h 21600"/>
              <a:gd name="T4" fmla="*/ 3449638 w 21600"/>
              <a:gd name="T5" fmla="*/ 750094 h 21600"/>
              <a:gd name="T6" fmla="*/ 3449638 w 21600"/>
              <a:gd name="T7" fmla="*/ 750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348" y="21600"/>
                </a:lnTo>
                <a:lnTo>
                  <a:pt x="19252" y="21600"/>
                </a:lnTo>
                <a:lnTo>
                  <a:pt x="21600" y="0"/>
                </a:lnTo>
                <a:lnTo>
                  <a:pt x="0" y="0"/>
                </a:ln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15" name="AutoShape 27">
            <a:extLst>
              <a:ext uri="{FF2B5EF4-FFF2-40B4-BE49-F238E27FC236}">
                <a16:creationId xmlns="" xmlns:a14="http://schemas.microsoft.com/office/drawing/2010/main" xmlns:a16="http://schemas.microsoft.com/office/drawing/2014/main" id="{55424EE5-D7C7-4845-ABB0-B491A7B4A5A8}"/>
              </a:ext>
            </a:extLst>
          </p:cNvPr>
          <p:cNvSpPr>
            <a:spLocks/>
          </p:cNvSpPr>
          <p:nvPr/>
        </p:nvSpPr>
        <p:spPr bwMode="auto">
          <a:xfrm>
            <a:off x="4418013" y="5053013"/>
            <a:ext cx="5226050" cy="1398587"/>
          </a:xfrm>
          <a:custGeom>
            <a:avLst/>
            <a:gdLst>
              <a:gd name="T0" fmla="*/ 2613025 w 21600"/>
              <a:gd name="T1" fmla="*/ 699294 h 21600"/>
              <a:gd name="T2" fmla="*/ 2613025 w 21600"/>
              <a:gd name="T3" fmla="*/ 699294 h 21600"/>
              <a:gd name="T4" fmla="*/ 2613025 w 21600"/>
              <a:gd name="T5" fmla="*/ 699294 h 21600"/>
              <a:gd name="T6" fmla="*/ 2613025 w 21600"/>
              <a:gd name="T7" fmla="*/ 699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890" y="21600"/>
                </a:lnTo>
                <a:lnTo>
                  <a:pt x="18710" y="21600"/>
                </a:lnTo>
                <a:lnTo>
                  <a:pt x="21600" y="0"/>
                </a:lnTo>
                <a:lnTo>
                  <a:pt x="0" y="0"/>
                </a:lnTo>
                <a:close/>
              </a:path>
            </a:pathLst>
          </a:cu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16" name="AutoShape 28">
            <a:extLst>
              <a:ext uri="{FF2B5EF4-FFF2-40B4-BE49-F238E27FC236}">
                <a16:creationId xmlns="" xmlns:a14="http://schemas.microsoft.com/office/drawing/2010/main" xmlns:a16="http://schemas.microsoft.com/office/drawing/2014/main" id="{FADC969F-15E2-4D4C-957B-0182335EB583}"/>
              </a:ext>
            </a:extLst>
          </p:cNvPr>
          <p:cNvSpPr>
            <a:spLocks/>
          </p:cNvSpPr>
          <p:nvPr/>
        </p:nvSpPr>
        <p:spPr bwMode="auto">
          <a:xfrm>
            <a:off x="5118100" y="6451600"/>
            <a:ext cx="3827463" cy="1571625"/>
          </a:xfrm>
          <a:custGeom>
            <a:avLst/>
            <a:gdLst>
              <a:gd name="T0" fmla="*/ 1913732 w 21600"/>
              <a:gd name="T1" fmla="*/ 785813 h 21600"/>
              <a:gd name="T2" fmla="*/ 1913732 w 21600"/>
              <a:gd name="T3" fmla="*/ 785813 h 21600"/>
              <a:gd name="T4" fmla="*/ 1913732 w 21600"/>
              <a:gd name="T5" fmla="*/ 785813 h 21600"/>
              <a:gd name="T6" fmla="*/ 1913732 w 21600"/>
              <a:gd name="T7" fmla="*/ 7858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0" y="0"/>
                </a:lnTo>
                <a:close/>
                <a:moveTo>
                  <a:pt x="493" y="2394"/>
                </a:moveTo>
                <a:lnTo>
                  <a:pt x="4436" y="21600"/>
                </a:lnTo>
                <a:lnTo>
                  <a:pt x="17164" y="21600"/>
                </a:lnTo>
                <a:lnTo>
                  <a:pt x="21107" y="2394"/>
                </a:lnTo>
                <a:lnTo>
                  <a:pt x="493" y="2394"/>
                </a:lnTo>
                <a:close/>
              </a:path>
            </a:pathLst>
          </a:cu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17" name="AutoShape 29">
            <a:extLst>
              <a:ext uri="{FF2B5EF4-FFF2-40B4-BE49-F238E27FC236}">
                <a16:creationId xmlns="" xmlns:a14="http://schemas.microsoft.com/office/drawing/2010/main" xmlns:a16="http://schemas.microsoft.com/office/drawing/2014/main" id="{6CE2CC4C-8508-4243-8B09-01BA0C88BACA}"/>
              </a:ext>
            </a:extLst>
          </p:cNvPr>
          <p:cNvSpPr>
            <a:spLocks/>
          </p:cNvSpPr>
          <p:nvPr/>
        </p:nvSpPr>
        <p:spPr bwMode="auto">
          <a:xfrm>
            <a:off x="5991225" y="8197850"/>
            <a:ext cx="2081213" cy="1384300"/>
          </a:xfrm>
          <a:custGeom>
            <a:avLst/>
            <a:gdLst>
              <a:gd name="T0" fmla="*/ 1040607 w 21600"/>
              <a:gd name="T1" fmla="*/ 692150 h 21600"/>
              <a:gd name="T2" fmla="*/ 1040607 w 21600"/>
              <a:gd name="T3" fmla="*/ 692150 h 21600"/>
              <a:gd name="T4" fmla="*/ 1040607 w 21600"/>
              <a:gd name="T5" fmla="*/ 692150 h 21600"/>
              <a:gd name="T6" fmla="*/ 1040607 w 21600"/>
              <a:gd name="T7" fmla="*/ 6921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7190" y="21600"/>
                </a:lnTo>
                <a:lnTo>
                  <a:pt x="14410" y="21600"/>
                </a:lnTo>
                <a:lnTo>
                  <a:pt x="21600" y="0"/>
                </a:lnTo>
                <a:lnTo>
                  <a:pt x="0" y="0"/>
                </a:ln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18" name="AutoShape 30">
            <a:extLst>
              <a:ext uri="{FF2B5EF4-FFF2-40B4-BE49-F238E27FC236}">
                <a16:creationId xmlns="" xmlns:a14="http://schemas.microsoft.com/office/drawing/2010/main" xmlns:a16="http://schemas.microsoft.com/office/drawing/2014/main" id="{11BB1078-EA65-483B-81E3-3610A0E3A265}"/>
              </a:ext>
            </a:extLst>
          </p:cNvPr>
          <p:cNvSpPr>
            <a:spLocks/>
          </p:cNvSpPr>
          <p:nvPr/>
        </p:nvSpPr>
        <p:spPr bwMode="auto">
          <a:xfrm>
            <a:off x="3602038" y="3378200"/>
            <a:ext cx="3457575" cy="1500188"/>
          </a:xfrm>
          <a:custGeom>
            <a:avLst/>
            <a:gdLst>
              <a:gd name="T0" fmla="*/ 1728788 w 21600"/>
              <a:gd name="T1" fmla="*/ 750094 h 21600"/>
              <a:gd name="T2" fmla="*/ 1728788 w 21600"/>
              <a:gd name="T3" fmla="*/ 750094 h 21600"/>
              <a:gd name="T4" fmla="*/ 1728788 w 21600"/>
              <a:gd name="T5" fmla="*/ 750094 h 21600"/>
              <a:gd name="T6" fmla="*/ 1728788 w 21600"/>
              <a:gd name="T7" fmla="*/ 750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4686" y="21600"/>
                </a:lnTo>
                <a:lnTo>
                  <a:pt x="21600" y="21600"/>
                </a:lnTo>
                <a:lnTo>
                  <a:pt x="21600" y="0"/>
                </a:lnTo>
                <a:lnTo>
                  <a:pt x="0" y="0"/>
                </a:lnTo>
                <a:close/>
              </a:path>
            </a:pathLst>
          </a:custGeom>
          <a:solidFill>
            <a:srgbClr val="D8DEE3"/>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19" name="AutoShape 31">
            <a:extLst>
              <a:ext uri="{FF2B5EF4-FFF2-40B4-BE49-F238E27FC236}">
                <a16:creationId xmlns="" xmlns:a14="http://schemas.microsoft.com/office/drawing/2010/main" xmlns:a16="http://schemas.microsoft.com/office/drawing/2014/main" id="{B8EF42AF-49A8-410F-AEBF-E26AA8ADE712}"/>
              </a:ext>
            </a:extLst>
          </p:cNvPr>
          <p:cNvSpPr>
            <a:spLocks/>
          </p:cNvSpPr>
          <p:nvPr/>
        </p:nvSpPr>
        <p:spPr bwMode="auto">
          <a:xfrm>
            <a:off x="4425950" y="5053013"/>
            <a:ext cx="2620963" cy="1398587"/>
          </a:xfrm>
          <a:custGeom>
            <a:avLst/>
            <a:gdLst>
              <a:gd name="T0" fmla="*/ 1310482 w 21600"/>
              <a:gd name="T1" fmla="*/ 699294 h 21600"/>
              <a:gd name="T2" fmla="*/ 1310482 w 21600"/>
              <a:gd name="T3" fmla="*/ 699294 h 21600"/>
              <a:gd name="T4" fmla="*/ 1310482 w 21600"/>
              <a:gd name="T5" fmla="*/ 699294 h 21600"/>
              <a:gd name="T6" fmla="*/ 1310482 w 21600"/>
              <a:gd name="T7" fmla="*/ 699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5764" y="21600"/>
                </a:lnTo>
                <a:lnTo>
                  <a:pt x="21600" y="21600"/>
                </a:lnTo>
                <a:lnTo>
                  <a:pt x="21600" y="0"/>
                </a:lnTo>
                <a:lnTo>
                  <a:pt x="0" y="0"/>
                </a:lnTo>
                <a:close/>
              </a:path>
            </a:pathLst>
          </a:custGeom>
          <a:solidFill>
            <a:srgbClr val="B6BCC5"/>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20" name="AutoShape 32">
            <a:extLst>
              <a:ext uri="{FF2B5EF4-FFF2-40B4-BE49-F238E27FC236}">
                <a16:creationId xmlns="" xmlns:a14="http://schemas.microsoft.com/office/drawing/2010/main" xmlns:a16="http://schemas.microsoft.com/office/drawing/2014/main" id="{DE20BD5C-B6BE-4A06-89D4-85F9485A6A46}"/>
              </a:ext>
            </a:extLst>
          </p:cNvPr>
          <p:cNvSpPr>
            <a:spLocks/>
          </p:cNvSpPr>
          <p:nvPr/>
        </p:nvSpPr>
        <p:spPr bwMode="auto">
          <a:xfrm>
            <a:off x="5216525" y="6624638"/>
            <a:ext cx="1833563" cy="1398587"/>
          </a:xfrm>
          <a:custGeom>
            <a:avLst/>
            <a:gdLst>
              <a:gd name="T0" fmla="*/ 916782 w 21600"/>
              <a:gd name="T1" fmla="*/ 699294 h 21600"/>
              <a:gd name="T2" fmla="*/ 916782 w 21600"/>
              <a:gd name="T3" fmla="*/ 699294 h 21600"/>
              <a:gd name="T4" fmla="*/ 916782 w 21600"/>
              <a:gd name="T5" fmla="*/ 699294 h 21600"/>
              <a:gd name="T6" fmla="*/ 916782 w 21600"/>
              <a:gd name="T7" fmla="*/ 699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8231" y="21600"/>
                </a:lnTo>
                <a:lnTo>
                  <a:pt x="21600" y="21600"/>
                </a:lnTo>
                <a:lnTo>
                  <a:pt x="21600" y="0"/>
                </a:lnTo>
                <a:lnTo>
                  <a:pt x="0" y="0"/>
                </a:lnTo>
                <a:close/>
              </a:path>
            </a:pathLst>
          </a:custGeom>
          <a:solidFill>
            <a:srgbClr val="A4E1A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21" name="AutoShape 33">
            <a:extLst>
              <a:ext uri="{FF2B5EF4-FFF2-40B4-BE49-F238E27FC236}">
                <a16:creationId xmlns="" xmlns:a14="http://schemas.microsoft.com/office/drawing/2010/main" xmlns:a16="http://schemas.microsoft.com/office/drawing/2014/main" id="{6D240466-5447-4E0E-BAE7-5270B099C366}"/>
              </a:ext>
            </a:extLst>
          </p:cNvPr>
          <p:cNvSpPr>
            <a:spLocks/>
          </p:cNvSpPr>
          <p:nvPr/>
        </p:nvSpPr>
        <p:spPr bwMode="auto">
          <a:xfrm>
            <a:off x="6002338" y="8197850"/>
            <a:ext cx="1047750" cy="1384300"/>
          </a:xfrm>
          <a:custGeom>
            <a:avLst/>
            <a:gdLst>
              <a:gd name="T0" fmla="*/ 523875 w 21600"/>
              <a:gd name="T1" fmla="*/ 692150 h 21600"/>
              <a:gd name="T2" fmla="*/ 523875 w 21600"/>
              <a:gd name="T3" fmla="*/ 692150 h 21600"/>
              <a:gd name="T4" fmla="*/ 523875 w 21600"/>
              <a:gd name="T5" fmla="*/ 692150 h 21600"/>
              <a:gd name="T6" fmla="*/ 523875 w 21600"/>
              <a:gd name="T7" fmla="*/ 6921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14277" y="21600"/>
                </a:lnTo>
                <a:lnTo>
                  <a:pt x="21600" y="21600"/>
                </a:lnTo>
                <a:lnTo>
                  <a:pt x="21600" y="0"/>
                </a:lnTo>
                <a:lnTo>
                  <a:pt x="0" y="0"/>
                </a:lnTo>
                <a:close/>
              </a:path>
            </a:pathLst>
          </a:custGeom>
          <a:solidFill>
            <a:srgbClr val="76D379"/>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7922" name="Oval 34">
            <a:extLst>
              <a:ext uri="{FF2B5EF4-FFF2-40B4-BE49-F238E27FC236}">
                <a16:creationId xmlns="" xmlns:a14="http://schemas.microsoft.com/office/drawing/2010/main" xmlns:a16="http://schemas.microsoft.com/office/drawing/2014/main" id="{A3C38F55-126D-4EE3-B80F-8B6CDBAD9A52}"/>
              </a:ext>
            </a:extLst>
          </p:cNvPr>
          <p:cNvSpPr>
            <a:spLocks/>
          </p:cNvSpPr>
          <p:nvPr/>
        </p:nvSpPr>
        <p:spPr bwMode="auto">
          <a:xfrm>
            <a:off x="6708775" y="3814763"/>
            <a:ext cx="671513" cy="671512"/>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7923" name="Rectangle 35">
            <a:extLst>
              <a:ext uri="{FF2B5EF4-FFF2-40B4-BE49-F238E27FC236}">
                <a16:creationId xmlns="" xmlns:a14="http://schemas.microsoft.com/office/drawing/2010/main" xmlns:a16="http://schemas.microsoft.com/office/drawing/2014/main" id="{A07D12AC-9724-40F2-9094-03468D8E7432}"/>
              </a:ext>
            </a:extLst>
          </p:cNvPr>
          <p:cNvSpPr>
            <a:spLocks/>
          </p:cNvSpPr>
          <p:nvPr/>
        </p:nvSpPr>
        <p:spPr bwMode="auto">
          <a:xfrm>
            <a:off x="6729413" y="4211638"/>
            <a:ext cx="628650"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2500" b="1" baseline="48000" dirty="0">
                <a:solidFill>
                  <a:srgbClr val="E0E4E6"/>
                </a:solidFill>
                <a:latin typeface="微软雅黑" panose="020B0503020204020204" pitchFamily="34" charset="-122"/>
                <a:ea typeface="微软雅黑" panose="020B0503020204020204" pitchFamily="34" charset="-122"/>
                <a:cs typeface="Open Sans" charset="0"/>
                <a:sym typeface="Open Sans" charset="0"/>
              </a:rPr>
              <a:t>1</a:t>
            </a:r>
          </a:p>
        </p:txBody>
      </p:sp>
      <p:sp>
        <p:nvSpPr>
          <p:cNvPr id="37924" name="Oval 36">
            <a:extLst>
              <a:ext uri="{FF2B5EF4-FFF2-40B4-BE49-F238E27FC236}">
                <a16:creationId xmlns="" xmlns:a14="http://schemas.microsoft.com/office/drawing/2010/main" xmlns:a16="http://schemas.microsoft.com/office/drawing/2014/main" id="{FFE7C635-28C3-4664-B2BE-DD9575186BB1}"/>
              </a:ext>
            </a:extLst>
          </p:cNvPr>
          <p:cNvSpPr>
            <a:spLocks/>
          </p:cNvSpPr>
          <p:nvPr/>
        </p:nvSpPr>
        <p:spPr bwMode="auto">
          <a:xfrm>
            <a:off x="6708775" y="5399088"/>
            <a:ext cx="671513" cy="671512"/>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7925" name="Rectangle 37">
            <a:extLst>
              <a:ext uri="{FF2B5EF4-FFF2-40B4-BE49-F238E27FC236}">
                <a16:creationId xmlns="" xmlns:a14="http://schemas.microsoft.com/office/drawing/2010/main" xmlns:a16="http://schemas.microsoft.com/office/drawing/2014/main" id="{143CEABE-FEC4-4079-9689-7F7874F75CE4}"/>
              </a:ext>
            </a:extLst>
          </p:cNvPr>
          <p:cNvSpPr>
            <a:spLocks/>
          </p:cNvSpPr>
          <p:nvPr/>
        </p:nvSpPr>
        <p:spPr bwMode="auto">
          <a:xfrm>
            <a:off x="6729413" y="5784850"/>
            <a:ext cx="628650"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2500" b="1" baseline="48000" dirty="0">
                <a:solidFill>
                  <a:srgbClr val="C0C6CD"/>
                </a:solidFill>
                <a:latin typeface="微软雅黑" panose="020B0503020204020204" pitchFamily="34" charset="-122"/>
                <a:ea typeface="微软雅黑" panose="020B0503020204020204" pitchFamily="34" charset="-122"/>
                <a:cs typeface="Open Sans" charset="0"/>
                <a:sym typeface="Open Sans" charset="0"/>
              </a:rPr>
              <a:t>2</a:t>
            </a:r>
          </a:p>
        </p:txBody>
      </p:sp>
      <p:sp>
        <p:nvSpPr>
          <p:cNvPr id="37926" name="Oval 38">
            <a:extLst>
              <a:ext uri="{FF2B5EF4-FFF2-40B4-BE49-F238E27FC236}">
                <a16:creationId xmlns="" xmlns:a14="http://schemas.microsoft.com/office/drawing/2010/main" xmlns:a16="http://schemas.microsoft.com/office/drawing/2014/main" id="{5AC0793B-A1EB-47CD-B0B6-6CC5FFA57579}"/>
              </a:ext>
            </a:extLst>
          </p:cNvPr>
          <p:cNvSpPr>
            <a:spLocks/>
          </p:cNvSpPr>
          <p:nvPr/>
        </p:nvSpPr>
        <p:spPr bwMode="auto">
          <a:xfrm>
            <a:off x="6708775" y="6997700"/>
            <a:ext cx="671513" cy="671513"/>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7927" name="Rectangle 39">
            <a:extLst>
              <a:ext uri="{FF2B5EF4-FFF2-40B4-BE49-F238E27FC236}">
                <a16:creationId xmlns="" xmlns:a14="http://schemas.microsoft.com/office/drawing/2010/main" xmlns:a16="http://schemas.microsoft.com/office/drawing/2014/main" id="{A9CA9F12-49EC-4E63-9980-29C341DFD5C1}"/>
              </a:ext>
            </a:extLst>
          </p:cNvPr>
          <p:cNvSpPr>
            <a:spLocks/>
          </p:cNvSpPr>
          <p:nvPr/>
        </p:nvSpPr>
        <p:spPr bwMode="auto">
          <a:xfrm>
            <a:off x="6729413" y="7381875"/>
            <a:ext cx="628650"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2500" b="1" baseline="48000" dirty="0">
                <a:solidFill>
                  <a:srgbClr val="ADEAAB"/>
                </a:solidFill>
                <a:latin typeface="微软雅黑" panose="020B0503020204020204" pitchFamily="34" charset="-122"/>
                <a:ea typeface="微软雅黑" panose="020B0503020204020204" pitchFamily="34" charset="-122"/>
                <a:cs typeface="Open Sans" charset="0"/>
                <a:sym typeface="Open Sans" charset="0"/>
              </a:rPr>
              <a:t>3</a:t>
            </a:r>
          </a:p>
        </p:txBody>
      </p:sp>
      <p:sp>
        <p:nvSpPr>
          <p:cNvPr id="37928" name="Oval 40">
            <a:extLst>
              <a:ext uri="{FF2B5EF4-FFF2-40B4-BE49-F238E27FC236}">
                <a16:creationId xmlns="" xmlns:a14="http://schemas.microsoft.com/office/drawing/2010/main" xmlns:a16="http://schemas.microsoft.com/office/drawing/2014/main" id="{71347889-DA03-40DC-87D7-357C3A11E5AB}"/>
              </a:ext>
            </a:extLst>
          </p:cNvPr>
          <p:cNvSpPr>
            <a:spLocks/>
          </p:cNvSpPr>
          <p:nvPr/>
        </p:nvSpPr>
        <p:spPr bwMode="auto">
          <a:xfrm>
            <a:off x="6708775" y="8505825"/>
            <a:ext cx="671513" cy="671513"/>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7929" name="Rectangle 41">
            <a:extLst>
              <a:ext uri="{FF2B5EF4-FFF2-40B4-BE49-F238E27FC236}">
                <a16:creationId xmlns="" xmlns:a14="http://schemas.microsoft.com/office/drawing/2010/main" xmlns:a16="http://schemas.microsoft.com/office/drawing/2014/main" id="{2736EAFB-FFC0-4BE0-AD60-367D853CB175}"/>
              </a:ext>
            </a:extLst>
          </p:cNvPr>
          <p:cNvSpPr>
            <a:spLocks/>
          </p:cNvSpPr>
          <p:nvPr/>
        </p:nvSpPr>
        <p:spPr bwMode="auto">
          <a:xfrm>
            <a:off x="6716713" y="8891588"/>
            <a:ext cx="628650"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2500" b="1" baseline="48000" dirty="0">
                <a:solidFill>
                  <a:srgbClr val="7CDB7A"/>
                </a:solidFill>
                <a:latin typeface="微软雅黑" panose="020B0503020204020204" pitchFamily="34" charset="-122"/>
                <a:ea typeface="微软雅黑" panose="020B0503020204020204" pitchFamily="34" charset="-122"/>
                <a:cs typeface="Open Sans" charset="0"/>
                <a:sym typeface="Open Sans" charset="0"/>
              </a:rPr>
              <a:t>4</a:t>
            </a:r>
          </a:p>
        </p:txBody>
      </p:sp>
      <p:sp>
        <p:nvSpPr>
          <p:cNvPr id="37930" name="AutoShape 42">
            <a:extLst>
              <a:ext uri="{FF2B5EF4-FFF2-40B4-BE49-F238E27FC236}">
                <a16:creationId xmlns="" xmlns:a14="http://schemas.microsoft.com/office/drawing/2010/main" xmlns:a16="http://schemas.microsoft.com/office/drawing/2014/main" id="{E36899E3-1666-4A10-A6DF-8CA9B74EBAEE}"/>
              </a:ext>
            </a:extLst>
          </p:cNvPr>
          <p:cNvSpPr>
            <a:spLocks/>
          </p:cNvSpPr>
          <p:nvPr/>
        </p:nvSpPr>
        <p:spPr bwMode="auto">
          <a:xfrm rot="5400000">
            <a:off x="6503988" y="10123488"/>
            <a:ext cx="1082675" cy="1082675"/>
          </a:xfrm>
          <a:prstGeom prst="rightArrow">
            <a:avLst>
              <a:gd name="adj1" fmla="val 60046"/>
              <a:gd name="adj2" fmla="val 62722"/>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grpSp>
        <p:nvGrpSpPr>
          <p:cNvPr id="73761" name="Group 43">
            <a:extLst>
              <a:ext uri="{FF2B5EF4-FFF2-40B4-BE49-F238E27FC236}">
                <a16:creationId xmlns="" xmlns:a14="http://schemas.microsoft.com/office/drawing/2010/main" xmlns:a16="http://schemas.microsoft.com/office/drawing/2014/main" id="{4C6C06E2-7459-43ED-8F00-DB7C61A104CB}"/>
              </a:ext>
            </a:extLst>
          </p:cNvPr>
          <p:cNvGrpSpPr>
            <a:grpSpLocks/>
          </p:cNvGrpSpPr>
          <p:nvPr/>
        </p:nvGrpSpPr>
        <p:grpSpPr bwMode="auto">
          <a:xfrm>
            <a:off x="4465638" y="1838325"/>
            <a:ext cx="5156200" cy="1082675"/>
            <a:chOff x="-1" y="0"/>
            <a:chExt cx="5155568" cy="1082779"/>
          </a:xfrm>
        </p:grpSpPr>
        <p:sp>
          <p:nvSpPr>
            <p:cNvPr id="37932" name="AutoShape 44">
              <a:extLst>
                <a:ext uri="{FF2B5EF4-FFF2-40B4-BE49-F238E27FC236}">
                  <a16:creationId xmlns="" xmlns:a14="http://schemas.microsoft.com/office/drawing/2010/main" xmlns:a16="http://schemas.microsoft.com/office/drawing/2014/main" id="{B5B21BE9-81F4-4BE0-ADBC-2C03312EBFAB}"/>
                </a:ext>
              </a:extLst>
            </p:cNvPr>
            <p:cNvSpPr>
              <a:spLocks/>
            </p:cNvSpPr>
            <p:nvPr/>
          </p:nvSpPr>
          <p:spPr bwMode="auto">
            <a:xfrm rot="5400000">
              <a:off x="-119" y="118"/>
              <a:ext cx="1082779" cy="1082542"/>
            </a:xfrm>
            <a:prstGeom prst="rightArrow">
              <a:avLst>
                <a:gd name="adj1" fmla="val 60046"/>
                <a:gd name="adj2" fmla="val 62722"/>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7933" name="AutoShape 45">
              <a:extLst>
                <a:ext uri="{FF2B5EF4-FFF2-40B4-BE49-F238E27FC236}">
                  <a16:creationId xmlns="" xmlns:a14="http://schemas.microsoft.com/office/drawing/2010/main" xmlns:a16="http://schemas.microsoft.com/office/drawing/2014/main" id="{477475A3-D72A-4A08-9AC5-9022197E7B1D}"/>
                </a:ext>
              </a:extLst>
            </p:cNvPr>
            <p:cNvSpPr>
              <a:spLocks/>
            </p:cNvSpPr>
            <p:nvPr/>
          </p:nvSpPr>
          <p:spPr bwMode="auto">
            <a:xfrm rot="5400000">
              <a:off x="2036393" y="118"/>
              <a:ext cx="1082779" cy="1082542"/>
            </a:xfrm>
            <a:prstGeom prst="rightArrow">
              <a:avLst>
                <a:gd name="adj1" fmla="val 60046"/>
                <a:gd name="adj2" fmla="val 62722"/>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7934" name="AutoShape 46">
              <a:extLst>
                <a:ext uri="{FF2B5EF4-FFF2-40B4-BE49-F238E27FC236}">
                  <a16:creationId xmlns="" xmlns:a14="http://schemas.microsoft.com/office/drawing/2010/main" xmlns:a16="http://schemas.microsoft.com/office/drawing/2014/main" id="{16BD90F9-B40A-4C1B-8BEF-F1D27B66A865}"/>
                </a:ext>
              </a:extLst>
            </p:cNvPr>
            <p:cNvSpPr>
              <a:spLocks/>
            </p:cNvSpPr>
            <p:nvPr/>
          </p:nvSpPr>
          <p:spPr bwMode="auto">
            <a:xfrm rot="5400000">
              <a:off x="4072906" y="118"/>
              <a:ext cx="1082779" cy="1082542"/>
            </a:xfrm>
            <a:prstGeom prst="rightArrow">
              <a:avLst>
                <a:gd name="adj1" fmla="val 60046"/>
                <a:gd name="adj2" fmla="val 62722"/>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grpSp>
      <p:sp>
        <p:nvSpPr>
          <p:cNvPr id="37936" name="Rectangle 48">
            <a:extLst>
              <a:ext uri="{FF2B5EF4-FFF2-40B4-BE49-F238E27FC236}">
                <a16:creationId xmlns="" xmlns:a14="http://schemas.microsoft.com/office/drawing/2010/main" xmlns:a16="http://schemas.microsoft.com/office/drawing/2014/main" id="{F8B18BAA-784E-4228-B244-0E2B1A4F9BFA}"/>
              </a:ext>
            </a:extLst>
          </p:cNvPr>
          <p:cNvSpPr>
            <a:spLocks/>
          </p:cNvSpPr>
          <p:nvPr/>
        </p:nvSpPr>
        <p:spPr bwMode="auto">
          <a:xfrm>
            <a:off x="14587538" y="9690100"/>
            <a:ext cx="492442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37937" name="Rectangle 49">
            <a:extLst>
              <a:ext uri="{FF2B5EF4-FFF2-40B4-BE49-F238E27FC236}">
                <a16:creationId xmlns="" xmlns:a14="http://schemas.microsoft.com/office/drawing/2010/main" xmlns:a16="http://schemas.microsoft.com/office/drawing/2014/main" id="{C692A78D-7952-4C9D-A43E-3E75A56E4887}"/>
              </a:ext>
            </a:extLst>
          </p:cNvPr>
          <p:cNvSpPr>
            <a:spLocks/>
          </p:cNvSpPr>
          <p:nvPr/>
        </p:nvSpPr>
        <p:spPr bwMode="auto">
          <a:xfrm>
            <a:off x="14587538" y="10196513"/>
            <a:ext cx="7156450"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amet, consectetuer adipiscing elit, sed diam nonummy nibh</a:t>
            </a:r>
          </a:p>
        </p:txBody>
      </p:sp>
      <p:sp>
        <p:nvSpPr>
          <p:cNvPr id="37939" name="Rectangle 51">
            <a:extLst>
              <a:ext uri="{FF2B5EF4-FFF2-40B4-BE49-F238E27FC236}">
                <a16:creationId xmlns="" xmlns:a14="http://schemas.microsoft.com/office/drawing/2010/main" xmlns:a16="http://schemas.microsoft.com/office/drawing/2014/main" id="{9237DB95-16F4-4205-88DE-397DFA7474F8}"/>
              </a:ext>
            </a:extLst>
          </p:cNvPr>
          <p:cNvSpPr>
            <a:spLocks/>
          </p:cNvSpPr>
          <p:nvPr/>
        </p:nvSpPr>
        <p:spPr bwMode="auto">
          <a:xfrm>
            <a:off x="13412788" y="9375775"/>
            <a:ext cx="901700" cy="898525"/>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37940" name="Text Box 52">
            <a:extLst>
              <a:ext uri="{FF2B5EF4-FFF2-40B4-BE49-F238E27FC236}">
                <a16:creationId xmlns="" xmlns:a14="http://schemas.microsoft.com/office/drawing/2010/main" xmlns:a16="http://schemas.microsoft.com/office/drawing/2014/main" id="{A8EACDB8-EF24-4DE8-84AD-6A2E2C39168F}"/>
              </a:ext>
            </a:extLst>
          </p:cNvPr>
          <p:cNvSpPr txBox="1">
            <a:spLocks/>
          </p:cNvSpPr>
          <p:nvPr/>
        </p:nvSpPr>
        <p:spPr bwMode="auto">
          <a:xfrm>
            <a:off x="13412788" y="9863138"/>
            <a:ext cx="901700" cy="31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b="1" dirty="0">
                <a:solidFill>
                  <a:srgbClr val="FFFFFF"/>
                </a:solidFill>
                <a:latin typeface="微软雅黑" panose="020B0503020204020204" pitchFamily="34" charset="-122"/>
                <a:ea typeface="微软雅黑" panose="020B0503020204020204" pitchFamily="34" charset="-122"/>
                <a:cs typeface="Open Sans" charset="0"/>
                <a:sym typeface="Open Sans" charset="0"/>
              </a:rPr>
              <a:t>4</a:t>
            </a:r>
          </a:p>
        </p:txBody>
      </p:sp>
    </p:spTree>
  </p:cSld>
  <p:clrMapOvr>
    <a:masterClrMapping/>
  </p:clrMapOvr>
  <p:transition spd="med" advClick="0" advTm="3000">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1">
            <a:extLst>
              <a:ext uri="{FF2B5EF4-FFF2-40B4-BE49-F238E27FC236}">
                <a16:creationId xmlns="" xmlns:a14="http://schemas.microsoft.com/office/drawing/2010/main" xmlns:a16="http://schemas.microsoft.com/office/drawing/2014/main" id="{3AEF305F-E5B7-413F-9E47-8A215C7FFE51}"/>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D8D97171-7805-4460-BF78-550B576A580D}"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36</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grpSp>
        <p:nvGrpSpPr>
          <p:cNvPr id="75779" name="Group 2">
            <a:extLst>
              <a:ext uri="{FF2B5EF4-FFF2-40B4-BE49-F238E27FC236}">
                <a16:creationId xmlns="" xmlns:a14="http://schemas.microsoft.com/office/drawing/2010/main" xmlns:a16="http://schemas.microsoft.com/office/drawing/2014/main" id="{975EA6EA-98E2-4397-A8CD-488503BA71CC}"/>
              </a:ext>
            </a:extLst>
          </p:cNvPr>
          <p:cNvGrpSpPr>
            <a:grpSpLocks/>
          </p:cNvGrpSpPr>
          <p:nvPr/>
        </p:nvGrpSpPr>
        <p:grpSpPr bwMode="auto">
          <a:xfrm>
            <a:off x="454025" y="1770063"/>
            <a:ext cx="16679863" cy="10174287"/>
            <a:chOff x="0" y="0"/>
            <a:chExt cx="16681605" cy="10173832"/>
          </a:xfrm>
        </p:grpSpPr>
        <p:grpSp>
          <p:nvGrpSpPr>
            <p:cNvPr id="75782" name="Group 3">
              <a:extLst>
                <a:ext uri="{FF2B5EF4-FFF2-40B4-BE49-F238E27FC236}">
                  <a16:creationId xmlns="" xmlns:a14="http://schemas.microsoft.com/office/drawing/2010/main" xmlns:a16="http://schemas.microsoft.com/office/drawing/2014/main" id="{FE50CE73-C2C2-4BD3-AAD7-685ACD1E9629}"/>
                </a:ext>
              </a:extLst>
            </p:cNvPr>
            <p:cNvGrpSpPr>
              <a:grpSpLocks/>
            </p:cNvGrpSpPr>
            <p:nvPr/>
          </p:nvGrpSpPr>
          <p:grpSpPr bwMode="auto">
            <a:xfrm>
              <a:off x="0" y="0"/>
              <a:ext cx="16292014" cy="10173832"/>
              <a:chOff x="0" y="0"/>
              <a:chExt cx="16292014" cy="10173832"/>
            </a:xfrm>
          </p:grpSpPr>
          <p:sp>
            <p:nvSpPr>
              <p:cNvPr id="38916" name="AutoShape 4">
                <a:extLst>
                  <a:ext uri="{FF2B5EF4-FFF2-40B4-BE49-F238E27FC236}">
                    <a16:creationId xmlns="" xmlns:a14="http://schemas.microsoft.com/office/drawing/2010/main" xmlns:a16="http://schemas.microsoft.com/office/drawing/2014/main" id="{2B03E464-65E0-43B4-9EA1-884554BBE9C3}"/>
                  </a:ext>
                </a:extLst>
              </p:cNvPr>
              <p:cNvSpPr>
                <a:spLocks/>
              </p:cNvSpPr>
              <p:nvPr/>
            </p:nvSpPr>
            <p:spPr bwMode="auto">
              <a:xfrm>
                <a:off x="1201863" y="0"/>
                <a:ext cx="2143349" cy="1454085"/>
              </a:xfrm>
              <a:custGeom>
                <a:avLst/>
                <a:gdLst>
                  <a:gd name="T0" fmla="*/ 1071675 w 21600"/>
                  <a:gd name="T1" fmla="*/ 727042 h 21600"/>
                  <a:gd name="T2" fmla="*/ 1071675 w 21600"/>
                  <a:gd name="T3" fmla="*/ 727042 h 21600"/>
                  <a:gd name="T4" fmla="*/ 1071675 w 21600"/>
                  <a:gd name="T5" fmla="*/ 727042 h 21600"/>
                  <a:gd name="T6" fmla="*/ 1071675 w 21600"/>
                  <a:gd name="T7" fmla="*/ 72704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5425"/>
                    </a:moveTo>
                    <a:lnTo>
                      <a:pt x="18158" y="21600"/>
                    </a:lnTo>
                    <a:lnTo>
                      <a:pt x="13118" y="19486"/>
                    </a:lnTo>
                    <a:cubicBezTo>
                      <a:pt x="12954" y="19361"/>
                      <a:pt x="12774" y="19293"/>
                      <a:pt x="12590" y="19288"/>
                    </a:cubicBezTo>
                    <a:cubicBezTo>
                      <a:pt x="12376" y="19281"/>
                      <a:pt x="12164" y="19359"/>
                      <a:pt x="11977" y="19513"/>
                    </a:cubicBezTo>
                    <a:lnTo>
                      <a:pt x="11424" y="19538"/>
                    </a:lnTo>
                    <a:lnTo>
                      <a:pt x="10607" y="19649"/>
                    </a:lnTo>
                    <a:lnTo>
                      <a:pt x="9431" y="19543"/>
                    </a:lnTo>
                    <a:lnTo>
                      <a:pt x="8311" y="19285"/>
                    </a:lnTo>
                    <a:lnTo>
                      <a:pt x="7638" y="19089"/>
                    </a:lnTo>
                    <a:lnTo>
                      <a:pt x="6996" y="19154"/>
                    </a:lnTo>
                    <a:lnTo>
                      <a:pt x="6324" y="18662"/>
                    </a:lnTo>
                    <a:lnTo>
                      <a:pt x="6092" y="18145"/>
                    </a:lnTo>
                    <a:lnTo>
                      <a:pt x="5589" y="18145"/>
                    </a:lnTo>
                    <a:cubicBezTo>
                      <a:pt x="5445" y="18206"/>
                      <a:pt x="5296" y="18240"/>
                      <a:pt x="5146" y="18244"/>
                    </a:cubicBezTo>
                    <a:cubicBezTo>
                      <a:pt x="4853" y="18254"/>
                      <a:pt x="4563" y="18155"/>
                      <a:pt x="4302" y="17957"/>
                    </a:cubicBezTo>
                    <a:lnTo>
                      <a:pt x="3452" y="17416"/>
                    </a:lnTo>
                    <a:lnTo>
                      <a:pt x="3130" y="16899"/>
                    </a:lnTo>
                    <a:lnTo>
                      <a:pt x="3350" y="16007"/>
                    </a:lnTo>
                    <a:lnTo>
                      <a:pt x="3093" y="15381"/>
                    </a:lnTo>
                    <a:lnTo>
                      <a:pt x="3168" y="14674"/>
                    </a:lnTo>
                    <a:lnTo>
                      <a:pt x="2777" y="13937"/>
                    </a:lnTo>
                    <a:lnTo>
                      <a:pt x="1812" y="13075"/>
                    </a:lnTo>
                    <a:lnTo>
                      <a:pt x="1004" y="12251"/>
                    </a:lnTo>
                    <a:lnTo>
                      <a:pt x="370" y="12313"/>
                    </a:lnTo>
                    <a:lnTo>
                      <a:pt x="0" y="11881"/>
                    </a:lnTo>
                    <a:lnTo>
                      <a:pt x="199" y="10874"/>
                    </a:lnTo>
                    <a:cubicBezTo>
                      <a:pt x="173" y="10722"/>
                      <a:pt x="147" y="10571"/>
                      <a:pt x="121" y="10419"/>
                    </a:cubicBezTo>
                    <a:cubicBezTo>
                      <a:pt x="96" y="10267"/>
                      <a:pt x="70" y="10115"/>
                      <a:pt x="44" y="9963"/>
                    </a:cubicBezTo>
                    <a:lnTo>
                      <a:pt x="42" y="9204"/>
                    </a:lnTo>
                    <a:lnTo>
                      <a:pt x="621" y="9378"/>
                    </a:lnTo>
                    <a:cubicBezTo>
                      <a:pt x="475" y="9627"/>
                      <a:pt x="408" y="9954"/>
                      <a:pt x="436" y="10280"/>
                    </a:cubicBezTo>
                    <a:cubicBezTo>
                      <a:pt x="462" y="10589"/>
                      <a:pt x="572" y="10869"/>
                      <a:pt x="741" y="11057"/>
                    </a:cubicBezTo>
                    <a:cubicBezTo>
                      <a:pt x="845" y="11034"/>
                      <a:pt x="946" y="10985"/>
                      <a:pt x="1040" y="10914"/>
                    </a:cubicBezTo>
                    <a:cubicBezTo>
                      <a:pt x="1154" y="10826"/>
                      <a:pt x="1256" y="10706"/>
                      <a:pt x="1338" y="10559"/>
                    </a:cubicBezTo>
                    <a:cubicBezTo>
                      <a:pt x="1428" y="10379"/>
                      <a:pt x="1469" y="10157"/>
                      <a:pt x="1454" y="9935"/>
                    </a:cubicBezTo>
                    <a:cubicBezTo>
                      <a:pt x="1437" y="9688"/>
                      <a:pt x="1352" y="9462"/>
                      <a:pt x="1219" y="9310"/>
                    </a:cubicBezTo>
                    <a:cubicBezTo>
                      <a:pt x="1319" y="9289"/>
                      <a:pt x="1419" y="9267"/>
                      <a:pt x="1520" y="9245"/>
                    </a:cubicBezTo>
                    <a:cubicBezTo>
                      <a:pt x="1620" y="9223"/>
                      <a:pt x="1721" y="9202"/>
                      <a:pt x="1821" y="9180"/>
                    </a:cubicBezTo>
                    <a:cubicBezTo>
                      <a:pt x="1763" y="8975"/>
                      <a:pt x="1672" y="8794"/>
                      <a:pt x="1556" y="8652"/>
                    </a:cubicBezTo>
                    <a:cubicBezTo>
                      <a:pt x="1415" y="8479"/>
                      <a:pt x="1244" y="8369"/>
                      <a:pt x="1062" y="8337"/>
                    </a:cubicBezTo>
                    <a:cubicBezTo>
                      <a:pt x="1100" y="8644"/>
                      <a:pt x="878" y="8879"/>
                      <a:pt x="693" y="8726"/>
                    </a:cubicBezTo>
                    <a:cubicBezTo>
                      <a:pt x="629" y="8673"/>
                      <a:pt x="589" y="8575"/>
                      <a:pt x="586" y="8467"/>
                    </a:cubicBezTo>
                    <a:lnTo>
                      <a:pt x="1156" y="7624"/>
                    </a:lnTo>
                    <a:lnTo>
                      <a:pt x="1288" y="6846"/>
                    </a:lnTo>
                    <a:lnTo>
                      <a:pt x="1506" y="5709"/>
                    </a:lnTo>
                    <a:lnTo>
                      <a:pt x="1506" y="4730"/>
                    </a:lnTo>
                    <a:lnTo>
                      <a:pt x="1727" y="3713"/>
                    </a:lnTo>
                    <a:lnTo>
                      <a:pt x="1418" y="3063"/>
                    </a:lnTo>
                    <a:lnTo>
                      <a:pt x="1124" y="2561"/>
                    </a:lnTo>
                    <a:lnTo>
                      <a:pt x="1401" y="1970"/>
                    </a:lnTo>
                    <a:lnTo>
                      <a:pt x="1650" y="1072"/>
                    </a:lnTo>
                    <a:lnTo>
                      <a:pt x="1650" y="68"/>
                    </a:lnTo>
                    <a:cubicBezTo>
                      <a:pt x="1739" y="427"/>
                      <a:pt x="1853" y="771"/>
                      <a:pt x="1992" y="1095"/>
                    </a:cubicBezTo>
                    <a:cubicBezTo>
                      <a:pt x="2153" y="1471"/>
                      <a:pt x="2344" y="1816"/>
                      <a:pt x="2562" y="2122"/>
                    </a:cubicBezTo>
                    <a:lnTo>
                      <a:pt x="3305" y="2508"/>
                    </a:lnTo>
                    <a:lnTo>
                      <a:pt x="3803" y="2982"/>
                    </a:lnTo>
                    <a:lnTo>
                      <a:pt x="4299" y="3256"/>
                    </a:lnTo>
                    <a:cubicBezTo>
                      <a:pt x="4434" y="3243"/>
                      <a:pt x="4569" y="3238"/>
                      <a:pt x="4704" y="3240"/>
                    </a:cubicBezTo>
                    <a:cubicBezTo>
                      <a:pt x="4867" y="3243"/>
                      <a:pt x="5031" y="3258"/>
                      <a:pt x="5193" y="3284"/>
                    </a:cubicBezTo>
                    <a:lnTo>
                      <a:pt x="5549" y="4121"/>
                    </a:lnTo>
                    <a:lnTo>
                      <a:pt x="5877" y="3308"/>
                    </a:lnTo>
                    <a:cubicBezTo>
                      <a:pt x="5845" y="3544"/>
                      <a:pt x="5846" y="3787"/>
                      <a:pt x="5881" y="4022"/>
                    </a:cubicBezTo>
                    <a:cubicBezTo>
                      <a:pt x="5920" y="4283"/>
                      <a:pt x="5999" y="4528"/>
                      <a:pt x="6113" y="4736"/>
                    </a:cubicBezTo>
                    <a:lnTo>
                      <a:pt x="6539" y="3879"/>
                    </a:lnTo>
                    <a:lnTo>
                      <a:pt x="5669" y="6109"/>
                    </a:lnTo>
                    <a:cubicBezTo>
                      <a:pt x="5769" y="5764"/>
                      <a:pt x="6032" y="5590"/>
                      <a:pt x="6273" y="5711"/>
                    </a:cubicBezTo>
                    <a:cubicBezTo>
                      <a:pt x="6384" y="5766"/>
                      <a:pt x="6476" y="5883"/>
                      <a:pt x="6530" y="6036"/>
                    </a:cubicBezTo>
                    <a:lnTo>
                      <a:pt x="6135" y="7121"/>
                    </a:lnTo>
                    <a:lnTo>
                      <a:pt x="5698" y="7766"/>
                    </a:lnTo>
                    <a:lnTo>
                      <a:pt x="5654" y="8821"/>
                    </a:lnTo>
                    <a:lnTo>
                      <a:pt x="6080" y="9343"/>
                    </a:lnTo>
                    <a:lnTo>
                      <a:pt x="6417" y="8612"/>
                    </a:lnTo>
                    <a:cubicBezTo>
                      <a:pt x="6357" y="8413"/>
                      <a:pt x="6335" y="8194"/>
                      <a:pt x="6352" y="7978"/>
                    </a:cubicBezTo>
                    <a:cubicBezTo>
                      <a:pt x="6376" y="7685"/>
                      <a:pt x="6470" y="7414"/>
                      <a:pt x="6618" y="7216"/>
                    </a:cubicBezTo>
                    <a:lnTo>
                      <a:pt x="6867" y="6721"/>
                    </a:lnTo>
                    <a:cubicBezTo>
                      <a:pt x="6831" y="6477"/>
                      <a:pt x="6899" y="6226"/>
                      <a:pt x="7039" y="6085"/>
                    </a:cubicBezTo>
                    <a:cubicBezTo>
                      <a:pt x="7166" y="5956"/>
                      <a:pt x="7332" y="5943"/>
                      <a:pt x="7468" y="6052"/>
                    </a:cubicBezTo>
                    <a:lnTo>
                      <a:pt x="7603" y="7026"/>
                    </a:lnTo>
                    <a:lnTo>
                      <a:pt x="7763" y="5225"/>
                    </a:lnTo>
                    <a:lnTo>
                      <a:pt x="7459" y="4540"/>
                    </a:lnTo>
                    <a:lnTo>
                      <a:pt x="7022" y="4496"/>
                    </a:lnTo>
                    <a:lnTo>
                      <a:pt x="7109" y="3588"/>
                    </a:lnTo>
                    <a:lnTo>
                      <a:pt x="7592" y="3177"/>
                    </a:lnTo>
                    <a:lnTo>
                      <a:pt x="7620" y="2723"/>
                    </a:lnTo>
                    <a:lnTo>
                      <a:pt x="7413" y="2225"/>
                    </a:lnTo>
                    <a:lnTo>
                      <a:pt x="8010" y="1687"/>
                    </a:lnTo>
                    <a:lnTo>
                      <a:pt x="7778" y="1325"/>
                    </a:lnTo>
                    <a:lnTo>
                      <a:pt x="7218" y="1844"/>
                    </a:lnTo>
                    <a:lnTo>
                      <a:pt x="7042" y="1501"/>
                    </a:lnTo>
                    <a:lnTo>
                      <a:pt x="7350" y="900"/>
                    </a:lnTo>
                    <a:lnTo>
                      <a:pt x="7350" y="424"/>
                    </a:lnTo>
                    <a:lnTo>
                      <a:pt x="7308" y="0"/>
                    </a:lnTo>
                    <a:lnTo>
                      <a:pt x="21600" y="5425"/>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2" name="AutoShape 5">
                <a:extLst>
                  <a:ext uri="{FF2B5EF4-FFF2-40B4-BE49-F238E27FC236}">
                    <a16:creationId xmlns="" xmlns:a14="http://schemas.microsoft.com/office/drawing/2010/main" xmlns:a16="http://schemas.microsoft.com/office/drawing/2014/main" id="{CD70A79F-3EE8-496F-A368-6534447AC15E}"/>
                  </a:ext>
                </a:extLst>
              </p:cNvPr>
              <p:cNvSpPr>
                <a:spLocks/>
              </p:cNvSpPr>
              <p:nvPr/>
            </p:nvSpPr>
            <p:spPr bwMode="auto">
              <a:xfrm>
                <a:off x="527105" y="850862"/>
                <a:ext cx="2595834" cy="2074769"/>
              </a:xfrm>
              <a:custGeom>
                <a:avLst/>
                <a:gdLst>
                  <a:gd name="T0" fmla="*/ 1297917 w 21600"/>
                  <a:gd name="T1" fmla="*/ 1037385 h 21600"/>
                  <a:gd name="T2" fmla="*/ 1297917 w 21600"/>
                  <a:gd name="T3" fmla="*/ 1037385 h 21600"/>
                  <a:gd name="T4" fmla="*/ 1297917 w 21600"/>
                  <a:gd name="T5" fmla="*/ 1037385 h 21600"/>
                  <a:gd name="T6" fmla="*/ 1297917 w 21600"/>
                  <a:gd name="T7" fmla="*/ 103738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28" y="6272"/>
                    </a:moveTo>
                    <a:lnTo>
                      <a:pt x="16372" y="4666"/>
                    </a:lnTo>
                    <a:lnTo>
                      <a:pt x="15898" y="4527"/>
                    </a:lnTo>
                    <a:lnTo>
                      <a:pt x="15116" y="4785"/>
                    </a:lnTo>
                    <a:lnTo>
                      <a:pt x="14044" y="4769"/>
                    </a:lnTo>
                    <a:lnTo>
                      <a:pt x="13205" y="4634"/>
                    </a:lnTo>
                    <a:lnTo>
                      <a:pt x="12116" y="4407"/>
                    </a:lnTo>
                    <a:lnTo>
                      <a:pt x="11450" y="4454"/>
                    </a:lnTo>
                    <a:lnTo>
                      <a:pt x="10924" y="4141"/>
                    </a:lnTo>
                    <a:lnTo>
                      <a:pt x="10757" y="3669"/>
                    </a:lnTo>
                    <a:lnTo>
                      <a:pt x="10231" y="3647"/>
                    </a:lnTo>
                    <a:lnTo>
                      <a:pt x="9738" y="3808"/>
                    </a:lnTo>
                    <a:lnTo>
                      <a:pt x="8635" y="3307"/>
                    </a:lnTo>
                    <a:lnTo>
                      <a:pt x="8325" y="3034"/>
                    </a:lnTo>
                    <a:lnTo>
                      <a:pt x="8585" y="2277"/>
                    </a:lnTo>
                    <a:lnTo>
                      <a:pt x="8100" y="1453"/>
                    </a:lnTo>
                    <a:lnTo>
                      <a:pt x="7369" y="840"/>
                    </a:lnTo>
                    <a:lnTo>
                      <a:pt x="6565" y="490"/>
                    </a:lnTo>
                    <a:lnTo>
                      <a:pt x="5744" y="0"/>
                    </a:lnTo>
                    <a:lnTo>
                      <a:pt x="5425" y="208"/>
                    </a:lnTo>
                    <a:lnTo>
                      <a:pt x="5441" y="884"/>
                    </a:lnTo>
                    <a:lnTo>
                      <a:pt x="5278" y="1795"/>
                    </a:lnTo>
                    <a:lnTo>
                      <a:pt x="4864" y="2342"/>
                    </a:lnTo>
                    <a:lnTo>
                      <a:pt x="4614" y="2796"/>
                    </a:lnTo>
                    <a:lnTo>
                      <a:pt x="4618" y="3316"/>
                    </a:lnTo>
                    <a:lnTo>
                      <a:pt x="4393" y="3661"/>
                    </a:lnTo>
                    <a:lnTo>
                      <a:pt x="3986" y="4069"/>
                    </a:lnTo>
                    <a:lnTo>
                      <a:pt x="3761" y="5119"/>
                    </a:lnTo>
                    <a:lnTo>
                      <a:pt x="3507" y="5788"/>
                    </a:lnTo>
                    <a:lnTo>
                      <a:pt x="3214" y="6409"/>
                    </a:lnTo>
                    <a:lnTo>
                      <a:pt x="3404" y="6979"/>
                    </a:lnTo>
                    <a:lnTo>
                      <a:pt x="3171" y="7413"/>
                    </a:lnTo>
                    <a:lnTo>
                      <a:pt x="2907" y="7836"/>
                    </a:lnTo>
                    <a:lnTo>
                      <a:pt x="2713" y="8322"/>
                    </a:lnTo>
                    <a:lnTo>
                      <a:pt x="2280" y="8915"/>
                    </a:lnTo>
                    <a:lnTo>
                      <a:pt x="2131" y="9342"/>
                    </a:lnTo>
                    <a:lnTo>
                      <a:pt x="1774" y="9795"/>
                    </a:lnTo>
                    <a:lnTo>
                      <a:pt x="1550" y="10340"/>
                    </a:lnTo>
                    <a:lnTo>
                      <a:pt x="1410" y="11085"/>
                    </a:lnTo>
                    <a:lnTo>
                      <a:pt x="1244" y="11602"/>
                    </a:lnTo>
                    <a:lnTo>
                      <a:pt x="608" y="11647"/>
                    </a:lnTo>
                    <a:lnTo>
                      <a:pt x="0" y="11767"/>
                    </a:lnTo>
                    <a:lnTo>
                      <a:pt x="42" y="12354"/>
                    </a:lnTo>
                    <a:lnTo>
                      <a:pt x="317" y="13008"/>
                    </a:lnTo>
                    <a:lnTo>
                      <a:pt x="607" y="13736"/>
                    </a:lnTo>
                    <a:lnTo>
                      <a:pt x="534" y="14311"/>
                    </a:lnTo>
                    <a:lnTo>
                      <a:pt x="304" y="15097"/>
                    </a:lnTo>
                    <a:lnTo>
                      <a:pt x="543" y="15592"/>
                    </a:lnTo>
                    <a:lnTo>
                      <a:pt x="17713" y="21600"/>
                    </a:lnTo>
                    <a:lnTo>
                      <a:pt x="19347" y="14221"/>
                    </a:lnTo>
                    <a:lnTo>
                      <a:pt x="19251" y="13684"/>
                    </a:lnTo>
                    <a:lnTo>
                      <a:pt x="19372" y="12759"/>
                    </a:lnTo>
                    <a:lnTo>
                      <a:pt x="19806" y="12396"/>
                    </a:lnTo>
                    <a:lnTo>
                      <a:pt x="19953" y="11824"/>
                    </a:lnTo>
                    <a:lnTo>
                      <a:pt x="20233" y="10776"/>
                    </a:lnTo>
                    <a:lnTo>
                      <a:pt x="20440" y="9834"/>
                    </a:lnTo>
                    <a:lnTo>
                      <a:pt x="20887" y="9499"/>
                    </a:lnTo>
                    <a:lnTo>
                      <a:pt x="21419" y="9015"/>
                    </a:lnTo>
                    <a:lnTo>
                      <a:pt x="21600" y="8436"/>
                    </a:lnTo>
                    <a:lnTo>
                      <a:pt x="21286" y="7965"/>
                    </a:lnTo>
                    <a:lnTo>
                      <a:pt x="20974" y="7106"/>
                    </a:lnTo>
                    <a:lnTo>
                      <a:pt x="20628" y="6272"/>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 name="AutoShape 6">
                <a:extLst>
                  <a:ext uri="{FF2B5EF4-FFF2-40B4-BE49-F238E27FC236}">
                    <a16:creationId xmlns="" xmlns:a14="http://schemas.microsoft.com/office/drawing/2010/main" xmlns:a16="http://schemas.microsoft.com/office/drawing/2014/main" id="{041736B9-FD21-462E-A680-148E9A004A2F}"/>
                  </a:ext>
                </a:extLst>
              </p:cNvPr>
              <p:cNvSpPr>
                <a:spLocks/>
              </p:cNvSpPr>
              <p:nvPr/>
            </p:nvSpPr>
            <p:spPr bwMode="auto">
              <a:xfrm>
                <a:off x="2640289" y="363521"/>
                <a:ext cx="1841692" cy="2922457"/>
              </a:xfrm>
              <a:custGeom>
                <a:avLst/>
                <a:gdLst>
                  <a:gd name="T0" fmla="*/ 920846 w 21600"/>
                  <a:gd name="T1" fmla="*/ 1461228 h 21600"/>
                  <a:gd name="T2" fmla="*/ 920846 w 21600"/>
                  <a:gd name="T3" fmla="*/ 1461228 h 21600"/>
                  <a:gd name="T4" fmla="*/ 920846 w 21600"/>
                  <a:gd name="T5" fmla="*/ 1461228 h 21600"/>
                  <a:gd name="T6" fmla="*/ 920846 w 21600"/>
                  <a:gd name="T7" fmla="*/ 14612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081" y="421"/>
                    </a:moveTo>
                    <a:lnTo>
                      <a:pt x="8090" y="0"/>
                    </a:lnTo>
                    <a:lnTo>
                      <a:pt x="4106" y="8069"/>
                    </a:lnTo>
                    <a:lnTo>
                      <a:pt x="5078" y="9207"/>
                    </a:lnTo>
                    <a:lnTo>
                      <a:pt x="5572" y="9678"/>
                    </a:lnTo>
                    <a:lnTo>
                      <a:pt x="5181" y="10043"/>
                    </a:lnTo>
                    <a:lnTo>
                      <a:pt x="3864" y="10520"/>
                    </a:lnTo>
                    <a:lnTo>
                      <a:pt x="2946" y="12367"/>
                    </a:lnTo>
                    <a:lnTo>
                      <a:pt x="2458" y="12560"/>
                    </a:lnTo>
                    <a:lnTo>
                      <a:pt x="2203" y="13249"/>
                    </a:lnTo>
                    <a:lnTo>
                      <a:pt x="2365" y="13830"/>
                    </a:lnTo>
                    <a:lnTo>
                      <a:pt x="0" y="18916"/>
                    </a:lnTo>
                    <a:cubicBezTo>
                      <a:pt x="3203" y="19472"/>
                      <a:pt x="6429" y="19976"/>
                      <a:pt x="9674" y="20427"/>
                    </a:cubicBezTo>
                    <a:cubicBezTo>
                      <a:pt x="12849" y="20869"/>
                      <a:pt x="16042" y="21260"/>
                      <a:pt x="19249" y="21600"/>
                    </a:cubicBezTo>
                    <a:lnTo>
                      <a:pt x="21600" y="14719"/>
                    </a:lnTo>
                    <a:lnTo>
                      <a:pt x="20883" y="14838"/>
                    </a:lnTo>
                    <a:lnTo>
                      <a:pt x="20370" y="14689"/>
                    </a:lnTo>
                    <a:lnTo>
                      <a:pt x="20044" y="14398"/>
                    </a:lnTo>
                    <a:lnTo>
                      <a:pt x="18871" y="14398"/>
                    </a:lnTo>
                    <a:lnTo>
                      <a:pt x="18212" y="14333"/>
                    </a:lnTo>
                    <a:lnTo>
                      <a:pt x="17836" y="14035"/>
                    </a:lnTo>
                    <a:lnTo>
                      <a:pt x="17081" y="14164"/>
                    </a:lnTo>
                    <a:lnTo>
                      <a:pt x="16160" y="14229"/>
                    </a:lnTo>
                    <a:lnTo>
                      <a:pt x="15407" y="13809"/>
                    </a:lnTo>
                    <a:lnTo>
                      <a:pt x="14851" y="13520"/>
                    </a:lnTo>
                    <a:lnTo>
                      <a:pt x="14493" y="12984"/>
                    </a:lnTo>
                    <a:lnTo>
                      <a:pt x="14201" y="12597"/>
                    </a:lnTo>
                    <a:lnTo>
                      <a:pt x="13656" y="12140"/>
                    </a:lnTo>
                    <a:lnTo>
                      <a:pt x="13450" y="11353"/>
                    </a:lnTo>
                    <a:lnTo>
                      <a:pt x="13399" y="10729"/>
                    </a:lnTo>
                    <a:lnTo>
                      <a:pt x="13072" y="10459"/>
                    </a:lnTo>
                    <a:lnTo>
                      <a:pt x="13225" y="10118"/>
                    </a:lnTo>
                    <a:lnTo>
                      <a:pt x="13019" y="9743"/>
                    </a:lnTo>
                    <a:lnTo>
                      <a:pt x="12577" y="10000"/>
                    </a:lnTo>
                    <a:lnTo>
                      <a:pt x="12064" y="10150"/>
                    </a:lnTo>
                    <a:lnTo>
                      <a:pt x="12012" y="9754"/>
                    </a:lnTo>
                    <a:lnTo>
                      <a:pt x="12205" y="9056"/>
                    </a:lnTo>
                    <a:lnTo>
                      <a:pt x="12617" y="8517"/>
                    </a:lnTo>
                    <a:lnTo>
                      <a:pt x="13199" y="8111"/>
                    </a:lnTo>
                    <a:lnTo>
                      <a:pt x="13553" y="7596"/>
                    </a:lnTo>
                    <a:lnTo>
                      <a:pt x="13113" y="7350"/>
                    </a:lnTo>
                    <a:lnTo>
                      <a:pt x="12650" y="7026"/>
                    </a:lnTo>
                    <a:lnTo>
                      <a:pt x="13145" y="6417"/>
                    </a:lnTo>
                    <a:lnTo>
                      <a:pt x="12581" y="6031"/>
                    </a:lnTo>
                    <a:lnTo>
                      <a:pt x="12223" y="5545"/>
                    </a:lnTo>
                    <a:lnTo>
                      <a:pt x="12326" y="5255"/>
                    </a:lnTo>
                    <a:lnTo>
                      <a:pt x="11881" y="4686"/>
                    </a:lnTo>
                    <a:lnTo>
                      <a:pt x="11079" y="4588"/>
                    </a:lnTo>
                    <a:lnTo>
                      <a:pt x="10924" y="4172"/>
                    </a:lnTo>
                    <a:lnTo>
                      <a:pt x="10772" y="3689"/>
                    </a:lnTo>
                    <a:lnTo>
                      <a:pt x="10124" y="2738"/>
                    </a:lnTo>
                    <a:lnTo>
                      <a:pt x="10362" y="1995"/>
                    </a:lnTo>
                    <a:lnTo>
                      <a:pt x="11081" y="421"/>
                    </a:lnTo>
                    <a:close/>
                  </a:path>
                </a:pathLst>
              </a:custGeom>
              <a:solidFill>
                <a:srgbClr val="E0E4E6"/>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19" name="AutoShape 7">
                <a:extLst>
                  <a:ext uri="{FF2B5EF4-FFF2-40B4-BE49-F238E27FC236}">
                    <a16:creationId xmlns="" xmlns:a14="http://schemas.microsoft.com/office/drawing/2010/main" xmlns:a16="http://schemas.microsoft.com/office/drawing/2014/main" id="{2B103E8F-BA2B-4C61-9E5A-64178A09DBC1}"/>
                  </a:ext>
                </a:extLst>
              </p:cNvPr>
              <p:cNvSpPr>
                <a:spLocks/>
              </p:cNvSpPr>
              <p:nvPr/>
            </p:nvSpPr>
            <p:spPr bwMode="auto">
              <a:xfrm>
                <a:off x="3494453" y="419081"/>
                <a:ext cx="3045143" cy="2027146"/>
              </a:xfrm>
              <a:custGeom>
                <a:avLst/>
                <a:gdLst>
                  <a:gd name="T0" fmla="*/ 1522572 w 21600"/>
                  <a:gd name="T1" fmla="*/ 1013573 h 21600"/>
                  <a:gd name="T2" fmla="*/ 1522572 w 21600"/>
                  <a:gd name="T3" fmla="*/ 1013573 h 21600"/>
                  <a:gd name="T4" fmla="*/ 1522572 w 21600"/>
                  <a:gd name="T5" fmla="*/ 1013573 h 21600"/>
                  <a:gd name="T6" fmla="*/ 1522572 w 21600"/>
                  <a:gd name="T7" fmla="*/ 101357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5496"/>
                    </a:moveTo>
                    <a:lnTo>
                      <a:pt x="20227" y="21600"/>
                    </a:lnTo>
                    <a:lnTo>
                      <a:pt x="7314" y="18640"/>
                    </a:lnTo>
                    <a:lnTo>
                      <a:pt x="6940" y="20905"/>
                    </a:lnTo>
                    <a:lnTo>
                      <a:pt x="6646" y="21028"/>
                    </a:lnTo>
                    <a:lnTo>
                      <a:pt x="6233" y="20749"/>
                    </a:lnTo>
                    <a:lnTo>
                      <a:pt x="6022" y="20312"/>
                    </a:lnTo>
                    <a:lnTo>
                      <a:pt x="4981" y="20219"/>
                    </a:lnTo>
                    <a:lnTo>
                      <a:pt x="4651" y="19816"/>
                    </a:lnTo>
                    <a:lnTo>
                      <a:pt x="3760" y="20033"/>
                    </a:lnTo>
                    <a:lnTo>
                      <a:pt x="2795" y="18989"/>
                    </a:lnTo>
                    <a:lnTo>
                      <a:pt x="2138" y="16931"/>
                    </a:lnTo>
                    <a:lnTo>
                      <a:pt x="1977" y="14961"/>
                    </a:lnTo>
                    <a:lnTo>
                      <a:pt x="1763" y="14515"/>
                    </a:lnTo>
                    <a:lnTo>
                      <a:pt x="1892" y="13927"/>
                    </a:lnTo>
                    <a:lnTo>
                      <a:pt x="1137" y="14171"/>
                    </a:lnTo>
                    <a:lnTo>
                      <a:pt x="1110" y="13100"/>
                    </a:lnTo>
                    <a:lnTo>
                      <a:pt x="1382" y="11798"/>
                    </a:lnTo>
                    <a:lnTo>
                      <a:pt x="2114" y="10446"/>
                    </a:lnTo>
                    <a:lnTo>
                      <a:pt x="1567" y="9716"/>
                    </a:lnTo>
                    <a:lnTo>
                      <a:pt x="1544" y="9273"/>
                    </a:lnTo>
                    <a:lnTo>
                      <a:pt x="1845" y="8574"/>
                    </a:lnTo>
                    <a:lnTo>
                      <a:pt x="1423" y="7802"/>
                    </a:lnTo>
                    <a:lnTo>
                      <a:pt x="1247" y="7259"/>
                    </a:lnTo>
                    <a:lnTo>
                      <a:pt x="1128" y="6317"/>
                    </a:lnTo>
                    <a:lnTo>
                      <a:pt x="606" y="6178"/>
                    </a:lnTo>
                    <a:lnTo>
                      <a:pt x="348" y="4554"/>
                    </a:lnTo>
                    <a:lnTo>
                      <a:pt x="0" y="3324"/>
                    </a:lnTo>
                    <a:lnTo>
                      <a:pt x="611" y="0"/>
                    </a:lnTo>
                    <a:cubicBezTo>
                      <a:pt x="4085" y="1130"/>
                      <a:pt x="7573" y="2153"/>
                      <a:pt x="11074" y="3070"/>
                    </a:cubicBezTo>
                    <a:cubicBezTo>
                      <a:pt x="14572" y="3986"/>
                      <a:pt x="18081" y="4795"/>
                      <a:pt x="21600" y="5496"/>
                    </a:cubicBez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20" name="AutoShape 8">
                <a:extLst>
                  <a:ext uri="{FF2B5EF4-FFF2-40B4-BE49-F238E27FC236}">
                    <a16:creationId xmlns="" xmlns:a14="http://schemas.microsoft.com/office/drawing/2010/main" xmlns:a16="http://schemas.microsoft.com/office/drawing/2014/main" id="{D751F5BF-5D2E-4042-8459-3407E24C91E2}"/>
                  </a:ext>
                </a:extLst>
              </p:cNvPr>
              <p:cNvSpPr>
                <a:spLocks/>
              </p:cNvSpPr>
              <p:nvPr/>
            </p:nvSpPr>
            <p:spPr bwMode="auto">
              <a:xfrm>
                <a:off x="6371303" y="931820"/>
                <a:ext cx="2022686" cy="1262007"/>
              </a:xfrm>
              <a:custGeom>
                <a:avLst/>
                <a:gdLst>
                  <a:gd name="T0" fmla="*/ 1011343 w 21600"/>
                  <a:gd name="T1" fmla="*/ 631004 h 21600"/>
                  <a:gd name="T2" fmla="*/ 1011343 w 21600"/>
                  <a:gd name="T3" fmla="*/ 631004 h 21600"/>
                  <a:gd name="T4" fmla="*/ 1011343 w 21600"/>
                  <a:gd name="T5" fmla="*/ 631004 h 21600"/>
                  <a:gd name="T6" fmla="*/ 1011343 w 21600"/>
                  <a:gd name="T7" fmla="*/ 6310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146" y="1928"/>
                    </a:moveTo>
                    <a:cubicBezTo>
                      <a:pt x="17058" y="1835"/>
                      <a:pt x="13971" y="1629"/>
                      <a:pt x="10888" y="1308"/>
                    </a:cubicBezTo>
                    <a:cubicBezTo>
                      <a:pt x="7796" y="987"/>
                      <a:pt x="4709" y="550"/>
                      <a:pt x="1630" y="0"/>
                    </a:cubicBezTo>
                    <a:lnTo>
                      <a:pt x="0" y="19701"/>
                    </a:lnTo>
                    <a:cubicBezTo>
                      <a:pt x="3625" y="20161"/>
                      <a:pt x="7253" y="20551"/>
                      <a:pt x="10884" y="20870"/>
                    </a:cubicBezTo>
                    <a:cubicBezTo>
                      <a:pt x="14419" y="21180"/>
                      <a:pt x="17956" y="21424"/>
                      <a:pt x="21494" y="21600"/>
                    </a:cubicBezTo>
                    <a:lnTo>
                      <a:pt x="21455" y="19030"/>
                    </a:lnTo>
                    <a:lnTo>
                      <a:pt x="21600" y="17115"/>
                    </a:lnTo>
                    <a:lnTo>
                      <a:pt x="21272" y="15515"/>
                    </a:lnTo>
                    <a:lnTo>
                      <a:pt x="21039" y="13218"/>
                    </a:lnTo>
                    <a:lnTo>
                      <a:pt x="20777" y="9149"/>
                    </a:lnTo>
                    <a:lnTo>
                      <a:pt x="20511" y="8053"/>
                    </a:lnTo>
                    <a:lnTo>
                      <a:pt x="20058" y="7133"/>
                    </a:lnTo>
                    <a:lnTo>
                      <a:pt x="20371" y="6335"/>
                    </a:lnTo>
                    <a:lnTo>
                      <a:pt x="20230" y="5543"/>
                    </a:lnTo>
                    <a:lnTo>
                      <a:pt x="19872" y="5142"/>
                    </a:lnTo>
                    <a:lnTo>
                      <a:pt x="20009" y="4478"/>
                    </a:lnTo>
                    <a:lnTo>
                      <a:pt x="19837" y="3830"/>
                    </a:lnTo>
                    <a:lnTo>
                      <a:pt x="20146" y="1928"/>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21" name="AutoShape 9">
                <a:extLst>
                  <a:ext uri="{FF2B5EF4-FFF2-40B4-BE49-F238E27FC236}">
                    <a16:creationId xmlns="" xmlns:a14="http://schemas.microsoft.com/office/drawing/2010/main" xmlns:a16="http://schemas.microsoft.com/office/drawing/2014/main" id="{40AC28A7-FBD2-44C0-822B-F51520F92F2E}"/>
                  </a:ext>
                </a:extLst>
              </p:cNvPr>
              <p:cNvSpPr>
                <a:spLocks/>
              </p:cNvSpPr>
              <p:nvPr/>
            </p:nvSpPr>
            <p:spPr bwMode="auto">
              <a:xfrm>
                <a:off x="8211407" y="1038179"/>
                <a:ext cx="2000459" cy="2108106"/>
              </a:xfrm>
              <a:custGeom>
                <a:avLst/>
                <a:gdLst>
                  <a:gd name="T0" fmla="*/ 1000230 w 21600"/>
                  <a:gd name="T1" fmla="*/ 1054053 h 21600"/>
                  <a:gd name="T2" fmla="*/ 1000230 w 21600"/>
                  <a:gd name="T3" fmla="*/ 1054053 h 21600"/>
                  <a:gd name="T4" fmla="*/ 1000230 w 21600"/>
                  <a:gd name="T5" fmla="*/ 1054053 h 21600"/>
                  <a:gd name="T6" fmla="*/ 1000230 w 21600"/>
                  <a:gd name="T7" fmla="*/ 10540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461" y="21600"/>
                    </a:moveTo>
                    <a:lnTo>
                      <a:pt x="1906" y="21540"/>
                    </a:lnTo>
                    <a:lnTo>
                      <a:pt x="2014" y="14253"/>
                    </a:lnTo>
                    <a:lnTo>
                      <a:pt x="1841" y="13448"/>
                    </a:lnTo>
                    <a:lnTo>
                      <a:pt x="1903" y="11699"/>
                    </a:lnTo>
                    <a:lnTo>
                      <a:pt x="1730" y="10455"/>
                    </a:lnTo>
                    <a:lnTo>
                      <a:pt x="1874" y="9105"/>
                    </a:lnTo>
                    <a:lnTo>
                      <a:pt x="1509" y="7902"/>
                    </a:lnTo>
                    <a:lnTo>
                      <a:pt x="1084" y="4760"/>
                    </a:lnTo>
                    <a:lnTo>
                      <a:pt x="584" y="3495"/>
                    </a:lnTo>
                    <a:lnTo>
                      <a:pt x="208" y="3194"/>
                    </a:lnTo>
                    <a:lnTo>
                      <a:pt x="542" y="2698"/>
                    </a:lnTo>
                    <a:lnTo>
                      <a:pt x="328" y="2279"/>
                    </a:lnTo>
                    <a:lnTo>
                      <a:pt x="0" y="1992"/>
                    </a:lnTo>
                    <a:lnTo>
                      <a:pt x="281" y="1549"/>
                    </a:lnTo>
                    <a:lnTo>
                      <a:pt x="22" y="1138"/>
                    </a:lnTo>
                    <a:lnTo>
                      <a:pt x="443" y="4"/>
                    </a:lnTo>
                    <a:lnTo>
                      <a:pt x="5380" y="0"/>
                    </a:lnTo>
                    <a:lnTo>
                      <a:pt x="6141" y="1007"/>
                    </a:lnTo>
                    <a:lnTo>
                      <a:pt x="6311" y="398"/>
                    </a:lnTo>
                    <a:lnTo>
                      <a:pt x="6929" y="788"/>
                    </a:lnTo>
                    <a:lnTo>
                      <a:pt x="7543" y="1474"/>
                    </a:lnTo>
                    <a:lnTo>
                      <a:pt x="8732" y="1474"/>
                    </a:lnTo>
                    <a:lnTo>
                      <a:pt x="9473" y="1699"/>
                    </a:lnTo>
                    <a:lnTo>
                      <a:pt x="10119" y="1817"/>
                    </a:lnTo>
                    <a:lnTo>
                      <a:pt x="10845" y="1892"/>
                    </a:lnTo>
                    <a:lnTo>
                      <a:pt x="11691" y="2250"/>
                    </a:lnTo>
                    <a:lnTo>
                      <a:pt x="12287" y="2372"/>
                    </a:lnTo>
                    <a:cubicBezTo>
                      <a:pt x="12347" y="2261"/>
                      <a:pt x="12406" y="2150"/>
                      <a:pt x="12466" y="2039"/>
                    </a:cubicBezTo>
                    <a:cubicBezTo>
                      <a:pt x="12526" y="1928"/>
                      <a:pt x="12585" y="1817"/>
                      <a:pt x="12645" y="1706"/>
                    </a:cubicBezTo>
                    <a:lnTo>
                      <a:pt x="13162" y="1858"/>
                    </a:lnTo>
                    <a:lnTo>
                      <a:pt x="13162" y="2646"/>
                    </a:lnTo>
                    <a:cubicBezTo>
                      <a:pt x="13110" y="2717"/>
                      <a:pt x="13058" y="2789"/>
                      <a:pt x="13006" y="2861"/>
                    </a:cubicBezTo>
                    <a:cubicBezTo>
                      <a:pt x="12954" y="2933"/>
                      <a:pt x="12902" y="3005"/>
                      <a:pt x="12850" y="3077"/>
                    </a:cubicBezTo>
                    <a:lnTo>
                      <a:pt x="13634" y="2974"/>
                    </a:lnTo>
                    <a:lnTo>
                      <a:pt x="14436" y="3210"/>
                    </a:lnTo>
                    <a:lnTo>
                      <a:pt x="15078" y="3120"/>
                    </a:lnTo>
                    <a:lnTo>
                      <a:pt x="15532" y="3508"/>
                    </a:lnTo>
                    <a:lnTo>
                      <a:pt x="16455" y="3731"/>
                    </a:lnTo>
                    <a:lnTo>
                      <a:pt x="17622" y="3600"/>
                    </a:lnTo>
                    <a:lnTo>
                      <a:pt x="19682" y="3141"/>
                    </a:lnTo>
                    <a:lnTo>
                      <a:pt x="20265" y="3184"/>
                    </a:lnTo>
                    <a:lnTo>
                      <a:pt x="20940" y="3334"/>
                    </a:lnTo>
                    <a:lnTo>
                      <a:pt x="21600" y="3585"/>
                    </a:lnTo>
                    <a:lnTo>
                      <a:pt x="21551" y="4078"/>
                    </a:lnTo>
                    <a:lnTo>
                      <a:pt x="20719" y="4164"/>
                    </a:lnTo>
                    <a:lnTo>
                      <a:pt x="19084" y="4820"/>
                    </a:lnTo>
                    <a:lnTo>
                      <a:pt x="17083" y="6196"/>
                    </a:lnTo>
                    <a:lnTo>
                      <a:pt x="16356" y="7164"/>
                    </a:lnTo>
                    <a:lnTo>
                      <a:pt x="15335" y="7672"/>
                    </a:lnTo>
                    <a:lnTo>
                      <a:pt x="14691" y="8137"/>
                    </a:lnTo>
                    <a:lnTo>
                      <a:pt x="14689" y="8735"/>
                    </a:lnTo>
                    <a:lnTo>
                      <a:pt x="14316" y="9211"/>
                    </a:lnTo>
                    <a:lnTo>
                      <a:pt x="14393" y="10107"/>
                    </a:lnTo>
                    <a:lnTo>
                      <a:pt x="14253" y="11907"/>
                    </a:lnTo>
                    <a:lnTo>
                      <a:pt x="13721" y="12250"/>
                    </a:lnTo>
                    <a:lnTo>
                      <a:pt x="13052" y="12413"/>
                    </a:lnTo>
                    <a:lnTo>
                      <a:pt x="12518" y="12413"/>
                    </a:lnTo>
                    <a:lnTo>
                      <a:pt x="12797" y="13110"/>
                    </a:lnTo>
                    <a:lnTo>
                      <a:pt x="12892" y="13690"/>
                    </a:lnTo>
                    <a:lnTo>
                      <a:pt x="13346" y="14286"/>
                    </a:lnTo>
                    <a:lnTo>
                      <a:pt x="13222" y="14998"/>
                    </a:lnTo>
                    <a:lnTo>
                      <a:pt x="12846" y="15382"/>
                    </a:lnTo>
                    <a:lnTo>
                      <a:pt x="12706" y="15994"/>
                    </a:lnTo>
                    <a:lnTo>
                      <a:pt x="13133" y="16695"/>
                    </a:lnTo>
                    <a:lnTo>
                      <a:pt x="13622" y="17295"/>
                    </a:lnTo>
                    <a:lnTo>
                      <a:pt x="13923" y="17861"/>
                    </a:lnTo>
                    <a:lnTo>
                      <a:pt x="15169" y="17936"/>
                    </a:lnTo>
                    <a:lnTo>
                      <a:pt x="15455" y="18798"/>
                    </a:lnTo>
                    <a:lnTo>
                      <a:pt x="15927" y="19278"/>
                    </a:lnTo>
                    <a:lnTo>
                      <a:pt x="16775" y="19353"/>
                    </a:lnTo>
                    <a:lnTo>
                      <a:pt x="17010" y="20064"/>
                    </a:lnTo>
                    <a:lnTo>
                      <a:pt x="17369" y="20583"/>
                    </a:lnTo>
                    <a:lnTo>
                      <a:pt x="17461" y="2160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22" name="AutoShape 10">
                <a:extLst>
                  <a:ext uri="{FF2B5EF4-FFF2-40B4-BE49-F238E27FC236}">
                    <a16:creationId xmlns="" xmlns:a14="http://schemas.microsoft.com/office/drawing/2010/main" xmlns:a16="http://schemas.microsoft.com/office/drawing/2014/main" id="{2FC90171-0534-410D-B734-551A44EA7271}"/>
                  </a:ext>
                </a:extLst>
              </p:cNvPr>
              <p:cNvSpPr>
                <a:spLocks/>
              </p:cNvSpPr>
              <p:nvPr/>
            </p:nvSpPr>
            <p:spPr bwMode="auto">
              <a:xfrm>
                <a:off x="4188262" y="2152554"/>
                <a:ext cx="2167164" cy="1784270"/>
              </a:xfrm>
              <a:custGeom>
                <a:avLst/>
                <a:gdLst>
                  <a:gd name="T0" fmla="*/ 1083582 w 21600"/>
                  <a:gd name="T1" fmla="*/ 892135 h 21600"/>
                  <a:gd name="T2" fmla="*/ 1083582 w 21600"/>
                  <a:gd name="T3" fmla="*/ 892135 h 21600"/>
                  <a:gd name="T4" fmla="*/ 1083582 w 21600"/>
                  <a:gd name="T5" fmla="*/ 892135 h 21600"/>
                  <a:gd name="T6" fmla="*/ 1083582 w 21600"/>
                  <a:gd name="T7" fmla="*/ 8921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229" y="0"/>
                    </a:moveTo>
                    <a:lnTo>
                      <a:pt x="0" y="18133"/>
                    </a:lnTo>
                    <a:cubicBezTo>
                      <a:pt x="3351" y="18854"/>
                      <a:pt x="6713" y="19507"/>
                      <a:pt x="10082" y="20090"/>
                    </a:cubicBezTo>
                    <a:cubicBezTo>
                      <a:pt x="13368" y="20659"/>
                      <a:pt x="16661" y="21163"/>
                      <a:pt x="19960" y="21600"/>
                    </a:cubicBezTo>
                    <a:lnTo>
                      <a:pt x="21600" y="3346"/>
                    </a:lnTo>
                    <a:lnTo>
                      <a:pt x="3229"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23" name="AutoShape 11">
                <a:extLst>
                  <a:ext uri="{FF2B5EF4-FFF2-40B4-BE49-F238E27FC236}">
                    <a16:creationId xmlns="" xmlns:a14="http://schemas.microsoft.com/office/drawing/2010/main" xmlns:a16="http://schemas.microsoft.com/office/drawing/2014/main" id="{254EAF75-ABB2-410A-BBF8-91C17EDAA099}"/>
                  </a:ext>
                </a:extLst>
              </p:cNvPr>
              <p:cNvSpPr>
                <a:spLocks/>
              </p:cNvSpPr>
              <p:nvPr/>
            </p:nvSpPr>
            <p:spPr bwMode="auto">
              <a:xfrm>
                <a:off x="6252228" y="2082707"/>
                <a:ext cx="2167164" cy="1454085"/>
              </a:xfrm>
              <a:custGeom>
                <a:avLst/>
                <a:gdLst>
                  <a:gd name="T0" fmla="*/ 1083582 w 21600"/>
                  <a:gd name="T1" fmla="*/ 727042 h 21600"/>
                  <a:gd name="T2" fmla="*/ 1083582 w 21600"/>
                  <a:gd name="T3" fmla="*/ 727042 h 21600"/>
                  <a:gd name="T4" fmla="*/ 1083582 w 21600"/>
                  <a:gd name="T5" fmla="*/ 727042 h 21600"/>
                  <a:gd name="T6" fmla="*/ 1083582 w 21600"/>
                  <a:gd name="T7" fmla="*/ 72704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20" y="0"/>
                    </a:moveTo>
                    <a:lnTo>
                      <a:pt x="0" y="16615"/>
                    </a:lnTo>
                    <a:lnTo>
                      <a:pt x="11710" y="17818"/>
                    </a:lnTo>
                    <a:lnTo>
                      <a:pt x="12469" y="18312"/>
                    </a:lnTo>
                    <a:lnTo>
                      <a:pt x="13100" y="18503"/>
                    </a:lnTo>
                    <a:lnTo>
                      <a:pt x="13695" y="19343"/>
                    </a:lnTo>
                    <a:lnTo>
                      <a:pt x="14831" y="19517"/>
                    </a:lnTo>
                    <a:lnTo>
                      <a:pt x="15442" y="19844"/>
                    </a:lnTo>
                    <a:lnTo>
                      <a:pt x="16636" y="20735"/>
                    </a:lnTo>
                    <a:lnTo>
                      <a:pt x="17229" y="20561"/>
                    </a:lnTo>
                    <a:lnTo>
                      <a:pt x="18029" y="19803"/>
                    </a:lnTo>
                    <a:lnTo>
                      <a:pt x="18494" y="19610"/>
                    </a:lnTo>
                    <a:lnTo>
                      <a:pt x="18970" y="19977"/>
                    </a:lnTo>
                    <a:lnTo>
                      <a:pt x="19521" y="20172"/>
                    </a:lnTo>
                    <a:lnTo>
                      <a:pt x="20249" y="20300"/>
                    </a:lnTo>
                    <a:lnTo>
                      <a:pt x="21124" y="21083"/>
                    </a:lnTo>
                    <a:lnTo>
                      <a:pt x="21600" y="21600"/>
                    </a:lnTo>
                    <a:lnTo>
                      <a:pt x="21228" y="19808"/>
                    </a:lnTo>
                    <a:lnTo>
                      <a:pt x="21359" y="18598"/>
                    </a:lnTo>
                    <a:lnTo>
                      <a:pt x="21359" y="17078"/>
                    </a:lnTo>
                    <a:lnTo>
                      <a:pt x="20673" y="15544"/>
                    </a:lnTo>
                    <a:lnTo>
                      <a:pt x="21500" y="15719"/>
                    </a:lnTo>
                    <a:lnTo>
                      <a:pt x="21543" y="5243"/>
                    </a:lnTo>
                    <a:lnTo>
                      <a:pt x="21412" y="4253"/>
                    </a:lnTo>
                    <a:lnTo>
                      <a:pt x="21456" y="1591"/>
                    </a:lnTo>
                    <a:cubicBezTo>
                      <a:pt x="18158" y="1431"/>
                      <a:pt x="14861" y="1223"/>
                      <a:pt x="11566" y="967"/>
                    </a:cubicBezTo>
                    <a:cubicBezTo>
                      <a:pt x="8115" y="698"/>
                      <a:pt x="4666" y="375"/>
                      <a:pt x="1220" y="0"/>
                    </a:cubicBez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24" name="AutoShape 12">
                <a:extLst>
                  <a:ext uri="{FF2B5EF4-FFF2-40B4-BE49-F238E27FC236}">
                    <a16:creationId xmlns="" xmlns:a14="http://schemas.microsoft.com/office/drawing/2010/main" xmlns:a16="http://schemas.microsoft.com/office/drawing/2014/main" id="{80E52271-BEF2-43F3-9DC9-2BE4E201F72C}"/>
                  </a:ext>
                </a:extLst>
              </p:cNvPr>
              <p:cNvSpPr>
                <a:spLocks/>
              </p:cNvSpPr>
              <p:nvPr/>
            </p:nvSpPr>
            <p:spPr bwMode="auto">
              <a:xfrm>
                <a:off x="6185546" y="3179620"/>
                <a:ext cx="2525977" cy="1260419"/>
              </a:xfrm>
              <a:custGeom>
                <a:avLst/>
                <a:gdLst>
                  <a:gd name="T0" fmla="*/ 1262989 w 21600"/>
                  <a:gd name="T1" fmla="*/ 630210 h 21598"/>
                  <a:gd name="T2" fmla="*/ 1262989 w 21600"/>
                  <a:gd name="T3" fmla="*/ 630210 h 21598"/>
                  <a:gd name="T4" fmla="*/ 1262989 w 21600"/>
                  <a:gd name="T5" fmla="*/ 630210 h 21598"/>
                  <a:gd name="T6" fmla="*/ 1262989 w 21600"/>
                  <a:gd name="T7" fmla="*/ 630210 h 215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98">
                    <a:moveTo>
                      <a:pt x="21600" y="21598"/>
                    </a:moveTo>
                    <a:cubicBezTo>
                      <a:pt x="18799" y="21600"/>
                      <a:pt x="15998" y="21481"/>
                      <a:pt x="13200" y="21242"/>
                    </a:cubicBezTo>
                    <a:cubicBezTo>
                      <a:pt x="10355" y="20999"/>
                      <a:pt x="7514" y="20632"/>
                      <a:pt x="4677" y="20140"/>
                    </a:cubicBezTo>
                    <a:lnTo>
                      <a:pt x="4873" y="14332"/>
                    </a:lnTo>
                    <a:lnTo>
                      <a:pt x="0" y="12910"/>
                    </a:lnTo>
                    <a:lnTo>
                      <a:pt x="632" y="0"/>
                    </a:lnTo>
                    <a:lnTo>
                      <a:pt x="10656" y="1485"/>
                    </a:lnTo>
                    <a:lnTo>
                      <a:pt x="11302" y="2075"/>
                    </a:lnTo>
                    <a:lnTo>
                      <a:pt x="12077" y="2301"/>
                    </a:lnTo>
                    <a:lnTo>
                      <a:pt x="12504" y="3245"/>
                    </a:lnTo>
                    <a:lnTo>
                      <a:pt x="13629" y="3471"/>
                    </a:lnTo>
                    <a:lnTo>
                      <a:pt x="14939" y="4922"/>
                    </a:lnTo>
                    <a:lnTo>
                      <a:pt x="15519" y="4499"/>
                    </a:lnTo>
                    <a:lnTo>
                      <a:pt x="16172" y="3555"/>
                    </a:lnTo>
                    <a:lnTo>
                      <a:pt x="16694" y="3480"/>
                    </a:lnTo>
                    <a:lnTo>
                      <a:pt x="17117" y="4000"/>
                    </a:lnTo>
                    <a:lnTo>
                      <a:pt x="18073" y="4298"/>
                    </a:lnTo>
                    <a:lnTo>
                      <a:pt x="18974" y="5791"/>
                    </a:lnTo>
                    <a:lnTo>
                      <a:pt x="19074" y="7490"/>
                    </a:lnTo>
                    <a:lnTo>
                      <a:pt x="19432" y="8441"/>
                    </a:lnTo>
                    <a:lnTo>
                      <a:pt x="19432" y="9390"/>
                    </a:lnTo>
                    <a:lnTo>
                      <a:pt x="19706" y="10234"/>
                    </a:lnTo>
                    <a:lnTo>
                      <a:pt x="19780" y="11620"/>
                    </a:lnTo>
                    <a:lnTo>
                      <a:pt x="20030" y="12733"/>
                    </a:lnTo>
                    <a:lnTo>
                      <a:pt x="20368" y="13756"/>
                    </a:lnTo>
                    <a:lnTo>
                      <a:pt x="20294" y="14932"/>
                    </a:lnTo>
                    <a:lnTo>
                      <a:pt x="20294" y="16393"/>
                    </a:lnTo>
                    <a:lnTo>
                      <a:pt x="20507" y="17641"/>
                    </a:lnTo>
                    <a:lnTo>
                      <a:pt x="20862" y="18453"/>
                    </a:lnTo>
                    <a:lnTo>
                      <a:pt x="21059" y="19275"/>
                    </a:lnTo>
                    <a:lnTo>
                      <a:pt x="20984" y="20121"/>
                    </a:lnTo>
                    <a:cubicBezTo>
                      <a:pt x="21001" y="20477"/>
                      <a:pt x="21073" y="20813"/>
                      <a:pt x="21190" y="21082"/>
                    </a:cubicBezTo>
                    <a:cubicBezTo>
                      <a:pt x="21299" y="21330"/>
                      <a:pt x="21441" y="21510"/>
                      <a:pt x="21600" y="21598"/>
                    </a:cubicBez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25" name="AutoShape 13">
                <a:extLst>
                  <a:ext uri="{FF2B5EF4-FFF2-40B4-BE49-F238E27FC236}">
                    <a16:creationId xmlns="" xmlns:a14="http://schemas.microsoft.com/office/drawing/2010/main" xmlns:a16="http://schemas.microsoft.com/office/drawing/2014/main" id="{53F8FF24-FE06-4F00-8DCB-E037E084112E}"/>
                  </a:ext>
                </a:extLst>
              </p:cNvPr>
              <p:cNvSpPr>
                <a:spLocks/>
              </p:cNvSpPr>
              <p:nvPr/>
            </p:nvSpPr>
            <p:spPr bwMode="auto">
              <a:xfrm>
                <a:off x="8319369" y="3111361"/>
                <a:ext cx="1863920" cy="1271530"/>
              </a:xfrm>
              <a:custGeom>
                <a:avLst/>
                <a:gdLst>
                  <a:gd name="T0" fmla="*/ 931960 w 21600"/>
                  <a:gd name="T1" fmla="*/ 635765 h 21600"/>
                  <a:gd name="T2" fmla="*/ 931960 w 21600"/>
                  <a:gd name="T3" fmla="*/ 635765 h 21600"/>
                  <a:gd name="T4" fmla="*/ 931960 w 21600"/>
                  <a:gd name="T5" fmla="*/ 635765 h 21600"/>
                  <a:gd name="T6" fmla="*/ 931960 w 21600"/>
                  <a:gd name="T7" fmla="*/ 63576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1284" y="239"/>
                    </a:lnTo>
                    <a:lnTo>
                      <a:pt x="17538" y="345"/>
                    </a:lnTo>
                    <a:lnTo>
                      <a:pt x="18079" y="1664"/>
                    </a:lnTo>
                    <a:lnTo>
                      <a:pt x="17877" y="2780"/>
                    </a:lnTo>
                    <a:lnTo>
                      <a:pt x="17729" y="4240"/>
                    </a:lnTo>
                    <a:lnTo>
                      <a:pt x="18382" y="5740"/>
                    </a:lnTo>
                    <a:lnTo>
                      <a:pt x="19637" y="7098"/>
                    </a:lnTo>
                    <a:lnTo>
                      <a:pt x="20634" y="8173"/>
                    </a:lnTo>
                    <a:lnTo>
                      <a:pt x="20921" y="9415"/>
                    </a:lnTo>
                    <a:lnTo>
                      <a:pt x="21443" y="10161"/>
                    </a:lnTo>
                    <a:lnTo>
                      <a:pt x="21600" y="11096"/>
                    </a:lnTo>
                    <a:lnTo>
                      <a:pt x="21095" y="12007"/>
                    </a:lnTo>
                    <a:lnTo>
                      <a:pt x="20265" y="13144"/>
                    </a:lnTo>
                    <a:lnTo>
                      <a:pt x="19622" y="13293"/>
                    </a:lnTo>
                    <a:lnTo>
                      <a:pt x="19722" y="14309"/>
                    </a:lnTo>
                    <a:lnTo>
                      <a:pt x="18860" y="14902"/>
                    </a:lnTo>
                    <a:lnTo>
                      <a:pt x="18758" y="15741"/>
                    </a:lnTo>
                    <a:lnTo>
                      <a:pt x="18554" y="17602"/>
                    </a:lnTo>
                    <a:lnTo>
                      <a:pt x="18096" y="18441"/>
                    </a:lnTo>
                    <a:lnTo>
                      <a:pt x="17775" y="19901"/>
                    </a:lnTo>
                    <a:lnTo>
                      <a:pt x="17540" y="21600"/>
                    </a:lnTo>
                    <a:lnTo>
                      <a:pt x="17049" y="20926"/>
                    </a:lnTo>
                    <a:lnTo>
                      <a:pt x="16759" y="19935"/>
                    </a:lnTo>
                    <a:lnTo>
                      <a:pt x="16275" y="19226"/>
                    </a:lnTo>
                    <a:lnTo>
                      <a:pt x="3250" y="19348"/>
                    </a:lnTo>
                    <a:lnTo>
                      <a:pt x="2798" y="18357"/>
                    </a:lnTo>
                    <a:lnTo>
                      <a:pt x="2594" y="17216"/>
                    </a:lnTo>
                    <a:lnTo>
                      <a:pt x="2702" y="14635"/>
                    </a:lnTo>
                    <a:lnTo>
                      <a:pt x="2044" y="13327"/>
                    </a:lnTo>
                    <a:lnTo>
                      <a:pt x="1828" y="11363"/>
                    </a:lnTo>
                    <a:lnTo>
                      <a:pt x="1475" y="10652"/>
                    </a:lnTo>
                    <a:lnTo>
                      <a:pt x="1460" y="9518"/>
                    </a:lnTo>
                    <a:lnTo>
                      <a:pt x="917" y="8701"/>
                    </a:lnTo>
                    <a:lnTo>
                      <a:pt x="866" y="6538"/>
                    </a:lnTo>
                    <a:lnTo>
                      <a:pt x="509" y="5013"/>
                    </a:lnTo>
                    <a:lnTo>
                      <a:pt x="730" y="2043"/>
                    </a:lnTo>
                    <a:lnTo>
                      <a:pt x="0" y="0"/>
                    </a:lnTo>
                    <a:close/>
                  </a:path>
                </a:pathLst>
              </a:custGeom>
              <a:solidFill>
                <a:srgbClr val="E0E4E6"/>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26" name="AutoShape 14">
                <a:extLst>
                  <a:ext uri="{FF2B5EF4-FFF2-40B4-BE49-F238E27FC236}">
                    <a16:creationId xmlns="" xmlns:a14="http://schemas.microsoft.com/office/drawing/2010/main" xmlns:a16="http://schemas.microsoft.com/office/drawing/2014/main" id="{B3E65666-0316-4BBF-94A0-6B13E65F800F}"/>
                  </a:ext>
                </a:extLst>
              </p:cNvPr>
              <p:cNvSpPr>
                <a:spLocks/>
              </p:cNvSpPr>
              <p:nvPr/>
            </p:nvSpPr>
            <p:spPr bwMode="auto">
              <a:xfrm>
                <a:off x="9352940" y="1835068"/>
                <a:ext cx="1592428" cy="1676325"/>
              </a:xfrm>
              <a:custGeom>
                <a:avLst/>
                <a:gdLst>
                  <a:gd name="T0" fmla="*/ 796214 w 21600"/>
                  <a:gd name="T1" fmla="*/ 838163 h 21600"/>
                  <a:gd name="T2" fmla="*/ 796214 w 21600"/>
                  <a:gd name="T3" fmla="*/ 838163 h 21600"/>
                  <a:gd name="T4" fmla="*/ 796214 w 21600"/>
                  <a:gd name="T5" fmla="*/ 838163 h 21600"/>
                  <a:gd name="T6" fmla="*/ 796214 w 21600"/>
                  <a:gd name="T7" fmla="*/ 8381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510"/>
                    </a:moveTo>
                    <a:cubicBezTo>
                      <a:pt x="21458" y="6661"/>
                      <a:pt x="21316" y="6811"/>
                      <a:pt x="21174" y="6961"/>
                    </a:cubicBezTo>
                    <a:cubicBezTo>
                      <a:pt x="21032" y="7111"/>
                      <a:pt x="20890" y="7261"/>
                      <a:pt x="20748" y="7411"/>
                    </a:cubicBezTo>
                    <a:lnTo>
                      <a:pt x="20422" y="8309"/>
                    </a:lnTo>
                    <a:lnTo>
                      <a:pt x="20096" y="9416"/>
                    </a:lnTo>
                    <a:lnTo>
                      <a:pt x="19181" y="9940"/>
                    </a:lnTo>
                    <a:lnTo>
                      <a:pt x="18465" y="10518"/>
                    </a:lnTo>
                    <a:lnTo>
                      <a:pt x="18135" y="11655"/>
                    </a:lnTo>
                    <a:lnTo>
                      <a:pt x="17746" y="12443"/>
                    </a:lnTo>
                    <a:lnTo>
                      <a:pt x="17174" y="12391"/>
                    </a:lnTo>
                    <a:lnTo>
                      <a:pt x="17455" y="11136"/>
                    </a:lnTo>
                    <a:lnTo>
                      <a:pt x="18269" y="9981"/>
                    </a:lnTo>
                    <a:lnTo>
                      <a:pt x="19228" y="9202"/>
                    </a:lnTo>
                    <a:lnTo>
                      <a:pt x="19540" y="8591"/>
                    </a:lnTo>
                    <a:lnTo>
                      <a:pt x="18972" y="8199"/>
                    </a:lnTo>
                    <a:lnTo>
                      <a:pt x="18758" y="7239"/>
                    </a:lnTo>
                    <a:lnTo>
                      <a:pt x="18480" y="6017"/>
                    </a:lnTo>
                    <a:lnTo>
                      <a:pt x="18011" y="5617"/>
                    </a:lnTo>
                    <a:lnTo>
                      <a:pt x="17199" y="5137"/>
                    </a:lnTo>
                    <a:lnTo>
                      <a:pt x="16447" y="4690"/>
                    </a:lnTo>
                    <a:lnTo>
                      <a:pt x="16075" y="4350"/>
                    </a:lnTo>
                    <a:lnTo>
                      <a:pt x="15072" y="4060"/>
                    </a:lnTo>
                    <a:lnTo>
                      <a:pt x="14314" y="3808"/>
                    </a:lnTo>
                    <a:lnTo>
                      <a:pt x="13780" y="3357"/>
                    </a:lnTo>
                    <a:lnTo>
                      <a:pt x="13265" y="3120"/>
                    </a:lnTo>
                    <a:lnTo>
                      <a:pt x="12659" y="3128"/>
                    </a:lnTo>
                    <a:lnTo>
                      <a:pt x="12046" y="2910"/>
                    </a:lnTo>
                    <a:lnTo>
                      <a:pt x="10958" y="2906"/>
                    </a:lnTo>
                    <a:lnTo>
                      <a:pt x="10007" y="2292"/>
                    </a:lnTo>
                    <a:lnTo>
                      <a:pt x="8875" y="1568"/>
                    </a:lnTo>
                    <a:lnTo>
                      <a:pt x="7891" y="1624"/>
                    </a:lnTo>
                    <a:lnTo>
                      <a:pt x="7294" y="1239"/>
                    </a:lnTo>
                    <a:lnTo>
                      <a:pt x="7720" y="688"/>
                    </a:lnTo>
                    <a:lnTo>
                      <a:pt x="7511" y="17"/>
                    </a:lnTo>
                    <a:lnTo>
                      <a:pt x="6781" y="0"/>
                    </a:lnTo>
                    <a:lnTo>
                      <a:pt x="5931" y="489"/>
                    </a:lnTo>
                    <a:lnTo>
                      <a:pt x="5309" y="713"/>
                    </a:lnTo>
                    <a:lnTo>
                      <a:pt x="4709" y="883"/>
                    </a:lnTo>
                    <a:lnTo>
                      <a:pt x="4052" y="1166"/>
                    </a:lnTo>
                    <a:lnTo>
                      <a:pt x="2830" y="1563"/>
                    </a:lnTo>
                    <a:lnTo>
                      <a:pt x="2257" y="1841"/>
                    </a:lnTo>
                    <a:lnTo>
                      <a:pt x="2319" y="4565"/>
                    </a:lnTo>
                    <a:lnTo>
                      <a:pt x="1541" y="5049"/>
                    </a:lnTo>
                    <a:lnTo>
                      <a:pt x="0" y="5216"/>
                    </a:lnTo>
                    <a:lnTo>
                      <a:pt x="472" y="6231"/>
                    </a:lnTo>
                    <a:lnTo>
                      <a:pt x="584" y="7101"/>
                    </a:lnTo>
                    <a:lnTo>
                      <a:pt x="1212" y="7828"/>
                    </a:lnTo>
                    <a:lnTo>
                      <a:pt x="1033" y="8465"/>
                    </a:lnTo>
                    <a:lnTo>
                      <a:pt x="432" y="9026"/>
                    </a:lnTo>
                    <a:lnTo>
                      <a:pt x="256" y="9843"/>
                    </a:lnTo>
                    <a:lnTo>
                      <a:pt x="2093" y="12511"/>
                    </a:lnTo>
                    <a:lnTo>
                      <a:pt x="3578" y="12511"/>
                    </a:lnTo>
                    <a:lnTo>
                      <a:pt x="3859" y="13525"/>
                    </a:lnTo>
                    <a:lnTo>
                      <a:pt x="4628" y="14200"/>
                    </a:lnTo>
                    <a:lnTo>
                      <a:pt x="5604" y="14306"/>
                    </a:lnTo>
                    <a:lnTo>
                      <a:pt x="5847" y="15160"/>
                    </a:lnTo>
                    <a:lnTo>
                      <a:pt x="6381" y="15896"/>
                    </a:lnTo>
                    <a:lnTo>
                      <a:pt x="6337" y="16908"/>
                    </a:lnTo>
                    <a:lnTo>
                      <a:pt x="7069" y="17861"/>
                    </a:lnTo>
                    <a:lnTo>
                      <a:pt x="6523" y="19644"/>
                    </a:lnTo>
                    <a:lnTo>
                      <a:pt x="7367" y="20902"/>
                    </a:lnTo>
                    <a:lnTo>
                      <a:pt x="8385" y="21600"/>
                    </a:lnTo>
                    <a:lnTo>
                      <a:pt x="19534" y="21359"/>
                    </a:lnTo>
                    <a:lnTo>
                      <a:pt x="19358" y="20765"/>
                    </a:lnTo>
                    <a:lnTo>
                      <a:pt x="19872" y="19845"/>
                    </a:lnTo>
                    <a:lnTo>
                      <a:pt x="19579" y="18481"/>
                    </a:lnTo>
                    <a:lnTo>
                      <a:pt x="19070" y="17361"/>
                    </a:lnTo>
                    <a:lnTo>
                      <a:pt x="18951" y="16355"/>
                    </a:lnTo>
                    <a:lnTo>
                      <a:pt x="18772" y="15244"/>
                    </a:lnTo>
                    <a:lnTo>
                      <a:pt x="18772" y="13971"/>
                    </a:lnTo>
                    <a:lnTo>
                      <a:pt x="19070" y="13109"/>
                    </a:lnTo>
                    <a:lnTo>
                      <a:pt x="19467" y="12642"/>
                    </a:lnTo>
                    <a:lnTo>
                      <a:pt x="20001" y="12251"/>
                    </a:lnTo>
                    <a:lnTo>
                      <a:pt x="20177" y="11411"/>
                    </a:lnTo>
                    <a:lnTo>
                      <a:pt x="20453" y="10663"/>
                    </a:lnTo>
                    <a:lnTo>
                      <a:pt x="21202" y="8656"/>
                    </a:lnTo>
                    <a:lnTo>
                      <a:pt x="21600" y="651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27" name="AutoShape 15">
                <a:extLst>
                  <a:ext uri="{FF2B5EF4-FFF2-40B4-BE49-F238E27FC236}">
                    <a16:creationId xmlns="" xmlns:a14="http://schemas.microsoft.com/office/drawing/2010/main" xmlns:a16="http://schemas.microsoft.com/office/drawing/2014/main" id="{E07E4F0C-A292-46D5-854E-014EF439A1DC}"/>
                  </a:ext>
                </a:extLst>
              </p:cNvPr>
              <p:cNvSpPr>
                <a:spLocks/>
              </p:cNvSpPr>
              <p:nvPr/>
            </p:nvSpPr>
            <p:spPr bwMode="auto">
              <a:xfrm>
                <a:off x="9994356" y="1541393"/>
                <a:ext cx="2362447" cy="2163666"/>
              </a:xfrm>
              <a:custGeom>
                <a:avLst/>
                <a:gdLst>
                  <a:gd name="T0" fmla="*/ 1181224 w 21600"/>
                  <a:gd name="T1" fmla="*/ 1081833 h 21600"/>
                  <a:gd name="T2" fmla="*/ 1181224 w 21600"/>
                  <a:gd name="T3" fmla="*/ 1081833 h 21600"/>
                  <a:gd name="T4" fmla="*/ 1181224 w 21600"/>
                  <a:gd name="T5" fmla="*/ 1081833 h 21600"/>
                  <a:gd name="T6" fmla="*/ 1181224 w 21600"/>
                  <a:gd name="T7" fmla="*/ 108183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20" y="20917"/>
                    </a:moveTo>
                    <a:lnTo>
                      <a:pt x="15488" y="21513"/>
                    </a:lnTo>
                    <a:lnTo>
                      <a:pt x="15459" y="21121"/>
                    </a:lnTo>
                    <a:lnTo>
                      <a:pt x="9753" y="21600"/>
                    </a:lnTo>
                    <a:lnTo>
                      <a:pt x="10722" y="20595"/>
                    </a:lnTo>
                    <a:lnTo>
                      <a:pt x="11451" y="18749"/>
                    </a:lnTo>
                    <a:lnTo>
                      <a:pt x="11492" y="16692"/>
                    </a:lnTo>
                    <a:lnTo>
                      <a:pt x="11348" y="16084"/>
                    </a:lnTo>
                    <a:lnTo>
                      <a:pt x="10973" y="15570"/>
                    </a:lnTo>
                    <a:lnTo>
                      <a:pt x="10531" y="14914"/>
                    </a:lnTo>
                    <a:lnTo>
                      <a:pt x="10383" y="14363"/>
                    </a:lnTo>
                    <a:lnTo>
                      <a:pt x="10318" y="13729"/>
                    </a:lnTo>
                    <a:lnTo>
                      <a:pt x="10079" y="13292"/>
                    </a:lnTo>
                    <a:lnTo>
                      <a:pt x="10594" y="12349"/>
                    </a:lnTo>
                    <a:lnTo>
                      <a:pt x="10675" y="11534"/>
                    </a:lnTo>
                    <a:lnTo>
                      <a:pt x="10474" y="10949"/>
                    </a:lnTo>
                    <a:lnTo>
                      <a:pt x="10604" y="10303"/>
                    </a:lnTo>
                    <a:lnTo>
                      <a:pt x="11379" y="9700"/>
                    </a:lnTo>
                    <a:lnTo>
                      <a:pt x="11860" y="9170"/>
                    </a:lnTo>
                    <a:lnTo>
                      <a:pt x="12203" y="8662"/>
                    </a:lnTo>
                    <a:lnTo>
                      <a:pt x="12521" y="8179"/>
                    </a:lnTo>
                    <a:cubicBezTo>
                      <a:pt x="12532" y="8248"/>
                      <a:pt x="12542" y="8317"/>
                      <a:pt x="12553" y="8385"/>
                    </a:cubicBezTo>
                    <a:cubicBezTo>
                      <a:pt x="12563" y="8454"/>
                      <a:pt x="12574" y="8523"/>
                      <a:pt x="12584" y="8592"/>
                    </a:cubicBezTo>
                    <a:cubicBezTo>
                      <a:pt x="12606" y="8729"/>
                      <a:pt x="12627" y="8867"/>
                      <a:pt x="12648" y="9005"/>
                    </a:cubicBezTo>
                    <a:lnTo>
                      <a:pt x="12794" y="9741"/>
                    </a:lnTo>
                    <a:lnTo>
                      <a:pt x="13217" y="9247"/>
                    </a:lnTo>
                    <a:lnTo>
                      <a:pt x="13036" y="7964"/>
                    </a:lnTo>
                    <a:lnTo>
                      <a:pt x="13421" y="7501"/>
                    </a:lnTo>
                    <a:lnTo>
                      <a:pt x="13756" y="6812"/>
                    </a:lnTo>
                    <a:lnTo>
                      <a:pt x="13584" y="6330"/>
                    </a:lnTo>
                    <a:lnTo>
                      <a:pt x="13878" y="5932"/>
                    </a:lnTo>
                    <a:lnTo>
                      <a:pt x="13438" y="5901"/>
                    </a:lnTo>
                    <a:lnTo>
                      <a:pt x="13542" y="5398"/>
                    </a:lnTo>
                    <a:lnTo>
                      <a:pt x="13073" y="5031"/>
                    </a:lnTo>
                    <a:lnTo>
                      <a:pt x="12357" y="4882"/>
                    </a:lnTo>
                    <a:lnTo>
                      <a:pt x="11840" y="4845"/>
                    </a:lnTo>
                    <a:lnTo>
                      <a:pt x="11270" y="5338"/>
                    </a:lnTo>
                    <a:lnTo>
                      <a:pt x="10502" y="5599"/>
                    </a:lnTo>
                    <a:lnTo>
                      <a:pt x="9930" y="5731"/>
                    </a:lnTo>
                    <a:lnTo>
                      <a:pt x="9849" y="6456"/>
                    </a:lnTo>
                    <a:lnTo>
                      <a:pt x="9509" y="6829"/>
                    </a:lnTo>
                    <a:lnTo>
                      <a:pt x="9511" y="7461"/>
                    </a:lnTo>
                    <a:lnTo>
                      <a:pt x="9100" y="7419"/>
                    </a:lnTo>
                    <a:lnTo>
                      <a:pt x="9037" y="6897"/>
                    </a:lnTo>
                    <a:lnTo>
                      <a:pt x="9231" y="6434"/>
                    </a:lnTo>
                    <a:lnTo>
                      <a:pt x="9162" y="5939"/>
                    </a:lnTo>
                    <a:lnTo>
                      <a:pt x="8578" y="6303"/>
                    </a:lnTo>
                    <a:lnTo>
                      <a:pt x="7944" y="6785"/>
                    </a:lnTo>
                    <a:lnTo>
                      <a:pt x="7556" y="7481"/>
                    </a:lnTo>
                    <a:lnTo>
                      <a:pt x="7051" y="9526"/>
                    </a:lnTo>
                    <a:lnTo>
                      <a:pt x="6719" y="9265"/>
                    </a:lnTo>
                    <a:lnTo>
                      <a:pt x="6500" y="7706"/>
                    </a:lnTo>
                    <a:lnTo>
                      <a:pt x="5249" y="6829"/>
                    </a:lnTo>
                    <a:lnTo>
                      <a:pt x="4898" y="6476"/>
                    </a:lnTo>
                    <a:lnTo>
                      <a:pt x="3756" y="6043"/>
                    </a:lnTo>
                    <a:lnTo>
                      <a:pt x="3168" y="5563"/>
                    </a:lnTo>
                    <a:lnTo>
                      <a:pt x="2419" y="5539"/>
                    </a:lnTo>
                    <a:lnTo>
                      <a:pt x="1903" y="5409"/>
                    </a:lnTo>
                    <a:lnTo>
                      <a:pt x="1211" y="5279"/>
                    </a:lnTo>
                    <a:lnTo>
                      <a:pt x="0" y="4291"/>
                    </a:lnTo>
                    <a:lnTo>
                      <a:pt x="388" y="4078"/>
                    </a:lnTo>
                    <a:lnTo>
                      <a:pt x="558" y="3577"/>
                    </a:lnTo>
                    <a:lnTo>
                      <a:pt x="945" y="3118"/>
                    </a:lnTo>
                    <a:lnTo>
                      <a:pt x="1462" y="3132"/>
                    </a:lnTo>
                    <a:lnTo>
                      <a:pt x="1847" y="2770"/>
                    </a:lnTo>
                    <a:lnTo>
                      <a:pt x="2582" y="2716"/>
                    </a:lnTo>
                    <a:lnTo>
                      <a:pt x="3057" y="2509"/>
                    </a:lnTo>
                    <a:lnTo>
                      <a:pt x="3484" y="2170"/>
                    </a:lnTo>
                    <a:lnTo>
                      <a:pt x="3566" y="1533"/>
                    </a:lnTo>
                    <a:lnTo>
                      <a:pt x="4246" y="1331"/>
                    </a:lnTo>
                    <a:lnTo>
                      <a:pt x="4313" y="945"/>
                    </a:lnTo>
                    <a:lnTo>
                      <a:pt x="4550" y="534"/>
                    </a:lnTo>
                    <a:lnTo>
                      <a:pt x="5224" y="117"/>
                    </a:lnTo>
                    <a:lnTo>
                      <a:pt x="5781" y="0"/>
                    </a:lnTo>
                    <a:lnTo>
                      <a:pt x="6151" y="745"/>
                    </a:lnTo>
                    <a:lnTo>
                      <a:pt x="5645" y="924"/>
                    </a:lnTo>
                    <a:lnTo>
                      <a:pt x="5260" y="1270"/>
                    </a:lnTo>
                    <a:lnTo>
                      <a:pt x="4967" y="1516"/>
                    </a:lnTo>
                    <a:lnTo>
                      <a:pt x="4756" y="1862"/>
                    </a:lnTo>
                    <a:lnTo>
                      <a:pt x="4586" y="2671"/>
                    </a:lnTo>
                    <a:lnTo>
                      <a:pt x="4465" y="3282"/>
                    </a:lnTo>
                    <a:lnTo>
                      <a:pt x="4932" y="3326"/>
                    </a:lnTo>
                    <a:lnTo>
                      <a:pt x="5053" y="2860"/>
                    </a:lnTo>
                    <a:lnTo>
                      <a:pt x="5292" y="2394"/>
                    </a:lnTo>
                    <a:lnTo>
                      <a:pt x="5744" y="2540"/>
                    </a:lnTo>
                    <a:lnTo>
                      <a:pt x="6293" y="3057"/>
                    </a:lnTo>
                    <a:lnTo>
                      <a:pt x="6974" y="3366"/>
                    </a:lnTo>
                    <a:lnTo>
                      <a:pt x="7080" y="4022"/>
                    </a:lnTo>
                    <a:lnTo>
                      <a:pt x="7662" y="3890"/>
                    </a:lnTo>
                    <a:lnTo>
                      <a:pt x="8384" y="3936"/>
                    </a:lnTo>
                    <a:lnTo>
                      <a:pt x="9021" y="4197"/>
                    </a:lnTo>
                    <a:lnTo>
                      <a:pt x="9297" y="3561"/>
                    </a:lnTo>
                    <a:lnTo>
                      <a:pt x="9616" y="3256"/>
                    </a:lnTo>
                    <a:lnTo>
                      <a:pt x="9974" y="3009"/>
                    </a:lnTo>
                    <a:lnTo>
                      <a:pt x="11348" y="2733"/>
                    </a:lnTo>
                    <a:lnTo>
                      <a:pt x="12023" y="2514"/>
                    </a:lnTo>
                    <a:lnTo>
                      <a:pt x="12222" y="2032"/>
                    </a:lnTo>
                    <a:lnTo>
                      <a:pt x="12768" y="1858"/>
                    </a:lnTo>
                    <a:lnTo>
                      <a:pt x="12806" y="2889"/>
                    </a:lnTo>
                    <a:lnTo>
                      <a:pt x="13296" y="3554"/>
                    </a:lnTo>
                    <a:lnTo>
                      <a:pt x="13693" y="3351"/>
                    </a:lnTo>
                    <a:lnTo>
                      <a:pt x="14759" y="3044"/>
                    </a:lnTo>
                    <a:lnTo>
                      <a:pt x="14893" y="3890"/>
                    </a:lnTo>
                    <a:lnTo>
                      <a:pt x="15291" y="4269"/>
                    </a:lnTo>
                    <a:lnTo>
                      <a:pt x="16013" y="4837"/>
                    </a:lnTo>
                    <a:lnTo>
                      <a:pt x="16440" y="4400"/>
                    </a:lnTo>
                    <a:lnTo>
                      <a:pt x="16997" y="4612"/>
                    </a:lnTo>
                    <a:lnTo>
                      <a:pt x="17036" y="5118"/>
                    </a:lnTo>
                    <a:lnTo>
                      <a:pt x="16421" y="5184"/>
                    </a:lnTo>
                    <a:lnTo>
                      <a:pt x="15596" y="5098"/>
                    </a:lnTo>
                    <a:lnTo>
                      <a:pt x="14649" y="4908"/>
                    </a:lnTo>
                    <a:lnTo>
                      <a:pt x="14168" y="4992"/>
                    </a:lnTo>
                    <a:lnTo>
                      <a:pt x="14376" y="5664"/>
                    </a:lnTo>
                    <a:lnTo>
                      <a:pt x="15027" y="6271"/>
                    </a:lnTo>
                    <a:lnTo>
                      <a:pt x="15767" y="6823"/>
                    </a:lnTo>
                    <a:lnTo>
                      <a:pt x="16754" y="6823"/>
                    </a:lnTo>
                    <a:lnTo>
                      <a:pt x="17071" y="7242"/>
                    </a:lnTo>
                    <a:lnTo>
                      <a:pt x="17663" y="7154"/>
                    </a:lnTo>
                    <a:lnTo>
                      <a:pt x="18036" y="7909"/>
                    </a:lnTo>
                    <a:lnTo>
                      <a:pt x="18157" y="8410"/>
                    </a:lnTo>
                    <a:lnTo>
                      <a:pt x="17844" y="8581"/>
                    </a:lnTo>
                    <a:lnTo>
                      <a:pt x="17802" y="9053"/>
                    </a:lnTo>
                    <a:lnTo>
                      <a:pt x="18068" y="9797"/>
                    </a:lnTo>
                    <a:lnTo>
                      <a:pt x="18227" y="10365"/>
                    </a:lnTo>
                    <a:lnTo>
                      <a:pt x="18135" y="10988"/>
                    </a:lnTo>
                    <a:lnTo>
                      <a:pt x="17829" y="11566"/>
                    </a:lnTo>
                    <a:lnTo>
                      <a:pt x="17832" y="12172"/>
                    </a:lnTo>
                    <a:lnTo>
                      <a:pt x="17365" y="12392"/>
                    </a:lnTo>
                    <a:lnTo>
                      <a:pt x="16967" y="12724"/>
                    </a:lnTo>
                    <a:lnTo>
                      <a:pt x="16952" y="13380"/>
                    </a:lnTo>
                    <a:lnTo>
                      <a:pt x="17332" y="13684"/>
                    </a:lnTo>
                    <a:lnTo>
                      <a:pt x="18398" y="13784"/>
                    </a:lnTo>
                    <a:lnTo>
                      <a:pt x="18791" y="13283"/>
                    </a:lnTo>
                    <a:lnTo>
                      <a:pt x="18339" y="12823"/>
                    </a:lnTo>
                    <a:lnTo>
                      <a:pt x="18775" y="12348"/>
                    </a:lnTo>
                    <a:lnTo>
                      <a:pt x="19481" y="12218"/>
                    </a:lnTo>
                    <a:lnTo>
                      <a:pt x="19948" y="11955"/>
                    </a:lnTo>
                    <a:lnTo>
                      <a:pt x="20576" y="12452"/>
                    </a:lnTo>
                    <a:lnTo>
                      <a:pt x="20843" y="13298"/>
                    </a:lnTo>
                    <a:lnTo>
                      <a:pt x="20964" y="14211"/>
                    </a:lnTo>
                    <a:lnTo>
                      <a:pt x="21044" y="14716"/>
                    </a:lnTo>
                    <a:lnTo>
                      <a:pt x="21108" y="15549"/>
                    </a:lnTo>
                    <a:lnTo>
                      <a:pt x="21426" y="16112"/>
                    </a:lnTo>
                    <a:lnTo>
                      <a:pt x="21600" y="16651"/>
                    </a:lnTo>
                    <a:lnTo>
                      <a:pt x="21481" y="17104"/>
                    </a:lnTo>
                    <a:lnTo>
                      <a:pt x="21361" y="17622"/>
                    </a:lnTo>
                    <a:lnTo>
                      <a:pt x="20870" y="17693"/>
                    </a:lnTo>
                    <a:lnTo>
                      <a:pt x="20644" y="18128"/>
                    </a:lnTo>
                    <a:lnTo>
                      <a:pt x="20651" y="19241"/>
                    </a:lnTo>
                    <a:lnTo>
                      <a:pt x="20467" y="19778"/>
                    </a:lnTo>
                    <a:lnTo>
                      <a:pt x="19920" y="20917"/>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28" name="AutoShape 16">
                <a:extLst>
                  <a:ext uri="{FF2B5EF4-FFF2-40B4-BE49-F238E27FC236}">
                    <a16:creationId xmlns="" xmlns:a14="http://schemas.microsoft.com/office/drawing/2010/main" xmlns:a16="http://schemas.microsoft.com/office/drawing/2014/main" id="{E4EB50AD-7650-4091-BEC5-4188AE5E9B43}"/>
                  </a:ext>
                </a:extLst>
              </p:cNvPr>
              <p:cNvSpPr>
                <a:spLocks/>
              </p:cNvSpPr>
              <p:nvPr/>
            </p:nvSpPr>
            <p:spPr bwMode="auto">
              <a:xfrm>
                <a:off x="9822889" y="3478056"/>
                <a:ext cx="1193925" cy="2100169"/>
              </a:xfrm>
              <a:custGeom>
                <a:avLst/>
                <a:gdLst>
                  <a:gd name="T0" fmla="*/ 596963 w 21600"/>
                  <a:gd name="T1" fmla="*/ 1050085 h 21600"/>
                  <a:gd name="T2" fmla="*/ 596963 w 21600"/>
                  <a:gd name="T3" fmla="*/ 1050085 h 21600"/>
                  <a:gd name="T4" fmla="*/ 596963 w 21600"/>
                  <a:gd name="T5" fmla="*/ 1050085 h 21600"/>
                  <a:gd name="T6" fmla="*/ 596963 w 21600"/>
                  <a:gd name="T7" fmla="*/ 105008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86" y="0"/>
                    </a:moveTo>
                    <a:lnTo>
                      <a:pt x="2288" y="248"/>
                    </a:lnTo>
                    <a:lnTo>
                      <a:pt x="4820" y="1312"/>
                    </a:lnTo>
                    <a:lnTo>
                      <a:pt x="5388" y="2213"/>
                    </a:lnTo>
                    <a:lnTo>
                      <a:pt x="6365" y="2618"/>
                    </a:lnTo>
                    <a:lnTo>
                      <a:pt x="6110" y="3011"/>
                    </a:lnTo>
                    <a:lnTo>
                      <a:pt x="4441" y="3926"/>
                    </a:lnTo>
                    <a:lnTo>
                      <a:pt x="3391" y="4120"/>
                    </a:lnTo>
                    <a:lnTo>
                      <a:pt x="3242" y="4717"/>
                    </a:lnTo>
                    <a:lnTo>
                      <a:pt x="1894" y="5152"/>
                    </a:lnTo>
                    <a:lnTo>
                      <a:pt x="1471" y="6755"/>
                    </a:lnTo>
                    <a:lnTo>
                      <a:pt x="793" y="7171"/>
                    </a:lnTo>
                    <a:lnTo>
                      <a:pt x="62" y="8703"/>
                    </a:lnTo>
                    <a:lnTo>
                      <a:pt x="0" y="9573"/>
                    </a:lnTo>
                    <a:lnTo>
                      <a:pt x="317" y="10156"/>
                    </a:lnTo>
                    <a:lnTo>
                      <a:pt x="317" y="10787"/>
                    </a:lnTo>
                    <a:lnTo>
                      <a:pt x="529" y="11493"/>
                    </a:lnTo>
                    <a:lnTo>
                      <a:pt x="2006" y="12063"/>
                    </a:lnTo>
                    <a:lnTo>
                      <a:pt x="2850" y="12379"/>
                    </a:lnTo>
                    <a:lnTo>
                      <a:pt x="3963" y="13132"/>
                    </a:lnTo>
                    <a:lnTo>
                      <a:pt x="4566" y="13606"/>
                    </a:lnTo>
                    <a:lnTo>
                      <a:pt x="5360" y="14083"/>
                    </a:lnTo>
                    <a:lnTo>
                      <a:pt x="6864" y="14128"/>
                    </a:lnTo>
                    <a:lnTo>
                      <a:pt x="7490" y="14583"/>
                    </a:lnTo>
                    <a:lnTo>
                      <a:pt x="7775" y="15421"/>
                    </a:lnTo>
                    <a:lnTo>
                      <a:pt x="6847" y="16036"/>
                    </a:lnTo>
                    <a:lnTo>
                      <a:pt x="6794" y="16577"/>
                    </a:lnTo>
                    <a:lnTo>
                      <a:pt x="7483" y="17252"/>
                    </a:lnTo>
                    <a:lnTo>
                      <a:pt x="9006" y="17928"/>
                    </a:lnTo>
                    <a:lnTo>
                      <a:pt x="10059" y="18545"/>
                    </a:lnTo>
                    <a:lnTo>
                      <a:pt x="10957" y="18771"/>
                    </a:lnTo>
                    <a:lnTo>
                      <a:pt x="11116" y="19336"/>
                    </a:lnTo>
                    <a:lnTo>
                      <a:pt x="10748" y="20028"/>
                    </a:lnTo>
                    <a:lnTo>
                      <a:pt x="11301" y="20704"/>
                    </a:lnTo>
                    <a:lnTo>
                      <a:pt x="12255" y="21242"/>
                    </a:lnTo>
                    <a:lnTo>
                      <a:pt x="13563" y="21600"/>
                    </a:lnTo>
                    <a:lnTo>
                      <a:pt x="14318" y="21079"/>
                    </a:lnTo>
                    <a:lnTo>
                      <a:pt x="14553" y="20569"/>
                    </a:lnTo>
                    <a:lnTo>
                      <a:pt x="15398" y="20642"/>
                    </a:lnTo>
                    <a:lnTo>
                      <a:pt x="16268" y="21139"/>
                    </a:lnTo>
                    <a:lnTo>
                      <a:pt x="17351" y="20883"/>
                    </a:lnTo>
                    <a:lnTo>
                      <a:pt x="17351" y="20164"/>
                    </a:lnTo>
                    <a:lnTo>
                      <a:pt x="18994" y="19960"/>
                    </a:lnTo>
                    <a:lnTo>
                      <a:pt x="19464" y="19292"/>
                    </a:lnTo>
                    <a:lnTo>
                      <a:pt x="19491" y="18167"/>
                    </a:lnTo>
                    <a:lnTo>
                      <a:pt x="19491" y="17314"/>
                    </a:lnTo>
                    <a:lnTo>
                      <a:pt x="19650" y="16836"/>
                    </a:lnTo>
                    <a:lnTo>
                      <a:pt x="20120" y="16356"/>
                    </a:lnTo>
                    <a:lnTo>
                      <a:pt x="20252" y="15680"/>
                    </a:lnTo>
                    <a:lnTo>
                      <a:pt x="21017" y="15082"/>
                    </a:lnTo>
                    <a:lnTo>
                      <a:pt x="21521" y="14555"/>
                    </a:lnTo>
                    <a:lnTo>
                      <a:pt x="21600" y="13838"/>
                    </a:lnTo>
                    <a:lnTo>
                      <a:pt x="21524" y="13211"/>
                    </a:lnTo>
                    <a:lnTo>
                      <a:pt x="20974" y="12558"/>
                    </a:lnTo>
                    <a:lnTo>
                      <a:pt x="20789" y="11519"/>
                    </a:lnTo>
                    <a:lnTo>
                      <a:pt x="19779" y="2436"/>
                    </a:lnTo>
                    <a:lnTo>
                      <a:pt x="18679" y="1544"/>
                    </a:lnTo>
                    <a:lnTo>
                      <a:pt x="17586"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29" name="AutoShape 17">
                <a:extLst>
                  <a:ext uri="{FF2B5EF4-FFF2-40B4-BE49-F238E27FC236}">
                    <a16:creationId xmlns="" xmlns:a14="http://schemas.microsoft.com/office/drawing/2010/main" xmlns:a16="http://schemas.microsoft.com/office/drawing/2014/main" id="{FAE5EE4F-C6C5-47D3-B223-B4718BAE090D}"/>
                  </a:ext>
                </a:extLst>
              </p:cNvPr>
              <p:cNvSpPr>
                <a:spLocks/>
              </p:cNvSpPr>
              <p:nvPr/>
            </p:nvSpPr>
            <p:spPr bwMode="auto">
              <a:xfrm>
                <a:off x="10888212" y="3644737"/>
                <a:ext cx="908145" cy="1617590"/>
              </a:xfrm>
              <a:custGeom>
                <a:avLst/>
                <a:gdLst>
                  <a:gd name="T0" fmla="*/ 454073 w 21600"/>
                  <a:gd name="T1" fmla="*/ 808795 h 21600"/>
                  <a:gd name="T2" fmla="*/ 454073 w 21600"/>
                  <a:gd name="T3" fmla="*/ 808795 h 21600"/>
                  <a:gd name="T4" fmla="*/ 454073 w 21600"/>
                  <a:gd name="T5" fmla="*/ 808795 h 21600"/>
                  <a:gd name="T6" fmla="*/ 454073 w 21600"/>
                  <a:gd name="T7" fmla="*/ 80879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1" y="813"/>
                    </a:moveTo>
                    <a:lnTo>
                      <a:pt x="2024" y="1221"/>
                    </a:lnTo>
                    <a:lnTo>
                      <a:pt x="3737" y="1242"/>
                    </a:lnTo>
                    <a:lnTo>
                      <a:pt x="4885" y="603"/>
                    </a:lnTo>
                    <a:lnTo>
                      <a:pt x="19270" y="0"/>
                    </a:lnTo>
                    <a:lnTo>
                      <a:pt x="21600" y="13469"/>
                    </a:lnTo>
                    <a:lnTo>
                      <a:pt x="21469" y="14678"/>
                    </a:lnTo>
                    <a:lnTo>
                      <a:pt x="20605" y="15416"/>
                    </a:lnTo>
                    <a:lnTo>
                      <a:pt x="18604" y="15732"/>
                    </a:lnTo>
                    <a:lnTo>
                      <a:pt x="17809" y="16179"/>
                    </a:lnTo>
                    <a:lnTo>
                      <a:pt x="17813" y="17194"/>
                    </a:lnTo>
                    <a:lnTo>
                      <a:pt x="17104" y="18064"/>
                    </a:lnTo>
                    <a:lnTo>
                      <a:pt x="16074" y="18766"/>
                    </a:lnTo>
                    <a:lnTo>
                      <a:pt x="14874" y="19463"/>
                    </a:lnTo>
                    <a:lnTo>
                      <a:pt x="13639" y="19678"/>
                    </a:lnTo>
                    <a:lnTo>
                      <a:pt x="12509" y="19150"/>
                    </a:lnTo>
                    <a:lnTo>
                      <a:pt x="11822" y="18571"/>
                    </a:lnTo>
                    <a:lnTo>
                      <a:pt x="10995" y="19248"/>
                    </a:lnTo>
                    <a:lnTo>
                      <a:pt x="10791" y="20223"/>
                    </a:lnTo>
                    <a:lnTo>
                      <a:pt x="9496" y="20304"/>
                    </a:lnTo>
                    <a:lnTo>
                      <a:pt x="8500" y="20128"/>
                    </a:lnTo>
                    <a:lnTo>
                      <a:pt x="7300" y="20627"/>
                    </a:lnTo>
                    <a:lnTo>
                      <a:pt x="5196" y="20510"/>
                    </a:lnTo>
                    <a:lnTo>
                      <a:pt x="4165" y="20219"/>
                    </a:lnTo>
                    <a:lnTo>
                      <a:pt x="3092" y="20610"/>
                    </a:lnTo>
                    <a:lnTo>
                      <a:pt x="2022" y="20551"/>
                    </a:lnTo>
                    <a:lnTo>
                      <a:pt x="1061" y="21307"/>
                    </a:lnTo>
                    <a:lnTo>
                      <a:pt x="0" y="21600"/>
                    </a:lnTo>
                    <a:lnTo>
                      <a:pt x="52" y="19866"/>
                    </a:lnTo>
                    <a:lnTo>
                      <a:pt x="1110" y="18786"/>
                    </a:lnTo>
                    <a:lnTo>
                      <a:pt x="1106" y="17813"/>
                    </a:lnTo>
                    <a:lnTo>
                      <a:pt x="2810" y="16575"/>
                    </a:lnTo>
                    <a:lnTo>
                      <a:pt x="2814" y="15076"/>
                    </a:lnTo>
                    <a:lnTo>
                      <a:pt x="1997" y="14130"/>
                    </a:lnTo>
                    <a:lnTo>
                      <a:pt x="371" y="813"/>
                    </a:lnTo>
                    <a:close/>
                  </a:path>
                </a:pathLst>
              </a:custGeom>
              <a:solidFill>
                <a:srgbClr val="E0E4E6"/>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30" name="AutoShape 18">
                <a:extLst>
                  <a:ext uri="{FF2B5EF4-FFF2-40B4-BE49-F238E27FC236}">
                    <a16:creationId xmlns="" xmlns:a14="http://schemas.microsoft.com/office/drawing/2010/main" xmlns:a16="http://schemas.microsoft.com/office/drawing/2014/main" id="{696D54A4-7206-4818-A627-0DA031A42089}"/>
                  </a:ext>
                </a:extLst>
              </p:cNvPr>
              <p:cNvSpPr>
                <a:spLocks/>
              </p:cNvSpPr>
              <p:nvPr/>
            </p:nvSpPr>
            <p:spPr bwMode="auto">
              <a:xfrm>
                <a:off x="11688395" y="3447896"/>
                <a:ext cx="1309825" cy="1401699"/>
              </a:xfrm>
              <a:custGeom>
                <a:avLst/>
                <a:gdLst>
                  <a:gd name="T0" fmla="*/ 654913 w 21600"/>
                  <a:gd name="T1" fmla="*/ 700850 h 21600"/>
                  <a:gd name="T2" fmla="*/ 654913 w 21600"/>
                  <a:gd name="T3" fmla="*/ 700850 h 21600"/>
                  <a:gd name="T4" fmla="*/ 654913 w 21600"/>
                  <a:gd name="T5" fmla="*/ 700850 h 21600"/>
                  <a:gd name="T6" fmla="*/ 654913 w 21600"/>
                  <a:gd name="T7" fmla="*/ 700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863" y="0"/>
                    </a:moveTo>
                    <a:lnTo>
                      <a:pt x="21600" y="11840"/>
                    </a:lnTo>
                    <a:lnTo>
                      <a:pt x="20714" y="11973"/>
                    </a:lnTo>
                    <a:lnTo>
                      <a:pt x="20424" y="12958"/>
                    </a:lnTo>
                    <a:lnTo>
                      <a:pt x="19918" y="13813"/>
                    </a:lnTo>
                    <a:lnTo>
                      <a:pt x="19359" y="14829"/>
                    </a:lnTo>
                    <a:lnTo>
                      <a:pt x="18490" y="15638"/>
                    </a:lnTo>
                    <a:lnTo>
                      <a:pt x="17569" y="15706"/>
                    </a:lnTo>
                    <a:lnTo>
                      <a:pt x="17163" y="16333"/>
                    </a:lnTo>
                    <a:lnTo>
                      <a:pt x="17386" y="17114"/>
                    </a:lnTo>
                    <a:lnTo>
                      <a:pt x="17511" y="18093"/>
                    </a:lnTo>
                    <a:lnTo>
                      <a:pt x="16667" y="17721"/>
                    </a:lnTo>
                    <a:lnTo>
                      <a:pt x="15766" y="17786"/>
                    </a:lnTo>
                    <a:lnTo>
                      <a:pt x="15244" y="18483"/>
                    </a:lnTo>
                    <a:lnTo>
                      <a:pt x="15631" y="19380"/>
                    </a:lnTo>
                    <a:lnTo>
                      <a:pt x="15269" y="20003"/>
                    </a:lnTo>
                    <a:lnTo>
                      <a:pt x="14790" y="20785"/>
                    </a:lnTo>
                    <a:lnTo>
                      <a:pt x="14632" y="21532"/>
                    </a:lnTo>
                    <a:lnTo>
                      <a:pt x="13470" y="21600"/>
                    </a:lnTo>
                    <a:lnTo>
                      <a:pt x="11729" y="19941"/>
                    </a:lnTo>
                    <a:lnTo>
                      <a:pt x="10842" y="19871"/>
                    </a:lnTo>
                    <a:lnTo>
                      <a:pt x="10174" y="20319"/>
                    </a:lnTo>
                    <a:lnTo>
                      <a:pt x="8981" y="19935"/>
                    </a:lnTo>
                    <a:lnTo>
                      <a:pt x="8297" y="20243"/>
                    </a:lnTo>
                    <a:lnTo>
                      <a:pt x="7592" y="20243"/>
                    </a:lnTo>
                    <a:lnTo>
                      <a:pt x="6648" y="19546"/>
                    </a:lnTo>
                    <a:lnTo>
                      <a:pt x="5611" y="19278"/>
                    </a:lnTo>
                    <a:lnTo>
                      <a:pt x="4202" y="19211"/>
                    </a:lnTo>
                    <a:lnTo>
                      <a:pt x="2990" y="18872"/>
                    </a:lnTo>
                    <a:lnTo>
                      <a:pt x="2382" y="18559"/>
                    </a:lnTo>
                    <a:lnTo>
                      <a:pt x="1695" y="18559"/>
                    </a:lnTo>
                    <a:lnTo>
                      <a:pt x="0" y="3573"/>
                    </a:lnTo>
                    <a:lnTo>
                      <a:pt x="8162" y="2676"/>
                    </a:lnTo>
                    <a:lnTo>
                      <a:pt x="8414" y="3415"/>
                    </a:lnTo>
                    <a:cubicBezTo>
                      <a:pt x="8705" y="3381"/>
                      <a:pt x="8996" y="3347"/>
                      <a:pt x="9287" y="3313"/>
                    </a:cubicBezTo>
                    <a:cubicBezTo>
                      <a:pt x="9578" y="3280"/>
                      <a:pt x="9869" y="3246"/>
                      <a:pt x="10160" y="3212"/>
                    </a:cubicBezTo>
                    <a:lnTo>
                      <a:pt x="10420" y="3979"/>
                    </a:lnTo>
                    <a:lnTo>
                      <a:pt x="11542" y="3567"/>
                    </a:lnTo>
                    <a:lnTo>
                      <a:pt x="12408" y="2916"/>
                    </a:lnTo>
                    <a:lnTo>
                      <a:pt x="13313" y="2058"/>
                    </a:lnTo>
                    <a:lnTo>
                      <a:pt x="14631" y="2639"/>
                    </a:lnTo>
                    <a:lnTo>
                      <a:pt x="15831" y="2258"/>
                    </a:lnTo>
                    <a:lnTo>
                      <a:pt x="16453" y="1635"/>
                    </a:lnTo>
                    <a:lnTo>
                      <a:pt x="17560" y="1006"/>
                    </a:lnTo>
                    <a:lnTo>
                      <a:pt x="18284" y="38"/>
                    </a:lnTo>
                    <a:lnTo>
                      <a:pt x="19863"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31" name="AutoShape 19">
                <a:extLst>
                  <a:ext uri="{FF2B5EF4-FFF2-40B4-BE49-F238E27FC236}">
                    <a16:creationId xmlns="" xmlns:a14="http://schemas.microsoft.com/office/drawing/2010/main" xmlns:a16="http://schemas.microsoft.com/office/drawing/2014/main" id="{F837C51E-194B-4833-B8DE-EB9D5EE3B43E}"/>
                  </a:ext>
                </a:extLst>
              </p:cNvPr>
              <p:cNvSpPr>
                <a:spLocks/>
              </p:cNvSpPr>
              <p:nvPr/>
            </p:nvSpPr>
            <p:spPr bwMode="auto">
              <a:xfrm>
                <a:off x="12879145" y="3166920"/>
                <a:ext cx="1760722" cy="1112788"/>
              </a:xfrm>
              <a:custGeom>
                <a:avLst/>
                <a:gdLst>
                  <a:gd name="T0" fmla="*/ 880361 w 21600"/>
                  <a:gd name="T1" fmla="*/ 557658 h 21575"/>
                  <a:gd name="T2" fmla="*/ 880361 w 21600"/>
                  <a:gd name="T3" fmla="*/ 557658 h 21575"/>
                  <a:gd name="T4" fmla="*/ 880361 w 21600"/>
                  <a:gd name="T5" fmla="*/ 557658 h 21575"/>
                  <a:gd name="T6" fmla="*/ 880361 w 21600"/>
                  <a:gd name="T7" fmla="*/ 557658 h 215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5">
                    <a:moveTo>
                      <a:pt x="17281" y="76"/>
                    </a:moveTo>
                    <a:cubicBezTo>
                      <a:pt x="17481" y="-24"/>
                      <a:pt x="17696" y="-25"/>
                      <a:pt x="17897" y="74"/>
                    </a:cubicBezTo>
                    <a:cubicBezTo>
                      <a:pt x="18165" y="207"/>
                      <a:pt x="18387" y="506"/>
                      <a:pt x="18513" y="902"/>
                    </a:cubicBezTo>
                    <a:lnTo>
                      <a:pt x="19001" y="2304"/>
                    </a:lnTo>
                    <a:lnTo>
                      <a:pt x="19432" y="3407"/>
                    </a:lnTo>
                    <a:lnTo>
                      <a:pt x="20379" y="4004"/>
                    </a:lnTo>
                    <a:lnTo>
                      <a:pt x="20969" y="4571"/>
                    </a:lnTo>
                    <a:lnTo>
                      <a:pt x="20651" y="5419"/>
                    </a:lnTo>
                    <a:lnTo>
                      <a:pt x="20082" y="6427"/>
                    </a:lnTo>
                    <a:lnTo>
                      <a:pt x="20080" y="7881"/>
                    </a:lnTo>
                    <a:lnTo>
                      <a:pt x="20168" y="9889"/>
                    </a:lnTo>
                    <a:lnTo>
                      <a:pt x="20491" y="10904"/>
                    </a:lnTo>
                    <a:lnTo>
                      <a:pt x="21331" y="11869"/>
                    </a:lnTo>
                    <a:lnTo>
                      <a:pt x="21600" y="12940"/>
                    </a:lnTo>
                    <a:lnTo>
                      <a:pt x="21295" y="14402"/>
                    </a:lnTo>
                    <a:lnTo>
                      <a:pt x="20480" y="14657"/>
                    </a:lnTo>
                    <a:lnTo>
                      <a:pt x="19575" y="17066"/>
                    </a:lnTo>
                    <a:lnTo>
                      <a:pt x="1402" y="21575"/>
                    </a:lnTo>
                    <a:lnTo>
                      <a:pt x="0" y="5462"/>
                    </a:lnTo>
                    <a:lnTo>
                      <a:pt x="1128" y="5071"/>
                    </a:lnTo>
                    <a:lnTo>
                      <a:pt x="1994" y="4167"/>
                    </a:lnTo>
                    <a:lnTo>
                      <a:pt x="2625" y="3042"/>
                    </a:lnTo>
                    <a:lnTo>
                      <a:pt x="2840" y="4699"/>
                    </a:lnTo>
                    <a:lnTo>
                      <a:pt x="17281" y="76"/>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32" name="AutoShape 20">
                <a:extLst>
                  <a:ext uri="{FF2B5EF4-FFF2-40B4-BE49-F238E27FC236}">
                    <a16:creationId xmlns="" xmlns:a14="http://schemas.microsoft.com/office/drawing/2010/main" xmlns:a16="http://schemas.microsoft.com/office/drawing/2014/main" id="{7EF25FFA-9D88-4C66-BE12-8674C88F8D46}"/>
                  </a:ext>
                </a:extLst>
              </p:cNvPr>
              <p:cNvSpPr>
                <a:spLocks/>
              </p:cNvSpPr>
              <p:nvPr/>
            </p:nvSpPr>
            <p:spPr bwMode="auto">
              <a:xfrm>
                <a:off x="223861" y="2325583"/>
                <a:ext cx="2530739" cy="4203512"/>
              </a:xfrm>
              <a:custGeom>
                <a:avLst/>
                <a:gdLst>
                  <a:gd name="T0" fmla="*/ 1265370 w 21600"/>
                  <a:gd name="T1" fmla="*/ 2101756 h 21600"/>
                  <a:gd name="T2" fmla="*/ 1265370 w 21600"/>
                  <a:gd name="T3" fmla="*/ 2101756 h 21600"/>
                  <a:gd name="T4" fmla="*/ 1265370 w 21600"/>
                  <a:gd name="T5" fmla="*/ 2101756 h 21600"/>
                  <a:gd name="T6" fmla="*/ 1265370 w 21600"/>
                  <a:gd name="T7" fmla="*/ 21017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472" y="0"/>
                    </a:moveTo>
                    <a:cubicBezTo>
                      <a:pt x="2546" y="19"/>
                      <a:pt x="2620" y="38"/>
                      <a:pt x="2693" y="56"/>
                    </a:cubicBezTo>
                    <a:cubicBezTo>
                      <a:pt x="2767" y="75"/>
                      <a:pt x="2841" y="94"/>
                      <a:pt x="2914" y="113"/>
                    </a:cubicBezTo>
                    <a:lnTo>
                      <a:pt x="3474" y="37"/>
                    </a:lnTo>
                    <a:lnTo>
                      <a:pt x="13271" y="1740"/>
                    </a:lnTo>
                    <a:lnTo>
                      <a:pt x="10572" y="6641"/>
                    </a:lnTo>
                    <a:lnTo>
                      <a:pt x="10908" y="6865"/>
                    </a:lnTo>
                    <a:lnTo>
                      <a:pt x="10271" y="7638"/>
                    </a:lnTo>
                    <a:lnTo>
                      <a:pt x="20902" y="17313"/>
                    </a:lnTo>
                    <a:lnTo>
                      <a:pt x="20902" y="17595"/>
                    </a:lnTo>
                    <a:lnTo>
                      <a:pt x="21187" y="17994"/>
                    </a:lnTo>
                    <a:lnTo>
                      <a:pt x="21248" y="18346"/>
                    </a:lnTo>
                    <a:lnTo>
                      <a:pt x="21600" y="18559"/>
                    </a:lnTo>
                    <a:lnTo>
                      <a:pt x="21377" y="18784"/>
                    </a:lnTo>
                    <a:lnTo>
                      <a:pt x="20830" y="19068"/>
                    </a:lnTo>
                    <a:lnTo>
                      <a:pt x="20546" y="19447"/>
                    </a:lnTo>
                    <a:lnTo>
                      <a:pt x="20236" y="19625"/>
                    </a:lnTo>
                    <a:lnTo>
                      <a:pt x="19935" y="19877"/>
                    </a:lnTo>
                    <a:lnTo>
                      <a:pt x="19683" y="20163"/>
                    </a:lnTo>
                    <a:lnTo>
                      <a:pt x="19394" y="20530"/>
                    </a:lnTo>
                    <a:lnTo>
                      <a:pt x="19516" y="20806"/>
                    </a:lnTo>
                    <a:lnTo>
                      <a:pt x="20029" y="21170"/>
                    </a:lnTo>
                    <a:lnTo>
                      <a:pt x="20213" y="21487"/>
                    </a:lnTo>
                    <a:lnTo>
                      <a:pt x="19605" y="21600"/>
                    </a:lnTo>
                    <a:lnTo>
                      <a:pt x="18895" y="21443"/>
                    </a:lnTo>
                    <a:lnTo>
                      <a:pt x="12383" y="21189"/>
                    </a:lnTo>
                    <a:lnTo>
                      <a:pt x="12447" y="20898"/>
                    </a:lnTo>
                    <a:lnTo>
                      <a:pt x="12655" y="20630"/>
                    </a:lnTo>
                    <a:lnTo>
                      <a:pt x="12136" y="20683"/>
                    </a:lnTo>
                    <a:lnTo>
                      <a:pt x="12276" y="20376"/>
                    </a:lnTo>
                    <a:lnTo>
                      <a:pt x="12597" y="19910"/>
                    </a:lnTo>
                    <a:lnTo>
                      <a:pt x="12273" y="19771"/>
                    </a:lnTo>
                    <a:lnTo>
                      <a:pt x="11475" y="19098"/>
                    </a:lnTo>
                    <a:lnTo>
                      <a:pt x="11439" y="18709"/>
                    </a:lnTo>
                    <a:lnTo>
                      <a:pt x="11325" y="18449"/>
                    </a:lnTo>
                    <a:lnTo>
                      <a:pt x="10765" y="18449"/>
                    </a:lnTo>
                    <a:lnTo>
                      <a:pt x="10182" y="18337"/>
                    </a:lnTo>
                    <a:lnTo>
                      <a:pt x="9701" y="18442"/>
                    </a:lnTo>
                    <a:lnTo>
                      <a:pt x="9701" y="18164"/>
                    </a:lnTo>
                    <a:lnTo>
                      <a:pt x="9997" y="17993"/>
                    </a:lnTo>
                    <a:lnTo>
                      <a:pt x="10083" y="17671"/>
                    </a:lnTo>
                    <a:lnTo>
                      <a:pt x="9548" y="17453"/>
                    </a:lnTo>
                    <a:lnTo>
                      <a:pt x="9027" y="17408"/>
                    </a:lnTo>
                    <a:lnTo>
                      <a:pt x="8604" y="17213"/>
                    </a:lnTo>
                    <a:lnTo>
                      <a:pt x="7893" y="16795"/>
                    </a:lnTo>
                    <a:lnTo>
                      <a:pt x="7594" y="16660"/>
                    </a:lnTo>
                    <a:lnTo>
                      <a:pt x="7345" y="16443"/>
                    </a:lnTo>
                    <a:lnTo>
                      <a:pt x="6734" y="16292"/>
                    </a:lnTo>
                    <a:lnTo>
                      <a:pt x="6102" y="16248"/>
                    </a:lnTo>
                    <a:lnTo>
                      <a:pt x="5753" y="16114"/>
                    </a:lnTo>
                    <a:lnTo>
                      <a:pt x="5269" y="16023"/>
                    </a:lnTo>
                    <a:lnTo>
                      <a:pt x="4871" y="15956"/>
                    </a:lnTo>
                    <a:lnTo>
                      <a:pt x="4276" y="15550"/>
                    </a:lnTo>
                    <a:lnTo>
                      <a:pt x="4619" y="15379"/>
                    </a:lnTo>
                    <a:lnTo>
                      <a:pt x="4829" y="15126"/>
                    </a:lnTo>
                    <a:lnTo>
                      <a:pt x="5015" y="14717"/>
                    </a:lnTo>
                    <a:lnTo>
                      <a:pt x="4816" y="14359"/>
                    </a:lnTo>
                    <a:lnTo>
                      <a:pt x="4535" y="14241"/>
                    </a:lnTo>
                    <a:lnTo>
                      <a:pt x="4897" y="13831"/>
                    </a:lnTo>
                    <a:lnTo>
                      <a:pt x="4163" y="13585"/>
                    </a:lnTo>
                    <a:lnTo>
                      <a:pt x="4238" y="13331"/>
                    </a:lnTo>
                    <a:lnTo>
                      <a:pt x="4126" y="13108"/>
                    </a:lnTo>
                    <a:lnTo>
                      <a:pt x="3755" y="13062"/>
                    </a:lnTo>
                    <a:lnTo>
                      <a:pt x="3718" y="12726"/>
                    </a:lnTo>
                    <a:lnTo>
                      <a:pt x="3473" y="12334"/>
                    </a:lnTo>
                    <a:lnTo>
                      <a:pt x="3260" y="12071"/>
                    </a:lnTo>
                    <a:lnTo>
                      <a:pt x="2999" y="11777"/>
                    </a:lnTo>
                    <a:lnTo>
                      <a:pt x="2737" y="11650"/>
                    </a:lnTo>
                    <a:lnTo>
                      <a:pt x="2524" y="11476"/>
                    </a:lnTo>
                    <a:lnTo>
                      <a:pt x="2710" y="11230"/>
                    </a:lnTo>
                    <a:lnTo>
                      <a:pt x="2821" y="11034"/>
                    </a:lnTo>
                    <a:lnTo>
                      <a:pt x="2824" y="10835"/>
                    </a:lnTo>
                    <a:lnTo>
                      <a:pt x="2317" y="10790"/>
                    </a:lnTo>
                    <a:lnTo>
                      <a:pt x="2242" y="10434"/>
                    </a:lnTo>
                    <a:lnTo>
                      <a:pt x="2385" y="10128"/>
                    </a:lnTo>
                    <a:lnTo>
                      <a:pt x="2384" y="9867"/>
                    </a:lnTo>
                    <a:lnTo>
                      <a:pt x="2606" y="9398"/>
                    </a:lnTo>
                    <a:lnTo>
                      <a:pt x="2642" y="9023"/>
                    </a:lnTo>
                    <a:lnTo>
                      <a:pt x="2929" y="8858"/>
                    </a:lnTo>
                    <a:lnTo>
                      <a:pt x="3315" y="8769"/>
                    </a:lnTo>
                    <a:lnTo>
                      <a:pt x="3472" y="9056"/>
                    </a:lnTo>
                    <a:lnTo>
                      <a:pt x="3398" y="9302"/>
                    </a:lnTo>
                    <a:lnTo>
                      <a:pt x="3398" y="9572"/>
                    </a:lnTo>
                    <a:lnTo>
                      <a:pt x="3632" y="9796"/>
                    </a:lnTo>
                    <a:lnTo>
                      <a:pt x="4003" y="9437"/>
                    </a:lnTo>
                    <a:lnTo>
                      <a:pt x="3454" y="8453"/>
                    </a:lnTo>
                    <a:lnTo>
                      <a:pt x="3903" y="8262"/>
                    </a:lnTo>
                    <a:lnTo>
                      <a:pt x="4603" y="8270"/>
                    </a:lnTo>
                    <a:lnTo>
                      <a:pt x="5165" y="8510"/>
                    </a:lnTo>
                    <a:lnTo>
                      <a:pt x="5523" y="8391"/>
                    </a:lnTo>
                    <a:lnTo>
                      <a:pt x="5632" y="8062"/>
                    </a:lnTo>
                    <a:lnTo>
                      <a:pt x="4748" y="8062"/>
                    </a:lnTo>
                    <a:lnTo>
                      <a:pt x="3804" y="8069"/>
                    </a:lnTo>
                    <a:lnTo>
                      <a:pt x="3368" y="8024"/>
                    </a:lnTo>
                    <a:lnTo>
                      <a:pt x="3120" y="8308"/>
                    </a:lnTo>
                    <a:lnTo>
                      <a:pt x="2772" y="8591"/>
                    </a:lnTo>
                    <a:lnTo>
                      <a:pt x="2498" y="8426"/>
                    </a:lnTo>
                    <a:lnTo>
                      <a:pt x="2350" y="8111"/>
                    </a:lnTo>
                    <a:lnTo>
                      <a:pt x="1931" y="8177"/>
                    </a:lnTo>
                    <a:lnTo>
                      <a:pt x="1634" y="8050"/>
                    </a:lnTo>
                    <a:lnTo>
                      <a:pt x="1646" y="7721"/>
                    </a:lnTo>
                    <a:lnTo>
                      <a:pt x="2064" y="7609"/>
                    </a:lnTo>
                    <a:lnTo>
                      <a:pt x="2285" y="7396"/>
                    </a:lnTo>
                    <a:lnTo>
                      <a:pt x="2033" y="7124"/>
                    </a:lnTo>
                    <a:lnTo>
                      <a:pt x="1555" y="6842"/>
                    </a:lnTo>
                    <a:lnTo>
                      <a:pt x="1247" y="6640"/>
                    </a:lnTo>
                    <a:lnTo>
                      <a:pt x="1025" y="6259"/>
                    </a:lnTo>
                    <a:lnTo>
                      <a:pt x="434" y="6169"/>
                    </a:lnTo>
                    <a:lnTo>
                      <a:pt x="0" y="5997"/>
                    </a:lnTo>
                    <a:lnTo>
                      <a:pt x="548" y="5651"/>
                    </a:lnTo>
                    <a:lnTo>
                      <a:pt x="1286" y="5525"/>
                    </a:lnTo>
                    <a:lnTo>
                      <a:pt x="1212" y="5259"/>
                    </a:lnTo>
                    <a:lnTo>
                      <a:pt x="1025" y="5101"/>
                    </a:lnTo>
                    <a:lnTo>
                      <a:pt x="1348" y="4718"/>
                    </a:lnTo>
                    <a:lnTo>
                      <a:pt x="1472" y="4237"/>
                    </a:lnTo>
                    <a:lnTo>
                      <a:pt x="1286" y="3907"/>
                    </a:lnTo>
                    <a:lnTo>
                      <a:pt x="1173" y="3636"/>
                    </a:lnTo>
                    <a:lnTo>
                      <a:pt x="900" y="3313"/>
                    </a:lnTo>
                    <a:lnTo>
                      <a:pt x="1001" y="2858"/>
                    </a:lnTo>
                    <a:lnTo>
                      <a:pt x="1364" y="2611"/>
                    </a:lnTo>
                    <a:lnTo>
                      <a:pt x="1800" y="2287"/>
                    </a:lnTo>
                    <a:lnTo>
                      <a:pt x="2123" y="1803"/>
                    </a:lnTo>
                    <a:lnTo>
                      <a:pt x="2185" y="1550"/>
                    </a:lnTo>
                    <a:lnTo>
                      <a:pt x="2632" y="1431"/>
                    </a:lnTo>
                    <a:lnTo>
                      <a:pt x="2845" y="1040"/>
                    </a:lnTo>
                    <a:lnTo>
                      <a:pt x="2945" y="733"/>
                    </a:lnTo>
                    <a:lnTo>
                      <a:pt x="2762" y="444"/>
                    </a:lnTo>
                    <a:lnTo>
                      <a:pt x="2365" y="278"/>
                    </a:lnTo>
                    <a:lnTo>
                      <a:pt x="2472" y="0"/>
                    </a:lnTo>
                    <a:close/>
                  </a:path>
                </a:pathLst>
              </a:custGeom>
              <a:solidFill>
                <a:srgbClr val="7CDB7A"/>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33" name="AutoShape 21">
                <a:extLst>
                  <a:ext uri="{FF2B5EF4-FFF2-40B4-BE49-F238E27FC236}">
                    <a16:creationId xmlns="" xmlns:a14="http://schemas.microsoft.com/office/drawing/2010/main" xmlns:a16="http://schemas.microsoft.com/office/drawing/2014/main" id="{F5732C57-A230-4444-9E9E-3FE306221661}"/>
                  </a:ext>
                </a:extLst>
              </p:cNvPr>
              <p:cNvSpPr>
                <a:spLocks/>
              </p:cNvSpPr>
              <p:nvPr/>
            </p:nvSpPr>
            <p:spPr bwMode="auto">
              <a:xfrm>
                <a:off x="1411435" y="2665293"/>
                <a:ext cx="2032212" cy="3014528"/>
              </a:xfrm>
              <a:custGeom>
                <a:avLst/>
                <a:gdLst>
                  <a:gd name="T0" fmla="*/ 1016107 w 21600"/>
                  <a:gd name="T1" fmla="*/ 1507264 h 21600"/>
                  <a:gd name="T2" fmla="*/ 1016107 w 21600"/>
                  <a:gd name="T3" fmla="*/ 1507264 h 21600"/>
                  <a:gd name="T4" fmla="*/ 1016107 w 21600"/>
                  <a:gd name="T5" fmla="*/ 1507264 h 21600"/>
                  <a:gd name="T6" fmla="*/ 1016107 w 21600"/>
                  <a:gd name="T7" fmla="*/ 150726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3188"/>
                    </a:moveTo>
                    <a:lnTo>
                      <a:pt x="16246" y="18841"/>
                    </a:lnTo>
                    <a:lnTo>
                      <a:pt x="15689" y="18483"/>
                    </a:lnTo>
                    <a:lnTo>
                      <a:pt x="15163" y="18138"/>
                    </a:lnTo>
                    <a:lnTo>
                      <a:pt x="14375" y="18138"/>
                    </a:lnTo>
                    <a:lnTo>
                      <a:pt x="13986" y="18380"/>
                    </a:lnTo>
                    <a:lnTo>
                      <a:pt x="13785" y="18756"/>
                    </a:lnTo>
                    <a:lnTo>
                      <a:pt x="13750" y="19384"/>
                    </a:lnTo>
                    <a:lnTo>
                      <a:pt x="13457" y="19603"/>
                    </a:lnTo>
                    <a:lnTo>
                      <a:pt x="13399" y="19944"/>
                    </a:lnTo>
                    <a:lnTo>
                      <a:pt x="13550" y="20373"/>
                    </a:lnTo>
                    <a:lnTo>
                      <a:pt x="13675" y="21059"/>
                    </a:lnTo>
                    <a:lnTo>
                      <a:pt x="13200" y="21600"/>
                    </a:lnTo>
                    <a:lnTo>
                      <a:pt x="0" y="8183"/>
                    </a:lnTo>
                    <a:lnTo>
                      <a:pt x="845" y="7137"/>
                    </a:lnTo>
                    <a:lnTo>
                      <a:pt x="350" y="6824"/>
                    </a:lnTo>
                    <a:lnTo>
                      <a:pt x="3822" y="0"/>
                    </a:lnTo>
                    <a:cubicBezTo>
                      <a:pt x="6778" y="638"/>
                      <a:pt x="9757" y="1225"/>
                      <a:pt x="12757" y="1762"/>
                    </a:cubicBezTo>
                    <a:cubicBezTo>
                      <a:pt x="15687" y="2286"/>
                      <a:pt x="18635" y="2762"/>
                      <a:pt x="21600" y="3188"/>
                    </a:cubicBez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34" name="AutoShape 22">
                <a:extLst>
                  <a:ext uri="{FF2B5EF4-FFF2-40B4-BE49-F238E27FC236}">
                    <a16:creationId xmlns="" xmlns:a14="http://schemas.microsoft.com/office/drawing/2010/main" xmlns:a16="http://schemas.microsoft.com/office/drawing/2014/main" id="{C61EFEF3-FAF1-4945-A512-CEC5A63F7977}"/>
                  </a:ext>
                </a:extLst>
              </p:cNvPr>
              <p:cNvSpPr>
                <a:spLocks/>
              </p:cNvSpPr>
              <p:nvPr/>
            </p:nvSpPr>
            <p:spPr bwMode="auto">
              <a:xfrm>
                <a:off x="2997513" y="3109773"/>
                <a:ext cx="1779774" cy="2143029"/>
              </a:xfrm>
              <a:custGeom>
                <a:avLst/>
                <a:gdLst>
                  <a:gd name="T0" fmla="*/ 889887 w 21600"/>
                  <a:gd name="T1" fmla="*/ 1071515 h 21600"/>
                  <a:gd name="T2" fmla="*/ 889887 w 21600"/>
                  <a:gd name="T3" fmla="*/ 1071515 h 21600"/>
                  <a:gd name="T4" fmla="*/ 889887 w 21600"/>
                  <a:gd name="T5" fmla="*/ 1071515 h 21600"/>
                  <a:gd name="T6" fmla="*/ 889887 w 21600"/>
                  <a:gd name="T7" fmla="*/ 107151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09" y="21600"/>
                    </a:moveTo>
                    <a:lnTo>
                      <a:pt x="21600" y="6331"/>
                    </a:lnTo>
                    <a:lnTo>
                      <a:pt x="14687" y="5349"/>
                    </a:lnTo>
                    <a:lnTo>
                      <a:pt x="15662" y="1713"/>
                    </a:lnTo>
                    <a:cubicBezTo>
                      <a:pt x="13954" y="1468"/>
                      <a:pt x="12250" y="1207"/>
                      <a:pt x="10550" y="929"/>
                    </a:cubicBezTo>
                    <a:cubicBezTo>
                      <a:pt x="8766" y="637"/>
                      <a:pt x="6987" y="328"/>
                      <a:pt x="5213" y="0"/>
                    </a:cubicBezTo>
                    <a:lnTo>
                      <a:pt x="0" y="18738"/>
                    </a:lnTo>
                    <a:lnTo>
                      <a:pt x="18709" y="2160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35" name="AutoShape 23">
                <a:extLst>
                  <a:ext uri="{FF2B5EF4-FFF2-40B4-BE49-F238E27FC236}">
                    <a16:creationId xmlns="" xmlns:a14="http://schemas.microsoft.com/office/drawing/2010/main" xmlns:a16="http://schemas.microsoft.com/office/drawing/2014/main" id="{15BE5D5F-B5FA-4401-A867-11E3BE73241D}"/>
                  </a:ext>
                </a:extLst>
              </p:cNvPr>
              <p:cNvSpPr>
                <a:spLocks/>
              </p:cNvSpPr>
              <p:nvPr/>
            </p:nvSpPr>
            <p:spPr bwMode="auto">
              <a:xfrm>
                <a:off x="4523260" y="3736808"/>
                <a:ext cx="2248135" cy="1777920"/>
              </a:xfrm>
              <a:custGeom>
                <a:avLst/>
                <a:gdLst>
                  <a:gd name="T0" fmla="*/ 1124068 w 21600"/>
                  <a:gd name="T1" fmla="*/ 888960 h 21600"/>
                  <a:gd name="T2" fmla="*/ 1124068 w 21600"/>
                  <a:gd name="T3" fmla="*/ 888960 h 21600"/>
                  <a:gd name="T4" fmla="*/ 1124068 w 21600"/>
                  <a:gd name="T5" fmla="*/ 888960 h 21600"/>
                  <a:gd name="T6" fmla="*/ 1124068 w 21600"/>
                  <a:gd name="T7" fmla="*/ 88896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030" y="21600"/>
                    </a:moveTo>
                    <a:cubicBezTo>
                      <a:pt x="20365" y="18528"/>
                      <a:pt x="20664" y="15450"/>
                      <a:pt x="20927" y="12367"/>
                    </a:cubicBezTo>
                    <a:cubicBezTo>
                      <a:pt x="21186" y="9337"/>
                      <a:pt x="21410" y="6304"/>
                      <a:pt x="21600" y="3267"/>
                    </a:cubicBezTo>
                    <a:cubicBezTo>
                      <a:pt x="20068" y="3016"/>
                      <a:pt x="18534" y="2778"/>
                      <a:pt x="16999" y="2554"/>
                    </a:cubicBezTo>
                    <a:cubicBezTo>
                      <a:pt x="15330" y="2311"/>
                      <a:pt x="13660" y="2083"/>
                      <a:pt x="11992" y="1827"/>
                    </a:cubicBezTo>
                    <a:cubicBezTo>
                      <a:pt x="8749" y="1328"/>
                      <a:pt x="5517" y="718"/>
                      <a:pt x="2299" y="0"/>
                    </a:cubicBezTo>
                    <a:lnTo>
                      <a:pt x="0" y="18454"/>
                    </a:lnTo>
                    <a:cubicBezTo>
                      <a:pt x="3318" y="19096"/>
                      <a:pt x="6643" y="19679"/>
                      <a:pt x="9974" y="20203"/>
                    </a:cubicBezTo>
                    <a:cubicBezTo>
                      <a:pt x="13321" y="20728"/>
                      <a:pt x="16673" y="21194"/>
                      <a:pt x="20030" y="21600"/>
                    </a:cubicBez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36" name="AutoShape 24">
                <a:extLst>
                  <a:ext uri="{FF2B5EF4-FFF2-40B4-BE49-F238E27FC236}">
                    <a16:creationId xmlns="" xmlns:a14="http://schemas.microsoft.com/office/drawing/2010/main" xmlns:a16="http://schemas.microsoft.com/office/drawing/2014/main" id="{192522F0-EA95-4DA7-8A3A-FE3E715A0ED8}"/>
                  </a:ext>
                </a:extLst>
              </p:cNvPr>
              <p:cNvSpPr>
                <a:spLocks/>
              </p:cNvSpPr>
              <p:nvPr/>
            </p:nvSpPr>
            <p:spPr bwMode="auto">
              <a:xfrm>
                <a:off x="6603102" y="4344793"/>
                <a:ext cx="2284651" cy="1239783"/>
              </a:xfrm>
              <a:custGeom>
                <a:avLst/>
                <a:gdLst>
                  <a:gd name="T0" fmla="*/ 1142326 w 21600"/>
                  <a:gd name="T1" fmla="*/ 619892 h 21600"/>
                  <a:gd name="T2" fmla="*/ 1142326 w 21600"/>
                  <a:gd name="T3" fmla="*/ 619892 h 21600"/>
                  <a:gd name="T4" fmla="*/ 1142326 w 21600"/>
                  <a:gd name="T5" fmla="*/ 619892 h 21600"/>
                  <a:gd name="T6" fmla="*/ 1142326 w 21600"/>
                  <a:gd name="T7" fmla="*/ 6198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21406" y="7771"/>
                    </a:lnTo>
                    <a:lnTo>
                      <a:pt x="20892" y="6821"/>
                    </a:lnTo>
                    <a:lnTo>
                      <a:pt x="20758" y="5382"/>
                    </a:lnTo>
                    <a:lnTo>
                      <a:pt x="20850" y="4653"/>
                    </a:lnTo>
                    <a:lnTo>
                      <a:pt x="21002" y="3821"/>
                    </a:lnTo>
                    <a:lnTo>
                      <a:pt x="20587" y="2938"/>
                    </a:lnTo>
                    <a:lnTo>
                      <a:pt x="20107" y="2072"/>
                    </a:lnTo>
                    <a:lnTo>
                      <a:pt x="19515" y="1416"/>
                    </a:lnTo>
                    <a:cubicBezTo>
                      <a:pt x="16522" y="1405"/>
                      <a:pt x="13529" y="1287"/>
                      <a:pt x="10538" y="1059"/>
                    </a:cubicBezTo>
                    <a:cubicBezTo>
                      <a:pt x="7433" y="823"/>
                      <a:pt x="4332" y="470"/>
                      <a:pt x="1235" y="0"/>
                    </a:cubicBezTo>
                    <a:lnTo>
                      <a:pt x="0" y="19999"/>
                    </a:lnTo>
                    <a:cubicBezTo>
                      <a:pt x="3588" y="20449"/>
                      <a:pt x="7179" y="20807"/>
                      <a:pt x="10772" y="21074"/>
                    </a:cubicBezTo>
                    <a:cubicBezTo>
                      <a:pt x="14380" y="21342"/>
                      <a:pt x="17990" y="21517"/>
                      <a:pt x="21600" y="21600"/>
                    </a:cubicBez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37" name="AutoShape 25">
                <a:extLst>
                  <a:ext uri="{FF2B5EF4-FFF2-40B4-BE49-F238E27FC236}">
                    <a16:creationId xmlns="" xmlns:a14="http://schemas.microsoft.com/office/drawing/2010/main" xmlns:a16="http://schemas.microsoft.com/office/drawing/2014/main" id="{F8D2C160-7D6F-45FF-A671-7CAD11B1B4A0}"/>
                  </a:ext>
                </a:extLst>
              </p:cNvPr>
              <p:cNvSpPr>
                <a:spLocks/>
              </p:cNvSpPr>
              <p:nvPr/>
            </p:nvSpPr>
            <p:spPr bwMode="auto">
              <a:xfrm>
                <a:off x="8584509" y="4219386"/>
                <a:ext cx="2016336" cy="1685850"/>
              </a:xfrm>
              <a:custGeom>
                <a:avLst/>
                <a:gdLst>
                  <a:gd name="T0" fmla="*/ 1008168 w 21600"/>
                  <a:gd name="T1" fmla="*/ 842925 h 21600"/>
                  <a:gd name="T2" fmla="*/ 1008168 w 21600"/>
                  <a:gd name="T3" fmla="*/ 842925 h 21600"/>
                  <a:gd name="T4" fmla="*/ 1008168 w 21600"/>
                  <a:gd name="T5" fmla="*/ 842925 h 21600"/>
                  <a:gd name="T6" fmla="*/ 1008168 w 21600"/>
                  <a:gd name="T7" fmla="*/ 8429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192" y="20264"/>
                    </a:moveTo>
                    <a:lnTo>
                      <a:pt x="17895" y="19608"/>
                    </a:lnTo>
                    <a:lnTo>
                      <a:pt x="18153" y="20335"/>
                    </a:lnTo>
                    <a:lnTo>
                      <a:pt x="17920" y="20894"/>
                    </a:lnTo>
                    <a:lnTo>
                      <a:pt x="18477" y="21600"/>
                    </a:lnTo>
                    <a:lnTo>
                      <a:pt x="19868" y="21396"/>
                    </a:lnTo>
                    <a:lnTo>
                      <a:pt x="20056" y="20498"/>
                    </a:lnTo>
                    <a:lnTo>
                      <a:pt x="20056" y="19677"/>
                    </a:lnTo>
                    <a:lnTo>
                      <a:pt x="20148" y="19177"/>
                    </a:lnTo>
                    <a:lnTo>
                      <a:pt x="21412" y="18787"/>
                    </a:lnTo>
                    <a:lnTo>
                      <a:pt x="21600" y="17985"/>
                    </a:lnTo>
                    <a:lnTo>
                      <a:pt x="21333" y="17132"/>
                    </a:lnTo>
                    <a:lnTo>
                      <a:pt x="20505" y="16683"/>
                    </a:lnTo>
                    <a:lnTo>
                      <a:pt x="20082" y="16083"/>
                    </a:lnTo>
                    <a:lnTo>
                      <a:pt x="19927" y="15529"/>
                    </a:lnTo>
                    <a:lnTo>
                      <a:pt x="20023" y="13795"/>
                    </a:lnTo>
                    <a:lnTo>
                      <a:pt x="19175" y="13338"/>
                    </a:lnTo>
                    <a:lnTo>
                      <a:pt x="18189" y="12080"/>
                    </a:lnTo>
                    <a:lnTo>
                      <a:pt x="17749" y="11768"/>
                    </a:lnTo>
                    <a:lnTo>
                      <a:pt x="17484" y="11033"/>
                    </a:lnTo>
                    <a:lnTo>
                      <a:pt x="17606" y="10324"/>
                    </a:lnTo>
                    <a:lnTo>
                      <a:pt x="18122" y="9774"/>
                    </a:lnTo>
                    <a:lnTo>
                      <a:pt x="17971" y="8478"/>
                    </a:lnTo>
                    <a:lnTo>
                      <a:pt x="17394" y="7679"/>
                    </a:lnTo>
                    <a:lnTo>
                      <a:pt x="16537" y="7819"/>
                    </a:lnTo>
                    <a:lnTo>
                      <a:pt x="15017" y="5668"/>
                    </a:lnTo>
                    <a:lnTo>
                      <a:pt x="13773" y="4660"/>
                    </a:lnTo>
                    <a:lnTo>
                      <a:pt x="13559" y="3159"/>
                    </a:lnTo>
                    <a:lnTo>
                      <a:pt x="13433" y="1740"/>
                    </a:lnTo>
                    <a:lnTo>
                      <a:pt x="12963" y="1143"/>
                    </a:lnTo>
                    <a:lnTo>
                      <a:pt x="12325" y="0"/>
                    </a:lnTo>
                    <a:lnTo>
                      <a:pt x="0" y="258"/>
                    </a:lnTo>
                    <a:lnTo>
                      <a:pt x="468" y="1192"/>
                    </a:lnTo>
                    <a:lnTo>
                      <a:pt x="499" y="1919"/>
                    </a:lnTo>
                    <a:lnTo>
                      <a:pt x="840" y="2679"/>
                    </a:lnTo>
                    <a:lnTo>
                      <a:pt x="2463" y="4473"/>
                    </a:lnTo>
                    <a:lnTo>
                      <a:pt x="2176" y="5221"/>
                    </a:lnTo>
                    <a:lnTo>
                      <a:pt x="2225" y="6605"/>
                    </a:lnTo>
                    <a:lnTo>
                      <a:pt x="2977" y="7503"/>
                    </a:lnTo>
                    <a:lnTo>
                      <a:pt x="3192" y="20264"/>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38" name="AutoShape 26">
                <a:extLst>
                  <a:ext uri="{FF2B5EF4-FFF2-40B4-BE49-F238E27FC236}">
                    <a16:creationId xmlns="" xmlns:a14="http://schemas.microsoft.com/office/drawing/2010/main" xmlns:a16="http://schemas.microsoft.com/office/drawing/2014/main" id="{47021D99-2519-445B-ACF0-1587B0B60A95}"/>
                  </a:ext>
                </a:extLst>
              </p:cNvPr>
              <p:cNvSpPr>
                <a:spLocks/>
              </p:cNvSpPr>
              <p:nvPr/>
            </p:nvSpPr>
            <p:spPr bwMode="auto">
              <a:xfrm>
                <a:off x="10438903" y="4636880"/>
                <a:ext cx="2251310" cy="1128663"/>
              </a:xfrm>
              <a:custGeom>
                <a:avLst/>
                <a:gdLst>
                  <a:gd name="T0" fmla="*/ 1125655 w 21600"/>
                  <a:gd name="T1" fmla="*/ 564332 h 21600"/>
                  <a:gd name="T2" fmla="*/ 1125655 w 21600"/>
                  <a:gd name="T3" fmla="*/ 564332 h 21600"/>
                  <a:gd name="T4" fmla="*/ 1125655 w 21600"/>
                  <a:gd name="T5" fmla="*/ 564332 h 21600"/>
                  <a:gd name="T6" fmla="*/ 1125655 w 21600"/>
                  <a:gd name="T7" fmla="*/ 564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338" y="18171"/>
                    </a:moveTo>
                    <a:lnTo>
                      <a:pt x="17832" y="16579"/>
                    </a:lnTo>
                    <a:lnTo>
                      <a:pt x="18622" y="16027"/>
                    </a:lnTo>
                    <a:lnTo>
                      <a:pt x="19109" y="15191"/>
                    </a:lnTo>
                    <a:lnTo>
                      <a:pt x="18943" y="13902"/>
                    </a:lnTo>
                    <a:lnTo>
                      <a:pt x="19472" y="13784"/>
                    </a:lnTo>
                    <a:lnTo>
                      <a:pt x="19640" y="12446"/>
                    </a:lnTo>
                    <a:lnTo>
                      <a:pt x="20425" y="11824"/>
                    </a:lnTo>
                    <a:lnTo>
                      <a:pt x="20803" y="11038"/>
                    </a:lnTo>
                    <a:lnTo>
                      <a:pt x="21222" y="10041"/>
                    </a:lnTo>
                    <a:lnTo>
                      <a:pt x="21600" y="8278"/>
                    </a:lnTo>
                    <a:lnTo>
                      <a:pt x="21168" y="8089"/>
                    </a:lnTo>
                    <a:lnTo>
                      <a:pt x="20710" y="7193"/>
                    </a:lnTo>
                    <a:lnTo>
                      <a:pt x="20306" y="6867"/>
                    </a:lnTo>
                    <a:lnTo>
                      <a:pt x="20418" y="5352"/>
                    </a:lnTo>
                    <a:lnTo>
                      <a:pt x="20376" y="3627"/>
                    </a:lnTo>
                    <a:lnTo>
                      <a:pt x="19761" y="3725"/>
                    </a:lnTo>
                    <a:lnTo>
                      <a:pt x="18940" y="1743"/>
                    </a:lnTo>
                    <a:lnTo>
                      <a:pt x="18306" y="1539"/>
                    </a:lnTo>
                    <a:lnTo>
                      <a:pt x="17849" y="2237"/>
                    </a:lnTo>
                    <a:lnTo>
                      <a:pt x="17245" y="1613"/>
                    </a:lnTo>
                    <a:lnTo>
                      <a:pt x="16711" y="2034"/>
                    </a:lnTo>
                    <a:lnTo>
                      <a:pt x="15863" y="1256"/>
                    </a:lnTo>
                    <a:lnTo>
                      <a:pt x="15142" y="713"/>
                    </a:lnTo>
                    <a:lnTo>
                      <a:pt x="14456" y="772"/>
                    </a:lnTo>
                    <a:lnTo>
                      <a:pt x="13636" y="142"/>
                    </a:lnTo>
                    <a:lnTo>
                      <a:pt x="12911" y="0"/>
                    </a:lnTo>
                    <a:lnTo>
                      <a:pt x="12888" y="1842"/>
                    </a:lnTo>
                    <a:lnTo>
                      <a:pt x="12561" y="2832"/>
                    </a:lnTo>
                    <a:lnTo>
                      <a:pt x="11682" y="3252"/>
                    </a:lnTo>
                    <a:lnTo>
                      <a:pt x="11324" y="4308"/>
                    </a:lnTo>
                    <a:lnTo>
                      <a:pt x="11332" y="5854"/>
                    </a:lnTo>
                    <a:lnTo>
                      <a:pt x="10780" y="7561"/>
                    </a:lnTo>
                    <a:lnTo>
                      <a:pt x="10181" y="8738"/>
                    </a:lnTo>
                    <a:lnTo>
                      <a:pt x="9762" y="8630"/>
                    </a:lnTo>
                    <a:lnTo>
                      <a:pt x="9156" y="7298"/>
                    </a:lnTo>
                    <a:lnTo>
                      <a:pt x="8594" y="8468"/>
                    </a:lnTo>
                    <a:lnTo>
                      <a:pt x="8551" y="9650"/>
                    </a:lnTo>
                    <a:lnTo>
                      <a:pt x="7816" y="9488"/>
                    </a:lnTo>
                    <a:lnTo>
                      <a:pt x="7169" y="10291"/>
                    </a:lnTo>
                    <a:lnTo>
                      <a:pt x="6528" y="10070"/>
                    </a:lnTo>
                    <a:lnTo>
                      <a:pt x="5981" y="9688"/>
                    </a:lnTo>
                    <a:lnTo>
                      <a:pt x="5490" y="10238"/>
                    </a:lnTo>
                    <a:lnTo>
                      <a:pt x="5056" y="10098"/>
                    </a:lnTo>
                    <a:lnTo>
                      <a:pt x="4788" y="10989"/>
                    </a:lnTo>
                    <a:lnTo>
                      <a:pt x="4237" y="11763"/>
                    </a:lnTo>
                    <a:lnTo>
                      <a:pt x="4278" y="13548"/>
                    </a:lnTo>
                    <a:lnTo>
                      <a:pt x="4089" y="14568"/>
                    </a:lnTo>
                    <a:lnTo>
                      <a:pt x="3206" y="15097"/>
                    </a:lnTo>
                    <a:lnTo>
                      <a:pt x="3180" y="16570"/>
                    </a:lnTo>
                    <a:lnTo>
                      <a:pt x="2736" y="16710"/>
                    </a:lnTo>
                    <a:lnTo>
                      <a:pt x="2268" y="16019"/>
                    </a:lnTo>
                    <a:lnTo>
                      <a:pt x="1701" y="15770"/>
                    </a:lnTo>
                    <a:lnTo>
                      <a:pt x="1628" y="17001"/>
                    </a:lnTo>
                    <a:lnTo>
                      <a:pt x="1099" y="17996"/>
                    </a:lnTo>
                    <a:lnTo>
                      <a:pt x="1476" y="18946"/>
                    </a:lnTo>
                    <a:lnTo>
                      <a:pt x="1254" y="20036"/>
                    </a:lnTo>
                    <a:lnTo>
                      <a:pt x="90" y="20433"/>
                    </a:lnTo>
                    <a:lnTo>
                      <a:pt x="0" y="21600"/>
                    </a:lnTo>
                    <a:lnTo>
                      <a:pt x="4598" y="21176"/>
                    </a:lnTo>
                    <a:lnTo>
                      <a:pt x="4088" y="20037"/>
                    </a:lnTo>
                    <a:lnTo>
                      <a:pt x="17338" y="18171"/>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39" name="AutoShape 27">
                <a:extLst>
                  <a:ext uri="{FF2B5EF4-FFF2-40B4-BE49-F238E27FC236}">
                    <a16:creationId xmlns="" xmlns:a14="http://schemas.microsoft.com/office/drawing/2010/main" xmlns:a16="http://schemas.microsoft.com/office/drawing/2014/main" id="{FC764835-0030-43EB-BE1A-C5F3D868C044}"/>
                  </a:ext>
                </a:extLst>
              </p:cNvPr>
              <p:cNvSpPr>
                <a:spLocks/>
              </p:cNvSpPr>
              <p:nvPr/>
            </p:nvSpPr>
            <p:spPr bwMode="auto">
              <a:xfrm>
                <a:off x="2411665" y="4962303"/>
                <a:ext cx="2130647" cy="2406542"/>
              </a:xfrm>
              <a:custGeom>
                <a:avLst/>
                <a:gdLst>
                  <a:gd name="T0" fmla="*/ 1065324 w 21600"/>
                  <a:gd name="T1" fmla="*/ 1203271 h 21600"/>
                  <a:gd name="T2" fmla="*/ 1065324 w 21600"/>
                  <a:gd name="T3" fmla="*/ 1203271 h 21600"/>
                  <a:gd name="T4" fmla="*/ 1065324 w 21600"/>
                  <a:gd name="T5" fmla="*/ 1203271 h 21600"/>
                  <a:gd name="T6" fmla="*/ 1065324 w 21600"/>
                  <a:gd name="T7" fmla="*/ 120327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945" y="0"/>
                    </a:moveTo>
                    <a:lnTo>
                      <a:pt x="5232" y="2703"/>
                    </a:lnTo>
                    <a:lnTo>
                      <a:pt x="4541" y="1923"/>
                    </a:lnTo>
                    <a:lnTo>
                      <a:pt x="3521" y="1922"/>
                    </a:lnTo>
                    <a:lnTo>
                      <a:pt x="2922" y="2495"/>
                    </a:lnTo>
                    <a:lnTo>
                      <a:pt x="2847" y="2917"/>
                    </a:lnTo>
                    <a:lnTo>
                      <a:pt x="2875" y="3609"/>
                    </a:lnTo>
                    <a:lnTo>
                      <a:pt x="2502" y="4002"/>
                    </a:lnTo>
                    <a:lnTo>
                      <a:pt x="2533" y="4515"/>
                    </a:lnTo>
                    <a:lnTo>
                      <a:pt x="2823" y="5703"/>
                    </a:lnTo>
                    <a:lnTo>
                      <a:pt x="2311" y="6325"/>
                    </a:lnTo>
                    <a:lnTo>
                      <a:pt x="2632" y="7279"/>
                    </a:lnTo>
                    <a:lnTo>
                      <a:pt x="2946" y="8379"/>
                    </a:lnTo>
                    <a:lnTo>
                      <a:pt x="3297" y="8783"/>
                    </a:lnTo>
                    <a:lnTo>
                      <a:pt x="2532" y="9360"/>
                    </a:lnTo>
                    <a:lnTo>
                      <a:pt x="2059" y="10264"/>
                    </a:lnTo>
                    <a:lnTo>
                      <a:pt x="1600" y="10630"/>
                    </a:lnTo>
                    <a:lnTo>
                      <a:pt x="645" y="12205"/>
                    </a:lnTo>
                    <a:lnTo>
                      <a:pt x="948" y="12895"/>
                    </a:lnTo>
                    <a:lnTo>
                      <a:pt x="1566" y="13447"/>
                    </a:lnTo>
                    <a:lnTo>
                      <a:pt x="1698" y="13888"/>
                    </a:lnTo>
                    <a:lnTo>
                      <a:pt x="1080" y="13953"/>
                    </a:lnTo>
                    <a:lnTo>
                      <a:pt x="471" y="13967"/>
                    </a:lnTo>
                    <a:lnTo>
                      <a:pt x="0" y="14701"/>
                    </a:lnTo>
                    <a:lnTo>
                      <a:pt x="11663" y="20558"/>
                    </a:lnTo>
                    <a:lnTo>
                      <a:pt x="18551" y="21600"/>
                    </a:lnTo>
                    <a:lnTo>
                      <a:pt x="21600" y="2512"/>
                    </a:lnTo>
                    <a:cubicBezTo>
                      <a:pt x="18978" y="2078"/>
                      <a:pt x="16354" y="1651"/>
                      <a:pt x="13730" y="1230"/>
                    </a:cubicBezTo>
                    <a:cubicBezTo>
                      <a:pt x="11136" y="814"/>
                      <a:pt x="8541" y="404"/>
                      <a:pt x="5945" y="0"/>
                    </a:cubicBezTo>
                    <a:close/>
                  </a:path>
                </a:pathLst>
              </a:custGeom>
              <a:solidFill>
                <a:srgbClr val="E0E4E6"/>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40" name="AutoShape 28">
                <a:extLst>
                  <a:ext uri="{FF2B5EF4-FFF2-40B4-BE49-F238E27FC236}">
                    <a16:creationId xmlns="" xmlns:a14="http://schemas.microsoft.com/office/drawing/2010/main" xmlns:a16="http://schemas.microsoft.com/office/drawing/2014/main" id="{AFE7C6D4-CD03-42A6-89E6-7D595FF7EDCF}"/>
                  </a:ext>
                </a:extLst>
              </p:cNvPr>
              <p:cNvSpPr>
                <a:spLocks/>
              </p:cNvSpPr>
              <p:nvPr/>
            </p:nvSpPr>
            <p:spPr bwMode="auto">
              <a:xfrm>
                <a:off x="4221604" y="5243278"/>
                <a:ext cx="2102069" cy="2170016"/>
              </a:xfrm>
              <a:custGeom>
                <a:avLst/>
                <a:gdLst>
                  <a:gd name="T0" fmla="*/ 1051035 w 21600"/>
                  <a:gd name="T1" fmla="*/ 1085008 h 21600"/>
                  <a:gd name="T2" fmla="*/ 1051035 w 21600"/>
                  <a:gd name="T3" fmla="*/ 1085008 h 21600"/>
                  <a:gd name="T4" fmla="*/ 1051035 w 21600"/>
                  <a:gd name="T5" fmla="*/ 1085008 h 21600"/>
                  <a:gd name="T6" fmla="*/ 1051035 w 21600"/>
                  <a:gd name="T7" fmla="*/ 10850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98"/>
                    </a:moveTo>
                    <a:lnTo>
                      <a:pt x="20005" y="21126"/>
                    </a:lnTo>
                    <a:lnTo>
                      <a:pt x="8598" y="19995"/>
                    </a:lnTo>
                    <a:lnTo>
                      <a:pt x="8441" y="20734"/>
                    </a:lnTo>
                    <a:lnTo>
                      <a:pt x="2950" y="19891"/>
                    </a:lnTo>
                    <a:lnTo>
                      <a:pt x="2574" y="21600"/>
                    </a:lnTo>
                    <a:lnTo>
                      <a:pt x="0" y="21113"/>
                    </a:lnTo>
                    <a:lnTo>
                      <a:pt x="3152" y="0"/>
                    </a:lnTo>
                    <a:cubicBezTo>
                      <a:pt x="6282" y="509"/>
                      <a:pt x="9424" y="950"/>
                      <a:pt x="12574" y="1322"/>
                    </a:cubicBezTo>
                    <a:cubicBezTo>
                      <a:pt x="15576" y="1677"/>
                      <a:pt x="18585" y="1969"/>
                      <a:pt x="21600" y="2198"/>
                    </a:cubicBezTo>
                    <a:close/>
                  </a:path>
                </a:pathLst>
              </a:custGeom>
              <a:solidFill>
                <a:srgbClr val="7CDB7A"/>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41" name="AutoShape 29">
                <a:extLst>
                  <a:ext uri="{FF2B5EF4-FFF2-40B4-BE49-F238E27FC236}">
                    <a16:creationId xmlns="" xmlns:a14="http://schemas.microsoft.com/office/drawing/2010/main" xmlns:a16="http://schemas.microsoft.com/office/drawing/2014/main" id="{49D982EB-C2B3-4821-A8B9-5C89848899A2}"/>
                  </a:ext>
                </a:extLst>
              </p:cNvPr>
              <p:cNvSpPr>
                <a:spLocks/>
              </p:cNvSpPr>
              <p:nvPr/>
            </p:nvSpPr>
            <p:spPr bwMode="auto">
              <a:xfrm>
                <a:off x="6301446" y="5459168"/>
                <a:ext cx="2649814" cy="1454085"/>
              </a:xfrm>
              <a:custGeom>
                <a:avLst/>
                <a:gdLst>
                  <a:gd name="T0" fmla="*/ 1324846 w 21561"/>
                  <a:gd name="T1" fmla="*/ 727042 h 21600"/>
                  <a:gd name="T2" fmla="*/ 1324846 w 21561"/>
                  <a:gd name="T3" fmla="*/ 727042 h 21600"/>
                  <a:gd name="T4" fmla="*/ 1324846 w 21561"/>
                  <a:gd name="T5" fmla="*/ 727042 h 21600"/>
                  <a:gd name="T6" fmla="*/ 1324846 w 21561"/>
                  <a:gd name="T7" fmla="*/ 72704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61" h="21600">
                    <a:moveTo>
                      <a:pt x="21134" y="1829"/>
                    </a:moveTo>
                    <a:cubicBezTo>
                      <a:pt x="21096" y="3441"/>
                      <a:pt x="21107" y="5056"/>
                      <a:pt x="21166" y="6667"/>
                    </a:cubicBezTo>
                    <a:cubicBezTo>
                      <a:pt x="21226" y="8284"/>
                      <a:pt x="21335" y="9893"/>
                      <a:pt x="21413" y="11508"/>
                    </a:cubicBezTo>
                    <a:cubicBezTo>
                      <a:pt x="21566" y="14663"/>
                      <a:pt x="21600" y="17835"/>
                      <a:pt x="21515" y="20999"/>
                    </a:cubicBezTo>
                    <a:lnTo>
                      <a:pt x="21363" y="21600"/>
                    </a:lnTo>
                    <a:lnTo>
                      <a:pt x="20830" y="20956"/>
                    </a:lnTo>
                    <a:lnTo>
                      <a:pt x="20291" y="20026"/>
                    </a:lnTo>
                    <a:lnTo>
                      <a:pt x="19584" y="19960"/>
                    </a:lnTo>
                    <a:lnTo>
                      <a:pt x="18614" y="19895"/>
                    </a:lnTo>
                    <a:lnTo>
                      <a:pt x="17651" y="19944"/>
                    </a:lnTo>
                    <a:lnTo>
                      <a:pt x="17080" y="20333"/>
                    </a:lnTo>
                    <a:lnTo>
                      <a:pt x="16719" y="20803"/>
                    </a:lnTo>
                    <a:lnTo>
                      <a:pt x="16582" y="19919"/>
                    </a:lnTo>
                    <a:lnTo>
                      <a:pt x="16193" y="19596"/>
                    </a:lnTo>
                    <a:lnTo>
                      <a:pt x="15621" y="19335"/>
                    </a:lnTo>
                    <a:lnTo>
                      <a:pt x="15225" y="18878"/>
                    </a:lnTo>
                    <a:lnTo>
                      <a:pt x="15128" y="19746"/>
                    </a:lnTo>
                    <a:lnTo>
                      <a:pt x="14966" y="20289"/>
                    </a:lnTo>
                    <a:lnTo>
                      <a:pt x="14659" y="19427"/>
                    </a:lnTo>
                    <a:lnTo>
                      <a:pt x="14330" y="20240"/>
                    </a:lnTo>
                    <a:lnTo>
                      <a:pt x="13918" y="19914"/>
                    </a:lnTo>
                    <a:lnTo>
                      <a:pt x="13177" y="20235"/>
                    </a:lnTo>
                    <a:lnTo>
                      <a:pt x="12652" y="19672"/>
                    </a:lnTo>
                    <a:lnTo>
                      <a:pt x="12460" y="18829"/>
                    </a:lnTo>
                    <a:lnTo>
                      <a:pt x="12117" y="17919"/>
                    </a:lnTo>
                    <a:lnTo>
                      <a:pt x="11687" y="18283"/>
                    </a:lnTo>
                    <a:lnTo>
                      <a:pt x="11449" y="18919"/>
                    </a:lnTo>
                    <a:lnTo>
                      <a:pt x="11036" y="18422"/>
                    </a:lnTo>
                    <a:lnTo>
                      <a:pt x="10467" y="18098"/>
                    </a:lnTo>
                    <a:lnTo>
                      <a:pt x="9927" y="17837"/>
                    </a:lnTo>
                    <a:lnTo>
                      <a:pt x="9568" y="17125"/>
                    </a:lnTo>
                    <a:lnTo>
                      <a:pt x="9084" y="15888"/>
                    </a:lnTo>
                    <a:lnTo>
                      <a:pt x="8222" y="15695"/>
                    </a:lnTo>
                    <a:lnTo>
                      <a:pt x="7216" y="15369"/>
                    </a:lnTo>
                    <a:lnTo>
                      <a:pt x="7294" y="4173"/>
                    </a:lnTo>
                    <a:lnTo>
                      <a:pt x="0" y="3064"/>
                    </a:lnTo>
                    <a:lnTo>
                      <a:pt x="74" y="0"/>
                    </a:lnTo>
                    <a:lnTo>
                      <a:pt x="2490" y="582"/>
                    </a:lnTo>
                    <a:lnTo>
                      <a:pt x="2663" y="313"/>
                    </a:lnTo>
                    <a:cubicBezTo>
                      <a:pt x="5830" y="688"/>
                      <a:pt x="9000" y="1004"/>
                      <a:pt x="12171" y="1261"/>
                    </a:cubicBezTo>
                    <a:cubicBezTo>
                      <a:pt x="15157" y="1503"/>
                      <a:pt x="18145" y="1692"/>
                      <a:pt x="21134" y="1829"/>
                    </a:cubicBez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42" name="AutoShape 30">
                <a:extLst>
                  <a:ext uri="{FF2B5EF4-FFF2-40B4-BE49-F238E27FC236}">
                    <a16:creationId xmlns="" xmlns:a14="http://schemas.microsoft.com/office/drawing/2010/main" xmlns:a16="http://schemas.microsoft.com/office/drawing/2014/main" id="{891CACE8-DB69-4DBB-BC3C-767F6DD14A32}"/>
                  </a:ext>
                </a:extLst>
              </p:cNvPr>
              <p:cNvSpPr>
                <a:spLocks/>
              </p:cNvSpPr>
              <p:nvPr/>
            </p:nvSpPr>
            <p:spPr bwMode="auto">
              <a:xfrm>
                <a:off x="13090305" y="1914439"/>
                <a:ext cx="2292589" cy="1690611"/>
              </a:xfrm>
              <a:custGeom>
                <a:avLst/>
                <a:gdLst>
                  <a:gd name="T0" fmla="*/ 1146295 w 21600"/>
                  <a:gd name="T1" fmla="*/ 845306 h 21600"/>
                  <a:gd name="T2" fmla="*/ 1146295 w 21600"/>
                  <a:gd name="T3" fmla="*/ 845306 h 21600"/>
                  <a:gd name="T4" fmla="*/ 1146295 w 21600"/>
                  <a:gd name="T5" fmla="*/ 845306 h 21600"/>
                  <a:gd name="T6" fmla="*/ 1146295 w 21600"/>
                  <a:gd name="T7" fmla="*/ 8453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64" y="17346"/>
                    </a:moveTo>
                    <a:lnTo>
                      <a:pt x="21600" y="18029"/>
                    </a:lnTo>
                    <a:lnTo>
                      <a:pt x="19445" y="19958"/>
                    </a:lnTo>
                    <a:lnTo>
                      <a:pt x="18156" y="20835"/>
                    </a:lnTo>
                    <a:lnTo>
                      <a:pt x="18176" y="20101"/>
                    </a:lnTo>
                    <a:lnTo>
                      <a:pt x="16606" y="21486"/>
                    </a:lnTo>
                    <a:lnTo>
                      <a:pt x="16116" y="21600"/>
                    </a:lnTo>
                    <a:lnTo>
                      <a:pt x="16319" y="20704"/>
                    </a:lnTo>
                    <a:lnTo>
                      <a:pt x="16245" y="20094"/>
                    </a:lnTo>
                    <a:lnTo>
                      <a:pt x="15863" y="19439"/>
                    </a:lnTo>
                    <a:cubicBezTo>
                      <a:pt x="15520" y="19328"/>
                      <a:pt x="15176" y="19226"/>
                      <a:pt x="14830" y="19134"/>
                    </a:cubicBezTo>
                    <a:cubicBezTo>
                      <a:pt x="14452" y="19032"/>
                      <a:pt x="14072" y="18941"/>
                      <a:pt x="13691" y="18861"/>
                    </a:cubicBezTo>
                    <a:lnTo>
                      <a:pt x="12845" y="18435"/>
                    </a:lnTo>
                    <a:lnTo>
                      <a:pt x="12027" y="16384"/>
                    </a:lnTo>
                    <a:cubicBezTo>
                      <a:pt x="11914" y="16301"/>
                      <a:pt x="11792" y="16243"/>
                      <a:pt x="11665" y="16214"/>
                    </a:cubicBezTo>
                    <a:cubicBezTo>
                      <a:pt x="11519" y="16180"/>
                      <a:pt x="11369" y="16184"/>
                      <a:pt x="11224" y="16226"/>
                    </a:cubicBezTo>
                    <a:lnTo>
                      <a:pt x="243" y="19259"/>
                    </a:lnTo>
                    <a:lnTo>
                      <a:pt x="0" y="18091"/>
                    </a:lnTo>
                    <a:lnTo>
                      <a:pt x="511" y="17369"/>
                    </a:lnTo>
                    <a:lnTo>
                      <a:pt x="1219" y="16452"/>
                    </a:lnTo>
                    <a:lnTo>
                      <a:pt x="1662" y="15799"/>
                    </a:lnTo>
                    <a:lnTo>
                      <a:pt x="1745" y="14943"/>
                    </a:lnTo>
                    <a:lnTo>
                      <a:pt x="1909" y="13922"/>
                    </a:lnTo>
                    <a:lnTo>
                      <a:pt x="1278" y="13926"/>
                    </a:lnTo>
                    <a:lnTo>
                      <a:pt x="1279" y="12884"/>
                    </a:lnTo>
                    <a:lnTo>
                      <a:pt x="1360" y="12217"/>
                    </a:lnTo>
                    <a:lnTo>
                      <a:pt x="2159" y="11627"/>
                    </a:lnTo>
                    <a:lnTo>
                      <a:pt x="2747" y="11684"/>
                    </a:lnTo>
                    <a:lnTo>
                      <a:pt x="3695" y="11578"/>
                    </a:lnTo>
                    <a:lnTo>
                      <a:pt x="4397" y="11578"/>
                    </a:lnTo>
                    <a:lnTo>
                      <a:pt x="4918" y="11784"/>
                    </a:lnTo>
                    <a:lnTo>
                      <a:pt x="5413" y="11616"/>
                    </a:lnTo>
                    <a:lnTo>
                      <a:pt x="5783" y="11171"/>
                    </a:lnTo>
                    <a:lnTo>
                      <a:pt x="6316" y="11101"/>
                    </a:lnTo>
                    <a:lnTo>
                      <a:pt x="7097" y="10965"/>
                    </a:lnTo>
                    <a:lnTo>
                      <a:pt x="7304" y="10312"/>
                    </a:lnTo>
                    <a:lnTo>
                      <a:pt x="7580" y="9569"/>
                    </a:lnTo>
                    <a:lnTo>
                      <a:pt x="8077" y="9404"/>
                    </a:lnTo>
                    <a:lnTo>
                      <a:pt x="8077" y="8555"/>
                    </a:lnTo>
                    <a:lnTo>
                      <a:pt x="7873" y="7847"/>
                    </a:lnTo>
                    <a:lnTo>
                      <a:pt x="7714" y="7182"/>
                    </a:lnTo>
                    <a:lnTo>
                      <a:pt x="7759" y="6248"/>
                    </a:lnTo>
                    <a:lnTo>
                      <a:pt x="8226" y="5488"/>
                    </a:lnTo>
                    <a:lnTo>
                      <a:pt x="8802" y="3164"/>
                    </a:lnTo>
                    <a:lnTo>
                      <a:pt x="10182" y="1203"/>
                    </a:lnTo>
                    <a:lnTo>
                      <a:pt x="11094" y="1072"/>
                    </a:lnTo>
                    <a:lnTo>
                      <a:pt x="12526" y="414"/>
                    </a:lnTo>
                    <a:lnTo>
                      <a:pt x="14195" y="0"/>
                    </a:lnTo>
                    <a:lnTo>
                      <a:pt x="14252" y="1069"/>
                    </a:lnTo>
                    <a:lnTo>
                      <a:pt x="14376" y="2048"/>
                    </a:lnTo>
                    <a:lnTo>
                      <a:pt x="14733" y="2925"/>
                    </a:lnTo>
                    <a:lnTo>
                      <a:pt x="14816" y="3856"/>
                    </a:lnTo>
                    <a:lnTo>
                      <a:pt x="14816" y="4597"/>
                    </a:lnTo>
                    <a:lnTo>
                      <a:pt x="14899" y="5547"/>
                    </a:lnTo>
                    <a:lnTo>
                      <a:pt x="15020" y="6267"/>
                    </a:lnTo>
                    <a:lnTo>
                      <a:pt x="15511" y="6974"/>
                    </a:lnTo>
                    <a:lnTo>
                      <a:pt x="15994" y="8318"/>
                    </a:lnTo>
                    <a:lnTo>
                      <a:pt x="15885" y="9642"/>
                    </a:lnTo>
                    <a:lnTo>
                      <a:pt x="15968" y="10690"/>
                    </a:lnTo>
                    <a:lnTo>
                      <a:pt x="16392" y="11308"/>
                    </a:lnTo>
                    <a:lnTo>
                      <a:pt x="16351" y="12016"/>
                    </a:lnTo>
                    <a:lnTo>
                      <a:pt x="16227" y="13415"/>
                    </a:lnTo>
                    <a:lnTo>
                      <a:pt x="16268" y="14477"/>
                    </a:lnTo>
                    <a:lnTo>
                      <a:pt x="16433" y="15543"/>
                    </a:lnTo>
                    <a:lnTo>
                      <a:pt x="16544" y="16308"/>
                    </a:lnTo>
                    <a:lnTo>
                      <a:pt x="16708" y="17674"/>
                    </a:lnTo>
                    <a:lnTo>
                      <a:pt x="16872" y="18448"/>
                    </a:lnTo>
                    <a:lnTo>
                      <a:pt x="16747" y="19400"/>
                    </a:lnTo>
                    <a:lnTo>
                      <a:pt x="16785" y="20385"/>
                    </a:lnTo>
                    <a:lnTo>
                      <a:pt x="17430" y="19602"/>
                    </a:lnTo>
                    <a:lnTo>
                      <a:pt x="18584" y="18989"/>
                    </a:lnTo>
                    <a:lnTo>
                      <a:pt x="19694" y="18654"/>
                    </a:lnTo>
                    <a:lnTo>
                      <a:pt x="20329" y="17553"/>
                    </a:lnTo>
                    <a:lnTo>
                      <a:pt x="21364" y="17346"/>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43" name="AutoShape 31">
                <a:extLst>
                  <a:ext uri="{FF2B5EF4-FFF2-40B4-BE49-F238E27FC236}">
                    <a16:creationId xmlns="" xmlns:a14="http://schemas.microsoft.com/office/drawing/2010/main" xmlns:a16="http://schemas.microsoft.com/office/drawing/2014/main" id="{6D253CBF-62DA-4F12-AC67-7D4D6791A3E0}"/>
                  </a:ext>
                </a:extLst>
              </p:cNvPr>
              <p:cNvSpPr>
                <a:spLocks/>
              </p:cNvSpPr>
              <p:nvPr/>
            </p:nvSpPr>
            <p:spPr bwMode="auto">
              <a:xfrm>
                <a:off x="14592237" y="1769983"/>
                <a:ext cx="527105" cy="950870"/>
              </a:xfrm>
              <a:custGeom>
                <a:avLst/>
                <a:gdLst>
                  <a:gd name="T0" fmla="*/ 263553 w 21600"/>
                  <a:gd name="T1" fmla="*/ 475435 h 21600"/>
                  <a:gd name="T2" fmla="*/ 263553 w 21600"/>
                  <a:gd name="T3" fmla="*/ 475435 h 21600"/>
                  <a:gd name="T4" fmla="*/ 263553 w 21600"/>
                  <a:gd name="T5" fmla="*/ 475435 h 21600"/>
                  <a:gd name="T6" fmla="*/ 263553 w 21600"/>
                  <a:gd name="T7" fmla="*/ 4754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42" y="0"/>
                    </a:moveTo>
                    <a:lnTo>
                      <a:pt x="20113" y="1603"/>
                    </a:lnTo>
                    <a:lnTo>
                      <a:pt x="19777" y="3123"/>
                    </a:lnTo>
                    <a:lnTo>
                      <a:pt x="21600" y="4260"/>
                    </a:lnTo>
                    <a:lnTo>
                      <a:pt x="21420" y="6113"/>
                    </a:lnTo>
                    <a:lnTo>
                      <a:pt x="19511" y="6412"/>
                    </a:lnTo>
                    <a:lnTo>
                      <a:pt x="17744" y="7006"/>
                    </a:lnTo>
                    <a:lnTo>
                      <a:pt x="17695" y="8165"/>
                    </a:lnTo>
                    <a:lnTo>
                      <a:pt x="18319" y="10305"/>
                    </a:lnTo>
                    <a:lnTo>
                      <a:pt x="17807" y="11813"/>
                    </a:lnTo>
                    <a:lnTo>
                      <a:pt x="16365" y="13504"/>
                    </a:lnTo>
                    <a:lnTo>
                      <a:pt x="17731" y="14629"/>
                    </a:lnTo>
                    <a:lnTo>
                      <a:pt x="18314" y="16087"/>
                    </a:lnTo>
                    <a:lnTo>
                      <a:pt x="18441" y="18131"/>
                    </a:lnTo>
                    <a:lnTo>
                      <a:pt x="18855" y="20674"/>
                    </a:lnTo>
                    <a:lnTo>
                      <a:pt x="7162" y="21600"/>
                    </a:lnTo>
                    <a:lnTo>
                      <a:pt x="7281" y="19801"/>
                    </a:lnTo>
                    <a:lnTo>
                      <a:pt x="7565" y="17865"/>
                    </a:lnTo>
                    <a:lnTo>
                      <a:pt x="5581" y="15788"/>
                    </a:lnTo>
                    <a:lnTo>
                      <a:pt x="2983" y="14612"/>
                    </a:lnTo>
                    <a:lnTo>
                      <a:pt x="2219" y="11609"/>
                    </a:lnTo>
                    <a:lnTo>
                      <a:pt x="2175" y="8535"/>
                    </a:lnTo>
                    <a:lnTo>
                      <a:pt x="380" y="6977"/>
                    </a:lnTo>
                    <a:lnTo>
                      <a:pt x="0" y="3201"/>
                    </a:lnTo>
                    <a:lnTo>
                      <a:pt x="19542"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44" name="AutoShape 32">
                <a:extLst>
                  <a:ext uri="{FF2B5EF4-FFF2-40B4-BE49-F238E27FC236}">
                    <a16:creationId xmlns="" xmlns:a14="http://schemas.microsoft.com/office/drawing/2010/main" xmlns:a16="http://schemas.microsoft.com/office/drawing/2014/main" id="{4EFF845A-75BE-4BFC-A097-8DD31BE1C69C}"/>
                  </a:ext>
                </a:extLst>
              </p:cNvPr>
              <p:cNvSpPr>
                <a:spLocks/>
              </p:cNvSpPr>
              <p:nvPr/>
            </p:nvSpPr>
            <p:spPr bwMode="auto">
              <a:xfrm>
                <a:off x="14973276" y="1647751"/>
                <a:ext cx="562034" cy="1035004"/>
              </a:xfrm>
              <a:custGeom>
                <a:avLst/>
                <a:gdLst>
                  <a:gd name="T0" fmla="*/ 281017 w 21600"/>
                  <a:gd name="T1" fmla="*/ 517502 h 21600"/>
                  <a:gd name="T2" fmla="*/ 281017 w 21600"/>
                  <a:gd name="T3" fmla="*/ 517502 h 21600"/>
                  <a:gd name="T4" fmla="*/ 281017 w 21600"/>
                  <a:gd name="T5" fmla="*/ 517502 h 21600"/>
                  <a:gd name="T6" fmla="*/ 281017 w 21600"/>
                  <a:gd name="T7" fmla="*/ 5175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987" y="0"/>
                    </a:moveTo>
                    <a:lnTo>
                      <a:pt x="5709" y="700"/>
                    </a:lnTo>
                    <a:lnTo>
                      <a:pt x="4156" y="738"/>
                    </a:lnTo>
                    <a:lnTo>
                      <a:pt x="3263" y="2742"/>
                    </a:lnTo>
                    <a:lnTo>
                      <a:pt x="3742" y="4157"/>
                    </a:lnTo>
                    <a:lnTo>
                      <a:pt x="3288" y="5438"/>
                    </a:lnTo>
                    <a:lnTo>
                      <a:pt x="5352" y="6808"/>
                    </a:lnTo>
                    <a:lnTo>
                      <a:pt x="5015" y="8039"/>
                    </a:lnTo>
                    <a:lnTo>
                      <a:pt x="1477" y="8777"/>
                    </a:lnTo>
                    <a:lnTo>
                      <a:pt x="1545" y="11190"/>
                    </a:lnTo>
                    <a:lnTo>
                      <a:pt x="2043" y="12437"/>
                    </a:lnTo>
                    <a:lnTo>
                      <a:pt x="0" y="14774"/>
                    </a:lnTo>
                    <a:lnTo>
                      <a:pt x="1794" y="16433"/>
                    </a:lnTo>
                    <a:lnTo>
                      <a:pt x="2343" y="17917"/>
                    </a:lnTo>
                    <a:lnTo>
                      <a:pt x="2785" y="21600"/>
                    </a:lnTo>
                    <a:lnTo>
                      <a:pt x="16228" y="19707"/>
                    </a:lnTo>
                    <a:lnTo>
                      <a:pt x="16228" y="18892"/>
                    </a:lnTo>
                    <a:lnTo>
                      <a:pt x="20315" y="18169"/>
                    </a:lnTo>
                    <a:lnTo>
                      <a:pt x="21600" y="17324"/>
                    </a:lnTo>
                    <a:lnTo>
                      <a:pt x="18595" y="17145"/>
                    </a:lnTo>
                    <a:lnTo>
                      <a:pt x="6987"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45" name="AutoShape 33">
                <a:extLst>
                  <a:ext uri="{FF2B5EF4-FFF2-40B4-BE49-F238E27FC236}">
                    <a16:creationId xmlns="" xmlns:a14="http://schemas.microsoft.com/office/drawing/2010/main" xmlns:a16="http://schemas.microsoft.com/office/drawing/2014/main" id="{401DD925-F42B-4115-946F-C360BB3A938A}"/>
                  </a:ext>
                </a:extLst>
              </p:cNvPr>
              <p:cNvSpPr>
                <a:spLocks/>
              </p:cNvSpPr>
              <p:nvPr/>
            </p:nvSpPr>
            <p:spPr bwMode="auto">
              <a:xfrm>
                <a:off x="15144744" y="734979"/>
                <a:ext cx="1147882" cy="1754110"/>
              </a:xfrm>
              <a:custGeom>
                <a:avLst/>
                <a:gdLst>
                  <a:gd name="T0" fmla="*/ 573941 w 21600"/>
                  <a:gd name="T1" fmla="*/ 877055 h 21600"/>
                  <a:gd name="T2" fmla="*/ 573941 w 21600"/>
                  <a:gd name="T3" fmla="*/ 877055 h 21600"/>
                  <a:gd name="T4" fmla="*/ 573941 w 21600"/>
                  <a:gd name="T5" fmla="*/ 877055 h 21600"/>
                  <a:gd name="T6" fmla="*/ 573941 w 21600"/>
                  <a:gd name="T7" fmla="*/ 87705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714" y="20123"/>
                    </a:moveTo>
                    <a:lnTo>
                      <a:pt x="7903" y="20874"/>
                    </a:lnTo>
                    <a:lnTo>
                      <a:pt x="7197" y="21600"/>
                    </a:lnTo>
                    <a:lnTo>
                      <a:pt x="5739" y="21566"/>
                    </a:lnTo>
                    <a:lnTo>
                      <a:pt x="0" y="11297"/>
                    </a:lnTo>
                    <a:lnTo>
                      <a:pt x="1063" y="11167"/>
                    </a:lnTo>
                    <a:lnTo>
                      <a:pt x="1515" y="10338"/>
                    </a:lnTo>
                    <a:lnTo>
                      <a:pt x="1432" y="9770"/>
                    </a:lnTo>
                    <a:lnTo>
                      <a:pt x="2541" y="9225"/>
                    </a:lnTo>
                    <a:lnTo>
                      <a:pt x="2186" y="8639"/>
                    </a:lnTo>
                    <a:lnTo>
                      <a:pt x="2847" y="7846"/>
                    </a:lnTo>
                    <a:lnTo>
                      <a:pt x="2413" y="7101"/>
                    </a:lnTo>
                    <a:lnTo>
                      <a:pt x="1949" y="6122"/>
                    </a:lnTo>
                    <a:lnTo>
                      <a:pt x="1701" y="5005"/>
                    </a:lnTo>
                    <a:lnTo>
                      <a:pt x="1976" y="4064"/>
                    </a:lnTo>
                    <a:lnTo>
                      <a:pt x="4045" y="0"/>
                    </a:lnTo>
                    <a:lnTo>
                      <a:pt x="4954" y="223"/>
                    </a:lnTo>
                    <a:lnTo>
                      <a:pt x="5584" y="917"/>
                    </a:lnTo>
                    <a:lnTo>
                      <a:pt x="6733" y="612"/>
                    </a:lnTo>
                    <a:lnTo>
                      <a:pt x="7029" y="40"/>
                    </a:lnTo>
                    <a:lnTo>
                      <a:pt x="8592" y="378"/>
                    </a:lnTo>
                    <a:lnTo>
                      <a:pt x="9718" y="414"/>
                    </a:lnTo>
                    <a:lnTo>
                      <a:pt x="10571" y="829"/>
                    </a:lnTo>
                    <a:lnTo>
                      <a:pt x="11717" y="883"/>
                    </a:lnTo>
                    <a:lnTo>
                      <a:pt x="12403" y="1584"/>
                    </a:lnTo>
                    <a:lnTo>
                      <a:pt x="15146" y="6789"/>
                    </a:lnTo>
                    <a:lnTo>
                      <a:pt x="16213" y="7367"/>
                    </a:lnTo>
                    <a:lnTo>
                      <a:pt x="17187" y="7242"/>
                    </a:lnTo>
                    <a:lnTo>
                      <a:pt x="18175" y="7459"/>
                    </a:lnTo>
                    <a:lnTo>
                      <a:pt x="19659" y="7856"/>
                    </a:lnTo>
                    <a:lnTo>
                      <a:pt x="20230" y="8494"/>
                    </a:lnTo>
                    <a:lnTo>
                      <a:pt x="20860" y="9392"/>
                    </a:lnTo>
                    <a:lnTo>
                      <a:pt x="21600" y="9908"/>
                    </a:lnTo>
                    <a:lnTo>
                      <a:pt x="21424" y="10693"/>
                    </a:lnTo>
                    <a:lnTo>
                      <a:pt x="20612" y="11171"/>
                    </a:lnTo>
                    <a:lnTo>
                      <a:pt x="19497" y="11171"/>
                    </a:lnTo>
                    <a:lnTo>
                      <a:pt x="19245" y="12035"/>
                    </a:lnTo>
                    <a:lnTo>
                      <a:pt x="18178" y="11873"/>
                    </a:lnTo>
                    <a:lnTo>
                      <a:pt x="18502" y="12545"/>
                    </a:lnTo>
                    <a:lnTo>
                      <a:pt x="17579" y="12581"/>
                    </a:lnTo>
                    <a:lnTo>
                      <a:pt x="17913" y="13352"/>
                    </a:lnTo>
                    <a:lnTo>
                      <a:pt x="16743" y="12921"/>
                    </a:lnTo>
                    <a:lnTo>
                      <a:pt x="16464" y="13557"/>
                    </a:lnTo>
                    <a:lnTo>
                      <a:pt x="15476" y="13131"/>
                    </a:lnTo>
                    <a:lnTo>
                      <a:pt x="14739" y="13113"/>
                    </a:lnTo>
                    <a:lnTo>
                      <a:pt x="14392" y="13661"/>
                    </a:lnTo>
                    <a:lnTo>
                      <a:pt x="13665" y="13627"/>
                    </a:lnTo>
                    <a:lnTo>
                      <a:pt x="13748" y="12838"/>
                    </a:lnTo>
                    <a:lnTo>
                      <a:pt x="12873" y="12464"/>
                    </a:lnTo>
                    <a:lnTo>
                      <a:pt x="12928" y="13165"/>
                    </a:lnTo>
                    <a:lnTo>
                      <a:pt x="13121" y="14173"/>
                    </a:lnTo>
                    <a:lnTo>
                      <a:pt x="13059" y="14854"/>
                    </a:lnTo>
                    <a:lnTo>
                      <a:pt x="12987" y="15646"/>
                    </a:lnTo>
                    <a:lnTo>
                      <a:pt x="12822" y="16230"/>
                    </a:lnTo>
                    <a:lnTo>
                      <a:pt x="12119" y="16034"/>
                    </a:lnTo>
                    <a:lnTo>
                      <a:pt x="11817" y="15639"/>
                    </a:lnTo>
                    <a:lnTo>
                      <a:pt x="10994" y="16016"/>
                    </a:lnTo>
                    <a:lnTo>
                      <a:pt x="10963" y="16704"/>
                    </a:lnTo>
                    <a:lnTo>
                      <a:pt x="10805" y="17552"/>
                    </a:lnTo>
                    <a:lnTo>
                      <a:pt x="10033" y="17272"/>
                    </a:lnTo>
                    <a:lnTo>
                      <a:pt x="9217" y="17109"/>
                    </a:lnTo>
                    <a:lnTo>
                      <a:pt x="8588" y="17588"/>
                    </a:lnTo>
                    <a:lnTo>
                      <a:pt x="9162" y="18282"/>
                    </a:lnTo>
                    <a:lnTo>
                      <a:pt x="8835" y="18814"/>
                    </a:lnTo>
                    <a:lnTo>
                      <a:pt x="8233" y="19295"/>
                    </a:lnTo>
                    <a:lnTo>
                      <a:pt x="8808" y="19850"/>
                    </a:lnTo>
                    <a:lnTo>
                      <a:pt x="7714" y="20123"/>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46" name="AutoShape 34">
                <a:extLst>
                  <a:ext uri="{FF2B5EF4-FFF2-40B4-BE49-F238E27FC236}">
                    <a16:creationId xmlns="" xmlns:a14="http://schemas.microsoft.com/office/drawing/2010/main" xmlns:a16="http://schemas.microsoft.com/office/drawing/2014/main" id="{DD5234E3-9182-4C4B-8102-8111F61A8803}"/>
                  </a:ext>
                </a:extLst>
              </p:cNvPr>
              <p:cNvSpPr>
                <a:spLocks/>
              </p:cNvSpPr>
              <p:nvPr/>
            </p:nvSpPr>
            <p:spPr bwMode="auto">
              <a:xfrm>
                <a:off x="14771642" y="2514488"/>
                <a:ext cx="1114541" cy="541313"/>
              </a:xfrm>
              <a:custGeom>
                <a:avLst/>
                <a:gdLst>
                  <a:gd name="T0" fmla="*/ 557271 w 21600"/>
                  <a:gd name="T1" fmla="*/ 270657 h 21600"/>
                  <a:gd name="T2" fmla="*/ 557271 w 21600"/>
                  <a:gd name="T3" fmla="*/ 270657 h 21600"/>
                  <a:gd name="T4" fmla="*/ 557271 w 21600"/>
                  <a:gd name="T5" fmla="*/ 270657 h 21600"/>
                  <a:gd name="T6" fmla="*/ 557271 w 21600"/>
                  <a:gd name="T7" fmla="*/ 270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50" y="0"/>
                    </a:moveTo>
                    <a:lnTo>
                      <a:pt x="14205" y="1707"/>
                    </a:lnTo>
                    <a:lnTo>
                      <a:pt x="15258" y="3197"/>
                    </a:lnTo>
                    <a:lnTo>
                      <a:pt x="14524" y="5523"/>
                    </a:lnTo>
                    <a:lnTo>
                      <a:pt x="13727" y="7544"/>
                    </a:lnTo>
                    <a:lnTo>
                      <a:pt x="14152" y="9929"/>
                    </a:lnTo>
                    <a:lnTo>
                      <a:pt x="15996" y="9820"/>
                    </a:lnTo>
                    <a:lnTo>
                      <a:pt x="17102" y="12621"/>
                    </a:lnTo>
                    <a:lnTo>
                      <a:pt x="17920" y="14991"/>
                    </a:lnTo>
                    <a:lnTo>
                      <a:pt x="19788" y="15859"/>
                    </a:lnTo>
                    <a:lnTo>
                      <a:pt x="20710" y="14532"/>
                    </a:lnTo>
                    <a:lnTo>
                      <a:pt x="19885" y="11862"/>
                    </a:lnTo>
                    <a:lnTo>
                      <a:pt x="18658" y="10987"/>
                    </a:lnTo>
                    <a:lnTo>
                      <a:pt x="19643" y="8719"/>
                    </a:lnTo>
                    <a:lnTo>
                      <a:pt x="21430" y="11403"/>
                    </a:lnTo>
                    <a:lnTo>
                      <a:pt x="21600" y="17734"/>
                    </a:lnTo>
                    <a:lnTo>
                      <a:pt x="19380" y="17384"/>
                    </a:lnTo>
                    <a:lnTo>
                      <a:pt x="18505" y="19061"/>
                    </a:lnTo>
                    <a:lnTo>
                      <a:pt x="17495" y="18733"/>
                    </a:lnTo>
                    <a:lnTo>
                      <a:pt x="16736" y="17004"/>
                    </a:lnTo>
                    <a:lnTo>
                      <a:pt x="16406" y="20068"/>
                    </a:lnTo>
                    <a:lnTo>
                      <a:pt x="15484" y="21600"/>
                    </a:lnTo>
                    <a:lnTo>
                      <a:pt x="14591" y="18434"/>
                    </a:lnTo>
                    <a:lnTo>
                      <a:pt x="13602" y="18259"/>
                    </a:lnTo>
                    <a:lnTo>
                      <a:pt x="12673" y="14488"/>
                    </a:lnTo>
                    <a:lnTo>
                      <a:pt x="690" y="20658"/>
                    </a:lnTo>
                    <a:lnTo>
                      <a:pt x="602" y="15691"/>
                    </a:lnTo>
                    <a:lnTo>
                      <a:pt x="915" y="11687"/>
                    </a:lnTo>
                    <a:lnTo>
                      <a:pt x="17" y="9433"/>
                    </a:lnTo>
                    <a:lnTo>
                      <a:pt x="0" y="7770"/>
                    </a:lnTo>
                    <a:lnTo>
                      <a:pt x="5750" y="6092"/>
                    </a:lnTo>
                    <a:lnTo>
                      <a:pt x="11995" y="2547"/>
                    </a:lnTo>
                    <a:lnTo>
                      <a:pt x="11910" y="1000"/>
                    </a:lnTo>
                    <a:lnTo>
                      <a:pt x="13550"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47" name="AutoShape 35">
                <a:extLst>
                  <a:ext uri="{FF2B5EF4-FFF2-40B4-BE49-F238E27FC236}">
                    <a16:creationId xmlns="" xmlns:a14="http://schemas.microsoft.com/office/drawing/2010/main" xmlns:a16="http://schemas.microsoft.com/office/drawing/2014/main" id="{12DBCFFC-F218-4959-BA64-0968E5AA1412}"/>
                  </a:ext>
                </a:extLst>
              </p:cNvPr>
              <p:cNvSpPr>
                <a:spLocks/>
              </p:cNvSpPr>
              <p:nvPr/>
            </p:nvSpPr>
            <p:spPr bwMode="auto">
              <a:xfrm>
                <a:off x="14797045" y="2897057"/>
                <a:ext cx="571560" cy="544489"/>
              </a:xfrm>
              <a:custGeom>
                <a:avLst/>
                <a:gdLst>
                  <a:gd name="T0" fmla="*/ 285780 w 21600"/>
                  <a:gd name="T1" fmla="*/ 272245 h 21600"/>
                  <a:gd name="T2" fmla="*/ 285780 w 21600"/>
                  <a:gd name="T3" fmla="*/ 272245 h 21600"/>
                  <a:gd name="T4" fmla="*/ 285780 w 21600"/>
                  <a:gd name="T5" fmla="*/ 272245 h 21600"/>
                  <a:gd name="T6" fmla="*/ 285780 w 21600"/>
                  <a:gd name="T7" fmla="*/ 2722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5198"/>
                    </a:moveTo>
                    <a:lnTo>
                      <a:pt x="19277" y="0"/>
                    </a:lnTo>
                    <a:lnTo>
                      <a:pt x="21600" y="9038"/>
                    </a:lnTo>
                    <a:lnTo>
                      <a:pt x="21261" y="11141"/>
                    </a:lnTo>
                    <a:lnTo>
                      <a:pt x="19005" y="12223"/>
                    </a:lnTo>
                    <a:lnTo>
                      <a:pt x="16591" y="12919"/>
                    </a:lnTo>
                    <a:lnTo>
                      <a:pt x="14322" y="14189"/>
                    </a:lnTo>
                    <a:lnTo>
                      <a:pt x="10338" y="15866"/>
                    </a:lnTo>
                    <a:lnTo>
                      <a:pt x="8663" y="16672"/>
                    </a:lnTo>
                    <a:lnTo>
                      <a:pt x="7466" y="18239"/>
                    </a:lnTo>
                    <a:lnTo>
                      <a:pt x="5487" y="19451"/>
                    </a:lnTo>
                    <a:lnTo>
                      <a:pt x="3924" y="21600"/>
                    </a:lnTo>
                    <a:lnTo>
                      <a:pt x="2153" y="21085"/>
                    </a:lnTo>
                    <a:lnTo>
                      <a:pt x="2749" y="18486"/>
                    </a:lnTo>
                    <a:lnTo>
                      <a:pt x="1476" y="12223"/>
                    </a:lnTo>
                    <a:lnTo>
                      <a:pt x="0" y="5198"/>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48" name="AutoShape 36">
                <a:extLst>
                  <a:ext uri="{FF2B5EF4-FFF2-40B4-BE49-F238E27FC236}">
                    <a16:creationId xmlns="" xmlns:a14="http://schemas.microsoft.com/office/drawing/2010/main" xmlns:a16="http://schemas.microsoft.com/office/drawing/2014/main" id="{7E49B7B2-2C22-4119-ADF3-E6FA69400A4A}"/>
                  </a:ext>
                </a:extLst>
              </p:cNvPr>
              <p:cNvSpPr>
                <a:spLocks/>
              </p:cNvSpPr>
              <p:nvPr/>
            </p:nvSpPr>
            <p:spPr bwMode="auto">
              <a:xfrm>
                <a:off x="15301923" y="2865309"/>
                <a:ext cx="281017" cy="301612"/>
              </a:xfrm>
              <a:custGeom>
                <a:avLst/>
                <a:gdLst>
                  <a:gd name="T0" fmla="*/ 140509 w 21600"/>
                  <a:gd name="T1" fmla="*/ 150806 h 21600"/>
                  <a:gd name="T2" fmla="*/ 140509 w 21600"/>
                  <a:gd name="T3" fmla="*/ 150806 h 21600"/>
                  <a:gd name="T4" fmla="*/ 140509 w 21600"/>
                  <a:gd name="T5" fmla="*/ 150806 h 21600"/>
                  <a:gd name="T6" fmla="*/ 140509 w 21600"/>
                  <a:gd name="T7" fmla="*/ 1508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13" y="0"/>
                    </a:moveTo>
                    <a:lnTo>
                      <a:pt x="13647" y="6575"/>
                    </a:lnTo>
                    <a:lnTo>
                      <a:pt x="18766" y="7131"/>
                    </a:lnTo>
                    <a:lnTo>
                      <a:pt x="21600" y="12698"/>
                    </a:lnTo>
                    <a:lnTo>
                      <a:pt x="18668" y="15207"/>
                    </a:lnTo>
                    <a:lnTo>
                      <a:pt x="14071" y="14894"/>
                    </a:lnTo>
                    <a:lnTo>
                      <a:pt x="11758" y="18606"/>
                    </a:lnTo>
                    <a:lnTo>
                      <a:pt x="6726" y="21600"/>
                    </a:lnTo>
                    <a:lnTo>
                      <a:pt x="4062" y="17848"/>
                    </a:lnTo>
                    <a:lnTo>
                      <a:pt x="0" y="2217"/>
                    </a:lnTo>
                    <a:lnTo>
                      <a:pt x="9913" y="0"/>
                    </a:lnTo>
                    <a:close/>
                  </a:path>
                </a:pathLst>
              </a:cu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49" name="AutoShape 37">
                <a:extLst>
                  <a:ext uri="{FF2B5EF4-FFF2-40B4-BE49-F238E27FC236}">
                    <a16:creationId xmlns="" xmlns:a14="http://schemas.microsoft.com/office/drawing/2010/main" xmlns:a16="http://schemas.microsoft.com/office/drawing/2014/main" id="{CB643C6A-F360-46A5-8E19-EF1B46DAF4CE}"/>
                  </a:ext>
                </a:extLst>
              </p:cNvPr>
              <p:cNvSpPr>
                <a:spLocks/>
              </p:cNvSpPr>
              <p:nvPr/>
            </p:nvSpPr>
            <p:spPr bwMode="auto">
              <a:xfrm>
                <a:off x="14493801" y="3390748"/>
                <a:ext cx="360400" cy="781015"/>
              </a:xfrm>
              <a:custGeom>
                <a:avLst/>
                <a:gdLst>
                  <a:gd name="T0" fmla="*/ 180200 w 21600"/>
                  <a:gd name="T1" fmla="*/ 390508 h 21600"/>
                  <a:gd name="T2" fmla="*/ 180200 w 21600"/>
                  <a:gd name="T3" fmla="*/ 390508 h 21600"/>
                  <a:gd name="T4" fmla="*/ 180200 w 21600"/>
                  <a:gd name="T5" fmla="*/ 390508 h 21600"/>
                  <a:gd name="T6" fmla="*/ 180200 w 21600"/>
                  <a:gd name="T7" fmla="*/ 3905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681" y="0"/>
                    </a:moveTo>
                    <a:lnTo>
                      <a:pt x="17028" y="765"/>
                    </a:lnTo>
                    <a:lnTo>
                      <a:pt x="19245" y="2293"/>
                    </a:lnTo>
                    <a:lnTo>
                      <a:pt x="16550" y="3454"/>
                    </a:lnTo>
                    <a:lnTo>
                      <a:pt x="14447" y="5394"/>
                    </a:lnTo>
                    <a:lnTo>
                      <a:pt x="14359" y="7086"/>
                    </a:lnTo>
                    <a:lnTo>
                      <a:pt x="19420" y="6321"/>
                    </a:lnTo>
                    <a:lnTo>
                      <a:pt x="20811" y="8403"/>
                    </a:lnTo>
                    <a:lnTo>
                      <a:pt x="21600" y="11964"/>
                    </a:lnTo>
                    <a:lnTo>
                      <a:pt x="18992" y="13652"/>
                    </a:lnTo>
                    <a:lnTo>
                      <a:pt x="17546" y="16078"/>
                    </a:lnTo>
                    <a:lnTo>
                      <a:pt x="15542" y="17644"/>
                    </a:lnTo>
                    <a:lnTo>
                      <a:pt x="15038" y="19421"/>
                    </a:lnTo>
                    <a:lnTo>
                      <a:pt x="13822" y="21392"/>
                    </a:lnTo>
                    <a:lnTo>
                      <a:pt x="11028" y="21600"/>
                    </a:lnTo>
                    <a:lnTo>
                      <a:pt x="11718" y="19345"/>
                    </a:lnTo>
                    <a:lnTo>
                      <a:pt x="7271" y="19345"/>
                    </a:lnTo>
                    <a:lnTo>
                      <a:pt x="3984" y="18550"/>
                    </a:lnTo>
                    <a:lnTo>
                      <a:pt x="0" y="16898"/>
                    </a:lnTo>
                    <a:lnTo>
                      <a:pt x="2943" y="14006"/>
                    </a:lnTo>
                    <a:lnTo>
                      <a:pt x="6763" y="14122"/>
                    </a:lnTo>
                    <a:lnTo>
                      <a:pt x="8603" y="12309"/>
                    </a:lnTo>
                    <a:lnTo>
                      <a:pt x="7310" y="10941"/>
                    </a:lnTo>
                    <a:lnTo>
                      <a:pt x="3049" y="9614"/>
                    </a:lnTo>
                    <a:lnTo>
                      <a:pt x="1230" y="8251"/>
                    </a:lnTo>
                    <a:lnTo>
                      <a:pt x="704" y="2906"/>
                    </a:lnTo>
                    <a:cubicBezTo>
                      <a:pt x="1725" y="2454"/>
                      <a:pt x="2674" y="1969"/>
                      <a:pt x="3543" y="1453"/>
                    </a:cubicBezTo>
                    <a:cubicBezTo>
                      <a:pt x="4323" y="991"/>
                      <a:pt x="5037" y="505"/>
                      <a:pt x="5681" y="0"/>
                    </a:cubicBez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50" name="AutoShape 38">
                <a:extLst>
                  <a:ext uri="{FF2B5EF4-FFF2-40B4-BE49-F238E27FC236}">
                    <a16:creationId xmlns="" xmlns:a14="http://schemas.microsoft.com/office/drawing/2010/main" xmlns:a16="http://schemas.microsoft.com/office/drawing/2014/main" id="{2EB28FCB-42E6-4AB4-97AB-7F1559961D11}"/>
                  </a:ext>
                </a:extLst>
              </p:cNvPr>
              <p:cNvSpPr>
                <a:spLocks/>
              </p:cNvSpPr>
              <p:nvPr/>
            </p:nvSpPr>
            <p:spPr bwMode="auto">
              <a:xfrm>
                <a:off x="12537797" y="4198749"/>
                <a:ext cx="1328876" cy="1012780"/>
              </a:xfrm>
              <a:custGeom>
                <a:avLst/>
                <a:gdLst>
                  <a:gd name="T0" fmla="*/ 664438 w 21600"/>
                  <a:gd name="T1" fmla="*/ 506390 h 21600"/>
                  <a:gd name="T2" fmla="*/ 664438 w 21600"/>
                  <a:gd name="T3" fmla="*/ 506390 h 21600"/>
                  <a:gd name="T4" fmla="*/ 664438 w 21600"/>
                  <a:gd name="T5" fmla="*/ 506390 h 21600"/>
                  <a:gd name="T6" fmla="*/ 664438 w 21600"/>
                  <a:gd name="T7" fmla="*/ 5063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664" y="426"/>
                    </a:moveTo>
                    <a:lnTo>
                      <a:pt x="13100" y="6146"/>
                    </a:lnTo>
                    <a:lnTo>
                      <a:pt x="14165" y="5565"/>
                    </a:lnTo>
                    <a:lnTo>
                      <a:pt x="14798" y="3424"/>
                    </a:lnTo>
                    <a:lnTo>
                      <a:pt x="15911" y="1618"/>
                    </a:lnTo>
                    <a:lnTo>
                      <a:pt x="16883" y="931"/>
                    </a:lnTo>
                    <a:lnTo>
                      <a:pt x="19369" y="462"/>
                    </a:lnTo>
                    <a:lnTo>
                      <a:pt x="20844" y="556"/>
                    </a:lnTo>
                    <a:lnTo>
                      <a:pt x="21600" y="2044"/>
                    </a:lnTo>
                    <a:lnTo>
                      <a:pt x="20598" y="3572"/>
                    </a:lnTo>
                    <a:lnTo>
                      <a:pt x="19917" y="4627"/>
                    </a:lnTo>
                    <a:lnTo>
                      <a:pt x="19099" y="4783"/>
                    </a:lnTo>
                    <a:lnTo>
                      <a:pt x="18414" y="4877"/>
                    </a:lnTo>
                    <a:lnTo>
                      <a:pt x="18275" y="5870"/>
                    </a:lnTo>
                    <a:lnTo>
                      <a:pt x="17968" y="7323"/>
                    </a:lnTo>
                    <a:lnTo>
                      <a:pt x="16901" y="8167"/>
                    </a:lnTo>
                    <a:lnTo>
                      <a:pt x="16475" y="9413"/>
                    </a:lnTo>
                    <a:lnTo>
                      <a:pt x="15443" y="10871"/>
                    </a:lnTo>
                    <a:lnTo>
                      <a:pt x="14191" y="11156"/>
                    </a:lnTo>
                    <a:lnTo>
                      <a:pt x="13028" y="10812"/>
                    </a:lnTo>
                    <a:lnTo>
                      <a:pt x="12984" y="11719"/>
                    </a:lnTo>
                    <a:lnTo>
                      <a:pt x="13025" y="13332"/>
                    </a:lnTo>
                    <a:lnTo>
                      <a:pt x="12032" y="13981"/>
                    </a:lnTo>
                    <a:lnTo>
                      <a:pt x="10888" y="14536"/>
                    </a:lnTo>
                    <a:lnTo>
                      <a:pt x="10170" y="15747"/>
                    </a:lnTo>
                    <a:lnTo>
                      <a:pt x="10200" y="17380"/>
                    </a:lnTo>
                    <a:lnTo>
                      <a:pt x="9444" y="18451"/>
                    </a:lnTo>
                    <a:lnTo>
                      <a:pt x="8513" y="18639"/>
                    </a:lnTo>
                    <a:lnTo>
                      <a:pt x="7727" y="18729"/>
                    </a:lnTo>
                    <a:lnTo>
                      <a:pt x="7276" y="19616"/>
                    </a:lnTo>
                    <a:lnTo>
                      <a:pt x="6354" y="19713"/>
                    </a:lnTo>
                    <a:lnTo>
                      <a:pt x="5571" y="19061"/>
                    </a:lnTo>
                    <a:lnTo>
                      <a:pt x="5058" y="20432"/>
                    </a:lnTo>
                    <a:lnTo>
                      <a:pt x="4310" y="21600"/>
                    </a:lnTo>
                    <a:lnTo>
                      <a:pt x="3388" y="21225"/>
                    </a:lnTo>
                    <a:lnTo>
                      <a:pt x="1895" y="19306"/>
                    </a:lnTo>
                    <a:lnTo>
                      <a:pt x="760" y="17732"/>
                    </a:lnTo>
                    <a:lnTo>
                      <a:pt x="0" y="17263"/>
                    </a:lnTo>
                    <a:lnTo>
                      <a:pt x="313" y="12996"/>
                    </a:lnTo>
                    <a:lnTo>
                      <a:pt x="1442" y="10793"/>
                    </a:lnTo>
                    <a:lnTo>
                      <a:pt x="999" y="9656"/>
                    </a:lnTo>
                    <a:lnTo>
                      <a:pt x="1611" y="8272"/>
                    </a:lnTo>
                    <a:lnTo>
                      <a:pt x="2617" y="7995"/>
                    </a:lnTo>
                    <a:lnTo>
                      <a:pt x="3435" y="8522"/>
                    </a:lnTo>
                    <a:lnTo>
                      <a:pt x="2854" y="6389"/>
                    </a:lnTo>
                    <a:lnTo>
                      <a:pt x="3660" y="5017"/>
                    </a:lnTo>
                    <a:lnTo>
                      <a:pt x="4740" y="4838"/>
                    </a:lnTo>
                    <a:lnTo>
                      <a:pt x="6257" y="1489"/>
                    </a:lnTo>
                    <a:lnTo>
                      <a:pt x="6400" y="239"/>
                    </a:lnTo>
                    <a:lnTo>
                      <a:pt x="7530" y="0"/>
                    </a:lnTo>
                    <a:lnTo>
                      <a:pt x="7628" y="1566"/>
                    </a:lnTo>
                    <a:lnTo>
                      <a:pt x="12664" y="426"/>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51" name="AutoShape 39">
                <a:extLst>
                  <a:ext uri="{FF2B5EF4-FFF2-40B4-BE49-F238E27FC236}">
                    <a16:creationId xmlns="" xmlns:a14="http://schemas.microsoft.com/office/drawing/2010/main" xmlns:a16="http://schemas.microsoft.com/office/drawing/2014/main" id="{060F45F5-E3F2-416F-B4D3-CF842C09FEB9}"/>
                  </a:ext>
                </a:extLst>
              </p:cNvPr>
              <p:cNvSpPr>
                <a:spLocks/>
              </p:cNvSpPr>
              <p:nvPr/>
            </p:nvSpPr>
            <p:spPr bwMode="auto">
              <a:xfrm>
                <a:off x="13304639" y="4032070"/>
                <a:ext cx="1546386" cy="788952"/>
              </a:xfrm>
              <a:custGeom>
                <a:avLst/>
                <a:gdLst>
                  <a:gd name="T0" fmla="*/ 773193 w 21600"/>
                  <a:gd name="T1" fmla="*/ 394476 h 21600"/>
                  <a:gd name="T2" fmla="*/ 773193 w 21600"/>
                  <a:gd name="T3" fmla="*/ 394476 h 21600"/>
                  <a:gd name="T4" fmla="*/ 773193 w 21600"/>
                  <a:gd name="T5" fmla="*/ 394476 h 21600"/>
                  <a:gd name="T6" fmla="*/ 773193 w 21600"/>
                  <a:gd name="T7" fmla="*/ 3944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5122"/>
                    </a:moveTo>
                    <a:lnTo>
                      <a:pt x="397" y="13012"/>
                    </a:lnTo>
                    <a:lnTo>
                      <a:pt x="1654" y="12111"/>
                    </a:lnTo>
                    <a:lnTo>
                      <a:pt x="2349" y="8825"/>
                    </a:lnTo>
                    <a:lnTo>
                      <a:pt x="3366" y="6798"/>
                    </a:lnTo>
                    <a:lnTo>
                      <a:pt x="5363" y="5689"/>
                    </a:lnTo>
                    <a:lnTo>
                      <a:pt x="7269" y="5689"/>
                    </a:lnTo>
                    <a:lnTo>
                      <a:pt x="7862" y="7917"/>
                    </a:lnTo>
                    <a:lnTo>
                      <a:pt x="8692" y="8394"/>
                    </a:lnTo>
                    <a:lnTo>
                      <a:pt x="8994" y="10144"/>
                    </a:lnTo>
                    <a:lnTo>
                      <a:pt x="10460" y="10470"/>
                    </a:lnTo>
                    <a:lnTo>
                      <a:pt x="11216" y="11714"/>
                    </a:lnTo>
                    <a:lnTo>
                      <a:pt x="10974" y="13595"/>
                    </a:lnTo>
                    <a:lnTo>
                      <a:pt x="10192" y="15793"/>
                    </a:lnTo>
                    <a:lnTo>
                      <a:pt x="10713" y="17173"/>
                    </a:lnTo>
                    <a:lnTo>
                      <a:pt x="11671" y="17654"/>
                    </a:lnTo>
                    <a:lnTo>
                      <a:pt x="12363" y="17654"/>
                    </a:lnTo>
                    <a:lnTo>
                      <a:pt x="13403" y="18457"/>
                    </a:lnTo>
                    <a:lnTo>
                      <a:pt x="14280" y="19500"/>
                    </a:lnTo>
                    <a:lnTo>
                      <a:pt x="15292" y="20569"/>
                    </a:lnTo>
                    <a:lnTo>
                      <a:pt x="15394" y="19380"/>
                    </a:lnTo>
                    <a:lnTo>
                      <a:pt x="15749" y="18236"/>
                    </a:lnTo>
                    <a:lnTo>
                      <a:pt x="14913" y="17598"/>
                    </a:lnTo>
                    <a:lnTo>
                      <a:pt x="13815" y="15647"/>
                    </a:lnTo>
                    <a:lnTo>
                      <a:pt x="15772" y="16971"/>
                    </a:lnTo>
                    <a:lnTo>
                      <a:pt x="14982" y="14368"/>
                    </a:lnTo>
                    <a:lnTo>
                      <a:pt x="14394" y="12898"/>
                    </a:lnTo>
                    <a:lnTo>
                      <a:pt x="14456" y="10736"/>
                    </a:lnTo>
                    <a:lnTo>
                      <a:pt x="14944" y="9467"/>
                    </a:lnTo>
                    <a:lnTo>
                      <a:pt x="14211" y="8389"/>
                    </a:lnTo>
                    <a:lnTo>
                      <a:pt x="13495" y="6543"/>
                    </a:lnTo>
                    <a:lnTo>
                      <a:pt x="14568" y="6102"/>
                    </a:lnTo>
                    <a:lnTo>
                      <a:pt x="15358" y="4275"/>
                    </a:lnTo>
                    <a:lnTo>
                      <a:pt x="15662" y="3140"/>
                    </a:lnTo>
                    <a:lnTo>
                      <a:pt x="16229" y="2567"/>
                    </a:lnTo>
                    <a:lnTo>
                      <a:pt x="16656" y="4171"/>
                    </a:lnTo>
                    <a:lnTo>
                      <a:pt x="15981" y="5267"/>
                    </a:lnTo>
                    <a:lnTo>
                      <a:pt x="15430" y="6857"/>
                    </a:lnTo>
                    <a:lnTo>
                      <a:pt x="15654" y="8377"/>
                    </a:lnTo>
                    <a:lnTo>
                      <a:pt x="16020" y="9821"/>
                    </a:lnTo>
                    <a:lnTo>
                      <a:pt x="15940" y="11422"/>
                    </a:lnTo>
                    <a:lnTo>
                      <a:pt x="15639" y="12766"/>
                    </a:lnTo>
                    <a:lnTo>
                      <a:pt x="16247" y="13719"/>
                    </a:lnTo>
                    <a:lnTo>
                      <a:pt x="16022" y="15224"/>
                    </a:lnTo>
                    <a:lnTo>
                      <a:pt x="16528" y="17376"/>
                    </a:lnTo>
                    <a:lnTo>
                      <a:pt x="17384" y="17858"/>
                    </a:lnTo>
                    <a:lnTo>
                      <a:pt x="18294" y="17040"/>
                    </a:lnTo>
                    <a:lnTo>
                      <a:pt x="18294" y="18766"/>
                    </a:lnTo>
                    <a:lnTo>
                      <a:pt x="18393" y="21600"/>
                    </a:lnTo>
                    <a:lnTo>
                      <a:pt x="19229" y="21399"/>
                    </a:lnTo>
                    <a:lnTo>
                      <a:pt x="20133" y="19383"/>
                    </a:lnTo>
                    <a:lnTo>
                      <a:pt x="20683" y="17632"/>
                    </a:lnTo>
                    <a:cubicBezTo>
                      <a:pt x="20784" y="17837"/>
                      <a:pt x="20886" y="18042"/>
                      <a:pt x="20988" y="18246"/>
                    </a:cubicBezTo>
                    <a:cubicBezTo>
                      <a:pt x="21090" y="18451"/>
                      <a:pt x="21192" y="18656"/>
                      <a:pt x="21293" y="18861"/>
                    </a:cubicBezTo>
                    <a:lnTo>
                      <a:pt x="21600" y="16112"/>
                    </a:lnTo>
                    <a:lnTo>
                      <a:pt x="21559" y="13478"/>
                    </a:lnTo>
                    <a:lnTo>
                      <a:pt x="18518" y="14266"/>
                    </a:lnTo>
                    <a:lnTo>
                      <a:pt x="16303" y="0"/>
                    </a:lnTo>
                    <a:lnTo>
                      <a:pt x="0" y="5122"/>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52" name="AutoShape 40">
                <a:extLst>
                  <a:ext uri="{FF2B5EF4-FFF2-40B4-BE49-F238E27FC236}">
                    <a16:creationId xmlns="" xmlns:a14="http://schemas.microsoft.com/office/drawing/2010/main" xmlns:a16="http://schemas.microsoft.com/office/drawing/2014/main" id="{E98808B4-3D1E-4FC1-AE7F-4DF647B78FD9}"/>
                  </a:ext>
                </a:extLst>
              </p:cNvPr>
              <p:cNvSpPr>
                <a:spLocks/>
              </p:cNvSpPr>
              <p:nvPr/>
            </p:nvSpPr>
            <p:spPr bwMode="auto">
              <a:xfrm>
                <a:off x="14462048" y="3997146"/>
                <a:ext cx="404854" cy="573061"/>
              </a:xfrm>
              <a:custGeom>
                <a:avLst/>
                <a:gdLst>
                  <a:gd name="T0" fmla="*/ 202427 w 21600"/>
                  <a:gd name="T1" fmla="*/ 286531 h 21600"/>
                  <a:gd name="T2" fmla="*/ 202427 w 21600"/>
                  <a:gd name="T3" fmla="*/ 286531 h 21600"/>
                  <a:gd name="T4" fmla="*/ 202427 w 21600"/>
                  <a:gd name="T5" fmla="*/ 286531 h 21600"/>
                  <a:gd name="T6" fmla="*/ 202427 w 21600"/>
                  <a:gd name="T7" fmla="*/ 2865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932" y="2007"/>
                    </a:moveTo>
                    <a:lnTo>
                      <a:pt x="4554" y="3633"/>
                    </a:lnTo>
                    <a:lnTo>
                      <a:pt x="7159" y="5725"/>
                    </a:lnTo>
                    <a:lnTo>
                      <a:pt x="10057" y="7241"/>
                    </a:lnTo>
                    <a:lnTo>
                      <a:pt x="12130" y="9680"/>
                    </a:lnTo>
                    <a:lnTo>
                      <a:pt x="13391" y="13028"/>
                    </a:lnTo>
                    <a:lnTo>
                      <a:pt x="17525" y="14186"/>
                    </a:lnTo>
                    <a:lnTo>
                      <a:pt x="19793" y="15364"/>
                    </a:lnTo>
                    <a:lnTo>
                      <a:pt x="18179" y="16570"/>
                    </a:lnTo>
                    <a:lnTo>
                      <a:pt x="16860" y="18479"/>
                    </a:lnTo>
                    <a:lnTo>
                      <a:pt x="21600" y="18155"/>
                    </a:lnTo>
                    <a:lnTo>
                      <a:pt x="20662" y="20608"/>
                    </a:lnTo>
                    <a:lnTo>
                      <a:pt x="8669" y="21600"/>
                    </a:lnTo>
                    <a:lnTo>
                      <a:pt x="0" y="1496"/>
                    </a:lnTo>
                    <a:lnTo>
                      <a:pt x="2723" y="0"/>
                    </a:lnTo>
                    <a:lnTo>
                      <a:pt x="5932" y="2007"/>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53" name="AutoShape 41">
                <a:extLst>
                  <a:ext uri="{FF2B5EF4-FFF2-40B4-BE49-F238E27FC236}">
                    <a16:creationId xmlns="" xmlns:a14="http://schemas.microsoft.com/office/drawing/2010/main" xmlns:a16="http://schemas.microsoft.com/office/drawing/2014/main" id="{3F0FE56F-AC88-4A84-B6BA-91CF74332386}"/>
                  </a:ext>
                </a:extLst>
              </p:cNvPr>
              <p:cNvSpPr>
                <a:spLocks/>
              </p:cNvSpPr>
              <p:nvPr/>
            </p:nvSpPr>
            <p:spPr bwMode="auto">
              <a:xfrm>
                <a:off x="12234552" y="4292408"/>
                <a:ext cx="2419603" cy="1293754"/>
              </a:xfrm>
              <a:custGeom>
                <a:avLst/>
                <a:gdLst>
                  <a:gd name="T0" fmla="*/ 1209802 w 21600"/>
                  <a:gd name="T1" fmla="*/ 646877 h 21600"/>
                  <a:gd name="T2" fmla="*/ 1209802 w 21600"/>
                  <a:gd name="T3" fmla="*/ 646877 h 21600"/>
                  <a:gd name="T4" fmla="*/ 1209802 w 21600"/>
                  <a:gd name="T5" fmla="*/ 646877 h 21600"/>
                  <a:gd name="T6" fmla="*/ 1209802 w 21600"/>
                  <a:gd name="T7" fmla="*/ 6468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483" y="15849"/>
                    </a:moveTo>
                    <a:lnTo>
                      <a:pt x="0" y="21600"/>
                    </a:lnTo>
                    <a:lnTo>
                      <a:pt x="525" y="19786"/>
                    </a:lnTo>
                    <a:lnTo>
                      <a:pt x="1322" y="19520"/>
                    </a:lnTo>
                    <a:lnTo>
                      <a:pt x="1629" y="18799"/>
                    </a:lnTo>
                    <a:lnTo>
                      <a:pt x="1369" y="17612"/>
                    </a:lnTo>
                    <a:lnTo>
                      <a:pt x="2008" y="17637"/>
                    </a:lnTo>
                    <a:lnTo>
                      <a:pt x="2163" y="16411"/>
                    </a:lnTo>
                    <a:lnTo>
                      <a:pt x="3006" y="15750"/>
                    </a:lnTo>
                    <a:lnTo>
                      <a:pt x="3956" y="13021"/>
                    </a:lnTo>
                    <a:lnTo>
                      <a:pt x="4608" y="14603"/>
                    </a:lnTo>
                    <a:lnTo>
                      <a:pt x="5132" y="15044"/>
                    </a:lnTo>
                    <a:lnTo>
                      <a:pt x="5809" y="13072"/>
                    </a:lnTo>
                    <a:lnTo>
                      <a:pt x="6469" y="13534"/>
                    </a:lnTo>
                    <a:lnTo>
                      <a:pt x="6949" y="12757"/>
                    </a:lnTo>
                    <a:lnTo>
                      <a:pt x="7918" y="12517"/>
                    </a:lnTo>
                    <a:lnTo>
                      <a:pt x="8191" y="11934"/>
                    </a:lnTo>
                    <a:lnTo>
                      <a:pt x="8228" y="10578"/>
                    </a:lnTo>
                    <a:lnTo>
                      <a:pt x="8744" y="9294"/>
                    </a:lnTo>
                    <a:lnTo>
                      <a:pt x="9836" y="8632"/>
                    </a:lnTo>
                    <a:lnTo>
                      <a:pt x="9795" y="6682"/>
                    </a:lnTo>
                    <a:lnTo>
                      <a:pt x="10576" y="6767"/>
                    </a:lnTo>
                    <a:lnTo>
                      <a:pt x="11414" y="6479"/>
                    </a:lnTo>
                    <a:lnTo>
                      <a:pt x="11946" y="4516"/>
                    </a:lnTo>
                    <a:lnTo>
                      <a:pt x="12517" y="3735"/>
                    </a:lnTo>
                    <a:lnTo>
                      <a:pt x="12803" y="1886"/>
                    </a:lnTo>
                    <a:lnTo>
                      <a:pt x="13697" y="1629"/>
                    </a:lnTo>
                    <a:lnTo>
                      <a:pt x="14506" y="0"/>
                    </a:lnTo>
                    <a:lnTo>
                      <a:pt x="15262" y="644"/>
                    </a:lnTo>
                    <a:lnTo>
                      <a:pt x="15594" y="1675"/>
                    </a:lnTo>
                    <a:lnTo>
                      <a:pt x="16573" y="1675"/>
                    </a:lnTo>
                    <a:lnTo>
                      <a:pt x="16927" y="2794"/>
                    </a:lnTo>
                    <a:lnTo>
                      <a:pt x="16792" y="4036"/>
                    </a:lnTo>
                    <a:lnTo>
                      <a:pt x="16301" y="5195"/>
                    </a:lnTo>
                    <a:lnTo>
                      <a:pt x="16674" y="6023"/>
                    </a:lnTo>
                    <a:lnTo>
                      <a:pt x="17586" y="6023"/>
                    </a:lnTo>
                    <a:lnTo>
                      <a:pt x="19491" y="7946"/>
                    </a:lnTo>
                    <a:lnTo>
                      <a:pt x="19350" y="9530"/>
                    </a:lnTo>
                    <a:lnTo>
                      <a:pt x="19805" y="10108"/>
                    </a:lnTo>
                    <a:lnTo>
                      <a:pt x="19068" y="10154"/>
                    </a:lnTo>
                    <a:lnTo>
                      <a:pt x="18407" y="10035"/>
                    </a:lnTo>
                    <a:lnTo>
                      <a:pt x="18561" y="10836"/>
                    </a:lnTo>
                    <a:lnTo>
                      <a:pt x="19434" y="11276"/>
                    </a:lnTo>
                    <a:lnTo>
                      <a:pt x="19889" y="11472"/>
                    </a:lnTo>
                    <a:cubicBezTo>
                      <a:pt x="19827" y="11815"/>
                      <a:pt x="19833" y="12190"/>
                      <a:pt x="19905" y="12527"/>
                    </a:cubicBezTo>
                    <a:cubicBezTo>
                      <a:pt x="19976" y="12858"/>
                      <a:pt x="20108" y="13132"/>
                      <a:pt x="20277" y="13300"/>
                    </a:cubicBezTo>
                    <a:lnTo>
                      <a:pt x="19970" y="13936"/>
                    </a:lnTo>
                    <a:lnTo>
                      <a:pt x="18718" y="12566"/>
                    </a:lnTo>
                    <a:lnTo>
                      <a:pt x="17873" y="12199"/>
                    </a:lnTo>
                    <a:lnTo>
                      <a:pt x="17038" y="12346"/>
                    </a:lnTo>
                    <a:lnTo>
                      <a:pt x="17323" y="13190"/>
                    </a:lnTo>
                    <a:cubicBezTo>
                      <a:pt x="17577" y="12936"/>
                      <a:pt x="17867" y="12832"/>
                      <a:pt x="18153" y="12893"/>
                    </a:cubicBezTo>
                    <a:cubicBezTo>
                      <a:pt x="18498" y="12967"/>
                      <a:pt x="18816" y="13272"/>
                      <a:pt x="19049" y="13753"/>
                    </a:cubicBezTo>
                    <a:lnTo>
                      <a:pt x="20053" y="14850"/>
                    </a:lnTo>
                    <a:lnTo>
                      <a:pt x="20781" y="14166"/>
                    </a:lnTo>
                    <a:lnTo>
                      <a:pt x="21600" y="14172"/>
                    </a:lnTo>
                    <a:lnTo>
                      <a:pt x="21483" y="15849"/>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54" name="AutoShape 42">
                <a:extLst>
                  <a:ext uri="{FF2B5EF4-FFF2-40B4-BE49-F238E27FC236}">
                    <a16:creationId xmlns="" xmlns:a14="http://schemas.microsoft.com/office/drawing/2010/main" xmlns:a16="http://schemas.microsoft.com/office/drawing/2014/main" id="{47C19A22-CE2E-4805-8352-A2C3CFEF51D3}"/>
                  </a:ext>
                </a:extLst>
              </p:cNvPr>
              <p:cNvSpPr>
                <a:spLocks/>
              </p:cNvSpPr>
              <p:nvPr/>
            </p:nvSpPr>
            <p:spPr bwMode="auto">
              <a:xfrm>
                <a:off x="5032900" y="5649659"/>
                <a:ext cx="4205727" cy="4170176"/>
              </a:xfrm>
              <a:custGeom>
                <a:avLst/>
                <a:gdLst>
                  <a:gd name="T0" fmla="*/ 2102864 w 21600"/>
                  <a:gd name="T1" fmla="*/ 2085088 h 21600"/>
                  <a:gd name="T2" fmla="*/ 2102864 w 21600"/>
                  <a:gd name="T3" fmla="*/ 2085088 h 21600"/>
                  <a:gd name="T4" fmla="*/ 2102864 w 21600"/>
                  <a:gd name="T5" fmla="*/ 2085088 h 21600"/>
                  <a:gd name="T6" fmla="*/ 2102864 w 21600"/>
                  <a:gd name="T7" fmla="*/ 20850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803" y="8819"/>
                    </a:moveTo>
                    <a:lnTo>
                      <a:pt x="86" y="8216"/>
                    </a:lnTo>
                    <a:lnTo>
                      <a:pt x="0" y="8648"/>
                    </a:lnTo>
                    <a:lnTo>
                      <a:pt x="191" y="8907"/>
                    </a:lnTo>
                    <a:lnTo>
                      <a:pt x="258" y="9222"/>
                    </a:lnTo>
                    <a:lnTo>
                      <a:pt x="594" y="9448"/>
                    </a:lnTo>
                    <a:lnTo>
                      <a:pt x="1060" y="9826"/>
                    </a:lnTo>
                    <a:lnTo>
                      <a:pt x="1232" y="10258"/>
                    </a:lnTo>
                    <a:lnTo>
                      <a:pt x="1561" y="10565"/>
                    </a:lnTo>
                    <a:lnTo>
                      <a:pt x="1695" y="10790"/>
                    </a:lnTo>
                    <a:lnTo>
                      <a:pt x="1995" y="10879"/>
                    </a:lnTo>
                    <a:lnTo>
                      <a:pt x="2161" y="11220"/>
                    </a:lnTo>
                    <a:lnTo>
                      <a:pt x="2446" y="11439"/>
                    </a:lnTo>
                    <a:lnTo>
                      <a:pt x="2534" y="11798"/>
                    </a:lnTo>
                    <a:lnTo>
                      <a:pt x="2707" y="12334"/>
                    </a:lnTo>
                    <a:lnTo>
                      <a:pt x="2707" y="12781"/>
                    </a:lnTo>
                    <a:lnTo>
                      <a:pt x="2908" y="13727"/>
                    </a:lnTo>
                    <a:lnTo>
                      <a:pt x="3330" y="13953"/>
                    </a:lnTo>
                    <a:lnTo>
                      <a:pt x="3691" y="14149"/>
                    </a:lnTo>
                    <a:lnTo>
                      <a:pt x="3968" y="14217"/>
                    </a:lnTo>
                    <a:lnTo>
                      <a:pt x="4511" y="14459"/>
                    </a:lnTo>
                    <a:lnTo>
                      <a:pt x="4667" y="14677"/>
                    </a:lnTo>
                    <a:lnTo>
                      <a:pt x="4871" y="14942"/>
                    </a:lnTo>
                    <a:lnTo>
                      <a:pt x="5186" y="15055"/>
                    </a:lnTo>
                    <a:lnTo>
                      <a:pt x="5447" y="14958"/>
                    </a:lnTo>
                    <a:lnTo>
                      <a:pt x="5507" y="14575"/>
                    </a:lnTo>
                    <a:lnTo>
                      <a:pt x="5545" y="14357"/>
                    </a:lnTo>
                    <a:lnTo>
                      <a:pt x="5642" y="14056"/>
                    </a:lnTo>
                    <a:lnTo>
                      <a:pt x="5819" y="13771"/>
                    </a:lnTo>
                    <a:lnTo>
                      <a:pt x="5996" y="13481"/>
                    </a:lnTo>
                    <a:lnTo>
                      <a:pt x="6153" y="13262"/>
                    </a:lnTo>
                    <a:lnTo>
                      <a:pt x="6392" y="13150"/>
                    </a:lnTo>
                    <a:lnTo>
                      <a:pt x="6645" y="13413"/>
                    </a:lnTo>
                    <a:lnTo>
                      <a:pt x="7039" y="13390"/>
                    </a:lnTo>
                    <a:lnTo>
                      <a:pt x="7321" y="13548"/>
                    </a:lnTo>
                    <a:lnTo>
                      <a:pt x="7939" y="13623"/>
                    </a:lnTo>
                    <a:lnTo>
                      <a:pt x="8475" y="13744"/>
                    </a:lnTo>
                    <a:lnTo>
                      <a:pt x="8872" y="14106"/>
                    </a:lnTo>
                    <a:lnTo>
                      <a:pt x="9083" y="14477"/>
                    </a:lnTo>
                    <a:lnTo>
                      <a:pt x="9285" y="14671"/>
                    </a:lnTo>
                    <a:lnTo>
                      <a:pt x="9240" y="14967"/>
                    </a:lnTo>
                    <a:lnTo>
                      <a:pt x="9649" y="15280"/>
                    </a:lnTo>
                    <a:lnTo>
                      <a:pt x="9773" y="15606"/>
                    </a:lnTo>
                    <a:lnTo>
                      <a:pt x="10032" y="15923"/>
                    </a:lnTo>
                    <a:lnTo>
                      <a:pt x="10092" y="16199"/>
                    </a:lnTo>
                    <a:lnTo>
                      <a:pt x="10235" y="16485"/>
                    </a:lnTo>
                    <a:lnTo>
                      <a:pt x="10551" y="16887"/>
                    </a:lnTo>
                    <a:lnTo>
                      <a:pt x="10611" y="17339"/>
                    </a:lnTo>
                    <a:lnTo>
                      <a:pt x="10827" y="17551"/>
                    </a:lnTo>
                    <a:lnTo>
                      <a:pt x="11110" y="17754"/>
                    </a:lnTo>
                    <a:lnTo>
                      <a:pt x="11236" y="18009"/>
                    </a:lnTo>
                    <a:lnTo>
                      <a:pt x="11348" y="18445"/>
                    </a:lnTo>
                    <a:lnTo>
                      <a:pt x="11497" y="18684"/>
                    </a:lnTo>
                    <a:lnTo>
                      <a:pt x="11520" y="18933"/>
                    </a:lnTo>
                    <a:lnTo>
                      <a:pt x="11564" y="19238"/>
                    </a:lnTo>
                    <a:lnTo>
                      <a:pt x="11752" y="19601"/>
                    </a:lnTo>
                    <a:lnTo>
                      <a:pt x="11967" y="19751"/>
                    </a:lnTo>
                    <a:lnTo>
                      <a:pt x="12034" y="20050"/>
                    </a:lnTo>
                    <a:lnTo>
                      <a:pt x="12183" y="20365"/>
                    </a:lnTo>
                    <a:lnTo>
                      <a:pt x="12452" y="20560"/>
                    </a:lnTo>
                    <a:lnTo>
                      <a:pt x="12661" y="20778"/>
                    </a:lnTo>
                    <a:lnTo>
                      <a:pt x="12824" y="21012"/>
                    </a:lnTo>
                    <a:lnTo>
                      <a:pt x="13183" y="21058"/>
                    </a:lnTo>
                    <a:lnTo>
                      <a:pt x="13428" y="21148"/>
                    </a:lnTo>
                    <a:lnTo>
                      <a:pt x="13735" y="21148"/>
                    </a:lnTo>
                    <a:lnTo>
                      <a:pt x="14048" y="21021"/>
                    </a:lnTo>
                    <a:lnTo>
                      <a:pt x="14454" y="20998"/>
                    </a:lnTo>
                    <a:lnTo>
                      <a:pt x="14626" y="21232"/>
                    </a:lnTo>
                    <a:lnTo>
                      <a:pt x="14784" y="21496"/>
                    </a:lnTo>
                    <a:lnTo>
                      <a:pt x="15178" y="21600"/>
                    </a:lnTo>
                    <a:lnTo>
                      <a:pt x="15290" y="21281"/>
                    </a:lnTo>
                    <a:lnTo>
                      <a:pt x="15117" y="20934"/>
                    </a:lnTo>
                    <a:lnTo>
                      <a:pt x="15237" y="20648"/>
                    </a:lnTo>
                    <a:lnTo>
                      <a:pt x="15259" y="20376"/>
                    </a:lnTo>
                    <a:lnTo>
                      <a:pt x="15215" y="19967"/>
                    </a:lnTo>
                    <a:lnTo>
                      <a:pt x="15230" y="19536"/>
                    </a:lnTo>
                    <a:lnTo>
                      <a:pt x="15230" y="18782"/>
                    </a:lnTo>
                    <a:lnTo>
                      <a:pt x="15523" y="18329"/>
                    </a:lnTo>
                    <a:lnTo>
                      <a:pt x="15329" y="18187"/>
                    </a:lnTo>
                    <a:lnTo>
                      <a:pt x="14962" y="18918"/>
                    </a:lnTo>
                    <a:lnTo>
                      <a:pt x="14992" y="19567"/>
                    </a:lnTo>
                    <a:lnTo>
                      <a:pt x="15041" y="20299"/>
                    </a:lnTo>
                    <a:lnTo>
                      <a:pt x="14809" y="19920"/>
                    </a:lnTo>
                    <a:lnTo>
                      <a:pt x="14652" y="19194"/>
                    </a:lnTo>
                    <a:lnTo>
                      <a:pt x="14501" y="18831"/>
                    </a:lnTo>
                    <a:lnTo>
                      <a:pt x="14344" y="18490"/>
                    </a:lnTo>
                    <a:lnTo>
                      <a:pt x="14658" y="18240"/>
                    </a:lnTo>
                    <a:lnTo>
                      <a:pt x="14822" y="18557"/>
                    </a:lnTo>
                    <a:lnTo>
                      <a:pt x="15203" y="17963"/>
                    </a:lnTo>
                    <a:lnTo>
                      <a:pt x="15008" y="17676"/>
                    </a:lnTo>
                    <a:lnTo>
                      <a:pt x="14963" y="17388"/>
                    </a:lnTo>
                    <a:lnTo>
                      <a:pt x="15271" y="17546"/>
                    </a:lnTo>
                    <a:lnTo>
                      <a:pt x="15478" y="17743"/>
                    </a:lnTo>
                    <a:lnTo>
                      <a:pt x="15703" y="17201"/>
                    </a:lnTo>
                    <a:lnTo>
                      <a:pt x="15748" y="16861"/>
                    </a:lnTo>
                    <a:lnTo>
                      <a:pt x="16040" y="16521"/>
                    </a:lnTo>
                    <a:lnTo>
                      <a:pt x="16324" y="16386"/>
                    </a:lnTo>
                    <a:lnTo>
                      <a:pt x="16570" y="16498"/>
                    </a:lnTo>
                    <a:lnTo>
                      <a:pt x="16345" y="16754"/>
                    </a:lnTo>
                    <a:lnTo>
                      <a:pt x="16063" y="17015"/>
                    </a:lnTo>
                    <a:lnTo>
                      <a:pt x="15868" y="17432"/>
                    </a:lnTo>
                    <a:lnTo>
                      <a:pt x="16204" y="17333"/>
                    </a:lnTo>
                    <a:lnTo>
                      <a:pt x="16557" y="16947"/>
                    </a:lnTo>
                    <a:lnTo>
                      <a:pt x="16714" y="16721"/>
                    </a:lnTo>
                    <a:lnTo>
                      <a:pt x="16893" y="16455"/>
                    </a:lnTo>
                    <a:lnTo>
                      <a:pt x="16848" y="16115"/>
                    </a:lnTo>
                    <a:lnTo>
                      <a:pt x="17088" y="16025"/>
                    </a:lnTo>
                    <a:lnTo>
                      <a:pt x="17103" y="16371"/>
                    </a:lnTo>
                    <a:lnTo>
                      <a:pt x="17598" y="16212"/>
                    </a:lnTo>
                    <a:lnTo>
                      <a:pt x="17726" y="15931"/>
                    </a:lnTo>
                    <a:lnTo>
                      <a:pt x="17898" y="15772"/>
                    </a:lnTo>
                    <a:lnTo>
                      <a:pt x="18244" y="15749"/>
                    </a:lnTo>
                    <a:lnTo>
                      <a:pt x="18618" y="15699"/>
                    </a:lnTo>
                    <a:lnTo>
                      <a:pt x="18774" y="15542"/>
                    </a:lnTo>
                    <a:lnTo>
                      <a:pt x="18931" y="15293"/>
                    </a:lnTo>
                    <a:lnTo>
                      <a:pt x="19319" y="15339"/>
                    </a:lnTo>
                    <a:lnTo>
                      <a:pt x="19654" y="15202"/>
                    </a:lnTo>
                    <a:lnTo>
                      <a:pt x="19698" y="14911"/>
                    </a:lnTo>
                    <a:lnTo>
                      <a:pt x="19468" y="14911"/>
                    </a:lnTo>
                    <a:lnTo>
                      <a:pt x="19207" y="14844"/>
                    </a:lnTo>
                    <a:lnTo>
                      <a:pt x="19230" y="14419"/>
                    </a:lnTo>
                    <a:lnTo>
                      <a:pt x="19050" y="14148"/>
                    </a:lnTo>
                    <a:lnTo>
                      <a:pt x="19260" y="14035"/>
                    </a:lnTo>
                    <a:lnTo>
                      <a:pt x="19506" y="13906"/>
                    </a:lnTo>
                    <a:lnTo>
                      <a:pt x="19691" y="14149"/>
                    </a:lnTo>
                    <a:lnTo>
                      <a:pt x="19588" y="14562"/>
                    </a:lnTo>
                    <a:lnTo>
                      <a:pt x="19919" y="14729"/>
                    </a:lnTo>
                    <a:lnTo>
                      <a:pt x="20274" y="14503"/>
                    </a:lnTo>
                    <a:lnTo>
                      <a:pt x="20634" y="14368"/>
                    </a:lnTo>
                    <a:lnTo>
                      <a:pt x="21013" y="14436"/>
                    </a:lnTo>
                    <a:lnTo>
                      <a:pt x="21350" y="14208"/>
                    </a:lnTo>
                    <a:lnTo>
                      <a:pt x="21186" y="13937"/>
                    </a:lnTo>
                    <a:lnTo>
                      <a:pt x="21435" y="13454"/>
                    </a:lnTo>
                    <a:lnTo>
                      <a:pt x="21592" y="12979"/>
                    </a:lnTo>
                    <a:lnTo>
                      <a:pt x="21510" y="12520"/>
                    </a:lnTo>
                    <a:lnTo>
                      <a:pt x="21532" y="12066"/>
                    </a:lnTo>
                    <a:lnTo>
                      <a:pt x="21600" y="11817"/>
                    </a:lnTo>
                    <a:lnTo>
                      <a:pt x="21600" y="11385"/>
                    </a:lnTo>
                    <a:lnTo>
                      <a:pt x="21315" y="11182"/>
                    </a:lnTo>
                    <a:lnTo>
                      <a:pt x="21293" y="10796"/>
                    </a:lnTo>
                    <a:lnTo>
                      <a:pt x="21180" y="10390"/>
                    </a:lnTo>
                    <a:lnTo>
                      <a:pt x="21024" y="10049"/>
                    </a:lnTo>
                    <a:lnTo>
                      <a:pt x="20956" y="9603"/>
                    </a:lnTo>
                    <a:lnTo>
                      <a:pt x="20642" y="9287"/>
                    </a:lnTo>
                    <a:lnTo>
                      <a:pt x="20620" y="8856"/>
                    </a:lnTo>
                    <a:lnTo>
                      <a:pt x="20655" y="6529"/>
                    </a:lnTo>
                    <a:lnTo>
                      <a:pt x="20448" y="6506"/>
                    </a:lnTo>
                    <a:lnTo>
                      <a:pt x="20076" y="6304"/>
                    </a:lnTo>
                    <a:lnTo>
                      <a:pt x="19940" y="6519"/>
                    </a:lnTo>
                    <a:lnTo>
                      <a:pt x="19408" y="5954"/>
                    </a:lnTo>
                    <a:lnTo>
                      <a:pt x="18341" y="5871"/>
                    </a:lnTo>
                    <a:lnTo>
                      <a:pt x="17611" y="5855"/>
                    </a:lnTo>
                    <a:lnTo>
                      <a:pt x="17147" y="6135"/>
                    </a:lnTo>
                    <a:lnTo>
                      <a:pt x="17102" y="5817"/>
                    </a:lnTo>
                    <a:lnTo>
                      <a:pt x="16428" y="5640"/>
                    </a:lnTo>
                    <a:lnTo>
                      <a:pt x="16104" y="5462"/>
                    </a:lnTo>
                    <a:lnTo>
                      <a:pt x="15964" y="5951"/>
                    </a:lnTo>
                    <a:lnTo>
                      <a:pt x="15831" y="5693"/>
                    </a:lnTo>
                    <a:lnTo>
                      <a:pt x="15553" y="5913"/>
                    </a:lnTo>
                    <a:lnTo>
                      <a:pt x="15286" y="5832"/>
                    </a:lnTo>
                    <a:lnTo>
                      <a:pt x="14934" y="5931"/>
                    </a:lnTo>
                    <a:lnTo>
                      <a:pt x="14644" y="5871"/>
                    </a:lnTo>
                    <a:lnTo>
                      <a:pt x="14257" y="5175"/>
                    </a:lnTo>
                    <a:lnTo>
                      <a:pt x="13891" y="5290"/>
                    </a:lnTo>
                    <a:lnTo>
                      <a:pt x="13738" y="5460"/>
                    </a:lnTo>
                    <a:lnTo>
                      <a:pt x="13536" y="5279"/>
                    </a:lnTo>
                    <a:lnTo>
                      <a:pt x="12873" y="5175"/>
                    </a:lnTo>
                    <a:lnTo>
                      <a:pt x="12299" y="4495"/>
                    </a:lnTo>
                    <a:lnTo>
                      <a:pt x="11220" y="4316"/>
                    </a:lnTo>
                    <a:lnTo>
                      <a:pt x="11207" y="386"/>
                    </a:lnTo>
                    <a:lnTo>
                      <a:pt x="6520" y="0"/>
                    </a:lnTo>
                    <a:lnTo>
                      <a:pt x="5803" y="8819"/>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55" name="AutoShape 43">
                <a:extLst>
                  <a:ext uri="{FF2B5EF4-FFF2-40B4-BE49-F238E27FC236}">
                    <a16:creationId xmlns="" xmlns:a14="http://schemas.microsoft.com/office/drawing/2010/main" xmlns:a16="http://schemas.microsoft.com/office/drawing/2014/main" id="{37306346-B624-45B9-90D0-62039E4E8DAD}"/>
                  </a:ext>
                </a:extLst>
              </p:cNvPr>
              <p:cNvSpPr>
                <a:spLocks/>
              </p:cNvSpPr>
              <p:nvPr/>
            </p:nvSpPr>
            <p:spPr bwMode="auto">
              <a:xfrm>
                <a:off x="8882990" y="5725856"/>
                <a:ext cx="1557500" cy="1382651"/>
              </a:xfrm>
              <a:custGeom>
                <a:avLst/>
                <a:gdLst>
                  <a:gd name="T0" fmla="*/ 778750 w 21600"/>
                  <a:gd name="T1" fmla="*/ 691326 h 21600"/>
                  <a:gd name="T2" fmla="*/ 778750 w 21600"/>
                  <a:gd name="T3" fmla="*/ 691326 h 21600"/>
                  <a:gd name="T4" fmla="*/ 778750 w 21600"/>
                  <a:gd name="T5" fmla="*/ 691326 h 21600"/>
                  <a:gd name="T6" fmla="*/ 778750 w 21600"/>
                  <a:gd name="T7" fmla="*/ 6913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49" y="2424"/>
                    </a:moveTo>
                    <a:lnTo>
                      <a:pt x="20018" y="2605"/>
                    </a:lnTo>
                    <a:lnTo>
                      <a:pt x="19349" y="1799"/>
                    </a:lnTo>
                    <a:lnTo>
                      <a:pt x="19671" y="1209"/>
                    </a:lnTo>
                    <a:lnTo>
                      <a:pt x="19062" y="0"/>
                    </a:lnTo>
                    <a:lnTo>
                      <a:pt x="0" y="933"/>
                    </a:lnTo>
                    <a:lnTo>
                      <a:pt x="137" y="4947"/>
                    </a:lnTo>
                    <a:lnTo>
                      <a:pt x="542" y="9074"/>
                    </a:lnTo>
                    <a:lnTo>
                      <a:pt x="747" y="14174"/>
                    </a:lnTo>
                    <a:lnTo>
                      <a:pt x="707" y="17910"/>
                    </a:lnTo>
                    <a:lnTo>
                      <a:pt x="1635" y="18777"/>
                    </a:lnTo>
                    <a:lnTo>
                      <a:pt x="2287" y="18846"/>
                    </a:lnTo>
                    <a:lnTo>
                      <a:pt x="2167" y="21466"/>
                    </a:lnTo>
                    <a:lnTo>
                      <a:pt x="16191" y="21600"/>
                    </a:lnTo>
                    <a:lnTo>
                      <a:pt x="15968" y="20902"/>
                    </a:lnTo>
                    <a:lnTo>
                      <a:pt x="16191" y="20336"/>
                    </a:lnTo>
                    <a:lnTo>
                      <a:pt x="16594" y="19743"/>
                    </a:lnTo>
                    <a:lnTo>
                      <a:pt x="15925" y="19128"/>
                    </a:lnTo>
                    <a:lnTo>
                      <a:pt x="16528" y="18671"/>
                    </a:lnTo>
                    <a:lnTo>
                      <a:pt x="16226" y="16748"/>
                    </a:lnTo>
                    <a:lnTo>
                      <a:pt x="16406" y="15799"/>
                    </a:lnTo>
                    <a:lnTo>
                      <a:pt x="16914" y="14128"/>
                    </a:lnTo>
                    <a:lnTo>
                      <a:pt x="17482" y="12918"/>
                    </a:lnTo>
                    <a:lnTo>
                      <a:pt x="18747" y="11291"/>
                    </a:lnTo>
                    <a:lnTo>
                      <a:pt x="18826" y="10470"/>
                    </a:lnTo>
                    <a:lnTo>
                      <a:pt x="19700" y="9134"/>
                    </a:lnTo>
                    <a:lnTo>
                      <a:pt x="19883" y="8178"/>
                    </a:lnTo>
                    <a:lnTo>
                      <a:pt x="20182" y="7383"/>
                    </a:lnTo>
                    <a:lnTo>
                      <a:pt x="20360" y="6794"/>
                    </a:lnTo>
                    <a:lnTo>
                      <a:pt x="20763" y="6319"/>
                    </a:lnTo>
                    <a:lnTo>
                      <a:pt x="21001" y="5066"/>
                    </a:lnTo>
                    <a:lnTo>
                      <a:pt x="21481" y="4497"/>
                    </a:lnTo>
                    <a:lnTo>
                      <a:pt x="21600" y="3833"/>
                    </a:lnTo>
                    <a:lnTo>
                      <a:pt x="21349" y="2424"/>
                    </a:lnTo>
                    <a:close/>
                  </a:path>
                </a:pathLst>
              </a:custGeom>
              <a:solidFill>
                <a:srgbClr val="7CDB7A"/>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56" name="AutoShape 44">
                <a:extLst>
                  <a:ext uri="{FF2B5EF4-FFF2-40B4-BE49-F238E27FC236}">
                    <a16:creationId xmlns="" xmlns:a14="http://schemas.microsoft.com/office/drawing/2010/main" xmlns:a16="http://schemas.microsoft.com/office/drawing/2014/main" id="{005928E8-A4F1-48BA-B011-B425031E659D}"/>
                  </a:ext>
                </a:extLst>
              </p:cNvPr>
              <p:cNvSpPr>
                <a:spLocks/>
              </p:cNvSpPr>
              <p:nvPr/>
            </p:nvSpPr>
            <p:spPr bwMode="auto">
              <a:xfrm>
                <a:off x="9033818" y="7073584"/>
                <a:ext cx="1724205" cy="1527107"/>
              </a:xfrm>
              <a:custGeom>
                <a:avLst/>
                <a:gdLst>
                  <a:gd name="T0" fmla="*/ 862103 w 21600"/>
                  <a:gd name="T1" fmla="*/ 763554 h 21600"/>
                  <a:gd name="T2" fmla="*/ 862103 w 21600"/>
                  <a:gd name="T3" fmla="*/ 763554 h 21600"/>
                  <a:gd name="T4" fmla="*/ 862103 w 21600"/>
                  <a:gd name="T5" fmla="*/ 763554 h 21600"/>
                  <a:gd name="T6" fmla="*/ 862103 w 21600"/>
                  <a:gd name="T7" fmla="*/ 7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908" y="10946"/>
                    </a:moveTo>
                    <a:lnTo>
                      <a:pt x="18009" y="11666"/>
                    </a:lnTo>
                    <a:lnTo>
                      <a:pt x="17786" y="12726"/>
                    </a:lnTo>
                    <a:lnTo>
                      <a:pt x="18147" y="13402"/>
                    </a:lnTo>
                    <a:lnTo>
                      <a:pt x="18344" y="14142"/>
                    </a:lnTo>
                    <a:lnTo>
                      <a:pt x="18780" y="14779"/>
                    </a:lnTo>
                    <a:lnTo>
                      <a:pt x="19220" y="15377"/>
                    </a:lnTo>
                    <a:lnTo>
                      <a:pt x="18014" y="14965"/>
                    </a:lnTo>
                    <a:lnTo>
                      <a:pt x="16914" y="14530"/>
                    </a:lnTo>
                    <a:lnTo>
                      <a:pt x="16002" y="14406"/>
                    </a:lnTo>
                    <a:lnTo>
                      <a:pt x="15374" y="14448"/>
                    </a:lnTo>
                    <a:lnTo>
                      <a:pt x="15265" y="15330"/>
                    </a:lnTo>
                    <a:lnTo>
                      <a:pt x="14363" y="14712"/>
                    </a:lnTo>
                    <a:lnTo>
                      <a:pt x="14065" y="15879"/>
                    </a:lnTo>
                    <a:lnTo>
                      <a:pt x="14921" y="16229"/>
                    </a:lnTo>
                    <a:lnTo>
                      <a:pt x="15645" y="15960"/>
                    </a:lnTo>
                    <a:lnTo>
                      <a:pt x="16248" y="16436"/>
                    </a:lnTo>
                    <a:lnTo>
                      <a:pt x="16980" y="15840"/>
                    </a:lnTo>
                    <a:lnTo>
                      <a:pt x="17706" y="15654"/>
                    </a:lnTo>
                    <a:lnTo>
                      <a:pt x="18669" y="15799"/>
                    </a:lnTo>
                    <a:lnTo>
                      <a:pt x="18284" y="16563"/>
                    </a:lnTo>
                    <a:lnTo>
                      <a:pt x="17241" y="16749"/>
                    </a:lnTo>
                    <a:lnTo>
                      <a:pt x="17734" y="17344"/>
                    </a:lnTo>
                    <a:lnTo>
                      <a:pt x="18686" y="17098"/>
                    </a:lnTo>
                    <a:lnTo>
                      <a:pt x="19392" y="16109"/>
                    </a:lnTo>
                    <a:lnTo>
                      <a:pt x="20192" y="15864"/>
                    </a:lnTo>
                    <a:lnTo>
                      <a:pt x="20321" y="16516"/>
                    </a:lnTo>
                    <a:lnTo>
                      <a:pt x="19642" y="17238"/>
                    </a:lnTo>
                    <a:lnTo>
                      <a:pt x="19479" y="18287"/>
                    </a:lnTo>
                    <a:lnTo>
                      <a:pt x="18422" y="18287"/>
                    </a:lnTo>
                    <a:lnTo>
                      <a:pt x="18972" y="18967"/>
                    </a:lnTo>
                    <a:lnTo>
                      <a:pt x="19738" y="19340"/>
                    </a:lnTo>
                    <a:lnTo>
                      <a:pt x="20504" y="19708"/>
                    </a:lnTo>
                    <a:lnTo>
                      <a:pt x="21600" y="20078"/>
                    </a:lnTo>
                    <a:lnTo>
                      <a:pt x="21274" y="20754"/>
                    </a:lnTo>
                    <a:lnTo>
                      <a:pt x="20398" y="20446"/>
                    </a:lnTo>
                    <a:lnTo>
                      <a:pt x="20561" y="21292"/>
                    </a:lnTo>
                    <a:lnTo>
                      <a:pt x="19747" y="21538"/>
                    </a:lnTo>
                    <a:lnTo>
                      <a:pt x="18871" y="21600"/>
                    </a:lnTo>
                    <a:lnTo>
                      <a:pt x="18926" y="20943"/>
                    </a:lnTo>
                    <a:lnTo>
                      <a:pt x="18507" y="20448"/>
                    </a:lnTo>
                    <a:lnTo>
                      <a:pt x="18454" y="19832"/>
                    </a:lnTo>
                    <a:lnTo>
                      <a:pt x="17651" y="19542"/>
                    </a:lnTo>
                    <a:lnTo>
                      <a:pt x="17324" y="19094"/>
                    </a:lnTo>
                    <a:lnTo>
                      <a:pt x="17122" y="19726"/>
                    </a:lnTo>
                    <a:lnTo>
                      <a:pt x="17560" y="20658"/>
                    </a:lnTo>
                    <a:lnTo>
                      <a:pt x="17179" y="21028"/>
                    </a:lnTo>
                    <a:lnTo>
                      <a:pt x="16652" y="21150"/>
                    </a:lnTo>
                    <a:lnTo>
                      <a:pt x="16124" y="20536"/>
                    </a:lnTo>
                    <a:lnTo>
                      <a:pt x="15906" y="19772"/>
                    </a:lnTo>
                    <a:lnTo>
                      <a:pt x="15005" y="19710"/>
                    </a:lnTo>
                    <a:lnTo>
                      <a:pt x="15404" y="20456"/>
                    </a:lnTo>
                    <a:lnTo>
                      <a:pt x="15516" y="21274"/>
                    </a:lnTo>
                    <a:lnTo>
                      <a:pt x="14968" y="21564"/>
                    </a:lnTo>
                    <a:lnTo>
                      <a:pt x="14258" y="21253"/>
                    </a:lnTo>
                    <a:lnTo>
                      <a:pt x="13767" y="21253"/>
                    </a:lnTo>
                    <a:lnTo>
                      <a:pt x="13430" y="20521"/>
                    </a:lnTo>
                    <a:lnTo>
                      <a:pt x="12876" y="20150"/>
                    </a:lnTo>
                    <a:lnTo>
                      <a:pt x="12177" y="20456"/>
                    </a:lnTo>
                    <a:lnTo>
                      <a:pt x="11938" y="19933"/>
                    </a:lnTo>
                    <a:lnTo>
                      <a:pt x="12330" y="18840"/>
                    </a:lnTo>
                    <a:lnTo>
                      <a:pt x="12552" y="17932"/>
                    </a:lnTo>
                    <a:lnTo>
                      <a:pt x="11731" y="18053"/>
                    </a:lnTo>
                    <a:lnTo>
                      <a:pt x="11343" y="19004"/>
                    </a:lnTo>
                    <a:lnTo>
                      <a:pt x="10754" y="18840"/>
                    </a:lnTo>
                    <a:lnTo>
                      <a:pt x="10989" y="18043"/>
                    </a:lnTo>
                    <a:lnTo>
                      <a:pt x="10664" y="17036"/>
                    </a:lnTo>
                    <a:lnTo>
                      <a:pt x="10205" y="17512"/>
                    </a:lnTo>
                    <a:lnTo>
                      <a:pt x="9538" y="17388"/>
                    </a:lnTo>
                    <a:lnTo>
                      <a:pt x="8561" y="17326"/>
                    </a:lnTo>
                    <a:lnTo>
                      <a:pt x="8556" y="18040"/>
                    </a:lnTo>
                    <a:lnTo>
                      <a:pt x="9500" y="18783"/>
                    </a:lnTo>
                    <a:lnTo>
                      <a:pt x="10268" y="18991"/>
                    </a:lnTo>
                    <a:lnTo>
                      <a:pt x="10229" y="19860"/>
                    </a:lnTo>
                    <a:lnTo>
                      <a:pt x="9537" y="19736"/>
                    </a:lnTo>
                    <a:lnTo>
                      <a:pt x="8780" y="19104"/>
                    </a:lnTo>
                    <a:lnTo>
                      <a:pt x="8032" y="18858"/>
                    </a:lnTo>
                    <a:lnTo>
                      <a:pt x="7134" y="18364"/>
                    </a:lnTo>
                    <a:lnTo>
                      <a:pt x="6301" y="18364"/>
                    </a:lnTo>
                    <a:lnTo>
                      <a:pt x="5570" y="18426"/>
                    </a:lnTo>
                    <a:lnTo>
                      <a:pt x="5154" y="17828"/>
                    </a:lnTo>
                    <a:lnTo>
                      <a:pt x="4499" y="17766"/>
                    </a:lnTo>
                    <a:lnTo>
                      <a:pt x="4134" y="16878"/>
                    </a:lnTo>
                    <a:lnTo>
                      <a:pt x="3689" y="15915"/>
                    </a:lnTo>
                    <a:lnTo>
                      <a:pt x="3089" y="16205"/>
                    </a:lnTo>
                    <a:lnTo>
                      <a:pt x="3338" y="17253"/>
                    </a:lnTo>
                    <a:lnTo>
                      <a:pt x="3906" y="17890"/>
                    </a:lnTo>
                    <a:lnTo>
                      <a:pt x="1716" y="18649"/>
                    </a:lnTo>
                    <a:lnTo>
                      <a:pt x="1313" y="17722"/>
                    </a:lnTo>
                    <a:lnTo>
                      <a:pt x="2430" y="15346"/>
                    </a:lnTo>
                    <a:lnTo>
                      <a:pt x="2111" y="13697"/>
                    </a:lnTo>
                    <a:lnTo>
                      <a:pt x="2313" y="12048"/>
                    </a:lnTo>
                    <a:lnTo>
                      <a:pt x="2366" y="10986"/>
                    </a:lnTo>
                    <a:lnTo>
                      <a:pt x="1671" y="10572"/>
                    </a:lnTo>
                    <a:lnTo>
                      <a:pt x="1616" y="9112"/>
                    </a:lnTo>
                    <a:lnTo>
                      <a:pt x="940" y="7436"/>
                    </a:lnTo>
                    <a:lnTo>
                      <a:pt x="816" y="6042"/>
                    </a:lnTo>
                    <a:lnTo>
                      <a:pt x="30" y="5280"/>
                    </a:lnTo>
                    <a:lnTo>
                      <a:pt x="0" y="0"/>
                    </a:lnTo>
                    <a:lnTo>
                      <a:pt x="12774" y="331"/>
                    </a:lnTo>
                    <a:lnTo>
                      <a:pt x="12524" y="1269"/>
                    </a:lnTo>
                    <a:lnTo>
                      <a:pt x="12889" y="2035"/>
                    </a:lnTo>
                    <a:lnTo>
                      <a:pt x="12815" y="2840"/>
                    </a:lnTo>
                    <a:lnTo>
                      <a:pt x="13366" y="3210"/>
                    </a:lnTo>
                    <a:lnTo>
                      <a:pt x="13200" y="3971"/>
                    </a:lnTo>
                    <a:lnTo>
                      <a:pt x="12836" y="4854"/>
                    </a:lnTo>
                    <a:lnTo>
                      <a:pt x="12471" y="6050"/>
                    </a:lnTo>
                    <a:lnTo>
                      <a:pt x="12111" y="6648"/>
                    </a:lnTo>
                    <a:lnTo>
                      <a:pt x="11820" y="7929"/>
                    </a:lnTo>
                    <a:lnTo>
                      <a:pt x="11311" y="8939"/>
                    </a:lnTo>
                    <a:lnTo>
                      <a:pt x="10962" y="10241"/>
                    </a:lnTo>
                    <a:lnTo>
                      <a:pt x="10486" y="11377"/>
                    </a:lnTo>
                    <a:lnTo>
                      <a:pt x="17908" y="10946"/>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57" name="AutoShape 45">
                <a:extLst>
                  <a:ext uri="{FF2B5EF4-FFF2-40B4-BE49-F238E27FC236}">
                    <a16:creationId xmlns="" xmlns:a14="http://schemas.microsoft.com/office/drawing/2010/main" xmlns:a16="http://schemas.microsoft.com/office/drawing/2014/main" id="{48EBBCE0-3E25-4C19-9413-C8AAF8E9285D}"/>
                  </a:ext>
                </a:extLst>
              </p:cNvPr>
              <p:cNvSpPr>
                <a:spLocks/>
              </p:cNvSpPr>
              <p:nvPr/>
            </p:nvSpPr>
            <p:spPr bwMode="auto">
              <a:xfrm>
                <a:off x="10284899" y="5471867"/>
                <a:ext cx="2611711" cy="822288"/>
              </a:xfrm>
              <a:custGeom>
                <a:avLst/>
                <a:gdLst>
                  <a:gd name="T0" fmla="*/ 1305856 w 21600"/>
                  <a:gd name="T1" fmla="*/ 411125 h 21545"/>
                  <a:gd name="T2" fmla="*/ 1305856 w 21600"/>
                  <a:gd name="T3" fmla="*/ 411125 h 21545"/>
                  <a:gd name="T4" fmla="*/ 1305856 w 21600"/>
                  <a:gd name="T5" fmla="*/ 411125 h 21545"/>
                  <a:gd name="T6" fmla="*/ 1305856 w 21600"/>
                  <a:gd name="T7" fmla="*/ 411125 h 215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45">
                    <a:moveTo>
                      <a:pt x="21600" y="0"/>
                    </a:moveTo>
                    <a:lnTo>
                      <a:pt x="16333" y="2540"/>
                    </a:lnTo>
                    <a:lnTo>
                      <a:pt x="4553" y="5184"/>
                    </a:lnTo>
                    <a:lnTo>
                      <a:pt x="5007" y="6708"/>
                    </a:lnTo>
                    <a:lnTo>
                      <a:pt x="1281" y="7663"/>
                    </a:lnTo>
                    <a:lnTo>
                      <a:pt x="1144" y="9402"/>
                    </a:lnTo>
                    <a:lnTo>
                      <a:pt x="1030" y="11118"/>
                    </a:lnTo>
                    <a:lnTo>
                      <a:pt x="1138" y="12854"/>
                    </a:lnTo>
                    <a:lnTo>
                      <a:pt x="1067" y="14115"/>
                    </a:lnTo>
                    <a:lnTo>
                      <a:pt x="744" y="14863"/>
                    </a:lnTo>
                    <a:lnTo>
                      <a:pt x="622" y="16885"/>
                    </a:lnTo>
                    <a:lnTo>
                      <a:pt x="295" y="18185"/>
                    </a:lnTo>
                    <a:lnTo>
                      <a:pt x="0" y="21516"/>
                    </a:lnTo>
                    <a:cubicBezTo>
                      <a:pt x="2433" y="21600"/>
                      <a:pt x="4867" y="21503"/>
                      <a:pt x="7299" y="21227"/>
                    </a:cubicBezTo>
                    <a:cubicBezTo>
                      <a:pt x="9710" y="20952"/>
                      <a:pt x="12120" y="20501"/>
                      <a:pt x="14525" y="19873"/>
                    </a:cubicBezTo>
                    <a:lnTo>
                      <a:pt x="14827" y="17582"/>
                    </a:lnTo>
                    <a:lnTo>
                      <a:pt x="15399" y="17016"/>
                    </a:lnTo>
                    <a:lnTo>
                      <a:pt x="15856" y="16330"/>
                    </a:lnTo>
                    <a:lnTo>
                      <a:pt x="16751" y="15185"/>
                    </a:lnTo>
                    <a:lnTo>
                      <a:pt x="17077" y="14269"/>
                    </a:lnTo>
                    <a:lnTo>
                      <a:pt x="17731" y="12318"/>
                    </a:lnTo>
                    <a:lnTo>
                      <a:pt x="18185" y="10348"/>
                    </a:lnTo>
                    <a:lnTo>
                      <a:pt x="18752" y="9658"/>
                    </a:lnTo>
                    <a:lnTo>
                      <a:pt x="19090" y="9121"/>
                    </a:lnTo>
                    <a:lnTo>
                      <a:pt x="19367" y="8090"/>
                    </a:lnTo>
                    <a:lnTo>
                      <a:pt x="19656" y="7213"/>
                    </a:lnTo>
                    <a:lnTo>
                      <a:pt x="19968" y="6566"/>
                    </a:lnTo>
                    <a:lnTo>
                      <a:pt x="20285" y="5477"/>
                    </a:lnTo>
                    <a:lnTo>
                      <a:pt x="20668" y="4672"/>
                    </a:lnTo>
                    <a:lnTo>
                      <a:pt x="21099" y="3608"/>
                    </a:lnTo>
                    <a:lnTo>
                      <a:pt x="21425" y="2160"/>
                    </a:lnTo>
                    <a:lnTo>
                      <a:pt x="21600"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58" name="AutoShape 46">
                <a:extLst>
                  <a:ext uri="{FF2B5EF4-FFF2-40B4-BE49-F238E27FC236}">
                    <a16:creationId xmlns="" xmlns:a14="http://schemas.microsoft.com/office/drawing/2010/main" xmlns:a16="http://schemas.microsoft.com/office/drawing/2014/main" id="{392D73A1-D0C1-4957-B1D9-D69EFB82AE3A}"/>
                  </a:ext>
                </a:extLst>
              </p:cNvPr>
              <p:cNvSpPr>
                <a:spLocks/>
              </p:cNvSpPr>
              <p:nvPr/>
            </p:nvSpPr>
            <p:spPr bwMode="auto">
              <a:xfrm>
                <a:off x="12026569" y="5230578"/>
                <a:ext cx="2783178" cy="1181047"/>
              </a:xfrm>
              <a:custGeom>
                <a:avLst/>
                <a:gdLst>
                  <a:gd name="T0" fmla="*/ 1391589 w 21600"/>
                  <a:gd name="T1" fmla="*/ 590524 h 21600"/>
                  <a:gd name="T2" fmla="*/ 1391589 w 21600"/>
                  <a:gd name="T3" fmla="*/ 590524 h 21600"/>
                  <a:gd name="T4" fmla="*/ 1391589 w 21600"/>
                  <a:gd name="T5" fmla="*/ 590524 h 21600"/>
                  <a:gd name="T6" fmla="*/ 1391589 w 21600"/>
                  <a:gd name="T7" fmla="*/ 59052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185" y="21600"/>
                    </a:moveTo>
                    <a:lnTo>
                      <a:pt x="11850" y="15566"/>
                    </a:lnTo>
                    <a:lnTo>
                      <a:pt x="9627" y="16530"/>
                    </a:lnTo>
                    <a:lnTo>
                      <a:pt x="8191" y="14866"/>
                    </a:lnTo>
                    <a:lnTo>
                      <a:pt x="5240" y="15227"/>
                    </a:lnTo>
                    <a:lnTo>
                      <a:pt x="3660" y="17346"/>
                    </a:lnTo>
                    <a:lnTo>
                      <a:pt x="0" y="18303"/>
                    </a:lnTo>
                    <a:lnTo>
                      <a:pt x="327" y="16416"/>
                    </a:lnTo>
                    <a:lnTo>
                      <a:pt x="1000" y="15944"/>
                    </a:lnTo>
                    <a:lnTo>
                      <a:pt x="2272" y="14559"/>
                    </a:lnTo>
                    <a:lnTo>
                      <a:pt x="3084" y="12876"/>
                    </a:lnTo>
                    <a:lnTo>
                      <a:pt x="3532" y="11301"/>
                    </a:lnTo>
                    <a:lnTo>
                      <a:pt x="4370" y="10621"/>
                    </a:lnTo>
                    <a:lnTo>
                      <a:pt x="4795" y="9178"/>
                    </a:lnTo>
                    <a:lnTo>
                      <a:pt x="5293" y="8614"/>
                    </a:lnTo>
                    <a:lnTo>
                      <a:pt x="5530" y="7843"/>
                    </a:lnTo>
                    <a:lnTo>
                      <a:pt x="6385" y="6414"/>
                    </a:lnTo>
                    <a:lnTo>
                      <a:pt x="6699" y="4504"/>
                    </a:lnTo>
                    <a:lnTo>
                      <a:pt x="20351" y="0"/>
                    </a:lnTo>
                    <a:lnTo>
                      <a:pt x="20645" y="1129"/>
                    </a:lnTo>
                    <a:lnTo>
                      <a:pt x="21600" y="5073"/>
                    </a:lnTo>
                    <a:lnTo>
                      <a:pt x="21520" y="5890"/>
                    </a:lnTo>
                    <a:lnTo>
                      <a:pt x="20190" y="1019"/>
                    </a:lnTo>
                    <a:lnTo>
                      <a:pt x="19989" y="1681"/>
                    </a:lnTo>
                    <a:lnTo>
                      <a:pt x="20249" y="2665"/>
                    </a:lnTo>
                    <a:lnTo>
                      <a:pt x="20124" y="3545"/>
                    </a:lnTo>
                    <a:lnTo>
                      <a:pt x="19639" y="3230"/>
                    </a:lnTo>
                    <a:lnTo>
                      <a:pt x="19197" y="2752"/>
                    </a:lnTo>
                    <a:lnTo>
                      <a:pt x="19106" y="3685"/>
                    </a:lnTo>
                    <a:lnTo>
                      <a:pt x="18856" y="4374"/>
                    </a:lnTo>
                    <a:lnTo>
                      <a:pt x="18382" y="4856"/>
                    </a:lnTo>
                    <a:lnTo>
                      <a:pt x="18504" y="5910"/>
                    </a:lnTo>
                    <a:lnTo>
                      <a:pt x="19146" y="5595"/>
                    </a:lnTo>
                    <a:lnTo>
                      <a:pt x="19935" y="4799"/>
                    </a:lnTo>
                    <a:lnTo>
                      <a:pt x="20388" y="4719"/>
                    </a:lnTo>
                    <a:lnTo>
                      <a:pt x="20264" y="5809"/>
                    </a:lnTo>
                    <a:lnTo>
                      <a:pt x="20959" y="4498"/>
                    </a:lnTo>
                    <a:lnTo>
                      <a:pt x="21162" y="5642"/>
                    </a:lnTo>
                    <a:lnTo>
                      <a:pt x="20937" y="6870"/>
                    </a:lnTo>
                    <a:cubicBezTo>
                      <a:pt x="20836" y="6870"/>
                      <a:pt x="20736" y="6870"/>
                      <a:pt x="20636" y="6870"/>
                    </a:cubicBezTo>
                    <a:cubicBezTo>
                      <a:pt x="20536" y="6870"/>
                      <a:pt x="20436" y="6870"/>
                      <a:pt x="20335" y="6870"/>
                    </a:cubicBezTo>
                    <a:lnTo>
                      <a:pt x="19815" y="6790"/>
                    </a:lnTo>
                    <a:lnTo>
                      <a:pt x="19815" y="7700"/>
                    </a:lnTo>
                    <a:lnTo>
                      <a:pt x="20660" y="7994"/>
                    </a:lnTo>
                    <a:lnTo>
                      <a:pt x="20131" y="8978"/>
                    </a:lnTo>
                    <a:lnTo>
                      <a:pt x="19655" y="9456"/>
                    </a:lnTo>
                    <a:lnTo>
                      <a:pt x="19158" y="8282"/>
                    </a:lnTo>
                    <a:lnTo>
                      <a:pt x="18694" y="8924"/>
                    </a:lnTo>
                    <a:lnTo>
                      <a:pt x="18399" y="9343"/>
                    </a:lnTo>
                    <a:lnTo>
                      <a:pt x="18501" y="10330"/>
                    </a:lnTo>
                    <a:lnTo>
                      <a:pt x="18977" y="10410"/>
                    </a:lnTo>
                    <a:lnTo>
                      <a:pt x="19646" y="10647"/>
                    </a:lnTo>
                    <a:lnTo>
                      <a:pt x="20122" y="10567"/>
                    </a:lnTo>
                    <a:lnTo>
                      <a:pt x="20324" y="11521"/>
                    </a:lnTo>
                    <a:lnTo>
                      <a:pt x="20188" y="12799"/>
                    </a:lnTo>
                    <a:lnTo>
                      <a:pt x="19590" y="13170"/>
                    </a:lnTo>
                    <a:lnTo>
                      <a:pt x="18969" y="12929"/>
                    </a:lnTo>
                    <a:lnTo>
                      <a:pt x="18697" y="13407"/>
                    </a:lnTo>
                    <a:lnTo>
                      <a:pt x="18315" y="13886"/>
                    </a:lnTo>
                    <a:lnTo>
                      <a:pt x="17874" y="14120"/>
                    </a:lnTo>
                    <a:lnTo>
                      <a:pt x="17398" y="14890"/>
                    </a:lnTo>
                    <a:lnTo>
                      <a:pt x="17565" y="16429"/>
                    </a:lnTo>
                    <a:lnTo>
                      <a:pt x="17337" y="17359"/>
                    </a:lnTo>
                    <a:lnTo>
                      <a:pt x="17102" y="18071"/>
                    </a:lnTo>
                    <a:lnTo>
                      <a:pt x="16965" y="18894"/>
                    </a:lnTo>
                    <a:lnTo>
                      <a:pt x="16965" y="21022"/>
                    </a:lnTo>
                    <a:lnTo>
                      <a:pt x="16046" y="18005"/>
                    </a:lnTo>
                    <a:lnTo>
                      <a:pt x="16182" y="19359"/>
                    </a:lnTo>
                    <a:lnTo>
                      <a:pt x="16532" y="20748"/>
                    </a:lnTo>
                    <a:lnTo>
                      <a:pt x="16106" y="21012"/>
                    </a:lnTo>
                    <a:lnTo>
                      <a:pt x="15561" y="20822"/>
                    </a:lnTo>
                    <a:lnTo>
                      <a:pt x="15185" y="2160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59" name="AutoShape 47">
                <a:extLst>
                  <a:ext uri="{FF2B5EF4-FFF2-40B4-BE49-F238E27FC236}">
                    <a16:creationId xmlns="" xmlns:a14="http://schemas.microsoft.com/office/drawing/2010/main" xmlns:a16="http://schemas.microsoft.com/office/drawing/2014/main" id="{C9898C8E-AB0D-4AC8-A20D-228243A1BBEF}"/>
                  </a:ext>
                </a:extLst>
              </p:cNvPr>
              <p:cNvSpPr>
                <a:spLocks/>
              </p:cNvSpPr>
              <p:nvPr/>
            </p:nvSpPr>
            <p:spPr bwMode="auto">
              <a:xfrm>
                <a:off x="12444124" y="6021118"/>
                <a:ext cx="1551150" cy="1136599"/>
              </a:xfrm>
              <a:custGeom>
                <a:avLst/>
                <a:gdLst>
                  <a:gd name="T0" fmla="*/ 775575 w 21600"/>
                  <a:gd name="T1" fmla="*/ 568300 h 21600"/>
                  <a:gd name="T2" fmla="*/ 775575 w 21600"/>
                  <a:gd name="T3" fmla="*/ 568300 h 21600"/>
                  <a:gd name="T4" fmla="*/ 775575 w 21600"/>
                  <a:gd name="T5" fmla="*/ 568300 h 21600"/>
                  <a:gd name="T6" fmla="*/ 775575 w 21600"/>
                  <a:gd name="T7" fmla="*/ 568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294" y="414"/>
                    </a:moveTo>
                    <a:lnTo>
                      <a:pt x="540" y="2813"/>
                    </a:lnTo>
                    <a:lnTo>
                      <a:pt x="597" y="3793"/>
                    </a:lnTo>
                    <a:lnTo>
                      <a:pt x="0" y="4420"/>
                    </a:lnTo>
                    <a:lnTo>
                      <a:pt x="477" y="5308"/>
                    </a:lnTo>
                    <a:lnTo>
                      <a:pt x="7347" y="14789"/>
                    </a:lnTo>
                    <a:lnTo>
                      <a:pt x="8561" y="15893"/>
                    </a:lnTo>
                    <a:lnTo>
                      <a:pt x="9390" y="17505"/>
                    </a:lnTo>
                    <a:lnTo>
                      <a:pt x="10751" y="19510"/>
                    </a:lnTo>
                    <a:lnTo>
                      <a:pt x="11050" y="20851"/>
                    </a:lnTo>
                    <a:lnTo>
                      <a:pt x="11899" y="21600"/>
                    </a:lnTo>
                    <a:lnTo>
                      <a:pt x="13653" y="21548"/>
                    </a:lnTo>
                    <a:lnTo>
                      <a:pt x="14061" y="20381"/>
                    </a:lnTo>
                    <a:lnTo>
                      <a:pt x="13207" y="19970"/>
                    </a:lnTo>
                    <a:lnTo>
                      <a:pt x="12574" y="18967"/>
                    </a:lnTo>
                    <a:lnTo>
                      <a:pt x="13510" y="18887"/>
                    </a:lnTo>
                    <a:lnTo>
                      <a:pt x="14282" y="18943"/>
                    </a:lnTo>
                    <a:lnTo>
                      <a:pt x="15379" y="18525"/>
                    </a:lnTo>
                    <a:lnTo>
                      <a:pt x="16006" y="17230"/>
                    </a:lnTo>
                    <a:lnTo>
                      <a:pt x="17006" y="16450"/>
                    </a:lnTo>
                    <a:lnTo>
                      <a:pt x="17370" y="15705"/>
                    </a:lnTo>
                    <a:lnTo>
                      <a:pt x="17551" y="14928"/>
                    </a:lnTo>
                    <a:lnTo>
                      <a:pt x="17429" y="13685"/>
                    </a:lnTo>
                    <a:lnTo>
                      <a:pt x="18525" y="14019"/>
                    </a:lnTo>
                    <a:lnTo>
                      <a:pt x="19196" y="12598"/>
                    </a:lnTo>
                    <a:lnTo>
                      <a:pt x="19318" y="11627"/>
                    </a:lnTo>
                    <a:lnTo>
                      <a:pt x="19624" y="10307"/>
                    </a:lnTo>
                    <a:lnTo>
                      <a:pt x="20501" y="8807"/>
                    </a:lnTo>
                    <a:lnTo>
                      <a:pt x="21600" y="7139"/>
                    </a:lnTo>
                    <a:lnTo>
                      <a:pt x="15412" y="735"/>
                    </a:lnTo>
                    <a:lnTo>
                      <a:pt x="11646" y="1783"/>
                    </a:lnTo>
                    <a:lnTo>
                      <a:pt x="9020" y="0"/>
                    </a:lnTo>
                    <a:lnTo>
                      <a:pt x="3294" y="414"/>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60" name="AutoShape 48">
                <a:extLst>
                  <a:ext uri="{FF2B5EF4-FFF2-40B4-BE49-F238E27FC236}">
                    <a16:creationId xmlns="" xmlns:a14="http://schemas.microsoft.com/office/drawing/2010/main" xmlns:a16="http://schemas.microsoft.com/office/drawing/2014/main" id="{C76C1304-D91D-493B-8678-57920EF10E98}"/>
                  </a:ext>
                </a:extLst>
              </p:cNvPr>
              <p:cNvSpPr>
                <a:spLocks/>
              </p:cNvSpPr>
              <p:nvPr/>
            </p:nvSpPr>
            <p:spPr bwMode="auto">
              <a:xfrm>
                <a:off x="11731263" y="6165574"/>
                <a:ext cx="1592428" cy="1703311"/>
              </a:xfrm>
              <a:custGeom>
                <a:avLst/>
                <a:gdLst>
                  <a:gd name="T0" fmla="*/ 796214 w 21600"/>
                  <a:gd name="T1" fmla="*/ 851656 h 21600"/>
                  <a:gd name="T2" fmla="*/ 796214 w 21600"/>
                  <a:gd name="T3" fmla="*/ 851656 h 21600"/>
                  <a:gd name="T4" fmla="*/ 796214 w 21600"/>
                  <a:gd name="T5" fmla="*/ 851656 h 21600"/>
                  <a:gd name="T6" fmla="*/ 796214 w 21600"/>
                  <a:gd name="T7" fmla="*/ 8516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94"/>
                    </a:moveTo>
                    <a:lnTo>
                      <a:pt x="2164" y="10410"/>
                    </a:lnTo>
                    <a:lnTo>
                      <a:pt x="2970" y="11991"/>
                    </a:lnTo>
                    <a:lnTo>
                      <a:pt x="3936" y="13442"/>
                    </a:lnTo>
                    <a:lnTo>
                      <a:pt x="3777" y="14166"/>
                    </a:lnTo>
                    <a:lnTo>
                      <a:pt x="3189" y="14939"/>
                    </a:lnTo>
                    <a:lnTo>
                      <a:pt x="3189" y="15775"/>
                    </a:lnTo>
                    <a:lnTo>
                      <a:pt x="3310" y="17154"/>
                    </a:lnTo>
                    <a:lnTo>
                      <a:pt x="3132" y="18057"/>
                    </a:lnTo>
                    <a:lnTo>
                      <a:pt x="3290" y="19223"/>
                    </a:lnTo>
                    <a:lnTo>
                      <a:pt x="3827" y="20462"/>
                    </a:lnTo>
                    <a:lnTo>
                      <a:pt x="4462" y="21514"/>
                    </a:lnTo>
                    <a:lnTo>
                      <a:pt x="16282" y="20968"/>
                    </a:lnTo>
                    <a:lnTo>
                      <a:pt x="16578" y="21600"/>
                    </a:lnTo>
                    <a:lnTo>
                      <a:pt x="17414" y="21454"/>
                    </a:lnTo>
                    <a:lnTo>
                      <a:pt x="17593" y="20304"/>
                    </a:lnTo>
                    <a:lnTo>
                      <a:pt x="17988" y="19729"/>
                    </a:lnTo>
                    <a:lnTo>
                      <a:pt x="18618" y="20061"/>
                    </a:lnTo>
                    <a:lnTo>
                      <a:pt x="19490" y="20228"/>
                    </a:lnTo>
                    <a:lnTo>
                      <a:pt x="19962" y="19678"/>
                    </a:lnTo>
                    <a:lnTo>
                      <a:pt x="19520" y="18772"/>
                    </a:lnTo>
                    <a:lnTo>
                      <a:pt x="19981" y="17929"/>
                    </a:lnTo>
                    <a:lnTo>
                      <a:pt x="19664" y="17265"/>
                    </a:lnTo>
                    <a:lnTo>
                      <a:pt x="20098" y="16766"/>
                    </a:lnTo>
                    <a:lnTo>
                      <a:pt x="20038" y="16211"/>
                    </a:lnTo>
                    <a:lnTo>
                      <a:pt x="20890" y="15477"/>
                    </a:lnTo>
                    <a:lnTo>
                      <a:pt x="21009" y="14481"/>
                    </a:lnTo>
                    <a:lnTo>
                      <a:pt x="21424" y="13797"/>
                    </a:lnTo>
                    <a:lnTo>
                      <a:pt x="21600" y="13079"/>
                    </a:lnTo>
                    <a:lnTo>
                      <a:pt x="21322" y="12473"/>
                    </a:lnTo>
                    <a:lnTo>
                      <a:pt x="20264" y="12824"/>
                    </a:lnTo>
                    <a:lnTo>
                      <a:pt x="20202" y="11916"/>
                    </a:lnTo>
                    <a:lnTo>
                      <a:pt x="20359" y="10892"/>
                    </a:lnTo>
                    <a:lnTo>
                      <a:pt x="18991" y="9696"/>
                    </a:lnTo>
                    <a:lnTo>
                      <a:pt x="18099" y="8554"/>
                    </a:lnTo>
                    <a:lnTo>
                      <a:pt x="16922" y="7788"/>
                    </a:lnTo>
                    <a:lnTo>
                      <a:pt x="10028" y="1232"/>
                    </a:lnTo>
                    <a:lnTo>
                      <a:pt x="10720" y="561"/>
                    </a:lnTo>
                    <a:lnTo>
                      <a:pt x="10519" y="0"/>
                    </a:lnTo>
                    <a:cubicBezTo>
                      <a:pt x="8809" y="228"/>
                      <a:pt x="7093" y="424"/>
                      <a:pt x="5374" y="588"/>
                    </a:cubicBezTo>
                    <a:cubicBezTo>
                      <a:pt x="3586" y="758"/>
                      <a:pt x="1794" y="894"/>
                      <a:pt x="0" y="994"/>
                    </a:cubicBez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61" name="AutoShape 49">
                <a:extLst>
                  <a:ext uri="{FF2B5EF4-FFF2-40B4-BE49-F238E27FC236}">
                    <a16:creationId xmlns="" xmlns:a14="http://schemas.microsoft.com/office/drawing/2010/main" xmlns:a16="http://schemas.microsoft.com/office/drawing/2014/main" id="{82DB2583-3E3E-4749-8A5E-7D2720353ECB}"/>
                  </a:ext>
                </a:extLst>
              </p:cNvPr>
              <p:cNvSpPr>
                <a:spLocks/>
              </p:cNvSpPr>
              <p:nvPr/>
            </p:nvSpPr>
            <p:spPr bwMode="auto">
              <a:xfrm>
                <a:off x="11175580" y="7703792"/>
                <a:ext cx="2652989" cy="2149379"/>
              </a:xfrm>
              <a:custGeom>
                <a:avLst/>
                <a:gdLst>
                  <a:gd name="T0" fmla="*/ 1326495 w 21600"/>
                  <a:gd name="T1" fmla="*/ 1074690 h 21600"/>
                  <a:gd name="T2" fmla="*/ 1326495 w 21600"/>
                  <a:gd name="T3" fmla="*/ 1074690 h 21600"/>
                  <a:gd name="T4" fmla="*/ 1326495 w 21600"/>
                  <a:gd name="T5" fmla="*/ 1074690 h 21600"/>
                  <a:gd name="T6" fmla="*/ 1326495 w 21600"/>
                  <a:gd name="T7" fmla="*/ 10746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338" y="0"/>
                    </a:moveTo>
                    <a:lnTo>
                      <a:pt x="15743" y="287"/>
                    </a:lnTo>
                    <a:lnTo>
                      <a:pt x="16487" y="531"/>
                    </a:lnTo>
                    <a:lnTo>
                      <a:pt x="16416" y="1226"/>
                    </a:lnTo>
                    <a:lnTo>
                      <a:pt x="16687" y="1717"/>
                    </a:lnTo>
                    <a:lnTo>
                      <a:pt x="16791" y="2392"/>
                    </a:lnTo>
                    <a:lnTo>
                      <a:pt x="16861" y="3122"/>
                    </a:lnTo>
                    <a:lnTo>
                      <a:pt x="17122" y="3843"/>
                    </a:lnTo>
                    <a:lnTo>
                      <a:pt x="17265" y="4398"/>
                    </a:lnTo>
                    <a:lnTo>
                      <a:pt x="17618" y="5141"/>
                    </a:lnTo>
                    <a:lnTo>
                      <a:pt x="17940" y="5698"/>
                    </a:lnTo>
                    <a:lnTo>
                      <a:pt x="18130" y="6254"/>
                    </a:lnTo>
                    <a:lnTo>
                      <a:pt x="17649" y="6296"/>
                    </a:lnTo>
                    <a:lnTo>
                      <a:pt x="17896" y="6912"/>
                    </a:lnTo>
                    <a:lnTo>
                      <a:pt x="18550" y="7072"/>
                    </a:lnTo>
                    <a:lnTo>
                      <a:pt x="18989" y="7439"/>
                    </a:lnTo>
                    <a:lnTo>
                      <a:pt x="19227" y="8114"/>
                    </a:lnTo>
                    <a:lnTo>
                      <a:pt x="19099" y="8622"/>
                    </a:lnTo>
                    <a:lnTo>
                      <a:pt x="18720" y="8316"/>
                    </a:lnTo>
                    <a:lnTo>
                      <a:pt x="18282" y="7963"/>
                    </a:lnTo>
                    <a:lnTo>
                      <a:pt x="18461" y="8697"/>
                    </a:lnTo>
                    <a:lnTo>
                      <a:pt x="18805" y="9138"/>
                    </a:lnTo>
                    <a:lnTo>
                      <a:pt x="19042" y="9563"/>
                    </a:lnTo>
                    <a:lnTo>
                      <a:pt x="19280" y="10278"/>
                    </a:lnTo>
                    <a:lnTo>
                      <a:pt x="19493" y="9330"/>
                    </a:lnTo>
                    <a:lnTo>
                      <a:pt x="19826" y="9708"/>
                    </a:lnTo>
                    <a:lnTo>
                      <a:pt x="19647" y="10663"/>
                    </a:lnTo>
                    <a:lnTo>
                      <a:pt x="20107" y="11102"/>
                    </a:lnTo>
                    <a:lnTo>
                      <a:pt x="20642" y="12172"/>
                    </a:lnTo>
                    <a:lnTo>
                      <a:pt x="20891" y="12817"/>
                    </a:lnTo>
                    <a:lnTo>
                      <a:pt x="21140" y="13397"/>
                    </a:lnTo>
                    <a:lnTo>
                      <a:pt x="21412" y="14011"/>
                    </a:lnTo>
                    <a:lnTo>
                      <a:pt x="21225" y="14493"/>
                    </a:lnTo>
                    <a:lnTo>
                      <a:pt x="20740" y="13369"/>
                    </a:lnTo>
                    <a:lnTo>
                      <a:pt x="20812" y="14368"/>
                    </a:lnTo>
                    <a:lnTo>
                      <a:pt x="21307" y="14938"/>
                    </a:lnTo>
                    <a:lnTo>
                      <a:pt x="21260" y="15598"/>
                    </a:lnTo>
                    <a:lnTo>
                      <a:pt x="21353" y="16035"/>
                    </a:lnTo>
                    <a:lnTo>
                      <a:pt x="21493" y="16749"/>
                    </a:lnTo>
                    <a:lnTo>
                      <a:pt x="21600" y="17416"/>
                    </a:lnTo>
                    <a:lnTo>
                      <a:pt x="21379" y="18007"/>
                    </a:lnTo>
                    <a:lnTo>
                      <a:pt x="21035" y="18251"/>
                    </a:lnTo>
                    <a:lnTo>
                      <a:pt x="20885" y="18884"/>
                    </a:lnTo>
                    <a:lnTo>
                      <a:pt x="20885" y="19616"/>
                    </a:lnTo>
                    <a:lnTo>
                      <a:pt x="21230" y="20217"/>
                    </a:lnTo>
                    <a:lnTo>
                      <a:pt x="20982" y="20653"/>
                    </a:lnTo>
                    <a:lnTo>
                      <a:pt x="20293" y="20842"/>
                    </a:lnTo>
                    <a:lnTo>
                      <a:pt x="20198" y="21280"/>
                    </a:lnTo>
                    <a:lnTo>
                      <a:pt x="19703" y="21556"/>
                    </a:lnTo>
                    <a:lnTo>
                      <a:pt x="19289" y="21600"/>
                    </a:lnTo>
                    <a:lnTo>
                      <a:pt x="18742" y="21438"/>
                    </a:lnTo>
                    <a:lnTo>
                      <a:pt x="19222" y="21013"/>
                    </a:lnTo>
                    <a:cubicBezTo>
                      <a:pt x="19287" y="20957"/>
                      <a:pt x="19352" y="20901"/>
                      <a:pt x="19417" y="20844"/>
                    </a:cubicBezTo>
                    <a:cubicBezTo>
                      <a:pt x="19482" y="20788"/>
                      <a:pt x="19547" y="20731"/>
                      <a:pt x="19612" y="20675"/>
                    </a:cubicBezTo>
                    <a:lnTo>
                      <a:pt x="19008" y="20576"/>
                    </a:lnTo>
                    <a:lnTo>
                      <a:pt x="18690" y="20283"/>
                    </a:lnTo>
                    <a:lnTo>
                      <a:pt x="19045" y="19522"/>
                    </a:lnTo>
                    <a:lnTo>
                      <a:pt x="18652" y="18877"/>
                    </a:lnTo>
                    <a:lnTo>
                      <a:pt x="17939" y="18877"/>
                    </a:lnTo>
                    <a:lnTo>
                      <a:pt x="17417" y="18612"/>
                    </a:lnTo>
                    <a:lnTo>
                      <a:pt x="17110" y="17777"/>
                    </a:lnTo>
                    <a:lnTo>
                      <a:pt x="17014" y="17042"/>
                    </a:lnTo>
                    <a:lnTo>
                      <a:pt x="16788" y="16498"/>
                    </a:lnTo>
                    <a:lnTo>
                      <a:pt x="16456" y="16733"/>
                    </a:lnTo>
                    <a:lnTo>
                      <a:pt x="15922" y="16968"/>
                    </a:lnTo>
                    <a:lnTo>
                      <a:pt x="15699" y="16235"/>
                    </a:lnTo>
                    <a:lnTo>
                      <a:pt x="15010" y="15722"/>
                    </a:lnTo>
                    <a:lnTo>
                      <a:pt x="15719" y="15459"/>
                    </a:lnTo>
                    <a:lnTo>
                      <a:pt x="16072" y="14946"/>
                    </a:lnTo>
                    <a:lnTo>
                      <a:pt x="15625" y="14696"/>
                    </a:lnTo>
                    <a:lnTo>
                      <a:pt x="15272" y="15179"/>
                    </a:lnTo>
                    <a:lnTo>
                      <a:pt x="14835" y="15005"/>
                    </a:lnTo>
                    <a:lnTo>
                      <a:pt x="14455" y="14696"/>
                    </a:lnTo>
                    <a:lnTo>
                      <a:pt x="14150" y="13993"/>
                    </a:lnTo>
                    <a:lnTo>
                      <a:pt x="14335" y="13114"/>
                    </a:lnTo>
                    <a:lnTo>
                      <a:pt x="14658" y="12896"/>
                    </a:lnTo>
                    <a:lnTo>
                      <a:pt x="14729" y="11831"/>
                    </a:lnTo>
                    <a:lnTo>
                      <a:pt x="14463" y="11134"/>
                    </a:lnTo>
                    <a:lnTo>
                      <a:pt x="13867" y="10831"/>
                    </a:lnTo>
                    <a:lnTo>
                      <a:pt x="13915" y="11533"/>
                    </a:lnTo>
                    <a:lnTo>
                      <a:pt x="14365" y="12166"/>
                    </a:lnTo>
                    <a:lnTo>
                      <a:pt x="14134" y="12620"/>
                    </a:lnTo>
                    <a:lnTo>
                      <a:pt x="13641" y="12110"/>
                    </a:lnTo>
                    <a:lnTo>
                      <a:pt x="13231" y="11612"/>
                    </a:lnTo>
                    <a:lnTo>
                      <a:pt x="13222" y="10660"/>
                    </a:lnTo>
                    <a:lnTo>
                      <a:pt x="13796" y="9468"/>
                    </a:lnTo>
                    <a:lnTo>
                      <a:pt x="13865" y="8589"/>
                    </a:lnTo>
                    <a:lnTo>
                      <a:pt x="13664" y="7975"/>
                    </a:lnTo>
                    <a:lnTo>
                      <a:pt x="13379" y="7357"/>
                    </a:lnTo>
                    <a:lnTo>
                      <a:pt x="13238" y="6789"/>
                    </a:lnTo>
                    <a:lnTo>
                      <a:pt x="12718" y="6833"/>
                    </a:lnTo>
                    <a:lnTo>
                      <a:pt x="12315" y="7094"/>
                    </a:lnTo>
                    <a:lnTo>
                      <a:pt x="12227" y="6289"/>
                    </a:lnTo>
                    <a:lnTo>
                      <a:pt x="11880" y="5865"/>
                    </a:lnTo>
                    <a:lnTo>
                      <a:pt x="11446" y="5703"/>
                    </a:lnTo>
                    <a:lnTo>
                      <a:pt x="11154" y="4973"/>
                    </a:lnTo>
                    <a:lnTo>
                      <a:pt x="10395" y="4622"/>
                    </a:lnTo>
                    <a:lnTo>
                      <a:pt x="10242" y="3579"/>
                    </a:lnTo>
                    <a:lnTo>
                      <a:pt x="9626" y="3579"/>
                    </a:lnTo>
                    <a:lnTo>
                      <a:pt x="9006" y="3623"/>
                    </a:lnTo>
                    <a:lnTo>
                      <a:pt x="8795" y="4259"/>
                    </a:lnTo>
                    <a:lnTo>
                      <a:pt x="8440" y="4773"/>
                    </a:lnTo>
                    <a:lnTo>
                      <a:pt x="8086" y="4962"/>
                    </a:lnTo>
                    <a:lnTo>
                      <a:pt x="8022" y="5442"/>
                    </a:lnTo>
                    <a:lnTo>
                      <a:pt x="7722" y="5837"/>
                    </a:lnTo>
                    <a:lnTo>
                      <a:pt x="7364" y="5638"/>
                    </a:lnTo>
                    <a:lnTo>
                      <a:pt x="7502" y="4995"/>
                    </a:lnTo>
                    <a:lnTo>
                      <a:pt x="6597" y="5287"/>
                    </a:lnTo>
                    <a:lnTo>
                      <a:pt x="6312" y="5767"/>
                    </a:lnTo>
                    <a:lnTo>
                      <a:pt x="5989" y="5285"/>
                    </a:lnTo>
                    <a:lnTo>
                      <a:pt x="5787" y="4625"/>
                    </a:lnTo>
                    <a:lnTo>
                      <a:pt x="5184" y="3896"/>
                    </a:lnTo>
                    <a:lnTo>
                      <a:pt x="5908" y="3896"/>
                    </a:lnTo>
                    <a:lnTo>
                      <a:pt x="5523" y="3340"/>
                    </a:lnTo>
                    <a:lnTo>
                      <a:pt x="5133" y="3123"/>
                    </a:lnTo>
                    <a:lnTo>
                      <a:pt x="4840" y="3940"/>
                    </a:lnTo>
                    <a:lnTo>
                      <a:pt x="4324" y="3395"/>
                    </a:lnTo>
                    <a:lnTo>
                      <a:pt x="3406" y="3484"/>
                    </a:lnTo>
                    <a:lnTo>
                      <a:pt x="3030" y="3191"/>
                    </a:lnTo>
                    <a:lnTo>
                      <a:pt x="3525" y="3059"/>
                    </a:lnTo>
                    <a:lnTo>
                      <a:pt x="3325" y="2713"/>
                    </a:lnTo>
                    <a:lnTo>
                      <a:pt x="2308" y="3020"/>
                    </a:lnTo>
                    <a:lnTo>
                      <a:pt x="1759" y="3256"/>
                    </a:lnTo>
                    <a:lnTo>
                      <a:pt x="2663" y="3417"/>
                    </a:lnTo>
                    <a:lnTo>
                      <a:pt x="2699" y="3899"/>
                    </a:lnTo>
                    <a:lnTo>
                      <a:pt x="1951" y="3899"/>
                    </a:lnTo>
                    <a:lnTo>
                      <a:pt x="1358" y="3651"/>
                    </a:lnTo>
                    <a:lnTo>
                      <a:pt x="1419" y="3096"/>
                    </a:lnTo>
                    <a:lnTo>
                      <a:pt x="1715" y="2700"/>
                    </a:lnTo>
                    <a:lnTo>
                      <a:pt x="1291" y="2570"/>
                    </a:lnTo>
                    <a:lnTo>
                      <a:pt x="922" y="3005"/>
                    </a:lnTo>
                    <a:lnTo>
                      <a:pt x="752" y="3542"/>
                    </a:lnTo>
                    <a:lnTo>
                      <a:pt x="433" y="3743"/>
                    </a:lnTo>
                    <a:lnTo>
                      <a:pt x="0" y="3364"/>
                    </a:lnTo>
                    <a:lnTo>
                      <a:pt x="477" y="3114"/>
                    </a:lnTo>
                    <a:lnTo>
                      <a:pt x="442" y="2531"/>
                    </a:lnTo>
                    <a:lnTo>
                      <a:pt x="337" y="1759"/>
                    </a:lnTo>
                    <a:lnTo>
                      <a:pt x="266" y="1218"/>
                    </a:lnTo>
                    <a:lnTo>
                      <a:pt x="6946" y="617"/>
                    </a:lnTo>
                    <a:lnTo>
                      <a:pt x="7287" y="1491"/>
                    </a:lnTo>
                    <a:lnTo>
                      <a:pt x="14358" y="1080"/>
                    </a:lnTo>
                    <a:lnTo>
                      <a:pt x="14556" y="1520"/>
                    </a:lnTo>
                    <a:lnTo>
                      <a:pt x="14898" y="1465"/>
                    </a:lnTo>
                    <a:lnTo>
                      <a:pt x="15000" y="599"/>
                    </a:lnTo>
                    <a:lnTo>
                      <a:pt x="15338" y="0"/>
                    </a:lnTo>
                    <a:close/>
                  </a:path>
                </a:pathLst>
              </a:custGeom>
              <a:solidFill>
                <a:srgbClr val="7CDB7A"/>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62" name="AutoShape 50">
                <a:extLst>
                  <a:ext uri="{FF2B5EF4-FFF2-40B4-BE49-F238E27FC236}">
                    <a16:creationId xmlns="" xmlns:a14="http://schemas.microsoft.com/office/drawing/2010/main" xmlns:a16="http://schemas.microsoft.com/office/drawing/2014/main" id="{9D0D7BD8-2FC4-41C2-8175-34B7C3DF04A7}"/>
                  </a:ext>
                </a:extLst>
              </p:cNvPr>
              <p:cNvSpPr>
                <a:spLocks/>
              </p:cNvSpPr>
              <p:nvPr/>
            </p:nvSpPr>
            <p:spPr bwMode="auto">
              <a:xfrm>
                <a:off x="9849878" y="6275106"/>
                <a:ext cx="1060561" cy="1879516"/>
              </a:xfrm>
              <a:custGeom>
                <a:avLst/>
                <a:gdLst>
                  <a:gd name="T0" fmla="*/ 530281 w 21600"/>
                  <a:gd name="T1" fmla="*/ 939758 h 21600"/>
                  <a:gd name="T2" fmla="*/ 530281 w 21600"/>
                  <a:gd name="T3" fmla="*/ 939758 h 21600"/>
                  <a:gd name="T4" fmla="*/ 530281 w 21600"/>
                  <a:gd name="T5" fmla="*/ 939758 h 21600"/>
                  <a:gd name="T6" fmla="*/ 530281 w 21600"/>
                  <a:gd name="T7" fmla="*/ 9397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895" y="0"/>
                    </a:moveTo>
                    <a:lnTo>
                      <a:pt x="21495" y="957"/>
                    </a:lnTo>
                    <a:lnTo>
                      <a:pt x="21600" y="2834"/>
                    </a:lnTo>
                    <a:lnTo>
                      <a:pt x="21578" y="20870"/>
                    </a:lnTo>
                    <a:lnTo>
                      <a:pt x="19772" y="20617"/>
                    </a:lnTo>
                    <a:lnTo>
                      <a:pt x="19003" y="20971"/>
                    </a:lnTo>
                    <a:lnTo>
                      <a:pt x="17200" y="20870"/>
                    </a:lnTo>
                    <a:lnTo>
                      <a:pt x="14947" y="21219"/>
                    </a:lnTo>
                    <a:lnTo>
                      <a:pt x="14108" y="21600"/>
                    </a:lnTo>
                    <a:lnTo>
                      <a:pt x="12710" y="20689"/>
                    </a:lnTo>
                    <a:lnTo>
                      <a:pt x="12039" y="19616"/>
                    </a:lnTo>
                    <a:lnTo>
                      <a:pt x="12383" y="18240"/>
                    </a:lnTo>
                    <a:lnTo>
                      <a:pt x="0" y="18505"/>
                    </a:lnTo>
                    <a:lnTo>
                      <a:pt x="1386" y="16784"/>
                    </a:lnTo>
                    <a:lnTo>
                      <a:pt x="2642" y="15425"/>
                    </a:lnTo>
                    <a:lnTo>
                      <a:pt x="2940" y="14419"/>
                    </a:lnTo>
                    <a:lnTo>
                      <a:pt x="4951" y="11821"/>
                    </a:lnTo>
                    <a:lnTo>
                      <a:pt x="4054" y="11672"/>
                    </a:lnTo>
                    <a:lnTo>
                      <a:pt x="4057" y="10836"/>
                    </a:lnTo>
                    <a:lnTo>
                      <a:pt x="3406" y="10319"/>
                    </a:lnTo>
                    <a:lnTo>
                      <a:pt x="3919" y="9363"/>
                    </a:lnTo>
                    <a:lnTo>
                      <a:pt x="3685" y="8722"/>
                    </a:lnTo>
                    <a:lnTo>
                      <a:pt x="4422" y="8213"/>
                    </a:lnTo>
                    <a:lnTo>
                      <a:pt x="3506" y="7764"/>
                    </a:lnTo>
                    <a:lnTo>
                      <a:pt x="4519" y="7163"/>
                    </a:lnTo>
                    <a:lnTo>
                      <a:pt x="3886" y="6119"/>
                    </a:lnTo>
                    <a:lnTo>
                      <a:pt x="4556" y="4636"/>
                    </a:lnTo>
                    <a:lnTo>
                      <a:pt x="5535" y="2993"/>
                    </a:lnTo>
                    <a:lnTo>
                      <a:pt x="7762" y="1893"/>
                    </a:lnTo>
                    <a:lnTo>
                      <a:pt x="7762" y="1190"/>
                    </a:lnTo>
                    <a:lnTo>
                      <a:pt x="9564" y="29"/>
                    </a:lnTo>
                    <a:cubicBezTo>
                      <a:pt x="11452" y="56"/>
                      <a:pt x="13341" y="68"/>
                      <a:pt x="15230" y="63"/>
                    </a:cubicBezTo>
                    <a:cubicBezTo>
                      <a:pt x="17119" y="58"/>
                      <a:pt x="19007" y="37"/>
                      <a:pt x="20895" y="0"/>
                    </a:cubicBez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63" name="AutoShape 51">
                <a:extLst>
                  <a:ext uri="{FF2B5EF4-FFF2-40B4-BE49-F238E27FC236}">
                    <a16:creationId xmlns="" xmlns:a14="http://schemas.microsoft.com/office/drawing/2010/main" xmlns:a16="http://schemas.microsoft.com/office/drawing/2014/main" id="{5C46F793-0580-40E3-BBF1-AEB4B1F6E0D0}"/>
                  </a:ext>
                </a:extLst>
              </p:cNvPr>
              <p:cNvSpPr>
                <a:spLocks/>
              </p:cNvSpPr>
              <p:nvPr/>
            </p:nvSpPr>
            <p:spPr bwMode="auto">
              <a:xfrm>
                <a:off x="10869160" y="6241771"/>
                <a:ext cx="1171697" cy="1914439"/>
              </a:xfrm>
              <a:custGeom>
                <a:avLst/>
                <a:gdLst>
                  <a:gd name="T0" fmla="*/ 585849 w 21600"/>
                  <a:gd name="T1" fmla="*/ 957220 h 21600"/>
                  <a:gd name="T2" fmla="*/ 585849 w 21600"/>
                  <a:gd name="T3" fmla="*/ 957220 h 21600"/>
                  <a:gd name="T4" fmla="*/ 585849 w 21600"/>
                  <a:gd name="T5" fmla="*/ 957220 h 21600"/>
                  <a:gd name="T6" fmla="*/ 585849 w 21600"/>
                  <a:gd name="T7" fmla="*/ 9572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152" y="17447"/>
                    </a:moveTo>
                    <a:lnTo>
                      <a:pt x="2477" y="18141"/>
                    </a:lnTo>
                    <a:lnTo>
                      <a:pt x="3041" y="19146"/>
                    </a:lnTo>
                    <a:lnTo>
                      <a:pt x="2892" y="19891"/>
                    </a:lnTo>
                    <a:lnTo>
                      <a:pt x="2905" y="20725"/>
                    </a:lnTo>
                    <a:lnTo>
                      <a:pt x="1538" y="20904"/>
                    </a:lnTo>
                    <a:lnTo>
                      <a:pt x="546" y="20873"/>
                    </a:lnTo>
                    <a:lnTo>
                      <a:pt x="433" y="1331"/>
                    </a:lnTo>
                    <a:lnTo>
                      <a:pt x="0" y="403"/>
                    </a:lnTo>
                    <a:cubicBezTo>
                      <a:pt x="2794" y="392"/>
                      <a:pt x="5588" y="352"/>
                      <a:pt x="8380" y="282"/>
                    </a:cubicBezTo>
                    <a:cubicBezTo>
                      <a:pt x="11033" y="215"/>
                      <a:pt x="13685" y="121"/>
                      <a:pt x="16334" y="0"/>
                    </a:cubicBezTo>
                    <a:lnTo>
                      <a:pt x="19170" y="8319"/>
                    </a:lnTo>
                    <a:lnTo>
                      <a:pt x="21570" y="10987"/>
                    </a:lnTo>
                    <a:lnTo>
                      <a:pt x="21600" y="11608"/>
                    </a:lnTo>
                    <a:lnTo>
                      <a:pt x="20523" y="12446"/>
                    </a:lnTo>
                    <a:lnTo>
                      <a:pt x="20570" y="13949"/>
                    </a:lnTo>
                    <a:lnTo>
                      <a:pt x="20871" y="14734"/>
                    </a:lnTo>
                    <a:lnTo>
                      <a:pt x="20553" y="15570"/>
                    </a:lnTo>
                    <a:lnTo>
                      <a:pt x="21471" y="17376"/>
                    </a:lnTo>
                    <a:lnTo>
                      <a:pt x="6684" y="17997"/>
                    </a:lnTo>
                    <a:lnTo>
                      <a:pt x="7085" y="20041"/>
                    </a:lnTo>
                    <a:lnTo>
                      <a:pt x="6039" y="20334"/>
                    </a:lnTo>
                    <a:lnTo>
                      <a:pt x="7028" y="20760"/>
                    </a:lnTo>
                    <a:lnTo>
                      <a:pt x="5826" y="21105"/>
                    </a:lnTo>
                    <a:lnTo>
                      <a:pt x="3400" y="21600"/>
                    </a:lnTo>
                    <a:lnTo>
                      <a:pt x="3832" y="20948"/>
                    </a:lnTo>
                    <a:lnTo>
                      <a:pt x="4774" y="20258"/>
                    </a:lnTo>
                    <a:lnTo>
                      <a:pt x="4298" y="19802"/>
                    </a:lnTo>
                    <a:lnTo>
                      <a:pt x="3680" y="18326"/>
                    </a:lnTo>
                    <a:lnTo>
                      <a:pt x="3152" y="17447"/>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64" name="AutoShape 52">
                <a:extLst>
                  <a:ext uri="{FF2B5EF4-FFF2-40B4-BE49-F238E27FC236}">
                    <a16:creationId xmlns="" xmlns:a14="http://schemas.microsoft.com/office/drawing/2010/main" xmlns:a16="http://schemas.microsoft.com/office/drawing/2014/main" id="{9D0EB54B-56F7-40D0-AE23-B826C14410E7}"/>
                  </a:ext>
                </a:extLst>
              </p:cNvPr>
              <p:cNvSpPr>
                <a:spLocks/>
              </p:cNvSpPr>
              <p:nvPr/>
            </p:nvSpPr>
            <p:spPr bwMode="auto">
              <a:xfrm>
                <a:off x="1266957" y="7314873"/>
                <a:ext cx="3750067" cy="2858959"/>
              </a:xfrm>
              <a:custGeom>
                <a:avLst/>
                <a:gdLst>
                  <a:gd name="T0" fmla="*/ 1875034 w 21600"/>
                  <a:gd name="T1" fmla="*/ 1429480 h 21600"/>
                  <a:gd name="T2" fmla="*/ 1875034 w 21600"/>
                  <a:gd name="T3" fmla="*/ 1429480 h 21600"/>
                  <a:gd name="T4" fmla="*/ 1875034 w 21600"/>
                  <a:gd name="T5" fmla="*/ 1429480 h 21600"/>
                  <a:gd name="T6" fmla="*/ 1875034 w 21600"/>
                  <a:gd name="T7" fmla="*/ 14294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579" y="3158"/>
                    </a:moveTo>
                    <a:lnTo>
                      <a:pt x="16380" y="2764"/>
                    </a:lnTo>
                    <a:lnTo>
                      <a:pt x="15909" y="2665"/>
                    </a:lnTo>
                    <a:lnTo>
                      <a:pt x="15978" y="2201"/>
                    </a:lnTo>
                    <a:lnTo>
                      <a:pt x="15711" y="2353"/>
                    </a:lnTo>
                    <a:lnTo>
                      <a:pt x="15310" y="2660"/>
                    </a:lnTo>
                    <a:lnTo>
                      <a:pt x="14975" y="2505"/>
                    </a:lnTo>
                    <a:lnTo>
                      <a:pt x="14561" y="2450"/>
                    </a:lnTo>
                    <a:lnTo>
                      <a:pt x="14358" y="2174"/>
                    </a:lnTo>
                    <a:lnTo>
                      <a:pt x="14189" y="1952"/>
                    </a:lnTo>
                    <a:lnTo>
                      <a:pt x="13807" y="1538"/>
                    </a:lnTo>
                    <a:lnTo>
                      <a:pt x="13664" y="1816"/>
                    </a:lnTo>
                    <a:lnTo>
                      <a:pt x="13417" y="1650"/>
                    </a:lnTo>
                    <a:lnTo>
                      <a:pt x="13129" y="1650"/>
                    </a:lnTo>
                    <a:lnTo>
                      <a:pt x="13089" y="1119"/>
                    </a:lnTo>
                    <a:lnTo>
                      <a:pt x="12699" y="1043"/>
                    </a:lnTo>
                    <a:lnTo>
                      <a:pt x="12369" y="870"/>
                    </a:lnTo>
                    <a:lnTo>
                      <a:pt x="12473" y="394"/>
                    </a:lnTo>
                    <a:lnTo>
                      <a:pt x="12078" y="319"/>
                    </a:lnTo>
                    <a:lnTo>
                      <a:pt x="11916" y="0"/>
                    </a:lnTo>
                    <a:lnTo>
                      <a:pt x="11386" y="92"/>
                    </a:lnTo>
                    <a:lnTo>
                      <a:pt x="11074" y="10"/>
                    </a:lnTo>
                    <a:lnTo>
                      <a:pt x="10495" y="441"/>
                    </a:lnTo>
                    <a:lnTo>
                      <a:pt x="9934" y="507"/>
                    </a:lnTo>
                    <a:lnTo>
                      <a:pt x="9502" y="771"/>
                    </a:lnTo>
                    <a:lnTo>
                      <a:pt x="9253" y="1356"/>
                    </a:lnTo>
                    <a:lnTo>
                      <a:pt x="8880" y="1688"/>
                    </a:lnTo>
                    <a:lnTo>
                      <a:pt x="8665" y="1338"/>
                    </a:lnTo>
                    <a:lnTo>
                      <a:pt x="7990" y="1338"/>
                    </a:lnTo>
                    <a:lnTo>
                      <a:pt x="7813" y="1897"/>
                    </a:lnTo>
                    <a:lnTo>
                      <a:pt x="7941" y="2227"/>
                    </a:lnTo>
                    <a:lnTo>
                      <a:pt x="8192" y="2545"/>
                    </a:lnTo>
                    <a:lnTo>
                      <a:pt x="8335" y="3187"/>
                    </a:lnTo>
                    <a:lnTo>
                      <a:pt x="8335" y="3864"/>
                    </a:lnTo>
                    <a:lnTo>
                      <a:pt x="8763" y="4062"/>
                    </a:lnTo>
                    <a:cubicBezTo>
                      <a:pt x="8825" y="4095"/>
                      <a:pt x="8886" y="4128"/>
                      <a:pt x="8947" y="4161"/>
                    </a:cubicBezTo>
                    <a:cubicBezTo>
                      <a:pt x="9009" y="4195"/>
                      <a:pt x="9070" y="4228"/>
                      <a:pt x="9131" y="4261"/>
                    </a:cubicBezTo>
                    <a:lnTo>
                      <a:pt x="8579" y="4318"/>
                    </a:lnTo>
                    <a:lnTo>
                      <a:pt x="8537" y="4889"/>
                    </a:lnTo>
                    <a:lnTo>
                      <a:pt x="8988" y="4891"/>
                    </a:lnTo>
                    <a:lnTo>
                      <a:pt x="8937" y="5309"/>
                    </a:lnTo>
                    <a:lnTo>
                      <a:pt x="8837" y="5637"/>
                    </a:lnTo>
                    <a:lnTo>
                      <a:pt x="8507" y="5283"/>
                    </a:lnTo>
                    <a:lnTo>
                      <a:pt x="8053" y="4719"/>
                    </a:lnTo>
                    <a:lnTo>
                      <a:pt x="8147" y="4202"/>
                    </a:lnTo>
                    <a:lnTo>
                      <a:pt x="7702" y="4003"/>
                    </a:lnTo>
                    <a:lnTo>
                      <a:pt x="6940" y="4101"/>
                    </a:lnTo>
                    <a:lnTo>
                      <a:pt x="6444" y="4067"/>
                    </a:lnTo>
                    <a:lnTo>
                      <a:pt x="6101" y="4132"/>
                    </a:lnTo>
                    <a:lnTo>
                      <a:pt x="6126" y="4560"/>
                    </a:lnTo>
                    <a:lnTo>
                      <a:pt x="6591" y="4914"/>
                    </a:lnTo>
                    <a:lnTo>
                      <a:pt x="6876" y="5201"/>
                    </a:lnTo>
                    <a:lnTo>
                      <a:pt x="6180" y="5057"/>
                    </a:lnTo>
                    <a:lnTo>
                      <a:pt x="6254" y="5586"/>
                    </a:lnTo>
                    <a:lnTo>
                      <a:pt x="6359" y="6137"/>
                    </a:lnTo>
                    <a:lnTo>
                      <a:pt x="6839" y="6502"/>
                    </a:lnTo>
                    <a:lnTo>
                      <a:pt x="7319" y="6404"/>
                    </a:lnTo>
                    <a:lnTo>
                      <a:pt x="7495" y="6831"/>
                    </a:lnTo>
                    <a:lnTo>
                      <a:pt x="7740" y="7040"/>
                    </a:lnTo>
                    <a:lnTo>
                      <a:pt x="7934" y="6590"/>
                    </a:lnTo>
                    <a:lnTo>
                      <a:pt x="8128" y="6358"/>
                    </a:lnTo>
                    <a:lnTo>
                      <a:pt x="8409" y="6326"/>
                    </a:lnTo>
                    <a:lnTo>
                      <a:pt x="8200" y="6899"/>
                    </a:lnTo>
                    <a:lnTo>
                      <a:pt x="8185" y="7547"/>
                    </a:lnTo>
                    <a:lnTo>
                      <a:pt x="7889" y="8079"/>
                    </a:lnTo>
                    <a:lnTo>
                      <a:pt x="7080" y="8178"/>
                    </a:lnTo>
                    <a:lnTo>
                      <a:pt x="6696" y="8432"/>
                    </a:lnTo>
                    <a:lnTo>
                      <a:pt x="6796" y="8995"/>
                    </a:lnTo>
                    <a:lnTo>
                      <a:pt x="6687" y="9488"/>
                    </a:lnTo>
                    <a:lnTo>
                      <a:pt x="6300" y="8957"/>
                    </a:lnTo>
                    <a:lnTo>
                      <a:pt x="6316" y="8153"/>
                    </a:lnTo>
                    <a:lnTo>
                      <a:pt x="6058" y="8482"/>
                    </a:lnTo>
                    <a:lnTo>
                      <a:pt x="5543" y="8847"/>
                    </a:lnTo>
                    <a:lnTo>
                      <a:pt x="5190" y="8813"/>
                    </a:lnTo>
                    <a:lnTo>
                      <a:pt x="4985" y="9232"/>
                    </a:lnTo>
                    <a:lnTo>
                      <a:pt x="5204" y="9707"/>
                    </a:lnTo>
                    <a:lnTo>
                      <a:pt x="5455" y="10355"/>
                    </a:lnTo>
                    <a:lnTo>
                      <a:pt x="5245" y="10936"/>
                    </a:lnTo>
                    <a:lnTo>
                      <a:pt x="4885" y="10773"/>
                    </a:lnTo>
                    <a:lnTo>
                      <a:pt x="4636" y="10750"/>
                    </a:lnTo>
                    <a:lnTo>
                      <a:pt x="4317" y="10554"/>
                    </a:lnTo>
                    <a:lnTo>
                      <a:pt x="3968" y="10818"/>
                    </a:lnTo>
                    <a:lnTo>
                      <a:pt x="4221" y="11183"/>
                    </a:lnTo>
                    <a:lnTo>
                      <a:pt x="4652" y="11413"/>
                    </a:lnTo>
                    <a:lnTo>
                      <a:pt x="5047" y="11226"/>
                    </a:lnTo>
                    <a:lnTo>
                      <a:pt x="5439" y="11194"/>
                    </a:lnTo>
                    <a:lnTo>
                      <a:pt x="5289" y="11645"/>
                    </a:lnTo>
                    <a:lnTo>
                      <a:pt x="5727" y="12284"/>
                    </a:lnTo>
                    <a:lnTo>
                      <a:pt x="6154" y="12118"/>
                    </a:lnTo>
                    <a:lnTo>
                      <a:pt x="6111" y="12600"/>
                    </a:lnTo>
                    <a:lnTo>
                      <a:pt x="5834" y="13008"/>
                    </a:lnTo>
                    <a:lnTo>
                      <a:pt x="5608" y="13677"/>
                    </a:lnTo>
                    <a:lnTo>
                      <a:pt x="5987" y="13840"/>
                    </a:lnTo>
                    <a:lnTo>
                      <a:pt x="6170" y="13615"/>
                    </a:lnTo>
                    <a:lnTo>
                      <a:pt x="6727" y="13783"/>
                    </a:lnTo>
                    <a:lnTo>
                      <a:pt x="6845" y="14256"/>
                    </a:lnTo>
                    <a:lnTo>
                      <a:pt x="6988" y="14862"/>
                    </a:lnTo>
                    <a:lnTo>
                      <a:pt x="7492" y="14729"/>
                    </a:lnTo>
                    <a:lnTo>
                      <a:pt x="7610" y="14079"/>
                    </a:lnTo>
                    <a:lnTo>
                      <a:pt x="7979" y="14210"/>
                    </a:lnTo>
                    <a:lnTo>
                      <a:pt x="8238" y="14516"/>
                    </a:lnTo>
                    <a:lnTo>
                      <a:pt x="7860" y="15014"/>
                    </a:lnTo>
                    <a:lnTo>
                      <a:pt x="7464" y="15366"/>
                    </a:lnTo>
                    <a:lnTo>
                      <a:pt x="7202" y="15709"/>
                    </a:lnTo>
                    <a:lnTo>
                      <a:pt x="7054" y="16200"/>
                    </a:lnTo>
                    <a:lnTo>
                      <a:pt x="6658" y="16233"/>
                    </a:lnTo>
                    <a:lnTo>
                      <a:pt x="6293" y="16649"/>
                    </a:lnTo>
                    <a:lnTo>
                      <a:pt x="5847" y="16616"/>
                    </a:lnTo>
                    <a:lnTo>
                      <a:pt x="5268" y="16966"/>
                    </a:lnTo>
                    <a:lnTo>
                      <a:pt x="4704" y="16998"/>
                    </a:lnTo>
                    <a:lnTo>
                      <a:pt x="4510" y="17194"/>
                    </a:lnTo>
                    <a:lnTo>
                      <a:pt x="4246" y="17379"/>
                    </a:lnTo>
                    <a:lnTo>
                      <a:pt x="4027" y="17215"/>
                    </a:lnTo>
                    <a:lnTo>
                      <a:pt x="3793" y="17324"/>
                    </a:lnTo>
                    <a:lnTo>
                      <a:pt x="3444" y="17302"/>
                    </a:lnTo>
                    <a:lnTo>
                      <a:pt x="3012" y="17389"/>
                    </a:lnTo>
                    <a:lnTo>
                      <a:pt x="2700" y="17693"/>
                    </a:lnTo>
                    <a:cubicBezTo>
                      <a:pt x="2650" y="17710"/>
                      <a:pt x="2601" y="17726"/>
                      <a:pt x="2552" y="17742"/>
                    </a:cubicBezTo>
                    <a:cubicBezTo>
                      <a:pt x="2502" y="17759"/>
                      <a:pt x="2453" y="17775"/>
                      <a:pt x="2404" y="17791"/>
                    </a:cubicBezTo>
                    <a:lnTo>
                      <a:pt x="2013" y="17791"/>
                    </a:lnTo>
                    <a:lnTo>
                      <a:pt x="1733" y="17726"/>
                    </a:lnTo>
                    <a:lnTo>
                      <a:pt x="1312" y="17627"/>
                    </a:lnTo>
                    <a:lnTo>
                      <a:pt x="1385" y="17992"/>
                    </a:lnTo>
                    <a:lnTo>
                      <a:pt x="848" y="18268"/>
                    </a:lnTo>
                    <a:cubicBezTo>
                      <a:pt x="759" y="18253"/>
                      <a:pt x="670" y="18237"/>
                      <a:pt x="580" y="18221"/>
                    </a:cubicBezTo>
                    <a:cubicBezTo>
                      <a:pt x="491" y="18206"/>
                      <a:pt x="402" y="18190"/>
                      <a:pt x="313" y="18174"/>
                    </a:cubicBezTo>
                    <a:lnTo>
                      <a:pt x="0" y="18513"/>
                    </a:lnTo>
                    <a:lnTo>
                      <a:pt x="1148" y="18668"/>
                    </a:lnTo>
                    <a:lnTo>
                      <a:pt x="1717" y="18426"/>
                    </a:lnTo>
                    <a:lnTo>
                      <a:pt x="2587" y="17285"/>
                    </a:lnTo>
                    <a:lnTo>
                      <a:pt x="3657" y="17737"/>
                    </a:lnTo>
                    <a:lnTo>
                      <a:pt x="4137" y="17737"/>
                    </a:lnTo>
                    <a:lnTo>
                      <a:pt x="4642" y="17672"/>
                    </a:lnTo>
                    <a:lnTo>
                      <a:pt x="5484" y="17706"/>
                    </a:lnTo>
                    <a:lnTo>
                      <a:pt x="5744" y="17310"/>
                    </a:lnTo>
                    <a:lnTo>
                      <a:pt x="6304" y="17595"/>
                    </a:lnTo>
                    <a:lnTo>
                      <a:pt x="6592" y="17628"/>
                    </a:lnTo>
                    <a:lnTo>
                      <a:pt x="7019" y="17332"/>
                    </a:lnTo>
                    <a:lnTo>
                      <a:pt x="6971" y="17002"/>
                    </a:lnTo>
                    <a:lnTo>
                      <a:pt x="7419" y="16970"/>
                    </a:lnTo>
                    <a:lnTo>
                      <a:pt x="7747" y="16782"/>
                    </a:lnTo>
                    <a:lnTo>
                      <a:pt x="8159" y="16320"/>
                    </a:lnTo>
                    <a:lnTo>
                      <a:pt x="8258" y="15947"/>
                    </a:lnTo>
                    <a:lnTo>
                      <a:pt x="8729" y="15979"/>
                    </a:lnTo>
                    <a:lnTo>
                      <a:pt x="9291" y="15639"/>
                    </a:lnTo>
                    <a:lnTo>
                      <a:pt x="9788" y="15311"/>
                    </a:lnTo>
                    <a:lnTo>
                      <a:pt x="9619" y="14295"/>
                    </a:lnTo>
                    <a:lnTo>
                      <a:pt x="9922" y="13801"/>
                    </a:lnTo>
                    <a:lnTo>
                      <a:pt x="10362" y="13912"/>
                    </a:lnTo>
                    <a:lnTo>
                      <a:pt x="10756" y="13284"/>
                    </a:lnTo>
                    <a:lnTo>
                      <a:pt x="11143" y="12952"/>
                    </a:lnTo>
                    <a:cubicBezTo>
                      <a:pt x="11226" y="12892"/>
                      <a:pt x="11308" y="12831"/>
                      <a:pt x="11391" y="12770"/>
                    </a:cubicBezTo>
                    <a:cubicBezTo>
                      <a:pt x="11474" y="12709"/>
                      <a:pt x="11557" y="12648"/>
                      <a:pt x="11639" y="12588"/>
                    </a:cubicBezTo>
                    <a:lnTo>
                      <a:pt x="12019" y="12466"/>
                    </a:lnTo>
                    <a:lnTo>
                      <a:pt x="12185" y="12821"/>
                    </a:lnTo>
                    <a:lnTo>
                      <a:pt x="11263" y="13340"/>
                    </a:lnTo>
                    <a:lnTo>
                      <a:pt x="10910" y="13804"/>
                    </a:lnTo>
                    <a:lnTo>
                      <a:pt x="11096" y="14410"/>
                    </a:lnTo>
                    <a:lnTo>
                      <a:pt x="10843" y="14608"/>
                    </a:lnTo>
                    <a:cubicBezTo>
                      <a:pt x="10795" y="14664"/>
                      <a:pt x="10748" y="14720"/>
                      <a:pt x="10700" y="14776"/>
                    </a:cubicBezTo>
                    <a:cubicBezTo>
                      <a:pt x="10653" y="14832"/>
                      <a:pt x="10605" y="14889"/>
                      <a:pt x="10558" y="14945"/>
                    </a:cubicBezTo>
                    <a:lnTo>
                      <a:pt x="11045" y="15011"/>
                    </a:lnTo>
                    <a:lnTo>
                      <a:pt x="11296" y="14845"/>
                    </a:lnTo>
                    <a:lnTo>
                      <a:pt x="11522" y="14480"/>
                    </a:lnTo>
                    <a:lnTo>
                      <a:pt x="11916" y="14316"/>
                    </a:lnTo>
                    <a:lnTo>
                      <a:pt x="12335" y="14216"/>
                    </a:lnTo>
                    <a:lnTo>
                      <a:pt x="12696" y="13952"/>
                    </a:lnTo>
                    <a:lnTo>
                      <a:pt x="12569" y="13522"/>
                    </a:lnTo>
                    <a:lnTo>
                      <a:pt x="12493" y="13203"/>
                    </a:lnTo>
                    <a:lnTo>
                      <a:pt x="12687" y="12983"/>
                    </a:lnTo>
                    <a:lnTo>
                      <a:pt x="12990" y="12929"/>
                    </a:lnTo>
                    <a:lnTo>
                      <a:pt x="13410" y="13084"/>
                    </a:lnTo>
                    <a:lnTo>
                      <a:pt x="13713" y="13215"/>
                    </a:lnTo>
                    <a:lnTo>
                      <a:pt x="13881" y="13644"/>
                    </a:lnTo>
                    <a:lnTo>
                      <a:pt x="13815" y="13952"/>
                    </a:lnTo>
                    <a:lnTo>
                      <a:pt x="14091" y="14240"/>
                    </a:lnTo>
                    <a:lnTo>
                      <a:pt x="14487" y="14505"/>
                    </a:lnTo>
                    <a:lnTo>
                      <a:pt x="15017" y="14804"/>
                    </a:lnTo>
                    <a:lnTo>
                      <a:pt x="15522" y="14838"/>
                    </a:lnTo>
                    <a:lnTo>
                      <a:pt x="15859" y="15003"/>
                    </a:lnTo>
                    <a:lnTo>
                      <a:pt x="16314" y="15394"/>
                    </a:lnTo>
                    <a:lnTo>
                      <a:pt x="16972" y="15903"/>
                    </a:lnTo>
                    <a:lnTo>
                      <a:pt x="17617" y="16409"/>
                    </a:lnTo>
                    <a:cubicBezTo>
                      <a:pt x="17675" y="16447"/>
                      <a:pt x="17734" y="16486"/>
                      <a:pt x="17793" y="16524"/>
                    </a:cubicBezTo>
                    <a:cubicBezTo>
                      <a:pt x="17851" y="16562"/>
                      <a:pt x="17910" y="16601"/>
                      <a:pt x="17969" y="16639"/>
                    </a:cubicBezTo>
                    <a:lnTo>
                      <a:pt x="18093" y="17264"/>
                    </a:lnTo>
                    <a:lnTo>
                      <a:pt x="18388" y="16858"/>
                    </a:lnTo>
                    <a:cubicBezTo>
                      <a:pt x="18341" y="16607"/>
                      <a:pt x="18496" y="16370"/>
                      <a:pt x="18692" y="16393"/>
                    </a:cubicBezTo>
                    <a:cubicBezTo>
                      <a:pt x="18900" y="16418"/>
                      <a:pt x="19021" y="16715"/>
                      <a:pt x="18920" y="16956"/>
                    </a:cubicBezTo>
                    <a:lnTo>
                      <a:pt x="18652" y="17176"/>
                    </a:lnTo>
                    <a:lnTo>
                      <a:pt x="18459" y="17340"/>
                    </a:lnTo>
                    <a:lnTo>
                      <a:pt x="18382" y="17979"/>
                    </a:lnTo>
                    <a:lnTo>
                      <a:pt x="18790" y="18411"/>
                    </a:lnTo>
                    <a:lnTo>
                      <a:pt x="18590" y="18775"/>
                    </a:lnTo>
                    <a:lnTo>
                      <a:pt x="18958" y="19240"/>
                    </a:lnTo>
                    <a:lnTo>
                      <a:pt x="19252" y="19295"/>
                    </a:lnTo>
                    <a:lnTo>
                      <a:pt x="19252" y="18821"/>
                    </a:lnTo>
                    <a:lnTo>
                      <a:pt x="19363" y="18456"/>
                    </a:lnTo>
                    <a:lnTo>
                      <a:pt x="19622" y="18590"/>
                    </a:lnTo>
                    <a:lnTo>
                      <a:pt x="19695" y="19128"/>
                    </a:lnTo>
                    <a:lnTo>
                      <a:pt x="19664" y="19718"/>
                    </a:lnTo>
                    <a:lnTo>
                      <a:pt x="19806" y="20111"/>
                    </a:lnTo>
                    <a:lnTo>
                      <a:pt x="19932" y="20696"/>
                    </a:lnTo>
                    <a:lnTo>
                      <a:pt x="19958" y="21600"/>
                    </a:lnTo>
                    <a:lnTo>
                      <a:pt x="20334" y="20903"/>
                    </a:lnTo>
                    <a:lnTo>
                      <a:pt x="20692" y="21254"/>
                    </a:lnTo>
                    <a:lnTo>
                      <a:pt x="21163" y="20967"/>
                    </a:lnTo>
                    <a:lnTo>
                      <a:pt x="21600" y="20768"/>
                    </a:lnTo>
                    <a:lnTo>
                      <a:pt x="21525" y="20063"/>
                    </a:lnTo>
                    <a:lnTo>
                      <a:pt x="21155" y="20009"/>
                    </a:lnTo>
                    <a:lnTo>
                      <a:pt x="20627" y="19976"/>
                    </a:lnTo>
                    <a:lnTo>
                      <a:pt x="21133" y="19528"/>
                    </a:lnTo>
                    <a:lnTo>
                      <a:pt x="20966" y="18970"/>
                    </a:lnTo>
                    <a:lnTo>
                      <a:pt x="20899" y="18406"/>
                    </a:lnTo>
                    <a:lnTo>
                      <a:pt x="20486" y="18210"/>
                    </a:lnTo>
                    <a:lnTo>
                      <a:pt x="19889" y="18090"/>
                    </a:lnTo>
                    <a:lnTo>
                      <a:pt x="19796" y="17219"/>
                    </a:lnTo>
                    <a:lnTo>
                      <a:pt x="19604" y="16699"/>
                    </a:lnTo>
                    <a:lnTo>
                      <a:pt x="19309" y="16092"/>
                    </a:lnTo>
                    <a:lnTo>
                      <a:pt x="19007" y="15717"/>
                    </a:lnTo>
                    <a:lnTo>
                      <a:pt x="18491" y="15368"/>
                    </a:lnTo>
                    <a:lnTo>
                      <a:pt x="18037" y="15522"/>
                    </a:lnTo>
                    <a:lnTo>
                      <a:pt x="17920" y="16093"/>
                    </a:lnTo>
                    <a:lnTo>
                      <a:pt x="17619" y="15994"/>
                    </a:lnTo>
                    <a:lnTo>
                      <a:pt x="17401" y="15182"/>
                    </a:lnTo>
                    <a:lnTo>
                      <a:pt x="17267" y="14763"/>
                    </a:lnTo>
                    <a:lnTo>
                      <a:pt x="16719" y="14882"/>
                    </a:lnTo>
                    <a:lnTo>
                      <a:pt x="16415" y="14652"/>
                    </a:lnTo>
                    <a:lnTo>
                      <a:pt x="15981" y="14587"/>
                    </a:lnTo>
                    <a:lnTo>
                      <a:pt x="16579" y="3158"/>
                    </a:lnTo>
                    <a:close/>
                  </a:path>
                </a:pathLst>
              </a:custGeom>
              <a:solidFill>
                <a:srgbClr val="E0E4E6"/>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65" name="AutoShape 53">
                <a:extLst>
                  <a:ext uri="{FF2B5EF4-FFF2-40B4-BE49-F238E27FC236}">
                    <a16:creationId xmlns="" xmlns:a14="http://schemas.microsoft.com/office/drawing/2010/main" xmlns:a16="http://schemas.microsoft.com/office/drawing/2014/main" id="{1E5A340B-86C5-4E0E-BA85-97B6A37D651E}"/>
                  </a:ext>
                </a:extLst>
              </p:cNvPr>
              <p:cNvSpPr>
                <a:spLocks/>
              </p:cNvSpPr>
              <p:nvPr/>
            </p:nvSpPr>
            <p:spPr bwMode="auto">
              <a:xfrm>
                <a:off x="4601055" y="8526081"/>
                <a:ext cx="95260" cy="117470"/>
              </a:xfrm>
              <a:custGeom>
                <a:avLst/>
                <a:gdLst>
                  <a:gd name="T0" fmla="*/ 47630 w 21600"/>
                  <a:gd name="T1" fmla="*/ 58735 h 21600"/>
                  <a:gd name="T2" fmla="*/ 47630 w 21600"/>
                  <a:gd name="T3" fmla="*/ 58735 h 21600"/>
                  <a:gd name="T4" fmla="*/ 47630 w 21600"/>
                  <a:gd name="T5" fmla="*/ 58735 h 21600"/>
                  <a:gd name="T6" fmla="*/ 47630 w 21600"/>
                  <a:gd name="T7" fmla="*/ 587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252" y="0"/>
                    </a:moveTo>
                    <a:lnTo>
                      <a:pt x="0" y="6679"/>
                    </a:lnTo>
                    <a:lnTo>
                      <a:pt x="2125" y="19385"/>
                    </a:lnTo>
                    <a:lnTo>
                      <a:pt x="21600" y="21600"/>
                    </a:lnTo>
                    <a:lnTo>
                      <a:pt x="12252"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66" name="AutoShape 54">
                <a:extLst>
                  <a:ext uri="{FF2B5EF4-FFF2-40B4-BE49-F238E27FC236}">
                    <a16:creationId xmlns="" xmlns:a14="http://schemas.microsoft.com/office/drawing/2010/main" xmlns:a16="http://schemas.microsoft.com/office/drawing/2014/main" id="{11927966-FAFE-4540-813A-74D63C652D62}"/>
                  </a:ext>
                </a:extLst>
              </p:cNvPr>
              <p:cNvSpPr>
                <a:spLocks/>
              </p:cNvSpPr>
              <p:nvPr/>
            </p:nvSpPr>
            <p:spPr bwMode="auto">
              <a:xfrm>
                <a:off x="4810627" y="8429248"/>
                <a:ext cx="201634" cy="223827"/>
              </a:xfrm>
              <a:custGeom>
                <a:avLst/>
                <a:gdLst>
                  <a:gd name="T0" fmla="*/ 100817 w 21600"/>
                  <a:gd name="T1" fmla="*/ 111914 h 21600"/>
                  <a:gd name="T2" fmla="*/ 100817 w 21600"/>
                  <a:gd name="T3" fmla="*/ 111914 h 21600"/>
                  <a:gd name="T4" fmla="*/ 100817 w 21600"/>
                  <a:gd name="T5" fmla="*/ 111914 h 21600"/>
                  <a:gd name="T6" fmla="*/ 100817 w 21600"/>
                  <a:gd name="T7" fmla="*/ 1119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124" y="773"/>
                    </a:moveTo>
                    <a:lnTo>
                      <a:pt x="6211" y="0"/>
                    </a:lnTo>
                    <a:lnTo>
                      <a:pt x="0" y="5608"/>
                    </a:lnTo>
                    <a:lnTo>
                      <a:pt x="4085" y="13684"/>
                    </a:lnTo>
                    <a:lnTo>
                      <a:pt x="10213" y="21600"/>
                    </a:lnTo>
                    <a:lnTo>
                      <a:pt x="17845" y="18679"/>
                    </a:lnTo>
                    <a:lnTo>
                      <a:pt x="18784" y="9691"/>
                    </a:lnTo>
                    <a:lnTo>
                      <a:pt x="21600" y="3957"/>
                    </a:lnTo>
                    <a:lnTo>
                      <a:pt x="14124" y="773"/>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67" name="AutoShape 55">
                <a:extLst>
                  <a:ext uri="{FF2B5EF4-FFF2-40B4-BE49-F238E27FC236}">
                    <a16:creationId xmlns="" xmlns:a14="http://schemas.microsoft.com/office/drawing/2010/main" xmlns:a16="http://schemas.microsoft.com/office/drawing/2014/main" id="{3FE313D6-18BB-4686-BFB6-BA4A64910B6F}"/>
                  </a:ext>
                </a:extLst>
              </p:cNvPr>
              <p:cNvSpPr>
                <a:spLocks/>
              </p:cNvSpPr>
              <p:nvPr/>
            </p:nvSpPr>
            <p:spPr bwMode="auto">
              <a:xfrm>
                <a:off x="5401239" y="8653075"/>
                <a:ext cx="268316" cy="217478"/>
              </a:xfrm>
              <a:custGeom>
                <a:avLst/>
                <a:gdLst>
                  <a:gd name="T0" fmla="*/ 134158 w 21600"/>
                  <a:gd name="T1" fmla="*/ 108739 h 21600"/>
                  <a:gd name="T2" fmla="*/ 134158 w 21600"/>
                  <a:gd name="T3" fmla="*/ 108739 h 21600"/>
                  <a:gd name="T4" fmla="*/ 134158 w 21600"/>
                  <a:gd name="T5" fmla="*/ 108739 h 21600"/>
                  <a:gd name="T6" fmla="*/ 134158 w 21600"/>
                  <a:gd name="T7" fmla="*/ 10873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036" y="0"/>
                    </a:moveTo>
                    <a:lnTo>
                      <a:pt x="3949" y="7352"/>
                    </a:lnTo>
                    <a:lnTo>
                      <a:pt x="0" y="9182"/>
                    </a:lnTo>
                    <a:lnTo>
                      <a:pt x="4112" y="15083"/>
                    </a:lnTo>
                    <a:lnTo>
                      <a:pt x="7016" y="19433"/>
                    </a:lnTo>
                    <a:lnTo>
                      <a:pt x="11945" y="21600"/>
                    </a:lnTo>
                    <a:lnTo>
                      <a:pt x="17850" y="20744"/>
                    </a:lnTo>
                    <a:lnTo>
                      <a:pt x="21600" y="15665"/>
                    </a:lnTo>
                    <a:lnTo>
                      <a:pt x="19489" y="11914"/>
                    </a:lnTo>
                    <a:lnTo>
                      <a:pt x="13983" y="8017"/>
                    </a:lnTo>
                    <a:lnTo>
                      <a:pt x="11990" y="2392"/>
                    </a:lnTo>
                    <a:lnTo>
                      <a:pt x="8036"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68" name="AutoShape 56">
                <a:extLst>
                  <a:ext uri="{FF2B5EF4-FFF2-40B4-BE49-F238E27FC236}">
                    <a16:creationId xmlns="" xmlns:a14="http://schemas.microsoft.com/office/drawing/2010/main" xmlns:a16="http://schemas.microsoft.com/office/drawing/2014/main" id="{B0B3DC3C-1B00-43C2-B00D-1BC825AFE1AA}"/>
                  </a:ext>
                </a:extLst>
              </p:cNvPr>
              <p:cNvSpPr>
                <a:spLocks/>
              </p:cNvSpPr>
              <p:nvPr/>
            </p:nvSpPr>
            <p:spPr bwMode="auto">
              <a:xfrm>
                <a:off x="5755289" y="8888015"/>
                <a:ext cx="336585" cy="101595"/>
              </a:xfrm>
              <a:custGeom>
                <a:avLst/>
                <a:gdLst>
                  <a:gd name="T0" fmla="*/ 168293 w 21330"/>
                  <a:gd name="T1" fmla="*/ 61362 h 19565"/>
                  <a:gd name="T2" fmla="*/ 168293 w 21330"/>
                  <a:gd name="T3" fmla="*/ 61362 h 19565"/>
                  <a:gd name="T4" fmla="*/ 168293 w 21330"/>
                  <a:gd name="T5" fmla="*/ 61362 h 19565"/>
                  <a:gd name="T6" fmla="*/ 168293 w 21330"/>
                  <a:gd name="T7" fmla="*/ 61362 h 195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30" h="19565">
                    <a:moveTo>
                      <a:pt x="12959" y="6242"/>
                    </a:moveTo>
                    <a:lnTo>
                      <a:pt x="9026" y="5474"/>
                    </a:lnTo>
                    <a:lnTo>
                      <a:pt x="4789" y="2248"/>
                    </a:lnTo>
                    <a:lnTo>
                      <a:pt x="0" y="8759"/>
                    </a:lnTo>
                    <a:lnTo>
                      <a:pt x="3804" y="14579"/>
                    </a:lnTo>
                    <a:lnTo>
                      <a:pt x="11183" y="17089"/>
                    </a:lnTo>
                    <a:lnTo>
                      <a:pt x="15302" y="19565"/>
                    </a:lnTo>
                    <a:lnTo>
                      <a:pt x="18796" y="13184"/>
                    </a:lnTo>
                    <a:cubicBezTo>
                      <a:pt x="20281" y="14141"/>
                      <a:pt x="21600" y="10167"/>
                      <a:pt x="21283" y="5691"/>
                    </a:cubicBezTo>
                    <a:cubicBezTo>
                      <a:pt x="20777" y="-1457"/>
                      <a:pt x="17466" y="-2035"/>
                      <a:pt x="16690" y="4888"/>
                    </a:cubicBezTo>
                    <a:lnTo>
                      <a:pt x="12959" y="6242"/>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69" name="AutoShape 57">
                <a:extLst>
                  <a:ext uri="{FF2B5EF4-FFF2-40B4-BE49-F238E27FC236}">
                    <a16:creationId xmlns="" xmlns:a14="http://schemas.microsoft.com/office/drawing/2010/main" xmlns:a16="http://schemas.microsoft.com/office/drawing/2014/main" id="{2A33A4A3-A33D-4F78-B6F8-D28A9771EAED}"/>
                  </a:ext>
                </a:extLst>
              </p:cNvPr>
              <p:cNvSpPr>
                <a:spLocks/>
              </p:cNvSpPr>
              <p:nvPr/>
            </p:nvSpPr>
            <p:spPr bwMode="auto">
              <a:xfrm>
                <a:off x="6068059" y="8986435"/>
                <a:ext cx="268316" cy="200016"/>
              </a:xfrm>
              <a:custGeom>
                <a:avLst/>
                <a:gdLst>
                  <a:gd name="T0" fmla="*/ 134158 w 21600"/>
                  <a:gd name="T1" fmla="*/ 100008 h 21600"/>
                  <a:gd name="T2" fmla="*/ 134158 w 21600"/>
                  <a:gd name="T3" fmla="*/ 100008 h 21600"/>
                  <a:gd name="T4" fmla="*/ 134158 w 21600"/>
                  <a:gd name="T5" fmla="*/ 100008 h 21600"/>
                  <a:gd name="T6" fmla="*/ 134158 w 21600"/>
                  <a:gd name="T7" fmla="*/ 1000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11" y="4019"/>
                    </a:moveTo>
                    <a:lnTo>
                      <a:pt x="5336" y="2613"/>
                    </a:lnTo>
                    <a:lnTo>
                      <a:pt x="91" y="0"/>
                    </a:lnTo>
                    <a:lnTo>
                      <a:pt x="0" y="5744"/>
                    </a:lnTo>
                    <a:lnTo>
                      <a:pt x="3162" y="8899"/>
                    </a:lnTo>
                    <a:lnTo>
                      <a:pt x="6655" y="12174"/>
                    </a:lnTo>
                    <a:lnTo>
                      <a:pt x="9427" y="18286"/>
                    </a:lnTo>
                    <a:lnTo>
                      <a:pt x="12213" y="21600"/>
                    </a:lnTo>
                    <a:lnTo>
                      <a:pt x="18092" y="20171"/>
                    </a:lnTo>
                    <a:lnTo>
                      <a:pt x="21600" y="15092"/>
                    </a:lnTo>
                    <a:lnTo>
                      <a:pt x="10811" y="4019"/>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70" name="AutoShape 58">
                <a:extLst>
                  <a:ext uri="{FF2B5EF4-FFF2-40B4-BE49-F238E27FC236}">
                    <a16:creationId xmlns="" xmlns:a14="http://schemas.microsoft.com/office/drawing/2010/main" xmlns:a16="http://schemas.microsoft.com/office/drawing/2014/main" id="{28518DB7-159B-487A-B06C-5E4607F1FECE}"/>
                  </a:ext>
                </a:extLst>
              </p:cNvPr>
              <p:cNvSpPr>
                <a:spLocks/>
              </p:cNvSpPr>
              <p:nvPr/>
            </p:nvSpPr>
            <p:spPr bwMode="auto">
              <a:xfrm>
                <a:off x="5925169" y="9015009"/>
                <a:ext cx="123838" cy="122233"/>
              </a:xfrm>
              <a:custGeom>
                <a:avLst/>
                <a:gdLst>
                  <a:gd name="T0" fmla="*/ 61919 w 21600"/>
                  <a:gd name="T1" fmla="*/ 61117 h 21600"/>
                  <a:gd name="T2" fmla="*/ 61919 w 21600"/>
                  <a:gd name="T3" fmla="*/ 61117 h 21600"/>
                  <a:gd name="T4" fmla="*/ 61919 w 21600"/>
                  <a:gd name="T5" fmla="*/ 61117 h 21600"/>
                  <a:gd name="T6" fmla="*/ 61919 w 21600"/>
                  <a:gd name="T7" fmla="*/ 6111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269" y="4594"/>
                    </a:moveTo>
                    <a:lnTo>
                      <a:pt x="2240" y="0"/>
                    </a:lnTo>
                    <a:lnTo>
                      <a:pt x="0" y="10734"/>
                    </a:lnTo>
                    <a:lnTo>
                      <a:pt x="12481" y="21600"/>
                    </a:lnTo>
                    <a:lnTo>
                      <a:pt x="21600" y="17006"/>
                    </a:lnTo>
                    <a:lnTo>
                      <a:pt x="14269" y="4594"/>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71" name="AutoShape 59">
                <a:extLst>
                  <a:ext uri="{FF2B5EF4-FFF2-40B4-BE49-F238E27FC236}">
                    <a16:creationId xmlns="" xmlns:a14="http://schemas.microsoft.com/office/drawing/2010/main" xmlns:a16="http://schemas.microsoft.com/office/drawing/2014/main" id="{42BD42BA-720D-47A1-A1DB-F64F894EA110}"/>
                  </a:ext>
                </a:extLst>
              </p:cNvPr>
              <p:cNvSpPr>
                <a:spLocks/>
              </p:cNvSpPr>
              <p:nvPr/>
            </p:nvSpPr>
            <p:spPr bwMode="auto">
              <a:xfrm>
                <a:off x="6060121" y="9168990"/>
                <a:ext cx="80970" cy="88896"/>
              </a:xfrm>
              <a:custGeom>
                <a:avLst/>
                <a:gdLst>
                  <a:gd name="T0" fmla="*/ 40485 w 21600"/>
                  <a:gd name="T1" fmla="*/ 44448 h 21600"/>
                  <a:gd name="T2" fmla="*/ 40485 w 21600"/>
                  <a:gd name="T3" fmla="*/ 44448 h 21600"/>
                  <a:gd name="T4" fmla="*/ 40485 w 21600"/>
                  <a:gd name="T5" fmla="*/ 44448 h 21600"/>
                  <a:gd name="T6" fmla="*/ 40485 w 21600"/>
                  <a:gd name="T7" fmla="*/ 4444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361" y="0"/>
                    </a:moveTo>
                    <a:lnTo>
                      <a:pt x="0" y="15945"/>
                    </a:lnTo>
                    <a:lnTo>
                      <a:pt x="18834" y="21600"/>
                    </a:lnTo>
                    <a:lnTo>
                      <a:pt x="21600" y="3693"/>
                    </a:lnTo>
                    <a:lnTo>
                      <a:pt x="7361"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72" name="AutoShape 60">
                <a:extLst>
                  <a:ext uri="{FF2B5EF4-FFF2-40B4-BE49-F238E27FC236}">
                    <a16:creationId xmlns="" xmlns:a14="http://schemas.microsoft.com/office/drawing/2010/main" xmlns:a16="http://schemas.microsoft.com/office/drawing/2014/main" id="{1980EF6A-5540-4196-A3E3-E0AA89C71640}"/>
                  </a:ext>
                </a:extLst>
              </p:cNvPr>
              <p:cNvSpPr>
                <a:spLocks/>
              </p:cNvSpPr>
              <p:nvPr/>
            </p:nvSpPr>
            <p:spPr bwMode="auto">
              <a:xfrm>
                <a:off x="6312559" y="9321383"/>
                <a:ext cx="554096" cy="615922"/>
              </a:xfrm>
              <a:custGeom>
                <a:avLst/>
                <a:gdLst>
                  <a:gd name="T0" fmla="*/ 277048 w 21600"/>
                  <a:gd name="T1" fmla="*/ 307961 h 21600"/>
                  <a:gd name="T2" fmla="*/ 277048 w 21600"/>
                  <a:gd name="T3" fmla="*/ 307961 h 21600"/>
                  <a:gd name="T4" fmla="*/ 277048 w 21600"/>
                  <a:gd name="T5" fmla="*/ 307961 h 21600"/>
                  <a:gd name="T6" fmla="*/ 277048 w 21600"/>
                  <a:gd name="T7" fmla="*/ 30796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683" y="0"/>
                    </a:moveTo>
                    <a:lnTo>
                      <a:pt x="3241" y="2088"/>
                    </a:lnTo>
                    <a:lnTo>
                      <a:pt x="4733" y="5464"/>
                    </a:lnTo>
                    <a:lnTo>
                      <a:pt x="2353" y="6845"/>
                    </a:lnTo>
                    <a:lnTo>
                      <a:pt x="0" y="7244"/>
                    </a:lnTo>
                    <a:lnTo>
                      <a:pt x="933" y="10271"/>
                    </a:lnTo>
                    <a:lnTo>
                      <a:pt x="2871" y="13812"/>
                    </a:lnTo>
                    <a:lnTo>
                      <a:pt x="3477" y="16118"/>
                    </a:lnTo>
                    <a:lnTo>
                      <a:pt x="3135" y="18734"/>
                    </a:lnTo>
                    <a:lnTo>
                      <a:pt x="5401" y="19659"/>
                    </a:lnTo>
                    <a:lnTo>
                      <a:pt x="6242" y="21600"/>
                    </a:lnTo>
                    <a:lnTo>
                      <a:pt x="8965" y="21292"/>
                    </a:lnTo>
                    <a:lnTo>
                      <a:pt x="10611" y="18214"/>
                    </a:lnTo>
                    <a:lnTo>
                      <a:pt x="14018" y="16363"/>
                    </a:lnTo>
                    <a:lnTo>
                      <a:pt x="16711" y="16208"/>
                    </a:lnTo>
                    <a:lnTo>
                      <a:pt x="20296" y="15078"/>
                    </a:lnTo>
                    <a:lnTo>
                      <a:pt x="21600" y="13638"/>
                    </a:lnTo>
                    <a:lnTo>
                      <a:pt x="21094" y="12006"/>
                    </a:lnTo>
                    <a:lnTo>
                      <a:pt x="19220" y="10779"/>
                    </a:lnTo>
                    <a:lnTo>
                      <a:pt x="16939" y="7231"/>
                    </a:lnTo>
                    <a:lnTo>
                      <a:pt x="14902" y="5233"/>
                    </a:lnTo>
                    <a:lnTo>
                      <a:pt x="13319" y="4519"/>
                    </a:lnTo>
                    <a:lnTo>
                      <a:pt x="11680" y="3137"/>
                    </a:lnTo>
                    <a:lnTo>
                      <a:pt x="10269" y="2110"/>
                    </a:lnTo>
                    <a:lnTo>
                      <a:pt x="7753" y="2110"/>
                    </a:lnTo>
                    <a:lnTo>
                      <a:pt x="6285" y="85"/>
                    </a:lnTo>
                    <a:lnTo>
                      <a:pt x="3683"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73" name="AutoShape 61">
                <a:extLst>
                  <a:ext uri="{FF2B5EF4-FFF2-40B4-BE49-F238E27FC236}">
                    <a16:creationId xmlns="" xmlns:a14="http://schemas.microsoft.com/office/drawing/2010/main" xmlns:a16="http://schemas.microsoft.com/office/drawing/2014/main" id="{ED3CEF45-0BF4-488D-8A0D-6E5C2181CE74}"/>
                  </a:ext>
                </a:extLst>
              </p:cNvPr>
              <p:cNvSpPr>
                <a:spLocks/>
              </p:cNvSpPr>
              <p:nvPr/>
            </p:nvSpPr>
            <p:spPr bwMode="auto">
              <a:xfrm>
                <a:off x="2724434" y="9380117"/>
                <a:ext cx="354050" cy="300025"/>
              </a:xfrm>
              <a:custGeom>
                <a:avLst/>
                <a:gdLst>
                  <a:gd name="T0" fmla="*/ 177025 w 21600"/>
                  <a:gd name="T1" fmla="*/ 150013 h 21600"/>
                  <a:gd name="T2" fmla="*/ 177025 w 21600"/>
                  <a:gd name="T3" fmla="*/ 150013 h 21600"/>
                  <a:gd name="T4" fmla="*/ 177025 w 21600"/>
                  <a:gd name="T5" fmla="*/ 150013 h 21600"/>
                  <a:gd name="T6" fmla="*/ 177025 w 21600"/>
                  <a:gd name="T7" fmla="*/ 1500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738" y="0"/>
                    </a:moveTo>
                    <a:lnTo>
                      <a:pt x="13452" y="3174"/>
                    </a:lnTo>
                    <a:lnTo>
                      <a:pt x="9660" y="5417"/>
                    </a:lnTo>
                    <a:lnTo>
                      <a:pt x="3225" y="8273"/>
                    </a:lnTo>
                    <a:lnTo>
                      <a:pt x="2944" y="13244"/>
                    </a:lnTo>
                    <a:lnTo>
                      <a:pt x="6318" y="16735"/>
                    </a:lnTo>
                    <a:lnTo>
                      <a:pt x="1684" y="18216"/>
                    </a:lnTo>
                    <a:cubicBezTo>
                      <a:pt x="1404" y="18780"/>
                      <a:pt x="1123" y="19344"/>
                      <a:pt x="842" y="19908"/>
                    </a:cubicBezTo>
                    <a:cubicBezTo>
                      <a:pt x="561" y="20472"/>
                      <a:pt x="281" y="21036"/>
                      <a:pt x="0" y="21600"/>
                    </a:cubicBezTo>
                    <a:lnTo>
                      <a:pt x="5853" y="21283"/>
                    </a:lnTo>
                    <a:lnTo>
                      <a:pt x="8516" y="19710"/>
                    </a:lnTo>
                    <a:lnTo>
                      <a:pt x="12300" y="13746"/>
                    </a:lnTo>
                    <a:lnTo>
                      <a:pt x="15344" y="11233"/>
                    </a:lnTo>
                    <a:lnTo>
                      <a:pt x="21600" y="9330"/>
                    </a:lnTo>
                    <a:lnTo>
                      <a:pt x="17693" y="6804"/>
                    </a:lnTo>
                    <a:lnTo>
                      <a:pt x="20021" y="2955"/>
                    </a:lnTo>
                    <a:lnTo>
                      <a:pt x="17738"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74" name="AutoShape 62">
                <a:extLst>
                  <a:ext uri="{FF2B5EF4-FFF2-40B4-BE49-F238E27FC236}">
                    <a16:creationId xmlns="" xmlns:a14="http://schemas.microsoft.com/office/drawing/2010/main" xmlns:a16="http://schemas.microsoft.com/office/drawing/2014/main" id="{876D5F06-EDEE-4811-8B68-1E9CEF1EAE4D}"/>
                  </a:ext>
                </a:extLst>
              </p:cNvPr>
              <p:cNvSpPr>
                <a:spLocks/>
              </p:cNvSpPr>
              <p:nvPr/>
            </p:nvSpPr>
            <p:spPr bwMode="auto">
              <a:xfrm>
                <a:off x="1444776" y="8956274"/>
                <a:ext cx="107961" cy="88896"/>
              </a:xfrm>
              <a:custGeom>
                <a:avLst/>
                <a:gdLst>
                  <a:gd name="T0" fmla="*/ 53981 w 21600"/>
                  <a:gd name="T1" fmla="*/ 44448 h 21600"/>
                  <a:gd name="T2" fmla="*/ 53981 w 21600"/>
                  <a:gd name="T3" fmla="*/ 44448 h 21600"/>
                  <a:gd name="T4" fmla="*/ 53981 w 21600"/>
                  <a:gd name="T5" fmla="*/ 44448 h 21600"/>
                  <a:gd name="T6" fmla="*/ 53981 w 21600"/>
                  <a:gd name="T7" fmla="*/ 4444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lnTo>
                      <a:pt x="8533" y="1032"/>
                    </a:lnTo>
                    <a:lnTo>
                      <a:pt x="0" y="21600"/>
                    </a:lnTo>
                    <a:lnTo>
                      <a:pt x="17000" y="20415"/>
                    </a:lnTo>
                    <a:lnTo>
                      <a:pt x="21600"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75" name="AutoShape 63">
                <a:extLst>
                  <a:ext uri="{FF2B5EF4-FFF2-40B4-BE49-F238E27FC236}">
                    <a16:creationId xmlns="" xmlns:a14="http://schemas.microsoft.com/office/drawing/2010/main" xmlns:a16="http://schemas.microsoft.com/office/drawing/2014/main" id="{DC52A3A0-EA86-4AEF-A77B-999EDF083C68}"/>
                  </a:ext>
                </a:extLst>
              </p:cNvPr>
              <p:cNvSpPr>
                <a:spLocks/>
              </p:cNvSpPr>
              <p:nvPr/>
            </p:nvSpPr>
            <p:spPr bwMode="auto">
              <a:xfrm>
                <a:off x="1903612" y="8011754"/>
                <a:ext cx="188932" cy="241289"/>
              </a:xfrm>
              <a:custGeom>
                <a:avLst/>
                <a:gdLst>
                  <a:gd name="T0" fmla="*/ 94466 w 21600"/>
                  <a:gd name="T1" fmla="*/ 120645 h 21600"/>
                  <a:gd name="T2" fmla="*/ 94466 w 21600"/>
                  <a:gd name="T3" fmla="*/ 120645 h 21600"/>
                  <a:gd name="T4" fmla="*/ 94466 w 21600"/>
                  <a:gd name="T5" fmla="*/ 120645 h 21600"/>
                  <a:gd name="T6" fmla="*/ 94466 w 21600"/>
                  <a:gd name="T7" fmla="*/ 1206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723" y="0"/>
                    </a:moveTo>
                    <a:lnTo>
                      <a:pt x="3326" y="2981"/>
                    </a:lnTo>
                    <a:lnTo>
                      <a:pt x="0" y="6656"/>
                    </a:lnTo>
                    <a:lnTo>
                      <a:pt x="7004" y="9151"/>
                    </a:lnTo>
                    <a:lnTo>
                      <a:pt x="11321" y="15031"/>
                    </a:lnTo>
                    <a:lnTo>
                      <a:pt x="16324" y="21600"/>
                    </a:lnTo>
                    <a:lnTo>
                      <a:pt x="21600" y="20828"/>
                    </a:lnTo>
                    <a:lnTo>
                      <a:pt x="19098" y="10859"/>
                    </a:lnTo>
                    <a:lnTo>
                      <a:pt x="15928" y="7869"/>
                    </a:lnTo>
                    <a:lnTo>
                      <a:pt x="8485" y="5144"/>
                    </a:lnTo>
                    <a:lnTo>
                      <a:pt x="7723"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76" name="AutoShape 64">
                <a:extLst>
                  <a:ext uri="{FF2B5EF4-FFF2-40B4-BE49-F238E27FC236}">
                    <a16:creationId xmlns="" xmlns:a14="http://schemas.microsoft.com/office/drawing/2010/main" xmlns:a16="http://schemas.microsoft.com/office/drawing/2014/main" id="{B44D2A02-19C1-4B4F-951F-E24CBC67305D}"/>
                  </a:ext>
                </a:extLst>
              </p:cNvPr>
              <p:cNvSpPr>
                <a:spLocks/>
              </p:cNvSpPr>
              <p:nvPr/>
            </p:nvSpPr>
            <p:spPr bwMode="auto">
              <a:xfrm>
                <a:off x="1544799" y="8332414"/>
                <a:ext cx="101611" cy="187317"/>
              </a:xfrm>
              <a:custGeom>
                <a:avLst/>
                <a:gdLst>
                  <a:gd name="T0" fmla="*/ 50806 w 21600"/>
                  <a:gd name="T1" fmla="*/ 93659 h 21600"/>
                  <a:gd name="T2" fmla="*/ 50806 w 21600"/>
                  <a:gd name="T3" fmla="*/ 93659 h 21600"/>
                  <a:gd name="T4" fmla="*/ 50806 w 21600"/>
                  <a:gd name="T5" fmla="*/ 93659 h 21600"/>
                  <a:gd name="T6" fmla="*/ 50806 w 21600"/>
                  <a:gd name="T7" fmla="*/ 9365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177" y="0"/>
                    </a:moveTo>
                    <a:lnTo>
                      <a:pt x="0" y="10760"/>
                    </a:lnTo>
                    <a:lnTo>
                      <a:pt x="7667" y="14695"/>
                    </a:lnTo>
                    <a:lnTo>
                      <a:pt x="11365" y="21600"/>
                    </a:lnTo>
                    <a:lnTo>
                      <a:pt x="21600" y="20604"/>
                    </a:lnTo>
                    <a:lnTo>
                      <a:pt x="20666" y="14018"/>
                    </a:lnTo>
                    <a:lnTo>
                      <a:pt x="10081" y="8979"/>
                    </a:lnTo>
                    <a:lnTo>
                      <a:pt x="5177"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77" name="AutoShape 65">
                <a:extLst>
                  <a:ext uri="{FF2B5EF4-FFF2-40B4-BE49-F238E27FC236}">
                    <a16:creationId xmlns="" xmlns:a14="http://schemas.microsoft.com/office/drawing/2010/main" xmlns:a16="http://schemas.microsoft.com/office/drawing/2014/main" id="{BD6BAA79-CB21-42D8-ACDE-8681D57706F4}"/>
                  </a:ext>
                </a:extLst>
              </p:cNvPr>
              <p:cNvSpPr>
                <a:spLocks/>
              </p:cNvSpPr>
              <p:nvPr/>
            </p:nvSpPr>
            <p:spPr bwMode="auto">
              <a:xfrm>
                <a:off x="1465416" y="9135653"/>
                <a:ext cx="82559" cy="42861"/>
              </a:xfrm>
              <a:custGeom>
                <a:avLst/>
                <a:gdLst>
                  <a:gd name="T0" fmla="*/ 41280 w 21600"/>
                  <a:gd name="T1" fmla="*/ 21431 h 21600"/>
                  <a:gd name="T2" fmla="*/ 41280 w 21600"/>
                  <a:gd name="T3" fmla="*/ 21431 h 21600"/>
                  <a:gd name="T4" fmla="*/ 41280 w 21600"/>
                  <a:gd name="T5" fmla="*/ 21431 h 21600"/>
                  <a:gd name="T6" fmla="*/ 41280 w 21600"/>
                  <a:gd name="T7" fmla="*/ 214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148" y="0"/>
                    </a:moveTo>
                    <a:lnTo>
                      <a:pt x="0" y="19739"/>
                    </a:lnTo>
                    <a:lnTo>
                      <a:pt x="21600" y="21600"/>
                    </a:lnTo>
                    <a:lnTo>
                      <a:pt x="9148"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78" name="AutoShape 66">
                <a:extLst>
                  <a:ext uri="{FF2B5EF4-FFF2-40B4-BE49-F238E27FC236}">
                    <a16:creationId xmlns="" xmlns:a14="http://schemas.microsoft.com/office/drawing/2010/main" xmlns:a16="http://schemas.microsoft.com/office/drawing/2014/main" id="{D7083681-AF76-4AD1-8525-08D591DED4BE}"/>
                  </a:ext>
                </a:extLst>
              </p:cNvPr>
              <p:cNvSpPr>
                <a:spLocks/>
              </p:cNvSpPr>
              <p:nvPr/>
            </p:nvSpPr>
            <p:spPr bwMode="auto">
              <a:xfrm>
                <a:off x="641417" y="9605532"/>
                <a:ext cx="187345" cy="119058"/>
              </a:xfrm>
              <a:custGeom>
                <a:avLst/>
                <a:gdLst>
                  <a:gd name="T0" fmla="*/ 93673 w 21600"/>
                  <a:gd name="T1" fmla="*/ 59529 h 21600"/>
                  <a:gd name="T2" fmla="*/ 93673 w 21600"/>
                  <a:gd name="T3" fmla="*/ 59529 h 21600"/>
                  <a:gd name="T4" fmla="*/ 93673 w 21600"/>
                  <a:gd name="T5" fmla="*/ 59529 h 21600"/>
                  <a:gd name="T6" fmla="*/ 93673 w 21600"/>
                  <a:gd name="T7" fmla="*/ 595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529"/>
                    </a:moveTo>
                    <a:lnTo>
                      <a:pt x="2543" y="9682"/>
                    </a:lnTo>
                    <a:cubicBezTo>
                      <a:pt x="4239" y="9167"/>
                      <a:pt x="5936" y="8652"/>
                      <a:pt x="7632" y="8137"/>
                    </a:cubicBezTo>
                    <a:cubicBezTo>
                      <a:pt x="9329" y="7623"/>
                      <a:pt x="11025" y="7108"/>
                      <a:pt x="12721" y="6593"/>
                    </a:cubicBezTo>
                    <a:lnTo>
                      <a:pt x="12721" y="16841"/>
                    </a:lnTo>
                    <a:lnTo>
                      <a:pt x="17404" y="21600"/>
                    </a:lnTo>
                    <a:lnTo>
                      <a:pt x="21600" y="14609"/>
                    </a:lnTo>
                    <a:lnTo>
                      <a:pt x="15622" y="0"/>
                    </a:lnTo>
                    <a:lnTo>
                      <a:pt x="0" y="529"/>
                    </a:ln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79" name="AutoShape 67">
                <a:extLst>
                  <a:ext uri="{FF2B5EF4-FFF2-40B4-BE49-F238E27FC236}">
                    <a16:creationId xmlns="" xmlns:a14="http://schemas.microsoft.com/office/drawing/2010/main" xmlns:a16="http://schemas.microsoft.com/office/drawing/2014/main" id="{21F5C28B-1B08-4BE1-B6E7-15408DC2F41B}"/>
                  </a:ext>
                </a:extLst>
              </p:cNvPr>
              <p:cNvSpPr>
                <a:spLocks/>
              </p:cNvSpPr>
              <p:nvPr/>
            </p:nvSpPr>
            <p:spPr bwMode="auto">
              <a:xfrm>
                <a:off x="1022457" y="9738876"/>
                <a:ext cx="168293" cy="55561"/>
              </a:xfrm>
              <a:custGeom>
                <a:avLst/>
                <a:gdLst>
                  <a:gd name="T0" fmla="*/ 84147 w 21600"/>
                  <a:gd name="T1" fmla="*/ 27781 h 21600"/>
                  <a:gd name="T2" fmla="*/ 84147 w 21600"/>
                  <a:gd name="T3" fmla="*/ 27781 h 21600"/>
                  <a:gd name="T4" fmla="*/ 84147 w 21600"/>
                  <a:gd name="T5" fmla="*/ 27781 h 21600"/>
                  <a:gd name="T6" fmla="*/ 84147 w 21600"/>
                  <a:gd name="T7" fmla="*/ 277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991" y="0"/>
                    </a:moveTo>
                    <a:lnTo>
                      <a:pt x="13008" y="7098"/>
                    </a:lnTo>
                    <a:lnTo>
                      <a:pt x="21600" y="2793"/>
                    </a:lnTo>
                    <a:lnTo>
                      <a:pt x="21600" y="21600"/>
                    </a:lnTo>
                    <a:lnTo>
                      <a:pt x="0" y="5789"/>
                    </a:lnTo>
                    <a:lnTo>
                      <a:pt x="6991" y="0"/>
                    </a:ln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80" name="AutoShape 68">
                <a:extLst>
                  <a:ext uri="{FF2B5EF4-FFF2-40B4-BE49-F238E27FC236}">
                    <a16:creationId xmlns="" xmlns:a14="http://schemas.microsoft.com/office/drawing/2010/main" xmlns:a16="http://schemas.microsoft.com/office/drawing/2014/main" id="{A2A60B9B-2C3D-464D-B8D7-09604584946D}"/>
                  </a:ext>
                </a:extLst>
              </p:cNvPr>
              <p:cNvSpPr>
                <a:spLocks/>
              </p:cNvSpPr>
              <p:nvPr/>
            </p:nvSpPr>
            <p:spPr bwMode="auto">
              <a:xfrm>
                <a:off x="877980" y="9700778"/>
                <a:ext cx="95260" cy="39686"/>
              </a:xfrm>
              <a:custGeom>
                <a:avLst/>
                <a:gdLst>
                  <a:gd name="T0" fmla="*/ 47630 w 21600"/>
                  <a:gd name="T1" fmla="*/ 19843 h 21600"/>
                  <a:gd name="T2" fmla="*/ 47630 w 21600"/>
                  <a:gd name="T3" fmla="*/ 19843 h 21600"/>
                  <a:gd name="T4" fmla="*/ 47630 w 21600"/>
                  <a:gd name="T5" fmla="*/ 19843 h 21600"/>
                  <a:gd name="T6" fmla="*/ 47630 w 21600"/>
                  <a:gd name="T7" fmla="*/ 1984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4521" y="21600"/>
                    </a:lnTo>
                    <a:lnTo>
                      <a:pt x="21600" y="7416"/>
                    </a:lnTo>
                    <a:lnTo>
                      <a:pt x="0" y="0"/>
                    </a:ln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81" name="AutoShape 69">
                <a:extLst>
                  <a:ext uri="{FF2B5EF4-FFF2-40B4-BE49-F238E27FC236}">
                    <a16:creationId xmlns="" xmlns:a14="http://schemas.microsoft.com/office/drawing/2010/main" xmlns:a16="http://schemas.microsoft.com/office/drawing/2014/main" id="{CDC180A1-ADE9-4B99-AFA5-0FC7A0776D80}"/>
                  </a:ext>
                </a:extLst>
              </p:cNvPr>
              <p:cNvSpPr>
                <a:spLocks/>
              </p:cNvSpPr>
              <p:nvPr/>
            </p:nvSpPr>
            <p:spPr bwMode="auto">
              <a:xfrm>
                <a:off x="360401" y="9435678"/>
                <a:ext cx="241325" cy="166680"/>
              </a:xfrm>
              <a:custGeom>
                <a:avLst/>
                <a:gdLst>
                  <a:gd name="T0" fmla="*/ 120663 w 21600"/>
                  <a:gd name="T1" fmla="*/ 83340 h 21600"/>
                  <a:gd name="T2" fmla="*/ 120663 w 21600"/>
                  <a:gd name="T3" fmla="*/ 83340 h 21600"/>
                  <a:gd name="T4" fmla="*/ 120663 w 21600"/>
                  <a:gd name="T5" fmla="*/ 83340 h 21600"/>
                  <a:gd name="T6" fmla="*/ 120663 w 21600"/>
                  <a:gd name="T7" fmla="*/ 8334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36" y="0"/>
                    </a:moveTo>
                    <a:lnTo>
                      <a:pt x="5410" y="8595"/>
                    </a:lnTo>
                    <a:lnTo>
                      <a:pt x="13037" y="10499"/>
                    </a:lnTo>
                    <a:lnTo>
                      <a:pt x="17450" y="11640"/>
                    </a:lnTo>
                    <a:lnTo>
                      <a:pt x="21600" y="15443"/>
                    </a:lnTo>
                    <a:lnTo>
                      <a:pt x="17548" y="21600"/>
                    </a:lnTo>
                    <a:lnTo>
                      <a:pt x="9037" y="16109"/>
                    </a:lnTo>
                    <a:lnTo>
                      <a:pt x="0" y="8574"/>
                    </a:lnTo>
                    <a:lnTo>
                      <a:pt x="736" y="0"/>
                    </a:ln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82" name="AutoShape 70">
                <a:extLst>
                  <a:ext uri="{FF2B5EF4-FFF2-40B4-BE49-F238E27FC236}">
                    <a16:creationId xmlns="" xmlns:a14="http://schemas.microsoft.com/office/drawing/2010/main" xmlns:a16="http://schemas.microsoft.com/office/drawing/2014/main" id="{DEE29B33-C2BB-438C-B039-0EE3FBEEEDB9}"/>
                  </a:ext>
                </a:extLst>
              </p:cNvPr>
              <p:cNvSpPr>
                <a:spLocks/>
              </p:cNvSpPr>
              <p:nvPr/>
            </p:nvSpPr>
            <p:spPr bwMode="auto">
              <a:xfrm>
                <a:off x="112725" y="9272172"/>
                <a:ext cx="49217" cy="106358"/>
              </a:xfrm>
              <a:custGeom>
                <a:avLst/>
                <a:gdLst>
                  <a:gd name="T0" fmla="*/ 24609 w 21600"/>
                  <a:gd name="T1" fmla="*/ 53179 h 21600"/>
                  <a:gd name="T2" fmla="*/ 24609 w 21600"/>
                  <a:gd name="T3" fmla="*/ 53179 h 21600"/>
                  <a:gd name="T4" fmla="*/ 24609 w 21600"/>
                  <a:gd name="T5" fmla="*/ 53179 h 21600"/>
                  <a:gd name="T6" fmla="*/ 24609 w 21600"/>
                  <a:gd name="T7" fmla="*/ 531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58" y="0"/>
                    </a:moveTo>
                    <a:lnTo>
                      <a:pt x="0" y="11365"/>
                    </a:lnTo>
                    <a:lnTo>
                      <a:pt x="15706" y="21600"/>
                    </a:lnTo>
                    <a:lnTo>
                      <a:pt x="21600" y="7452"/>
                    </a:lnTo>
                    <a:lnTo>
                      <a:pt x="1858" y="0"/>
                    </a:ln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83" name="AutoShape 71">
                <a:extLst>
                  <a:ext uri="{FF2B5EF4-FFF2-40B4-BE49-F238E27FC236}">
                    <a16:creationId xmlns="" xmlns:a14="http://schemas.microsoft.com/office/drawing/2010/main" xmlns:a16="http://schemas.microsoft.com/office/drawing/2014/main" id="{BBD7021E-5FC5-42EB-A544-E4625C5A13F2}"/>
                  </a:ext>
                </a:extLst>
              </p:cNvPr>
              <p:cNvSpPr>
                <a:spLocks/>
              </p:cNvSpPr>
              <p:nvPr/>
            </p:nvSpPr>
            <p:spPr bwMode="auto">
              <a:xfrm>
                <a:off x="0" y="9140416"/>
                <a:ext cx="82559" cy="61909"/>
              </a:xfrm>
              <a:custGeom>
                <a:avLst/>
                <a:gdLst>
                  <a:gd name="T0" fmla="*/ 41280 w 21600"/>
                  <a:gd name="T1" fmla="*/ 30954 h 21600"/>
                  <a:gd name="T2" fmla="*/ 41280 w 21600"/>
                  <a:gd name="T3" fmla="*/ 30954 h 21600"/>
                  <a:gd name="T4" fmla="*/ 41280 w 21600"/>
                  <a:gd name="T5" fmla="*/ 30954 h 21600"/>
                  <a:gd name="T6" fmla="*/ 41280 w 21600"/>
                  <a:gd name="T7" fmla="*/ 309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12357" y="21600"/>
                    </a:lnTo>
                    <a:lnTo>
                      <a:pt x="21600" y="8377"/>
                    </a:lnTo>
                    <a:lnTo>
                      <a:pt x="0" y="0"/>
                    </a:ln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84" name="AutoShape 72">
                <a:extLst>
                  <a:ext uri="{FF2B5EF4-FFF2-40B4-BE49-F238E27FC236}">
                    <a16:creationId xmlns="" xmlns:a14="http://schemas.microsoft.com/office/drawing/2010/main" xmlns:a16="http://schemas.microsoft.com/office/drawing/2014/main" id="{FC032FD5-C3A2-4DEA-9456-D105C81085E1}"/>
                  </a:ext>
                </a:extLst>
              </p:cNvPr>
              <p:cNvSpPr>
                <a:spLocks/>
              </p:cNvSpPr>
              <p:nvPr/>
            </p:nvSpPr>
            <p:spPr bwMode="auto">
              <a:xfrm>
                <a:off x="207985" y="9292809"/>
                <a:ext cx="53981" cy="55560"/>
              </a:xfrm>
              <a:custGeom>
                <a:avLst/>
                <a:gdLst>
                  <a:gd name="T0" fmla="*/ 26991 w 21600"/>
                  <a:gd name="T1" fmla="*/ 27780 h 21600"/>
                  <a:gd name="T2" fmla="*/ 26991 w 21600"/>
                  <a:gd name="T3" fmla="*/ 27780 h 21600"/>
                  <a:gd name="T4" fmla="*/ 26991 w 21600"/>
                  <a:gd name="T5" fmla="*/ 27780 h 21600"/>
                  <a:gd name="T6" fmla="*/ 26991 w 21600"/>
                  <a:gd name="T7" fmla="*/ 277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3384" y="21600"/>
                    </a:lnTo>
                    <a:lnTo>
                      <a:pt x="21600" y="14182"/>
                    </a:lnTo>
                    <a:lnTo>
                      <a:pt x="0" y="0"/>
                    </a:ln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8985" name="AutoShape 73">
                <a:extLst>
                  <a:ext uri="{FF2B5EF4-FFF2-40B4-BE49-F238E27FC236}">
                    <a16:creationId xmlns="" xmlns:a14="http://schemas.microsoft.com/office/drawing/2010/main" xmlns:a16="http://schemas.microsoft.com/office/drawing/2014/main" id="{D1B56F29-05E7-4002-8BA4-B33081B1A8F5}"/>
                  </a:ext>
                </a:extLst>
              </p:cNvPr>
              <p:cNvSpPr>
                <a:spLocks/>
              </p:cNvSpPr>
              <p:nvPr/>
            </p:nvSpPr>
            <p:spPr bwMode="auto">
              <a:xfrm>
                <a:off x="2602185" y="9699191"/>
                <a:ext cx="87321" cy="60322"/>
              </a:xfrm>
              <a:custGeom>
                <a:avLst/>
                <a:gdLst>
                  <a:gd name="T0" fmla="*/ 43661 w 21600"/>
                  <a:gd name="T1" fmla="*/ 30161 h 21600"/>
                  <a:gd name="T2" fmla="*/ 43661 w 21600"/>
                  <a:gd name="T3" fmla="*/ 30161 h 21600"/>
                  <a:gd name="T4" fmla="*/ 43661 w 21600"/>
                  <a:gd name="T5" fmla="*/ 30161 h 21600"/>
                  <a:gd name="T6" fmla="*/ 43661 w 21600"/>
                  <a:gd name="T7" fmla="*/ 3016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640" y="0"/>
                    </a:moveTo>
                    <a:lnTo>
                      <a:pt x="0" y="19140"/>
                    </a:lnTo>
                    <a:lnTo>
                      <a:pt x="21600" y="21600"/>
                    </a:lnTo>
                    <a:lnTo>
                      <a:pt x="8640"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grpSp>
          <p:nvGrpSpPr>
            <p:cNvPr id="75783" name="Group 74">
              <a:extLst>
                <a:ext uri="{FF2B5EF4-FFF2-40B4-BE49-F238E27FC236}">
                  <a16:creationId xmlns="" xmlns:a14="http://schemas.microsoft.com/office/drawing/2010/main" xmlns:a16="http://schemas.microsoft.com/office/drawing/2014/main" id="{943E1DDB-235D-4712-937E-AE15F3E95F52}"/>
                </a:ext>
              </a:extLst>
            </p:cNvPr>
            <p:cNvGrpSpPr>
              <a:grpSpLocks/>
            </p:cNvGrpSpPr>
            <p:nvPr/>
          </p:nvGrpSpPr>
          <p:grpSpPr bwMode="auto">
            <a:xfrm>
              <a:off x="416578" y="445719"/>
              <a:ext cx="16265027" cy="9296369"/>
              <a:chOff x="0" y="-72977"/>
              <a:chExt cx="16265027" cy="9296369"/>
            </a:xfrm>
          </p:grpSpPr>
          <p:sp>
            <p:nvSpPr>
              <p:cNvPr id="38987" name="Rectangle 75">
                <a:extLst>
                  <a:ext uri="{FF2B5EF4-FFF2-40B4-BE49-F238E27FC236}">
                    <a16:creationId xmlns="" xmlns:a14="http://schemas.microsoft.com/office/drawing/2010/main" xmlns:a16="http://schemas.microsoft.com/office/drawing/2014/main" id="{B584F9AA-8224-410D-8315-0B86AF8663D3}"/>
                  </a:ext>
                </a:extLst>
              </p:cNvPr>
              <p:cNvSpPr>
                <a:spLocks/>
              </p:cNvSpPr>
              <p:nvPr/>
            </p:nvSpPr>
            <p:spPr bwMode="auto">
              <a:xfrm>
                <a:off x="1426703" y="-72629"/>
                <a:ext cx="1093901" cy="4286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Olympia</a:t>
                </a:r>
              </a:p>
            </p:txBody>
          </p:sp>
          <p:sp>
            <p:nvSpPr>
              <p:cNvPr id="38988" name="Oval 76">
                <a:extLst>
                  <a:ext uri="{FF2B5EF4-FFF2-40B4-BE49-F238E27FC236}">
                    <a16:creationId xmlns="" xmlns:a14="http://schemas.microsoft.com/office/drawing/2010/main" xmlns:a16="http://schemas.microsoft.com/office/drawing/2014/main" id="{7295FB60-3EED-4616-B23C-A0108BC21725}"/>
                  </a:ext>
                </a:extLst>
              </p:cNvPr>
              <p:cNvSpPr>
                <a:spLocks/>
              </p:cNvSpPr>
              <p:nvPr/>
            </p:nvSpPr>
            <p:spPr bwMode="auto">
              <a:xfrm>
                <a:off x="1294926" y="86114"/>
                <a:ext cx="117487"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8989" name="Oval 77">
                <a:extLst>
                  <a:ext uri="{FF2B5EF4-FFF2-40B4-BE49-F238E27FC236}">
                    <a16:creationId xmlns="" xmlns:a14="http://schemas.microsoft.com/office/drawing/2010/main" xmlns:a16="http://schemas.microsoft.com/office/drawing/2014/main" id="{9166EE66-985A-4DD5-9329-844D7981A4AF}"/>
                  </a:ext>
                </a:extLst>
              </p:cNvPr>
              <p:cNvSpPr>
                <a:spLocks/>
              </p:cNvSpPr>
              <p:nvPr/>
            </p:nvSpPr>
            <p:spPr bwMode="auto">
              <a:xfrm>
                <a:off x="1317154" y="108338"/>
                <a:ext cx="71445"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8990" name="Rectangle 78">
                <a:extLst>
                  <a:ext uri="{FF2B5EF4-FFF2-40B4-BE49-F238E27FC236}">
                    <a16:creationId xmlns="" xmlns:a14="http://schemas.microsoft.com/office/drawing/2010/main" xmlns:a16="http://schemas.microsoft.com/office/drawing/2014/main" id="{C83903C6-B52E-440F-B40E-F1A7DF71DA1C}"/>
                  </a:ext>
                </a:extLst>
              </p:cNvPr>
              <p:cNvSpPr>
                <a:spLocks/>
              </p:cNvSpPr>
              <p:nvPr/>
            </p:nvSpPr>
            <p:spPr bwMode="auto">
              <a:xfrm>
                <a:off x="948815" y="654413"/>
                <a:ext cx="741440"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Salem</a:t>
                </a:r>
              </a:p>
            </p:txBody>
          </p:sp>
          <p:sp>
            <p:nvSpPr>
              <p:cNvPr id="38991" name="Oval 79">
                <a:extLst>
                  <a:ext uri="{FF2B5EF4-FFF2-40B4-BE49-F238E27FC236}">
                    <a16:creationId xmlns="" xmlns:a14="http://schemas.microsoft.com/office/drawing/2010/main" xmlns:a16="http://schemas.microsoft.com/office/drawing/2014/main" id="{901D0A4E-E7B5-4279-95E3-20A2A06B2FAF}"/>
                  </a:ext>
                </a:extLst>
              </p:cNvPr>
              <p:cNvSpPr>
                <a:spLocks/>
              </p:cNvSpPr>
              <p:nvPr/>
            </p:nvSpPr>
            <p:spPr bwMode="auto">
              <a:xfrm>
                <a:off x="817039" y="808395"/>
                <a:ext cx="115899"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8992" name="Oval 80">
                <a:extLst>
                  <a:ext uri="{FF2B5EF4-FFF2-40B4-BE49-F238E27FC236}">
                    <a16:creationId xmlns="" xmlns:a14="http://schemas.microsoft.com/office/drawing/2010/main" xmlns:a16="http://schemas.microsoft.com/office/drawing/2014/main" id="{E6B2DCFF-D3B9-41ED-98A1-A30505AA6EB3}"/>
                  </a:ext>
                </a:extLst>
              </p:cNvPr>
              <p:cNvSpPr>
                <a:spLocks/>
              </p:cNvSpPr>
              <p:nvPr/>
            </p:nvSpPr>
            <p:spPr bwMode="auto">
              <a:xfrm>
                <a:off x="839267" y="832205"/>
                <a:ext cx="71444"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8993" name="Rectangle 81">
                <a:extLst>
                  <a:ext uri="{FF2B5EF4-FFF2-40B4-BE49-F238E27FC236}">
                    <a16:creationId xmlns="" xmlns:a14="http://schemas.microsoft.com/office/drawing/2010/main" xmlns:a16="http://schemas.microsoft.com/office/drawing/2014/main" id="{24E86D4E-BD43-4BF4-B293-BBD597FB64E9}"/>
                  </a:ext>
                </a:extLst>
              </p:cNvPr>
              <p:cNvSpPr>
                <a:spLocks/>
              </p:cNvSpPr>
              <p:nvPr/>
            </p:nvSpPr>
            <p:spPr bwMode="auto">
              <a:xfrm>
                <a:off x="2652381" y="1551311"/>
                <a:ext cx="741439"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Boise</a:t>
                </a:r>
              </a:p>
            </p:txBody>
          </p:sp>
          <p:sp>
            <p:nvSpPr>
              <p:cNvPr id="38994" name="Oval 82">
                <a:extLst>
                  <a:ext uri="{FF2B5EF4-FFF2-40B4-BE49-F238E27FC236}">
                    <a16:creationId xmlns="" xmlns:a14="http://schemas.microsoft.com/office/drawing/2010/main" xmlns:a16="http://schemas.microsoft.com/office/drawing/2014/main" id="{764F9BF5-5B79-418E-A62F-F644C76E7395}"/>
                  </a:ext>
                </a:extLst>
              </p:cNvPr>
              <p:cNvSpPr>
                <a:spLocks/>
              </p:cNvSpPr>
              <p:nvPr/>
            </p:nvSpPr>
            <p:spPr bwMode="auto">
              <a:xfrm>
                <a:off x="2520604" y="1705291"/>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8995" name="Oval 83">
                <a:extLst>
                  <a:ext uri="{FF2B5EF4-FFF2-40B4-BE49-F238E27FC236}">
                    <a16:creationId xmlns="" xmlns:a14="http://schemas.microsoft.com/office/drawing/2010/main" xmlns:a16="http://schemas.microsoft.com/office/drawing/2014/main" id="{6B2999E1-A595-4FCD-9067-F8F3B3B0A467}"/>
                  </a:ext>
                </a:extLst>
              </p:cNvPr>
              <p:cNvSpPr>
                <a:spLocks/>
              </p:cNvSpPr>
              <p:nvPr/>
            </p:nvSpPr>
            <p:spPr bwMode="auto">
              <a:xfrm>
                <a:off x="2544420" y="1729103"/>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8996" name="Rectangle 84">
                <a:extLst>
                  <a:ext uri="{FF2B5EF4-FFF2-40B4-BE49-F238E27FC236}">
                    <a16:creationId xmlns="" xmlns:a14="http://schemas.microsoft.com/office/drawing/2010/main" xmlns:a16="http://schemas.microsoft.com/office/drawing/2014/main" id="{8DABA27A-4D9C-4AAD-A945-DF5BC9340849}"/>
                  </a:ext>
                </a:extLst>
              </p:cNvPr>
              <p:cNvSpPr>
                <a:spLocks/>
              </p:cNvSpPr>
              <p:nvPr/>
            </p:nvSpPr>
            <p:spPr bwMode="auto">
              <a:xfrm>
                <a:off x="4063815" y="738548"/>
                <a:ext cx="741440"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Helena</a:t>
                </a:r>
              </a:p>
            </p:txBody>
          </p:sp>
          <p:sp>
            <p:nvSpPr>
              <p:cNvPr id="38997" name="Oval 85">
                <a:extLst>
                  <a:ext uri="{FF2B5EF4-FFF2-40B4-BE49-F238E27FC236}">
                    <a16:creationId xmlns="" xmlns:a14="http://schemas.microsoft.com/office/drawing/2010/main" xmlns:a16="http://schemas.microsoft.com/office/drawing/2014/main" id="{ADD836BB-A79D-4CC5-B7BC-F12D3F1C812D}"/>
                  </a:ext>
                </a:extLst>
              </p:cNvPr>
              <p:cNvSpPr>
                <a:spLocks/>
              </p:cNvSpPr>
              <p:nvPr/>
            </p:nvSpPr>
            <p:spPr bwMode="auto">
              <a:xfrm>
                <a:off x="3932039" y="892528"/>
                <a:ext cx="115899"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8998" name="Oval 86">
                <a:extLst>
                  <a:ext uri="{FF2B5EF4-FFF2-40B4-BE49-F238E27FC236}">
                    <a16:creationId xmlns="" xmlns:a14="http://schemas.microsoft.com/office/drawing/2010/main" xmlns:a16="http://schemas.microsoft.com/office/drawing/2014/main" id="{6E94C723-A046-49C1-9290-6DD64AE1B96A}"/>
                  </a:ext>
                </a:extLst>
              </p:cNvPr>
              <p:cNvSpPr>
                <a:spLocks/>
              </p:cNvSpPr>
              <p:nvPr/>
            </p:nvSpPr>
            <p:spPr bwMode="auto">
              <a:xfrm>
                <a:off x="3954267" y="916340"/>
                <a:ext cx="71444"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8999" name="Rectangle 87">
                <a:extLst>
                  <a:ext uri="{FF2B5EF4-FFF2-40B4-BE49-F238E27FC236}">
                    <a16:creationId xmlns="" xmlns:a14="http://schemas.microsoft.com/office/drawing/2010/main" xmlns:a16="http://schemas.microsoft.com/office/drawing/2014/main" id="{298024E9-0F9B-4692-8B0B-16C3529E8D0F}"/>
                  </a:ext>
                </a:extLst>
              </p:cNvPr>
              <p:cNvSpPr>
                <a:spLocks/>
              </p:cNvSpPr>
              <p:nvPr/>
            </p:nvSpPr>
            <p:spPr bwMode="auto">
              <a:xfrm>
                <a:off x="4744924" y="2932375"/>
                <a:ext cx="924021"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a:latin typeface="Arial" charset="0"/>
                    <a:ea typeface="Arial" charset="0"/>
                    <a:cs typeface="Arial" charset="0"/>
                    <a:sym typeface="Arial" charset="0"/>
                  </a:rPr>
                  <a:t>Cheyenne</a:t>
                </a:r>
              </a:p>
            </p:txBody>
          </p:sp>
          <p:sp>
            <p:nvSpPr>
              <p:cNvPr id="39000" name="Oval 88">
                <a:extLst>
                  <a:ext uri="{FF2B5EF4-FFF2-40B4-BE49-F238E27FC236}">
                    <a16:creationId xmlns="" xmlns:a14="http://schemas.microsoft.com/office/drawing/2010/main" xmlns:a16="http://schemas.microsoft.com/office/drawing/2014/main" id="{35CC00DB-6892-4B46-8819-60C61E78B782}"/>
                  </a:ext>
                </a:extLst>
              </p:cNvPr>
              <p:cNvSpPr>
                <a:spLocks/>
              </p:cNvSpPr>
              <p:nvPr/>
            </p:nvSpPr>
            <p:spPr bwMode="auto">
              <a:xfrm>
                <a:off x="5510179" y="3272084"/>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01" name="Oval 89">
                <a:extLst>
                  <a:ext uri="{FF2B5EF4-FFF2-40B4-BE49-F238E27FC236}">
                    <a16:creationId xmlns="" xmlns:a14="http://schemas.microsoft.com/office/drawing/2010/main" xmlns:a16="http://schemas.microsoft.com/office/drawing/2014/main" id="{46EC34FE-174B-4173-B47E-097CDCE803C9}"/>
                  </a:ext>
                </a:extLst>
              </p:cNvPr>
              <p:cNvSpPr>
                <a:spLocks/>
              </p:cNvSpPr>
              <p:nvPr/>
            </p:nvSpPr>
            <p:spPr bwMode="auto">
              <a:xfrm>
                <a:off x="5533994" y="3295895"/>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02" name="Rectangle 90">
                <a:extLst>
                  <a:ext uri="{FF2B5EF4-FFF2-40B4-BE49-F238E27FC236}">
                    <a16:creationId xmlns="" xmlns:a14="http://schemas.microsoft.com/office/drawing/2010/main" xmlns:a16="http://schemas.microsoft.com/office/drawing/2014/main" id="{B3DBC02B-D12B-4DA2-8130-7929CE793483}"/>
                  </a:ext>
                </a:extLst>
              </p:cNvPr>
              <p:cNvSpPr>
                <a:spLocks/>
              </p:cNvSpPr>
              <p:nvPr/>
            </p:nvSpPr>
            <p:spPr bwMode="auto">
              <a:xfrm>
                <a:off x="1223482" y="3076830"/>
                <a:ext cx="1073262" cy="423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Carson City</a:t>
                </a:r>
              </a:p>
            </p:txBody>
          </p:sp>
          <p:sp>
            <p:nvSpPr>
              <p:cNvPr id="39003" name="Oval 91">
                <a:extLst>
                  <a:ext uri="{FF2B5EF4-FFF2-40B4-BE49-F238E27FC236}">
                    <a16:creationId xmlns="" xmlns:a14="http://schemas.microsoft.com/office/drawing/2010/main" xmlns:a16="http://schemas.microsoft.com/office/drawing/2014/main" id="{B957866B-9115-4C6E-B417-73029967F26F}"/>
                  </a:ext>
                </a:extLst>
              </p:cNvPr>
              <p:cNvSpPr>
                <a:spLocks/>
              </p:cNvSpPr>
              <p:nvPr/>
            </p:nvSpPr>
            <p:spPr bwMode="auto">
              <a:xfrm>
                <a:off x="1091705" y="3230811"/>
                <a:ext cx="115900"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04" name="Oval 92">
                <a:extLst>
                  <a:ext uri="{FF2B5EF4-FFF2-40B4-BE49-F238E27FC236}">
                    <a16:creationId xmlns="" xmlns:a14="http://schemas.microsoft.com/office/drawing/2010/main" xmlns:a16="http://schemas.microsoft.com/office/drawing/2014/main" id="{C99817D1-7CC5-4996-B6FF-44CA03F69570}"/>
                  </a:ext>
                </a:extLst>
              </p:cNvPr>
              <p:cNvSpPr>
                <a:spLocks/>
              </p:cNvSpPr>
              <p:nvPr/>
            </p:nvSpPr>
            <p:spPr bwMode="auto">
              <a:xfrm>
                <a:off x="1113932" y="3253035"/>
                <a:ext cx="71445"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05" name="Rectangle 93">
                <a:extLst>
                  <a:ext uri="{FF2B5EF4-FFF2-40B4-BE49-F238E27FC236}">
                    <a16:creationId xmlns="" xmlns:a14="http://schemas.microsoft.com/office/drawing/2010/main" xmlns:a16="http://schemas.microsoft.com/office/drawing/2014/main" id="{C22BE268-C564-47FC-96B4-C5F3A9B495F4}"/>
                  </a:ext>
                </a:extLst>
              </p:cNvPr>
              <p:cNvSpPr>
                <a:spLocks/>
              </p:cNvSpPr>
              <p:nvPr/>
            </p:nvSpPr>
            <p:spPr bwMode="auto">
              <a:xfrm>
                <a:off x="-609" y="2884752"/>
                <a:ext cx="1073262"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Sacramento</a:t>
                </a:r>
              </a:p>
            </p:txBody>
          </p:sp>
          <p:sp>
            <p:nvSpPr>
              <p:cNvPr id="39006" name="Oval 94">
                <a:extLst>
                  <a:ext uri="{FF2B5EF4-FFF2-40B4-BE49-F238E27FC236}">
                    <a16:creationId xmlns="" xmlns:a14="http://schemas.microsoft.com/office/drawing/2010/main" xmlns:a16="http://schemas.microsoft.com/office/drawing/2014/main" id="{C9FE2277-1D04-4966-9EFB-6E18BED33699}"/>
                  </a:ext>
                </a:extLst>
              </p:cNvPr>
              <p:cNvSpPr>
                <a:spLocks/>
              </p:cNvSpPr>
              <p:nvPr/>
            </p:nvSpPr>
            <p:spPr bwMode="auto">
              <a:xfrm>
                <a:off x="412184" y="3224461"/>
                <a:ext cx="115900"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07" name="Oval 95">
                <a:extLst>
                  <a:ext uri="{FF2B5EF4-FFF2-40B4-BE49-F238E27FC236}">
                    <a16:creationId xmlns="" xmlns:a14="http://schemas.microsoft.com/office/drawing/2010/main" xmlns:a16="http://schemas.microsoft.com/office/drawing/2014/main" id="{767E941F-93BA-453C-8FA6-183502E9D386}"/>
                  </a:ext>
                </a:extLst>
              </p:cNvPr>
              <p:cNvSpPr>
                <a:spLocks/>
              </p:cNvSpPr>
              <p:nvPr/>
            </p:nvSpPr>
            <p:spPr bwMode="auto">
              <a:xfrm>
                <a:off x="434411" y="3246685"/>
                <a:ext cx="71445"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08" name="Rectangle 96">
                <a:extLst>
                  <a:ext uri="{FF2B5EF4-FFF2-40B4-BE49-F238E27FC236}">
                    <a16:creationId xmlns="" xmlns:a14="http://schemas.microsoft.com/office/drawing/2010/main" xmlns:a16="http://schemas.microsoft.com/office/drawing/2014/main" id="{DC5A3EEA-9EAA-4B7F-ACD1-5BACE266C95E}"/>
                  </a:ext>
                </a:extLst>
              </p:cNvPr>
              <p:cNvSpPr>
                <a:spLocks/>
              </p:cNvSpPr>
              <p:nvPr/>
            </p:nvSpPr>
            <p:spPr bwMode="auto">
              <a:xfrm>
                <a:off x="2796858" y="3121278"/>
                <a:ext cx="1301886"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Salt Lake City</a:t>
                </a:r>
              </a:p>
            </p:txBody>
          </p:sp>
          <p:sp>
            <p:nvSpPr>
              <p:cNvPr id="39009" name="Oval 97">
                <a:extLst>
                  <a:ext uri="{FF2B5EF4-FFF2-40B4-BE49-F238E27FC236}">
                    <a16:creationId xmlns="" xmlns:a14="http://schemas.microsoft.com/office/drawing/2010/main" xmlns:a16="http://schemas.microsoft.com/office/drawing/2014/main" id="{19BE7460-3422-41E6-B4B3-3C77866AF8A1}"/>
                  </a:ext>
                </a:extLst>
              </p:cNvPr>
              <p:cNvSpPr>
                <a:spLocks/>
              </p:cNvSpPr>
              <p:nvPr/>
            </p:nvSpPr>
            <p:spPr bwMode="auto">
              <a:xfrm>
                <a:off x="3390645" y="3102229"/>
                <a:ext cx="115900"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10" name="Oval 98">
                <a:extLst>
                  <a:ext uri="{FF2B5EF4-FFF2-40B4-BE49-F238E27FC236}">
                    <a16:creationId xmlns="" xmlns:a14="http://schemas.microsoft.com/office/drawing/2010/main" xmlns:a16="http://schemas.microsoft.com/office/drawing/2014/main" id="{580D3E1B-7A7B-4019-8E5B-AB67F29136EE}"/>
                  </a:ext>
                </a:extLst>
              </p:cNvPr>
              <p:cNvSpPr>
                <a:spLocks/>
              </p:cNvSpPr>
              <p:nvPr/>
            </p:nvSpPr>
            <p:spPr bwMode="auto">
              <a:xfrm>
                <a:off x="3412872" y="3126041"/>
                <a:ext cx="71445"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11" name="Rectangle 99">
                <a:extLst>
                  <a:ext uri="{FF2B5EF4-FFF2-40B4-BE49-F238E27FC236}">
                    <a16:creationId xmlns="" xmlns:a14="http://schemas.microsoft.com/office/drawing/2010/main" xmlns:a16="http://schemas.microsoft.com/office/drawing/2014/main" id="{EA8BA8D2-F8CC-4922-BF71-B99CCE87F803}"/>
                  </a:ext>
                </a:extLst>
              </p:cNvPr>
              <p:cNvSpPr>
                <a:spLocks/>
              </p:cNvSpPr>
              <p:nvPr/>
            </p:nvSpPr>
            <p:spPr bwMode="auto">
              <a:xfrm>
                <a:off x="5516530" y="3638780"/>
                <a:ext cx="741439" cy="423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Denver</a:t>
                </a:r>
              </a:p>
            </p:txBody>
          </p:sp>
          <p:sp>
            <p:nvSpPr>
              <p:cNvPr id="39012" name="Oval 100">
                <a:extLst>
                  <a:ext uri="{FF2B5EF4-FFF2-40B4-BE49-F238E27FC236}">
                    <a16:creationId xmlns="" xmlns:a14="http://schemas.microsoft.com/office/drawing/2010/main" xmlns:a16="http://schemas.microsoft.com/office/drawing/2014/main" id="{1FA7829C-DFC4-42DA-A153-0E429A0AD9CC}"/>
                  </a:ext>
                </a:extLst>
              </p:cNvPr>
              <p:cNvSpPr>
                <a:spLocks/>
              </p:cNvSpPr>
              <p:nvPr/>
            </p:nvSpPr>
            <p:spPr bwMode="auto">
              <a:xfrm>
                <a:off x="5384753" y="3792761"/>
                <a:ext cx="117487"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13" name="Oval 101">
                <a:extLst>
                  <a:ext uri="{FF2B5EF4-FFF2-40B4-BE49-F238E27FC236}">
                    <a16:creationId xmlns="" xmlns:a14="http://schemas.microsoft.com/office/drawing/2010/main" xmlns:a16="http://schemas.microsoft.com/office/drawing/2014/main" id="{7DF57C28-4842-4721-BE2E-F6C6B8F41565}"/>
                  </a:ext>
                </a:extLst>
              </p:cNvPr>
              <p:cNvSpPr>
                <a:spLocks/>
              </p:cNvSpPr>
              <p:nvPr/>
            </p:nvSpPr>
            <p:spPr bwMode="auto">
              <a:xfrm>
                <a:off x="5408569" y="3814985"/>
                <a:ext cx="69857"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14" name="Rectangle 102">
                <a:extLst>
                  <a:ext uri="{FF2B5EF4-FFF2-40B4-BE49-F238E27FC236}">
                    <a16:creationId xmlns="" xmlns:a14="http://schemas.microsoft.com/office/drawing/2010/main" xmlns:a16="http://schemas.microsoft.com/office/drawing/2014/main" id="{FA4A4E19-DBC9-42D1-A593-57F4229EF8D0}"/>
                  </a:ext>
                </a:extLst>
              </p:cNvPr>
              <p:cNvSpPr>
                <a:spLocks/>
              </p:cNvSpPr>
              <p:nvPr/>
            </p:nvSpPr>
            <p:spPr bwMode="auto">
              <a:xfrm>
                <a:off x="2969914" y="5538933"/>
                <a:ext cx="1073262" cy="423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Phoenix</a:t>
                </a:r>
              </a:p>
            </p:txBody>
          </p:sp>
          <p:sp>
            <p:nvSpPr>
              <p:cNvPr id="39015" name="Oval 103">
                <a:extLst>
                  <a:ext uri="{FF2B5EF4-FFF2-40B4-BE49-F238E27FC236}">
                    <a16:creationId xmlns="" xmlns:a14="http://schemas.microsoft.com/office/drawing/2010/main" xmlns:a16="http://schemas.microsoft.com/office/drawing/2014/main" id="{275BADAF-2F01-4514-9D7A-6E1F31534202}"/>
                  </a:ext>
                </a:extLst>
              </p:cNvPr>
              <p:cNvSpPr>
                <a:spLocks/>
              </p:cNvSpPr>
              <p:nvPr/>
            </p:nvSpPr>
            <p:spPr bwMode="auto">
              <a:xfrm>
                <a:off x="2987378" y="5878643"/>
                <a:ext cx="115900"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16" name="Oval 104">
                <a:extLst>
                  <a:ext uri="{FF2B5EF4-FFF2-40B4-BE49-F238E27FC236}">
                    <a16:creationId xmlns="" xmlns:a14="http://schemas.microsoft.com/office/drawing/2010/main" xmlns:a16="http://schemas.microsoft.com/office/drawing/2014/main" id="{EF18BD60-49F6-43A9-8FC3-99098BBF86DD}"/>
                  </a:ext>
                </a:extLst>
              </p:cNvPr>
              <p:cNvSpPr>
                <a:spLocks/>
              </p:cNvSpPr>
              <p:nvPr/>
            </p:nvSpPr>
            <p:spPr bwMode="auto">
              <a:xfrm>
                <a:off x="3009605" y="5900867"/>
                <a:ext cx="71445"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17" name="Rectangle 105">
                <a:extLst>
                  <a:ext uri="{FF2B5EF4-FFF2-40B4-BE49-F238E27FC236}">
                    <a16:creationId xmlns="" xmlns:a14="http://schemas.microsoft.com/office/drawing/2010/main" xmlns:a16="http://schemas.microsoft.com/office/drawing/2014/main" id="{85F3BDEE-6F68-4BF7-ACD2-8CDC8590E4F6}"/>
                  </a:ext>
                </a:extLst>
              </p:cNvPr>
              <p:cNvSpPr>
                <a:spLocks/>
              </p:cNvSpPr>
              <p:nvPr/>
            </p:nvSpPr>
            <p:spPr bwMode="auto">
              <a:xfrm>
                <a:off x="4932269" y="4929360"/>
                <a:ext cx="968476"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Santa Fe</a:t>
                </a:r>
              </a:p>
            </p:txBody>
          </p:sp>
          <p:sp>
            <p:nvSpPr>
              <p:cNvPr id="39018" name="Oval 106">
                <a:extLst>
                  <a:ext uri="{FF2B5EF4-FFF2-40B4-BE49-F238E27FC236}">
                    <a16:creationId xmlns="" xmlns:a14="http://schemas.microsoft.com/office/drawing/2010/main" xmlns:a16="http://schemas.microsoft.com/office/drawing/2014/main" id="{CC2E09D2-919E-46AA-A7EE-6C3EB0FC8BC9}"/>
                  </a:ext>
                </a:extLst>
              </p:cNvPr>
              <p:cNvSpPr>
                <a:spLocks/>
              </p:cNvSpPr>
              <p:nvPr/>
            </p:nvSpPr>
            <p:spPr bwMode="auto">
              <a:xfrm>
                <a:off x="4986250" y="5275420"/>
                <a:ext cx="115899"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19" name="Oval 107">
                <a:extLst>
                  <a:ext uri="{FF2B5EF4-FFF2-40B4-BE49-F238E27FC236}">
                    <a16:creationId xmlns="" xmlns:a14="http://schemas.microsoft.com/office/drawing/2010/main" xmlns:a16="http://schemas.microsoft.com/office/drawing/2014/main" id="{CFEDEE72-DB3A-49DF-A59F-F408A7EFC77E}"/>
                  </a:ext>
                </a:extLst>
              </p:cNvPr>
              <p:cNvSpPr>
                <a:spLocks/>
              </p:cNvSpPr>
              <p:nvPr/>
            </p:nvSpPr>
            <p:spPr bwMode="auto">
              <a:xfrm>
                <a:off x="5008477" y="5297644"/>
                <a:ext cx="71444"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20" name="Rectangle 108">
                <a:extLst>
                  <a:ext uri="{FF2B5EF4-FFF2-40B4-BE49-F238E27FC236}">
                    <a16:creationId xmlns="" xmlns:a14="http://schemas.microsoft.com/office/drawing/2010/main" xmlns:a16="http://schemas.microsoft.com/office/drawing/2014/main" id="{BA633249-9E4B-486B-A818-92D245741852}"/>
                  </a:ext>
                </a:extLst>
              </p:cNvPr>
              <p:cNvSpPr>
                <a:spLocks/>
              </p:cNvSpPr>
              <p:nvPr/>
            </p:nvSpPr>
            <p:spPr bwMode="auto">
              <a:xfrm>
                <a:off x="7845635" y="6377095"/>
                <a:ext cx="970064"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Dallas</a:t>
                </a:r>
              </a:p>
            </p:txBody>
          </p:sp>
          <p:sp>
            <p:nvSpPr>
              <p:cNvPr id="39021" name="Oval 109">
                <a:extLst>
                  <a:ext uri="{FF2B5EF4-FFF2-40B4-BE49-F238E27FC236}">
                    <a16:creationId xmlns="" xmlns:a14="http://schemas.microsoft.com/office/drawing/2010/main" xmlns:a16="http://schemas.microsoft.com/office/drawing/2014/main" id="{BC03272C-8699-46C4-8341-C2B3A35103C2}"/>
                  </a:ext>
                </a:extLst>
              </p:cNvPr>
              <p:cNvSpPr>
                <a:spLocks/>
              </p:cNvSpPr>
              <p:nvPr/>
            </p:nvSpPr>
            <p:spPr bwMode="auto">
              <a:xfrm>
                <a:off x="7720210" y="6531075"/>
                <a:ext cx="115899"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22" name="Oval 110">
                <a:extLst>
                  <a:ext uri="{FF2B5EF4-FFF2-40B4-BE49-F238E27FC236}">
                    <a16:creationId xmlns="" xmlns:a14="http://schemas.microsoft.com/office/drawing/2010/main" xmlns:a16="http://schemas.microsoft.com/office/drawing/2014/main" id="{163C8B81-A168-4905-8694-4C3E11A7BDCD}"/>
                  </a:ext>
                </a:extLst>
              </p:cNvPr>
              <p:cNvSpPr>
                <a:spLocks/>
              </p:cNvSpPr>
              <p:nvPr/>
            </p:nvSpPr>
            <p:spPr bwMode="auto">
              <a:xfrm>
                <a:off x="7742437" y="6553299"/>
                <a:ext cx="71444"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23" name="Rectangle 111">
                <a:extLst>
                  <a:ext uri="{FF2B5EF4-FFF2-40B4-BE49-F238E27FC236}">
                    <a16:creationId xmlns="" xmlns:a14="http://schemas.microsoft.com/office/drawing/2010/main" xmlns:a16="http://schemas.microsoft.com/office/drawing/2014/main" id="{E824318E-B46F-4B26-9D6F-CF274A9BDA77}"/>
                  </a:ext>
                </a:extLst>
              </p:cNvPr>
              <p:cNvSpPr>
                <a:spLocks/>
              </p:cNvSpPr>
              <p:nvPr/>
            </p:nvSpPr>
            <p:spPr bwMode="auto">
              <a:xfrm>
                <a:off x="7570969" y="7351777"/>
                <a:ext cx="968476"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Austin</a:t>
                </a:r>
              </a:p>
            </p:txBody>
          </p:sp>
          <p:sp>
            <p:nvSpPr>
              <p:cNvPr id="39024" name="Oval 112">
                <a:extLst>
                  <a:ext uri="{FF2B5EF4-FFF2-40B4-BE49-F238E27FC236}">
                    <a16:creationId xmlns="" xmlns:a14="http://schemas.microsoft.com/office/drawing/2010/main" xmlns:a16="http://schemas.microsoft.com/office/drawing/2014/main" id="{7C129E80-CF59-4C23-B666-D95D19410436}"/>
                  </a:ext>
                </a:extLst>
              </p:cNvPr>
              <p:cNvSpPr>
                <a:spLocks/>
              </p:cNvSpPr>
              <p:nvPr/>
            </p:nvSpPr>
            <p:spPr bwMode="auto">
              <a:xfrm>
                <a:off x="7445543" y="7505757"/>
                <a:ext cx="115900"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25" name="Oval 113">
                <a:extLst>
                  <a:ext uri="{FF2B5EF4-FFF2-40B4-BE49-F238E27FC236}">
                    <a16:creationId xmlns="" xmlns:a14="http://schemas.microsoft.com/office/drawing/2010/main" xmlns:a16="http://schemas.microsoft.com/office/drawing/2014/main" id="{CFE764E2-7128-4159-A253-6F3018BECFA6}"/>
                  </a:ext>
                </a:extLst>
              </p:cNvPr>
              <p:cNvSpPr>
                <a:spLocks/>
              </p:cNvSpPr>
              <p:nvPr/>
            </p:nvSpPr>
            <p:spPr bwMode="auto">
              <a:xfrm>
                <a:off x="7467771" y="7527981"/>
                <a:ext cx="71445"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26" name="Rectangle 114">
                <a:extLst>
                  <a:ext uri="{FF2B5EF4-FFF2-40B4-BE49-F238E27FC236}">
                    <a16:creationId xmlns="" xmlns:a14="http://schemas.microsoft.com/office/drawing/2010/main" xmlns:a16="http://schemas.microsoft.com/office/drawing/2014/main" id="{D3EB789D-B0AF-44B5-BA9B-8725CB92881A}"/>
                  </a:ext>
                </a:extLst>
              </p:cNvPr>
              <p:cNvSpPr>
                <a:spLocks/>
              </p:cNvSpPr>
              <p:nvPr/>
            </p:nvSpPr>
            <p:spPr bwMode="auto">
              <a:xfrm>
                <a:off x="6939078" y="5156362"/>
                <a:ext cx="1282834"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Oklahoma City</a:t>
                </a:r>
              </a:p>
            </p:txBody>
          </p:sp>
          <p:sp>
            <p:nvSpPr>
              <p:cNvPr id="39027" name="Oval 115">
                <a:extLst>
                  <a:ext uri="{FF2B5EF4-FFF2-40B4-BE49-F238E27FC236}">
                    <a16:creationId xmlns="" xmlns:a14="http://schemas.microsoft.com/office/drawing/2010/main" xmlns:a16="http://schemas.microsoft.com/office/drawing/2014/main" id="{8C1743F2-72E7-4ACE-BA10-1452F3C030F8}"/>
                  </a:ext>
                </a:extLst>
              </p:cNvPr>
              <p:cNvSpPr>
                <a:spLocks/>
              </p:cNvSpPr>
              <p:nvPr/>
            </p:nvSpPr>
            <p:spPr bwMode="auto">
              <a:xfrm>
                <a:off x="7523339" y="5532583"/>
                <a:ext cx="115899"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28" name="Oval 116">
                <a:extLst>
                  <a:ext uri="{FF2B5EF4-FFF2-40B4-BE49-F238E27FC236}">
                    <a16:creationId xmlns="" xmlns:a14="http://schemas.microsoft.com/office/drawing/2010/main" xmlns:a16="http://schemas.microsoft.com/office/drawing/2014/main" id="{C260275A-8F8E-4BED-B959-71C0A4C73888}"/>
                  </a:ext>
                </a:extLst>
              </p:cNvPr>
              <p:cNvSpPr>
                <a:spLocks/>
              </p:cNvSpPr>
              <p:nvPr/>
            </p:nvSpPr>
            <p:spPr bwMode="auto">
              <a:xfrm>
                <a:off x="7545567" y="5554807"/>
                <a:ext cx="71444"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29" name="Rectangle 117">
                <a:extLst>
                  <a:ext uri="{FF2B5EF4-FFF2-40B4-BE49-F238E27FC236}">
                    <a16:creationId xmlns="" xmlns:a14="http://schemas.microsoft.com/office/drawing/2010/main" xmlns:a16="http://schemas.microsoft.com/office/drawing/2014/main" id="{3F8F4B3F-F4DA-49F5-9F0D-82E3947931D8}"/>
                  </a:ext>
                </a:extLst>
              </p:cNvPr>
              <p:cNvSpPr>
                <a:spLocks/>
              </p:cNvSpPr>
              <p:nvPr/>
            </p:nvSpPr>
            <p:spPr bwMode="auto">
              <a:xfrm>
                <a:off x="6769198" y="3988014"/>
                <a:ext cx="1284422" cy="423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a:latin typeface="Arial" charset="0"/>
                    <a:ea typeface="Arial" charset="0"/>
                    <a:cs typeface="Arial" charset="0"/>
                    <a:sym typeface="Arial" charset="0"/>
                  </a:rPr>
                  <a:t>Topeka</a:t>
                </a:r>
              </a:p>
            </p:txBody>
          </p:sp>
          <p:sp>
            <p:nvSpPr>
              <p:cNvPr id="39030" name="Oval 118">
                <a:extLst>
                  <a:ext uri="{FF2B5EF4-FFF2-40B4-BE49-F238E27FC236}">
                    <a16:creationId xmlns="" xmlns:a14="http://schemas.microsoft.com/office/drawing/2010/main" xmlns:a16="http://schemas.microsoft.com/office/drawing/2014/main" id="{EC9D8416-7C49-45DF-A9E9-071394BE0EC7}"/>
                  </a:ext>
                </a:extLst>
              </p:cNvPr>
              <p:cNvSpPr>
                <a:spLocks/>
              </p:cNvSpPr>
              <p:nvPr/>
            </p:nvSpPr>
            <p:spPr bwMode="auto">
              <a:xfrm>
                <a:off x="8075847" y="4148345"/>
                <a:ext cx="117487"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31" name="Oval 119">
                <a:extLst>
                  <a:ext uri="{FF2B5EF4-FFF2-40B4-BE49-F238E27FC236}">
                    <a16:creationId xmlns="" xmlns:a14="http://schemas.microsoft.com/office/drawing/2010/main" xmlns:a16="http://schemas.microsoft.com/office/drawing/2014/main" id="{B5025B45-3CBE-4E4D-B62C-43ACD5D7F7F7}"/>
                  </a:ext>
                </a:extLst>
              </p:cNvPr>
              <p:cNvSpPr>
                <a:spLocks/>
              </p:cNvSpPr>
              <p:nvPr/>
            </p:nvSpPr>
            <p:spPr bwMode="auto">
              <a:xfrm>
                <a:off x="8099662" y="4170569"/>
                <a:ext cx="69857"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32" name="Rectangle 120">
                <a:extLst>
                  <a:ext uri="{FF2B5EF4-FFF2-40B4-BE49-F238E27FC236}">
                    <a16:creationId xmlns="" xmlns:a14="http://schemas.microsoft.com/office/drawing/2010/main" xmlns:a16="http://schemas.microsoft.com/office/drawing/2014/main" id="{322E5E30-85D9-468F-8304-1A0C372DB37E}"/>
                  </a:ext>
                </a:extLst>
              </p:cNvPr>
              <p:cNvSpPr>
                <a:spLocks/>
              </p:cNvSpPr>
              <p:nvPr/>
            </p:nvSpPr>
            <p:spPr bwMode="auto">
              <a:xfrm>
                <a:off x="6470717" y="3305420"/>
                <a:ext cx="1282834"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a:latin typeface="Arial" charset="0"/>
                    <a:ea typeface="Arial" charset="0"/>
                    <a:cs typeface="Arial" charset="0"/>
                    <a:sym typeface="Arial" charset="0"/>
                  </a:rPr>
                  <a:t>Lincoln</a:t>
                </a:r>
              </a:p>
            </p:txBody>
          </p:sp>
          <p:sp>
            <p:nvSpPr>
              <p:cNvPr id="39033" name="Oval 121">
                <a:extLst>
                  <a:ext uri="{FF2B5EF4-FFF2-40B4-BE49-F238E27FC236}">
                    <a16:creationId xmlns="" xmlns:a14="http://schemas.microsoft.com/office/drawing/2010/main" xmlns:a16="http://schemas.microsoft.com/office/drawing/2014/main" id="{A2A4102B-C1F2-44A0-919F-C1B57B2C48BF}"/>
                  </a:ext>
                </a:extLst>
              </p:cNvPr>
              <p:cNvSpPr>
                <a:spLocks/>
              </p:cNvSpPr>
              <p:nvPr/>
            </p:nvSpPr>
            <p:spPr bwMode="auto">
              <a:xfrm>
                <a:off x="7777366" y="3465751"/>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34" name="Oval 122">
                <a:extLst>
                  <a:ext uri="{FF2B5EF4-FFF2-40B4-BE49-F238E27FC236}">
                    <a16:creationId xmlns="" xmlns:a14="http://schemas.microsoft.com/office/drawing/2010/main" xmlns:a16="http://schemas.microsoft.com/office/drawing/2014/main" id="{A76C7FCC-4212-4D2C-8AB0-6C4A6034E4F6}"/>
                  </a:ext>
                </a:extLst>
              </p:cNvPr>
              <p:cNvSpPr>
                <a:spLocks/>
              </p:cNvSpPr>
              <p:nvPr/>
            </p:nvSpPr>
            <p:spPr bwMode="auto">
              <a:xfrm>
                <a:off x="7799593" y="3489562"/>
                <a:ext cx="71444"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35" name="Rectangle 123">
                <a:extLst>
                  <a:ext uri="{FF2B5EF4-FFF2-40B4-BE49-F238E27FC236}">
                    <a16:creationId xmlns="" xmlns:a14="http://schemas.microsoft.com/office/drawing/2010/main" xmlns:a16="http://schemas.microsoft.com/office/drawing/2014/main" id="{C4F20B55-1156-44B5-93DF-3B30E80D1C82}"/>
                  </a:ext>
                </a:extLst>
              </p:cNvPr>
              <p:cNvSpPr>
                <a:spLocks/>
              </p:cNvSpPr>
              <p:nvPr/>
            </p:nvSpPr>
            <p:spPr bwMode="auto">
              <a:xfrm>
                <a:off x="6913676" y="1930706"/>
                <a:ext cx="663644"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Pierre</a:t>
                </a:r>
              </a:p>
            </p:txBody>
          </p:sp>
          <p:sp>
            <p:nvSpPr>
              <p:cNvPr id="39036" name="Oval 124">
                <a:extLst>
                  <a:ext uri="{FF2B5EF4-FFF2-40B4-BE49-F238E27FC236}">
                    <a16:creationId xmlns="" xmlns:a14="http://schemas.microsoft.com/office/drawing/2010/main" xmlns:a16="http://schemas.microsoft.com/office/drawing/2014/main" id="{8B591F57-6779-46A6-8AB4-056365F01324}"/>
                  </a:ext>
                </a:extLst>
              </p:cNvPr>
              <p:cNvSpPr>
                <a:spLocks/>
              </p:cNvSpPr>
              <p:nvPr/>
            </p:nvSpPr>
            <p:spPr bwMode="auto">
              <a:xfrm>
                <a:off x="6772373" y="2084687"/>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37" name="Oval 125">
                <a:extLst>
                  <a:ext uri="{FF2B5EF4-FFF2-40B4-BE49-F238E27FC236}">
                    <a16:creationId xmlns="" xmlns:a14="http://schemas.microsoft.com/office/drawing/2010/main" xmlns:a16="http://schemas.microsoft.com/office/drawing/2014/main" id="{06F937D2-91DD-436A-8AD6-D1DFA491D436}"/>
                  </a:ext>
                </a:extLst>
              </p:cNvPr>
              <p:cNvSpPr>
                <a:spLocks/>
              </p:cNvSpPr>
              <p:nvPr/>
            </p:nvSpPr>
            <p:spPr bwMode="auto">
              <a:xfrm>
                <a:off x="6796188" y="2108498"/>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38" name="Rectangle 126">
                <a:extLst>
                  <a:ext uri="{FF2B5EF4-FFF2-40B4-BE49-F238E27FC236}">
                    <a16:creationId xmlns="" xmlns:a14="http://schemas.microsoft.com/office/drawing/2010/main" xmlns:a16="http://schemas.microsoft.com/office/drawing/2014/main" id="{F756B778-9D0B-4899-80AA-18C69D27C179}"/>
                  </a:ext>
                </a:extLst>
              </p:cNvPr>
              <p:cNvSpPr>
                <a:spLocks/>
              </p:cNvSpPr>
              <p:nvPr/>
            </p:nvSpPr>
            <p:spPr bwMode="auto">
              <a:xfrm>
                <a:off x="7856749" y="1816411"/>
                <a:ext cx="911320"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a:latin typeface="Arial" charset="0"/>
                    <a:ea typeface="Arial" charset="0"/>
                    <a:cs typeface="Arial" charset="0"/>
                    <a:sym typeface="Arial" charset="0"/>
                  </a:rPr>
                  <a:t>St. Paul</a:t>
                </a:r>
              </a:p>
            </p:txBody>
          </p:sp>
          <p:sp>
            <p:nvSpPr>
              <p:cNvPr id="39039" name="Oval 127">
                <a:extLst>
                  <a:ext uri="{FF2B5EF4-FFF2-40B4-BE49-F238E27FC236}">
                    <a16:creationId xmlns="" xmlns:a14="http://schemas.microsoft.com/office/drawing/2010/main" xmlns:a16="http://schemas.microsoft.com/office/drawing/2014/main" id="{6626D809-1089-4188-A975-9D81D2FE6C71}"/>
                  </a:ext>
                </a:extLst>
              </p:cNvPr>
              <p:cNvSpPr>
                <a:spLocks/>
              </p:cNvSpPr>
              <p:nvPr/>
            </p:nvSpPr>
            <p:spPr bwMode="auto">
              <a:xfrm>
                <a:off x="8798234" y="1971979"/>
                <a:ext cx="115900"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40" name="Oval 128">
                <a:extLst>
                  <a:ext uri="{FF2B5EF4-FFF2-40B4-BE49-F238E27FC236}">
                    <a16:creationId xmlns="" xmlns:a14="http://schemas.microsoft.com/office/drawing/2010/main" xmlns:a16="http://schemas.microsoft.com/office/drawing/2014/main" id="{F2ACA341-69ED-49C5-A11F-1D7180CA5542}"/>
                  </a:ext>
                </a:extLst>
              </p:cNvPr>
              <p:cNvSpPr>
                <a:spLocks/>
              </p:cNvSpPr>
              <p:nvPr/>
            </p:nvSpPr>
            <p:spPr bwMode="auto">
              <a:xfrm>
                <a:off x="8820462" y="1994203"/>
                <a:ext cx="71445"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41" name="Rectangle 129">
                <a:extLst>
                  <a:ext uri="{FF2B5EF4-FFF2-40B4-BE49-F238E27FC236}">
                    <a16:creationId xmlns="" xmlns:a14="http://schemas.microsoft.com/office/drawing/2010/main" xmlns:a16="http://schemas.microsoft.com/office/drawing/2014/main" id="{985AF92B-2419-43F2-BE7B-37B32EC7DDDA}"/>
                  </a:ext>
                </a:extLst>
              </p:cNvPr>
              <p:cNvSpPr>
                <a:spLocks/>
              </p:cNvSpPr>
              <p:nvPr/>
            </p:nvSpPr>
            <p:spPr bwMode="auto">
              <a:xfrm>
                <a:off x="7061328" y="1033809"/>
                <a:ext cx="911320"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Bismarck</a:t>
                </a:r>
              </a:p>
            </p:txBody>
          </p:sp>
          <p:sp>
            <p:nvSpPr>
              <p:cNvPr id="39042" name="Oval 130">
                <a:extLst>
                  <a:ext uri="{FF2B5EF4-FFF2-40B4-BE49-F238E27FC236}">
                    <a16:creationId xmlns="" xmlns:a14="http://schemas.microsoft.com/office/drawing/2010/main" xmlns:a16="http://schemas.microsoft.com/office/drawing/2014/main" id="{6BDA9646-B8D6-499B-97FA-2D78EFBE2D49}"/>
                  </a:ext>
                </a:extLst>
              </p:cNvPr>
              <p:cNvSpPr>
                <a:spLocks/>
              </p:cNvSpPr>
              <p:nvPr/>
            </p:nvSpPr>
            <p:spPr bwMode="auto">
              <a:xfrm>
                <a:off x="6920026" y="1187790"/>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43" name="Oval 131">
                <a:extLst>
                  <a:ext uri="{FF2B5EF4-FFF2-40B4-BE49-F238E27FC236}">
                    <a16:creationId xmlns="" xmlns:a14="http://schemas.microsoft.com/office/drawing/2010/main" xmlns:a16="http://schemas.microsoft.com/office/drawing/2014/main" id="{41529336-A151-438D-8C47-01D68629EE94}"/>
                  </a:ext>
                </a:extLst>
              </p:cNvPr>
              <p:cNvSpPr>
                <a:spLocks/>
              </p:cNvSpPr>
              <p:nvPr/>
            </p:nvSpPr>
            <p:spPr bwMode="auto">
              <a:xfrm>
                <a:off x="6943841" y="1211602"/>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44" name="Rectangle 132">
                <a:extLst>
                  <a:ext uri="{FF2B5EF4-FFF2-40B4-BE49-F238E27FC236}">
                    <a16:creationId xmlns="" xmlns:a14="http://schemas.microsoft.com/office/drawing/2010/main" xmlns:a16="http://schemas.microsoft.com/office/drawing/2014/main" id="{DBC9B756-ADF5-47AD-9A39-63F338BFEFF9}"/>
                  </a:ext>
                </a:extLst>
              </p:cNvPr>
              <p:cNvSpPr>
                <a:spLocks/>
              </p:cNvSpPr>
              <p:nvPr/>
            </p:nvSpPr>
            <p:spPr bwMode="auto">
              <a:xfrm>
                <a:off x="9495220" y="2302165"/>
                <a:ext cx="911320" cy="423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Madison</a:t>
                </a:r>
              </a:p>
            </p:txBody>
          </p:sp>
          <p:sp>
            <p:nvSpPr>
              <p:cNvPr id="39045" name="Oval 133">
                <a:extLst>
                  <a:ext uri="{FF2B5EF4-FFF2-40B4-BE49-F238E27FC236}">
                    <a16:creationId xmlns="" xmlns:a14="http://schemas.microsoft.com/office/drawing/2010/main" xmlns:a16="http://schemas.microsoft.com/office/drawing/2014/main" id="{8046098E-A9FA-45AD-AAFD-665E34DA803A}"/>
                  </a:ext>
                </a:extLst>
              </p:cNvPr>
              <p:cNvSpPr>
                <a:spLocks/>
              </p:cNvSpPr>
              <p:nvPr/>
            </p:nvSpPr>
            <p:spPr bwMode="auto">
              <a:xfrm>
                <a:off x="9892137" y="2640288"/>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46" name="Oval 134">
                <a:extLst>
                  <a:ext uri="{FF2B5EF4-FFF2-40B4-BE49-F238E27FC236}">
                    <a16:creationId xmlns="" xmlns:a14="http://schemas.microsoft.com/office/drawing/2010/main" xmlns:a16="http://schemas.microsoft.com/office/drawing/2014/main" id="{B4ADFF73-2428-4A57-B3F0-FDC5ACAAE35F}"/>
                  </a:ext>
                </a:extLst>
              </p:cNvPr>
              <p:cNvSpPr>
                <a:spLocks/>
              </p:cNvSpPr>
              <p:nvPr/>
            </p:nvSpPr>
            <p:spPr bwMode="auto">
              <a:xfrm>
                <a:off x="9915951" y="2664099"/>
                <a:ext cx="69857"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47" name="Rectangle 135">
                <a:extLst>
                  <a:ext uri="{FF2B5EF4-FFF2-40B4-BE49-F238E27FC236}">
                    <a16:creationId xmlns="" xmlns:a14="http://schemas.microsoft.com/office/drawing/2010/main" xmlns:a16="http://schemas.microsoft.com/office/drawing/2014/main" id="{5497914B-4A8B-4C3D-A4A4-B2D94C46CF30}"/>
                  </a:ext>
                </a:extLst>
              </p:cNvPr>
              <p:cNvSpPr>
                <a:spLocks/>
              </p:cNvSpPr>
              <p:nvPr/>
            </p:nvSpPr>
            <p:spPr bwMode="auto">
              <a:xfrm>
                <a:off x="10852674" y="2349788"/>
                <a:ext cx="911320" cy="423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Lansing</a:t>
                </a:r>
              </a:p>
            </p:txBody>
          </p:sp>
          <p:sp>
            <p:nvSpPr>
              <p:cNvPr id="39048" name="Oval 136">
                <a:extLst>
                  <a:ext uri="{FF2B5EF4-FFF2-40B4-BE49-F238E27FC236}">
                    <a16:creationId xmlns="" xmlns:a14="http://schemas.microsoft.com/office/drawing/2010/main" xmlns:a16="http://schemas.microsoft.com/office/drawing/2014/main" id="{757468E8-2F9A-4BA4-902D-A9F135FCA7B9}"/>
                  </a:ext>
                </a:extLst>
              </p:cNvPr>
              <p:cNvSpPr>
                <a:spLocks/>
              </p:cNvSpPr>
              <p:nvPr/>
            </p:nvSpPr>
            <p:spPr bwMode="auto">
              <a:xfrm>
                <a:off x="11249590" y="2689497"/>
                <a:ext cx="117487"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49" name="Oval 137">
                <a:extLst>
                  <a:ext uri="{FF2B5EF4-FFF2-40B4-BE49-F238E27FC236}">
                    <a16:creationId xmlns="" xmlns:a14="http://schemas.microsoft.com/office/drawing/2010/main" xmlns:a16="http://schemas.microsoft.com/office/drawing/2014/main" id="{025BB9F9-DC4C-49C0-B146-B05B783875E9}"/>
                  </a:ext>
                </a:extLst>
              </p:cNvPr>
              <p:cNvSpPr>
                <a:spLocks/>
              </p:cNvSpPr>
              <p:nvPr/>
            </p:nvSpPr>
            <p:spPr bwMode="auto">
              <a:xfrm>
                <a:off x="11273406" y="2711721"/>
                <a:ext cx="69857"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50" name="Rectangle 138">
                <a:extLst>
                  <a:ext uri="{FF2B5EF4-FFF2-40B4-BE49-F238E27FC236}">
                    <a16:creationId xmlns="" xmlns:a14="http://schemas.microsoft.com/office/drawing/2010/main" xmlns:a16="http://schemas.microsoft.com/office/drawing/2014/main" id="{03A54BE9-6317-4F37-9A75-EF5829AC5FBE}"/>
                  </a:ext>
                </a:extLst>
              </p:cNvPr>
              <p:cNvSpPr>
                <a:spLocks/>
              </p:cNvSpPr>
              <p:nvPr/>
            </p:nvSpPr>
            <p:spPr bwMode="auto">
              <a:xfrm>
                <a:off x="8117126" y="2945074"/>
                <a:ext cx="1386032"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Des Moines</a:t>
                </a:r>
              </a:p>
            </p:txBody>
          </p:sp>
          <p:sp>
            <p:nvSpPr>
              <p:cNvPr id="39051" name="Oval 139">
                <a:extLst>
                  <a:ext uri="{FF2B5EF4-FFF2-40B4-BE49-F238E27FC236}">
                    <a16:creationId xmlns="" xmlns:a14="http://schemas.microsoft.com/office/drawing/2010/main" xmlns:a16="http://schemas.microsoft.com/office/drawing/2014/main" id="{36703BBF-E66C-4FA2-B454-E4EA5D50AE9A}"/>
                  </a:ext>
                </a:extLst>
              </p:cNvPr>
              <p:cNvSpPr>
                <a:spLocks/>
              </p:cNvSpPr>
              <p:nvPr/>
            </p:nvSpPr>
            <p:spPr bwMode="auto">
              <a:xfrm>
                <a:off x="8752193" y="3284784"/>
                <a:ext cx="115899"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52" name="Oval 140">
                <a:extLst>
                  <a:ext uri="{FF2B5EF4-FFF2-40B4-BE49-F238E27FC236}">
                    <a16:creationId xmlns="" xmlns:a14="http://schemas.microsoft.com/office/drawing/2010/main" xmlns:a16="http://schemas.microsoft.com/office/drawing/2014/main" id="{EF7ECC79-66AA-41F1-BA8A-5BCE911EA54B}"/>
                  </a:ext>
                </a:extLst>
              </p:cNvPr>
              <p:cNvSpPr>
                <a:spLocks/>
              </p:cNvSpPr>
              <p:nvPr/>
            </p:nvSpPr>
            <p:spPr bwMode="auto">
              <a:xfrm>
                <a:off x="8774420" y="3307008"/>
                <a:ext cx="71444"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53" name="Rectangle 141">
                <a:extLst>
                  <a:ext uri="{FF2B5EF4-FFF2-40B4-BE49-F238E27FC236}">
                    <a16:creationId xmlns="" xmlns:a14="http://schemas.microsoft.com/office/drawing/2010/main" xmlns:a16="http://schemas.microsoft.com/office/drawing/2014/main" id="{9971AD1F-C231-4582-93D6-D6AB764BE421}"/>
                  </a:ext>
                </a:extLst>
              </p:cNvPr>
              <p:cNvSpPr>
                <a:spLocks/>
              </p:cNvSpPr>
              <p:nvPr/>
            </p:nvSpPr>
            <p:spPr bwMode="auto">
              <a:xfrm>
                <a:off x="9269772" y="3551472"/>
                <a:ext cx="1386032" cy="423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Springfield</a:t>
                </a:r>
              </a:p>
            </p:txBody>
          </p:sp>
          <p:sp>
            <p:nvSpPr>
              <p:cNvPr id="39054" name="Oval 142">
                <a:extLst>
                  <a:ext uri="{FF2B5EF4-FFF2-40B4-BE49-F238E27FC236}">
                    <a16:creationId xmlns="" xmlns:a14="http://schemas.microsoft.com/office/drawing/2010/main" xmlns:a16="http://schemas.microsoft.com/office/drawing/2014/main" id="{4930BAEF-C43F-44A0-B149-59BC45FC6186}"/>
                  </a:ext>
                </a:extLst>
              </p:cNvPr>
              <p:cNvSpPr>
                <a:spLocks/>
              </p:cNvSpPr>
              <p:nvPr/>
            </p:nvSpPr>
            <p:spPr bwMode="auto">
              <a:xfrm>
                <a:off x="9904838" y="3891182"/>
                <a:ext cx="115899"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55" name="Oval 143">
                <a:extLst>
                  <a:ext uri="{FF2B5EF4-FFF2-40B4-BE49-F238E27FC236}">
                    <a16:creationId xmlns="" xmlns:a14="http://schemas.microsoft.com/office/drawing/2010/main" xmlns:a16="http://schemas.microsoft.com/office/drawing/2014/main" id="{EAF5BCBD-8918-4B5E-8E9E-C510EA62A4A7}"/>
                  </a:ext>
                </a:extLst>
              </p:cNvPr>
              <p:cNvSpPr>
                <a:spLocks/>
              </p:cNvSpPr>
              <p:nvPr/>
            </p:nvSpPr>
            <p:spPr bwMode="auto">
              <a:xfrm>
                <a:off x="9927065" y="3913406"/>
                <a:ext cx="71444"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56" name="Rectangle 144">
                <a:extLst>
                  <a:ext uri="{FF2B5EF4-FFF2-40B4-BE49-F238E27FC236}">
                    <a16:creationId xmlns="" xmlns:a14="http://schemas.microsoft.com/office/drawing/2010/main" xmlns:a16="http://schemas.microsoft.com/office/drawing/2014/main" id="{77979D1A-FE15-4D79-AA16-2821D8CF150B}"/>
                  </a:ext>
                </a:extLst>
              </p:cNvPr>
              <p:cNvSpPr>
                <a:spLocks/>
              </p:cNvSpPr>
              <p:nvPr/>
            </p:nvSpPr>
            <p:spPr bwMode="auto">
              <a:xfrm>
                <a:off x="8528331" y="4281689"/>
                <a:ext cx="1386033" cy="423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Jefferson City</a:t>
                </a:r>
              </a:p>
            </p:txBody>
          </p:sp>
          <p:sp>
            <p:nvSpPr>
              <p:cNvPr id="39057" name="Oval 145">
                <a:extLst>
                  <a:ext uri="{FF2B5EF4-FFF2-40B4-BE49-F238E27FC236}">
                    <a16:creationId xmlns="" xmlns:a14="http://schemas.microsoft.com/office/drawing/2010/main" xmlns:a16="http://schemas.microsoft.com/office/drawing/2014/main" id="{091E960E-BB9C-440F-AAC7-C3D51A89CC5D}"/>
                  </a:ext>
                </a:extLst>
              </p:cNvPr>
              <p:cNvSpPr>
                <a:spLocks/>
              </p:cNvSpPr>
              <p:nvPr/>
            </p:nvSpPr>
            <p:spPr bwMode="auto">
              <a:xfrm>
                <a:off x="9217378" y="4400746"/>
                <a:ext cx="115900"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58" name="Oval 146">
                <a:extLst>
                  <a:ext uri="{FF2B5EF4-FFF2-40B4-BE49-F238E27FC236}">
                    <a16:creationId xmlns="" xmlns:a14="http://schemas.microsoft.com/office/drawing/2010/main" xmlns:a16="http://schemas.microsoft.com/office/drawing/2014/main" id="{45CFA966-4B2C-4FA5-8C6A-A1E168578CD1}"/>
                  </a:ext>
                </a:extLst>
              </p:cNvPr>
              <p:cNvSpPr>
                <a:spLocks/>
              </p:cNvSpPr>
              <p:nvPr/>
            </p:nvSpPr>
            <p:spPr bwMode="auto">
              <a:xfrm>
                <a:off x="9239606" y="4422970"/>
                <a:ext cx="71445"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59" name="Rectangle 147">
                <a:extLst>
                  <a:ext uri="{FF2B5EF4-FFF2-40B4-BE49-F238E27FC236}">
                    <a16:creationId xmlns="" xmlns:a14="http://schemas.microsoft.com/office/drawing/2010/main" xmlns:a16="http://schemas.microsoft.com/office/drawing/2014/main" id="{80BCE504-2F97-4540-8D70-42250094069E}"/>
                  </a:ext>
                </a:extLst>
              </p:cNvPr>
              <p:cNvSpPr>
                <a:spLocks/>
              </p:cNvSpPr>
              <p:nvPr/>
            </p:nvSpPr>
            <p:spPr bwMode="auto">
              <a:xfrm>
                <a:off x="8439422" y="5865943"/>
                <a:ext cx="1384445"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Little Rock</a:t>
                </a:r>
              </a:p>
            </p:txBody>
          </p:sp>
          <p:sp>
            <p:nvSpPr>
              <p:cNvPr id="39060" name="Oval 148">
                <a:extLst>
                  <a:ext uri="{FF2B5EF4-FFF2-40B4-BE49-F238E27FC236}">
                    <a16:creationId xmlns="" xmlns:a14="http://schemas.microsoft.com/office/drawing/2010/main" xmlns:a16="http://schemas.microsoft.com/office/drawing/2014/main" id="{F3D9CC60-30C7-4F7E-9106-B131C947652C}"/>
                  </a:ext>
                </a:extLst>
              </p:cNvPr>
              <p:cNvSpPr>
                <a:spLocks/>
              </p:cNvSpPr>
              <p:nvPr/>
            </p:nvSpPr>
            <p:spPr bwMode="auto">
              <a:xfrm>
                <a:off x="9126882" y="5859594"/>
                <a:ext cx="117487"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61" name="Oval 149">
                <a:extLst>
                  <a:ext uri="{FF2B5EF4-FFF2-40B4-BE49-F238E27FC236}">
                    <a16:creationId xmlns="" xmlns:a14="http://schemas.microsoft.com/office/drawing/2010/main" xmlns:a16="http://schemas.microsoft.com/office/drawing/2014/main" id="{B55E3731-21CB-4240-8E16-7F0DE32C9B3A}"/>
                  </a:ext>
                </a:extLst>
              </p:cNvPr>
              <p:cNvSpPr>
                <a:spLocks/>
              </p:cNvSpPr>
              <p:nvPr/>
            </p:nvSpPr>
            <p:spPr bwMode="auto">
              <a:xfrm>
                <a:off x="9150696" y="5881818"/>
                <a:ext cx="69857"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62" name="Rectangle 150">
                <a:extLst>
                  <a:ext uri="{FF2B5EF4-FFF2-40B4-BE49-F238E27FC236}">
                    <a16:creationId xmlns="" xmlns:a14="http://schemas.microsoft.com/office/drawing/2010/main" xmlns:a16="http://schemas.microsoft.com/office/drawing/2014/main" id="{F042C93E-0822-49F3-B232-0680F1187A9F}"/>
                  </a:ext>
                </a:extLst>
              </p:cNvPr>
              <p:cNvSpPr>
                <a:spLocks/>
              </p:cNvSpPr>
              <p:nvPr/>
            </p:nvSpPr>
            <p:spPr bwMode="auto">
              <a:xfrm>
                <a:off x="8947475" y="7377176"/>
                <a:ext cx="1384445"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Baton Rouge</a:t>
                </a:r>
              </a:p>
            </p:txBody>
          </p:sp>
          <p:sp>
            <p:nvSpPr>
              <p:cNvPr id="39063" name="Oval 151">
                <a:extLst>
                  <a:ext uri="{FF2B5EF4-FFF2-40B4-BE49-F238E27FC236}">
                    <a16:creationId xmlns="" xmlns:a14="http://schemas.microsoft.com/office/drawing/2010/main" xmlns:a16="http://schemas.microsoft.com/office/drawing/2014/main" id="{02E9AA61-C3FC-4B89-B365-34C2BD6C20D1}"/>
                  </a:ext>
                </a:extLst>
              </p:cNvPr>
              <p:cNvSpPr>
                <a:spLocks/>
              </p:cNvSpPr>
              <p:nvPr/>
            </p:nvSpPr>
            <p:spPr bwMode="auto">
              <a:xfrm>
                <a:off x="9580954" y="7474008"/>
                <a:ext cx="117487"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64" name="Oval 152">
                <a:extLst>
                  <a:ext uri="{FF2B5EF4-FFF2-40B4-BE49-F238E27FC236}">
                    <a16:creationId xmlns="" xmlns:a14="http://schemas.microsoft.com/office/drawing/2010/main" xmlns:a16="http://schemas.microsoft.com/office/drawing/2014/main" id="{1BA51962-A790-4054-9360-EBD4E5E3EE46}"/>
                  </a:ext>
                </a:extLst>
              </p:cNvPr>
              <p:cNvSpPr>
                <a:spLocks/>
              </p:cNvSpPr>
              <p:nvPr/>
            </p:nvSpPr>
            <p:spPr bwMode="auto">
              <a:xfrm>
                <a:off x="9604769" y="7496232"/>
                <a:ext cx="69857"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65" name="Rectangle 153">
                <a:extLst>
                  <a:ext uri="{FF2B5EF4-FFF2-40B4-BE49-F238E27FC236}">
                    <a16:creationId xmlns="" xmlns:a14="http://schemas.microsoft.com/office/drawing/2010/main" xmlns:a16="http://schemas.microsoft.com/office/drawing/2014/main" id="{A1BC6BAB-CA28-485C-A455-31106784C5AE}"/>
                  </a:ext>
                </a:extLst>
              </p:cNvPr>
              <p:cNvSpPr>
                <a:spLocks/>
              </p:cNvSpPr>
              <p:nvPr/>
            </p:nvSpPr>
            <p:spPr bwMode="auto">
              <a:xfrm>
                <a:off x="9120531" y="6805701"/>
                <a:ext cx="1386032" cy="423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Jackson</a:t>
                </a:r>
              </a:p>
            </p:txBody>
          </p:sp>
          <p:sp>
            <p:nvSpPr>
              <p:cNvPr id="39066" name="Oval 154">
                <a:extLst>
                  <a:ext uri="{FF2B5EF4-FFF2-40B4-BE49-F238E27FC236}">
                    <a16:creationId xmlns="" xmlns:a14="http://schemas.microsoft.com/office/drawing/2010/main" xmlns:a16="http://schemas.microsoft.com/office/drawing/2014/main" id="{A30F2441-F9A5-4AF3-8A8E-E8A7764757FB}"/>
                  </a:ext>
                </a:extLst>
              </p:cNvPr>
              <p:cNvSpPr>
                <a:spLocks/>
              </p:cNvSpPr>
              <p:nvPr/>
            </p:nvSpPr>
            <p:spPr bwMode="auto">
              <a:xfrm>
                <a:off x="9892137" y="6767603"/>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67" name="Oval 155">
                <a:extLst>
                  <a:ext uri="{FF2B5EF4-FFF2-40B4-BE49-F238E27FC236}">
                    <a16:creationId xmlns="" xmlns:a14="http://schemas.microsoft.com/office/drawing/2010/main" xmlns:a16="http://schemas.microsoft.com/office/drawing/2014/main" id="{7325D30E-FA88-4595-B218-9C230CD8E5D3}"/>
                  </a:ext>
                </a:extLst>
              </p:cNvPr>
              <p:cNvSpPr>
                <a:spLocks/>
              </p:cNvSpPr>
              <p:nvPr/>
            </p:nvSpPr>
            <p:spPr bwMode="auto">
              <a:xfrm>
                <a:off x="9915951" y="6791414"/>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68" name="Rectangle 156">
                <a:extLst>
                  <a:ext uri="{FF2B5EF4-FFF2-40B4-BE49-F238E27FC236}">
                    <a16:creationId xmlns="" xmlns:a14="http://schemas.microsoft.com/office/drawing/2010/main" xmlns:a16="http://schemas.microsoft.com/office/drawing/2014/main" id="{79D5B7AC-EFD9-4DFC-965A-0C91A87DF3DF}"/>
                  </a:ext>
                </a:extLst>
              </p:cNvPr>
              <p:cNvSpPr>
                <a:spLocks/>
              </p:cNvSpPr>
              <p:nvPr/>
            </p:nvSpPr>
            <p:spPr bwMode="auto">
              <a:xfrm>
                <a:off x="10355735" y="6440593"/>
                <a:ext cx="1384445"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Montgomery</a:t>
                </a:r>
              </a:p>
            </p:txBody>
          </p:sp>
          <p:sp>
            <p:nvSpPr>
              <p:cNvPr id="39069" name="Oval 157">
                <a:extLst>
                  <a:ext uri="{FF2B5EF4-FFF2-40B4-BE49-F238E27FC236}">
                    <a16:creationId xmlns="" xmlns:a14="http://schemas.microsoft.com/office/drawing/2010/main" xmlns:a16="http://schemas.microsoft.com/office/drawing/2014/main" id="{7E759F8C-CD0B-4192-B88D-87E816B62C4A}"/>
                  </a:ext>
                </a:extLst>
              </p:cNvPr>
              <p:cNvSpPr>
                <a:spLocks/>
              </p:cNvSpPr>
              <p:nvPr/>
            </p:nvSpPr>
            <p:spPr bwMode="auto">
              <a:xfrm>
                <a:off x="11090824" y="6591398"/>
                <a:ext cx="117487"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70" name="Oval 158">
                <a:extLst>
                  <a:ext uri="{FF2B5EF4-FFF2-40B4-BE49-F238E27FC236}">
                    <a16:creationId xmlns="" xmlns:a14="http://schemas.microsoft.com/office/drawing/2010/main" xmlns:a16="http://schemas.microsoft.com/office/drawing/2014/main" id="{7B0AD8D3-DA97-440F-83CA-0BD519FEDE88}"/>
                  </a:ext>
                </a:extLst>
              </p:cNvPr>
              <p:cNvSpPr>
                <a:spLocks/>
              </p:cNvSpPr>
              <p:nvPr/>
            </p:nvSpPr>
            <p:spPr bwMode="auto">
              <a:xfrm>
                <a:off x="11114639" y="6613622"/>
                <a:ext cx="69857"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71" name="Rectangle 159">
                <a:extLst>
                  <a:ext uri="{FF2B5EF4-FFF2-40B4-BE49-F238E27FC236}">
                    <a16:creationId xmlns="" xmlns:a14="http://schemas.microsoft.com/office/drawing/2010/main" xmlns:a16="http://schemas.microsoft.com/office/drawing/2014/main" id="{3AC05C19-4053-447F-B18A-6A41132940B2}"/>
                  </a:ext>
                </a:extLst>
              </p:cNvPr>
              <p:cNvSpPr>
                <a:spLocks/>
              </p:cNvSpPr>
              <p:nvPr/>
            </p:nvSpPr>
            <p:spPr bwMode="auto">
              <a:xfrm>
                <a:off x="11575062" y="6304074"/>
                <a:ext cx="1386032"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Atlanta</a:t>
                </a:r>
              </a:p>
            </p:txBody>
          </p:sp>
          <p:sp>
            <p:nvSpPr>
              <p:cNvPr id="39072" name="Oval 160">
                <a:extLst>
                  <a:ext uri="{FF2B5EF4-FFF2-40B4-BE49-F238E27FC236}">
                    <a16:creationId xmlns="" xmlns:a14="http://schemas.microsoft.com/office/drawing/2010/main" xmlns:a16="http://schemas.microsoft.com/office/drawing/2014/main" id="{6C951E2A-20DF-4582-A3EC-2AC2896A95C9}"/>
                  </a:ext>
                </a:extLst>
              </p:cNvPr>
              <p:cNvSpPr>
                <a:spLocks/>
              </p:cNvSpPr>
              <p:nvPr/>
            </p:nvSpPr>
            <p:spPr bwMode="auto">
              <a:xfrm>
                <a:off x="11611578" y="6011987"/>
                <a:ext cx="115900"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73" name="Oval 161">
                <a:extLst>
                  <a:ext uri="{FF2B5EF4-FFF2-40B4-BE49-F238E27FC236}">
                    <a16:creationId xmlns="" xmlns:a14="http://schemas.microsoft.com/office/drawing/2010/main" xmlns:a16="http://schemas.microsoft.com/office/drawing/2014/main" id="{11B4A82F-5D83-4522-ADD7-378C849FD346}"/>
                  </a:ext>
                </a:extLst>
              </p:cNvPr>
              <p:cNvSpPr>
                <a:spLocks/>
              </p:cNvSpPr>
              <p:nvPr/>
            </p:nvSpPr>
            <p:spPr bwMode="auto">
              <a:xfrm>
                <a:off x="11633806" y="6034211"/>
                <a:ext cx="71445"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74" name="Rectangle 162">
                <a:extLst>
                  <a:ext uri="{FF2B5EF4-FFF2-40B4-BE49-F238E27FC236}">
                    <a16:creationId xmlns="" xmlns:a14="http://schemas.microsoft.com/office/drawing/2010/main" xmlns:a16="http://schemas.microsoft.com/office/drawing/2014/main" id="{4B59010D-47A0-47C0-9C8A-CCFB71800B98}"/>
                  </a:ext>
                </a:extLst>
              </p:cNvPr>
              <p:cNvSpPr>
                <a:spLocks/>
              </p:cNvSpPr>
              <p:nvPr/>
            </p:nvSpPr>
            <p:spPr bwMode="auto">
              <a:xfrm>
                <a:off x="10903479" y="5107152"/>
                <a:ext cx="941486"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Nashville</a:t>
                </a:r>
              </a:p>
            </p:txBody>
          </p:sp>
          <p:sp>
            <p:nvSpPr>
              <p:cNvPr id="39075" name="Oval 163">
                <a:extLst>
                  <a:ext uri="{FF2B5EF4-FFF2-40B4-BE49-F238E27FC236}">
                    <a16:creationId xmlns="" xmlns:a14="http://schemas.microsoft.com/office/drawing/2010/main" xmlns:a16="http://schemas.microsoft.com/office/drawing/2014/main" id="{D3F8C939-BF99-43D0-A8A8-599E68BFA7DB}"/>
                  </a:ext>
                </a:extLst>
              </p:cNvPr>
              <p:cNvSpPr>
                <a:spLocks/>
              </p:cNvSpPr>
              <p:nvPr/>
            </p:nvSpPr>
            <p:spPr bwMode="auto">
              <a:xfrm>
                <a:off x="10770115" y="5261132"/>
                <a:ext cx="117487"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76" name="Oval 164">
                <a:extLst>
                  <a:ext uri="{FF2B5EF4-FFF2-40B4-BE49-F238E27FC236}">
                    <a16:creationId xmlns="" xmlns:a14="http://schemas.microsoft.com/office/drawing/2010/main" xmlns:a16="http://schemas.microsoft.com/office/drawing/2014/main" id="{5AB70D4D-D245-4C26-B0D8-14DDF5571F14}"/>
                  </a:ext>
                </a:extLst>
              </p:cNvPr>
              <p:cNvSpPr>
                <a:spLocks/>
              </p:cNvSpPr>
              <p:nvPr/>
            </p:nvSpPr>
            <p:spPr bwMode="auto">
              <a:xfrm>
                <a:off x="10793931" y="5283356"/>
                <a:ext cx="71444"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77" name="Rectangle 165">
                <a:extLst>
                  <a:ext uri="{FF2B5EF4-FFF2-40B4-BE49-F238E27FC236}">
                    <a16:creationId xmlns="" xmlns:a14="http://schemas.microsoft.com/office/drawing/2010/main" xmlns:a16="http://schemas.microsoft.com/office/drawing/2014/main" id="{11954951-3608-4089-8E91-2DD11EF07862}"/>
                  </a:ext>
                </a:extLst>
              </p:cNvPr>
              <p:cNvSpPr>
                <a:spLocks/>
              </p:cNvSpPr>
              <p:nvPr/>
            </p:nvSpPr>
            <p:spPr bwMode="auto">
              <a:xfrm>
                <a:off x="11286107" y="4281689"/>
                <a:ext cx="941485" cy="423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Frankfort</a:t>
                </a:r>
              </a:p>
            </p:txBody>
          </p:sp>
          <p:sp>
            <p:nvSpPr>
              <p:cNvPr id="39078" name="Oval 166">
                <a:extLst>
                  <a:ext uri="{FF2B5EF4-FFF2-40B4-BE49-F238E27FC236}">
                    <a16:creationId xmlns="" xmlns:a14="http://schemas.microsoft.com/office/drawing/2010/main" xmlns:a16="http://schemas.microsoft.com/office/drawing/2014/main" id="{508B7F3F-E01B-4DBB-881D-8E14C0864577}"/>
                  </a:ext>
                </a:extLst>
              </p:cNvPr>
              <p:cNvSpPr>
                <a:spLocks/>
              </p:cNvSpPr>
              <p:nvPr/>
            </p:nvSpPr>
            <p:spPr bwMode="auto">
              <a:xfrm>
                <a:off x="11344850" y="4384872"/>
                <a:ext cx="115900"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79" name="Oval 167">
                <a:extLst>
                  <a:ext uri="{FF2B5EF4-FFF2-40B4-BE49-F238E27FC236}">
                    <a16:creationId xmlns="" xmlns:a14="http://schemas.microsoft.com/office/drawing/2010/main" xmlns:a16="http://schemas.microsoft.com/office/drawing/2014/main" id="{4C059FE3-3673-4D6E-816B-1CB8E249C133}"/>
                  </a:ext>
                </a:extLst>
              </p:cNvPr>
              <p:cNvSpPr>
                <a:spLocks/>
              </p:cNvSpPr>
              <p:nvPr/>
            </p:nvSpPr>
            <p:spPr bwMode="auto">
              <a:xfrm>
                <a:off x="11367078" y="4408683"/>
                <a:ext cx="71445"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80" name="Rectangle 168">
                <a:extLst>
                  <a:ext uri="{FF2B5EF4-FFF2-40B4-BE49-F238E27FC236}">
                    <a16:creationId xmlns="" xmlns:a14="http://schemas.microsoft.com/office/drawing/2010/main" xmlns:a16="http://schemas.microsoft.com/office/drawing/2014/main" id="{DF81BFCA-9DE2-44C9-99CB-826DC4E6C9E1}"/>
                  </a:ext>
                </a:extLst>
              </p:cNvPr>
              <p:cNvSpPr>
                <a:spLocks/>
              </p:cNvSpPr>
              <p:nvPr/>
            </p:nvSpPr>
            <p:spPr bwMode="auto">
              <a:xfrm>
                <a:off x="10646277" y="3776887"/>
                <a:ext cx="1171697"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Indianapolis</a:t>
                </a:r>
              </a:p>
            </p:txBody>
          </p:sp>
          <p:sp>
            <p:nvSpPr>
              <p:cNvPr id="39081" name="Oval 169">
                <a:extLst>
                  <a:ext uri="{FF2B5EF4-FFF2-40B4-BE49-F238E27FC236}">
                    <a16:creationId xmlns="" xmlns:a14="http://schemas.microsoft.com/office/drawing/2010/main" xmlns:a16="http://schemas.microsoft.com/office/drawing/2014/main" id="{130A716C-D71D-4B20-9950-8DA9C53B980C}"/>
                  </a:ext>
                </a:extLst>
              </p:cNvPr>
              <p:cNvSpPr>
                <a:spLocks/>
              </p:cNvSpPr>
              <p:nvPr/>
            </p:nvSpPr>
            <p:spPr bwMode="auto">
              <a:xfrm>
                <a:off x="10920944" y="3832446"/>
                <a:ext cx="115899"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82" name="Oval 170">
                <a:extLst>
                  <a:ext uri="{FF2B5EF4-FFF2-40B4-BE49-F238E27FC236}">
                    <a16:creationId xmlns="" xmlns:a14="http://schemas.microsoft.com/office/drawing/2010/main" xmlns:a16="http://schemas.microsoft.com/office/drawing/2014/main" id="{91A49774-8923-4F2D-8322-6DCFFA153E8C}"/>
                  </a:ext>
                </a:extLst>
              </p:cNvPr>
              <p:cNvSpPr>
                <a:spLocks/>
              </p:cNvSpPr>
              <p:nvPr/>
            </p:nvSpPr>
            <p:spPr bwMode="auto">
              <a:xfrm>
                <a:off x="10943171" y="3856258"/>
                <a:ext cx="71444"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83" name="Rectangle 171">
                <a:extLst>
                  <a:ext uri="{FF2B5EF4-FFF2-40B4-BE49-F238E27FC236}">
                    <a16:creationId xmlns="" xmlns:a14="http://schemas.microsoft.com/office/drawing/2010/main" xmlns:a16="http://schemas.microsoft.com/office/drawing/2014/main" id="{EFE8FFC9-024D-4461-A949-373615F5EA4C}"/>
                  </a:ext>
                </a:extLst>
              </p:cNvPr>
              <p:cNvSpPr>
                <a:spLocks/>
              </p:cNvSpPr>
              <p:nvPr/>
            </p:nvSpPr>
            <p:spPr bwMode="auto">
              <a:xfrm>
                <a:off x="11282932" y="3289546"/>
                <a:ext cx="1173284"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Columbus</a:t>
                </a:r>
              </a:p>
            </p:txBody>
          </p:sp>
          <p:sp>
            <p:nvSpPr>
              <p:cNvPr id="39084" name="Oval 172">
                <a:extLst>
                  <a:ext uri="{FF2B5EF4-FFF2-40B4-BE49-F238E27FC236}">
                    <a16:creationId xmlns="" xmlns:a14="http://schemas.microsoft.com/office/drawing/2010/main" xmlns:a16="http://schemas.microsoft.com/office/drawing/2014/main" id="{DE88BF20-2314-4558-A5C9-B2F7C3F3877B}"/>
                  </a:ext>
                </a:extLst>
              </p:cNvPr>
              <p:cNvSpPr>
                <a:spLocks/>
              </p:cNvSpPr>
              <p:nvPr/>
            </p:nvSpPr>
            <p:spPr bwMode="auto">
              <a:xfrm>
                <a:off x="11811624" y="3629255"/>
                <a:ext cx="115900"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85" name="Oval 173">
                <a:extLst>
                  <a:ext uri="{FF2B5EF4-FFF2-40B4-BE49-F238E27FC236}">
                    <a16:creationId xmlns="" xmlns:a14="http://schemas.microsoft.com/office/drawing/2010/main" xmlns:a16="http://schemas.microsoft.com/office/drawing/2014/main" id="{8BCD6C7B-B084-4289-9A7A-A2059374A02A}"/>
                  </a:ext>
                </a:extLst>
              </p:cNvPr>
              <p:cNvSpPr>
                <a:spLocks/>
              </p:cNvSpPr>
              <p:nvPr/>
            </p:nvSpPr>
            <p:spPr bwMode="auto">
              <a:xfrm>
                <a:off x="11833851" y="3651479"/>
                <a:ext cx="71445"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86" name="Rectangle 174">
                <a:extLst>
                  <a:ext uri="{FF2B5EF4-FFF2-40B4-BE49-F238E27FC236}">
                    <a16:creationId xmlns="" xmlns:a14="http://schemas.microsoft.com/office/drawing/2010/main" xmlns:a16="http://schemas.microsoft.com/office/drawing/2014/main" id="{2C319AE3-06C2-46E6-A9D5-87A8C9EC011C}"/>
                  </a:ext>
                </a:extLst>
              </p:cNvPr>
              <p:cNvSpPr>
                <a:spLocks/>
              </p:cNvSpPr>
              <p:nvPr/>
            </p:nvSpPr>
            <p:spPr bwMode="auto">
              <a:xfrm>
                <a:off x="11790985" y="4137233"/>
                <a:ext cx="1173284"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Charleston</a:t>
                </a:r>
              </a:p>
            </p:txBody>
          </p:sp>
          <p:sp>
            <p:nvSpPr>
              <p:cNvPr id="39087" name="Oval 175">
                <a:extLst>
                  <a:ext uri="{FF2B5EF4-FFF2-40B4-BE49-F238E27FC236}">
                    <a16:creationId xmlns="" xmlns:a14="http://schemas.microsoft.com/office/drawing/2010/main" xmlns:a16="http://schemas.microsoft.com/office/drawing/2014/main" id="{2D49E530-C0EB-4BC9-9E79-C6080B019CAB}"/>
                  </a:ext>
                </a:extLst>
              </p:cNvPr>
              <p:cNvSpPr>
                <a:spLocks/>
              </p:cNvSpPr>
              <p:nvPr/>
            </p:nvSpPr>
            <p:spPr bwMode="auto">
              <a:xfrm>
                <a:off x="12319677" y="4226129"/>
                <a:ext cx="115900"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88" name="Oval 176">
                <a:extLst>
                  <a:ext uri="{FF2B5EF4-FFF2-40B4-BE49-F238E27FC236}">
                    <a16:creationId xmlns="" xmlns:a14="http://schemas.microsoft.com/office/drawing/2010/main" xmlns:a16="http://schemas.microsoft.com/office/drawing/2014/main" id="{9B841AEF-0D55-4761-B1A7-2509E2C5C508}"/>
                  </a:ext>
                </a:extLst>
              </p:cNvPr>
              <p:cNvSpPr>
                <a:spLocks/>
              </p:cNvSpPr>
              <p:nvPr/>
            </p:nvSpPr>
            <p:spPr bwMode="auto">
              <a:xfrm>
                <a:off x="12341904" y="4249941"/>
                <a:ext cx="71445"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89" name="Rectangle 177">
                <a:extLst>
                  <a:ext uri="{FF2B5EF4-FFF2-40B4-BE49-F238E27FC236}">
                    <a16:creationId xmlns="" xmlns:a14="http://schemas.microsoft.com/office/drawing/2010/main" xmlns:a16="http://schemas.microsoft.com/office/drawing/2014/main" id="{BED94FE4-782F-40BF-8505-130547FEF358}"/>
                  </a:ext>
                </a:extLst>
              </p:cNvPr>
              <p:cNvSpPr>
                <a:spLocks/>
              </p:cNvSpPr>
              <p:nvPr/>
            </p:nvSpPr>
            <p:spPr bwMode="auto">
              <a:xfrm>
                <a:off x="12580054" y="4288039"/>
                <a:ext cx="1173285"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a:latin typeface="Arial" charset="0"/>
                    <a:ea typeface="Arial" charset="0"/>
                    <a:cs typeface="Arial" charset="0"/>
                    <a:sym typeface="Arial" charset="0"/>
                  </a:rPr>
                  <a:t>Richmond</a:t>
                </a:r>
              </a:p>
            </p:txBody>
          </p:sp>
          <p:sp>
            <p:nvSpPr>
              <p:cNvPr id="39090" name="Oval 178">
                <a:extLst>
                  <a:ext uri="{FF2B5EF4-FFF2-40B4-BE49-F238E27FC236}">
                    <a16:creationId xmlns="" xmlns:a14="http://schemas.microsoft.com/office/drawing/2010/main" xmlns:a16="http://schemas.microsoft.com/office/drawing/2014/main" id="{02925C17-F8AB-4A5A-BFA4-E222D147C6F5}"/>
                  </a:ext>
                </a:extLst>
              </p:cNvPr>
              <p:cNvSpPr>
                <a:spLocks/>
              </p:cNvSpPr>
              <p:nvPr/>
            </p:nvSpPr>
            <p:spPr bwMode="auto">
              <a:xfrm>
                <a:off x="13569171" y="4286451"/>
                <a:ext cx="117487"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91" name="Oval 179">
                <a:extLst>
                  <a:ext uri="{FF2B5EF4-FFF2-40B4-BE49-F238E27FC236}">
                    <a16:creationId xmlns="" xmlns:a14="http://schemas.microsoft.com/office/drawing/2010/main" xmlns:a16="http://schemas.microsoft.com/office/drawing/2014/main" id="{DF02FD00-BA5B-4EB3-8514-ABC4F785B770}"/>
                  </a:ext>
                </a:extLst>
              </p:cNvPr>
              <p:cNvSpPr>
                <a:spLocks/>
              </p:cNvSpPr>
              <p:nvPr/>
            </p:nvSpPr>
            <p:spPr bwMode="auto">
              <a:xfrm>
                <a:off x="13591398" y="4308675"/>
                <a:ext cx="71444"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92" name="Rectangle 180">
                <a:extLst>
                  <a:ext uri="{FF2B5EF4-FFF2-40B4-BE49-F238E27FC236}">
                    <a16:creationId xmlns="" xmlns:a14="http://schemas.microsoft.com/office/drawing/2010/main" xmlns:a16="http://schemas.microsoft.com/office/drawing/2014/main" id="{948AA446-1308-498E-8BE7-DF355D9C9509}"/>
                  </a:ext>
                </a:extLst>
              </p:cNvPr>
              <p:cNvSpPr>
                <a:spLocks/>
              </p:cNvSpPr>
              <p:nvPr/>
            </p:nvSpPr>
            <p:spPr bwMode="auto">
              <a:xfrm>
                <a:off x="12527662" y="3021271"/>
                <a:ext cx="1171697"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a:latin typeface="Arial" charset="0"/>
                    <a:ea typeface="Arial" charset="0"/>
                    <a:cs typeface="Arial" charset="0"/>
                    <a:sym typeface="Arial" charset="0"/>
                  </a:rPr>
                  <a:t>Harrisburg</a:t>
                </a:r>
              </a:p>
            </p:txBody>
          </p:sp>
          <p:sp>
            <p:nvSpPr>
              <p:cNvPr id="39093" name="Oval 181">
                <a:extLst>
                  <a:ext uri="{FF2B5EF4-FFF2-40B4-BE49-F238E27FC236}">
                    <a16:creationId xmlns="" xmlns:a14="http://schemas.microsoft.com/office/drawing/2010/main" xmlns:a16="http://schemas.microsoft.com/office/drawing/2014/main" id="{DC881116-BBEB-4DDB-91E0-FE569FB3035C}"/>
                  </a:ext>
                </a:extLst>
              </p:cNvPr>
              <p:cNvSpPr>
                <a:spLocks/>
              </p:cNvSpPr>
              <p:nvPr/>
            </p:nvSpPr>
            <p:spPr bwMode="auto">
              <a:xfrm>
                <a:off x="13539004" y="3367330"/>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94" name="Oval 182">
                <a:extLst>
                  <a:ext uri="{FF2B5EF4-FFF2-40B4-BE49-F238E27FC236}">
                    <a16:creationId xmlns="" xmlns:a14="http://schemas.microsoft.com/office/drawing/2010/main" xmlns:a16="http://schemas.microsoft.com/office/drawing/2014/main" id="{4246D4E4-187C-4F3D-AA64-4713FDEFBAE7}"/>
                  </a:ext>
                </a:extLst>
              </p:cNvPr>
              <p:cNvSpPr>
                <a:spLocks/>
              </p:cNvSpPr>
              <p:nvPr/>
            </p:nvSpPr>
            <p:spPr bwMode="auto">
              <a:xfrm>
                <a:off x="13562820" y="3389554"/>
                <a:ext cx="69857"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95" name="Rectangle 183">
                <a:extLst>
                  <a:ext uri="{FF2B5EF4-FFF2-40B4-BE49-F238E27FC236}">
                    <a16:creationId xmlns="" xmlns:a14="http://schemas.microsoft.com/office/drawing/2010/main" xmlns:a16="http://schemas.microsoft.com/office/drawing/2014/main" id="{385CA05C-FB0D-4EDF-BE47-2B5C64793835}"/>
                  </a:ext>
                </a:extLst>
              </p:cNvPr>
              <p:cNvSpPr>
                <a:spLocks/>
              </p:cNvSpPr>
              <p:nvPr/>
            </p:nvSpPr>
            <p:spPr bwMode="auto">
              <a:xfrm>
                <a:off x="13165903" y="1944994"/>
                <a:ext cx="1173284"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a:latin typeface="Arial" charset="0"/>
                    <a:ea typeface="Arial" charset="0"/>
                    <a:cs typeface="Arial" charset="0"/>
                    <a:sym typeface="Arial" charset="0"/>
                  </a:rPr>
                  <a:t>Albany</a:t>
                </a:r>
              </a:p>
            </p:txBody>
          </p:sp>
          <p:sp>
            <p:nvSpPr>
              <p:cNvPr id="39096" name="Oval 184">
                <a:extLst>
                  <a:ext uri="{FF2B5EF4-FFF2-40B4-BE49-F238E27FC236}">
                    <a16:creationId xmlns="" xmlns:a14="http://schemas.microsoft.com/office/drawing/2010/main" xmlns:a16="http://schemas.microsoft.com/office/drawing/2014/main" id="{0962CBD4-3A8C-4F76-ACD4-E4E3D32F2D0B}"/>
                  </a:ext>
                </a:extLst>
              </p:cNvPr>
              <p:cNvSpPr>
                <a:spLocks/>
              </p:cNvSpPr>
              <p:nvPr/>
            </p:nvSpPr>
            <p:spPr bwMode="auto">
              <a:xfrm>
                <a:off x="14178834" y="2291053"/>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97" name="Oval 185">
                <a:extLst>
                  <a:ext uri="{FF2B5EF4-FFF2-40B4-BE49-F238E27FC236}">
                    <a16:creationId xmlns="" xmlns:a14="http://schemas.microsoft.com/office/drawing/2010/main" xmlns:a16="http://schemas.microsoft.com/office/drawing/2014/main" id="{F85CA879-7D3B-4049-82BB-BC4B9D878CD5}"/>
                  </a:ext>
                </a:extLst>
              </p:cNvPr>
              <p:cNvSpPr>
                <a:spLocks/>
              </p:cNvSpPr>
              <p:nvPr/>
            </p:nvSpPr>
            <p:spPr bwMode="auto">
              <a:xfrm>
                <a:off x="14202649" y="2313277"/>
                <a:ext cx="69857"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098" name="Rectangle 186">
                <a:extLst>
                  <a:ext uri="{FF2B5EF4-FFF2-40B4-BE49-F238E27FC236}">
                    <a16:creationId xmlns="" xmlns:a14="http://schemas.microsoft.com/office/drawing/2010/main" xmlns:a16="http://schemas.microsoft.com/office/drawing/2014/main" id="{6DCB2796-B5EB-428C-9F27-37427993B0D5}"/>
                  </a:ext>
                </a:extLst>
              </p:cNvPr>
              <p:cNvSpPr>
                <a:spLocks/>
              </p:cNvSpPr>
              <p:nvPr/>
            </p:nvSpPr>
            <p:spPr bwMode="auto">
              <a:xfrm>
                <a:off x="13399290" y="1575122"/>
                <a:ext cx="1173285"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a:latin typeface="Arial" charset="0"/>
                    <a:ea typeface="Arial" charset="0"/>
                    <a:cs typeface="Arial" charset="0"/>
                    <a:sym typeface="Arial" charset="0"/>
                  </a:rPr>
                  <a:t>Montpelier</a:t>
                </a:r>
              </a:p>
            </p:txBody>
          </p:sp>
          <p:sp>
            <p:nvSpPr>
              <p:cNvPr id="39099" name="Oval 187">
                <a:extLst>
                  <a:ext uri="{FF2B5EF4-FFF2-40B4-BE49-F238E27FC236}">
                    <a16:creationId xmlns="" xmlns:a14="http://schemas.microsoft.com/office/drawing/2010/main" xmlns:a16="http://schemas.microsoft.com/office/drawing/2014/main" id="{5A558CA5-0429-4E27-9635-C1038B8520F5}"/>
                  </a:ext>
                </a:extLst>
              </p:cNvPr>
              <p:cNvSpPr>
                <a:spLocks/>
              </p:cNvSpPr>
              <p:nvPr/>
            </p:nvSpPr>
            <p:spPr bwMode="auto">
              <a:xfrm>
                <a:off x="14412221" y="1586235"/>
                <a:ext cx="117487"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00" name="Oval 188">
                <a:extLst>
                  <a:ext uri="{FF2B5EF4-FFF2-40B4-BE49-F238E27FC236}">
                    <a16:creationId xmlns="" xmlns:a14="http://schemas.microsoft.com/office/drawing/2010/main" xmlns:a16="http://schemas.microsoft.com/office/drawing/2014/main" id="{9AFAF345-753E-42A9-8E62-56573745310D}"/>
                  </a:ext>
                </a:extLst>
              </p:cNvPr>
              <p:cNvSpPr>
                <a:spLocks/>
              </p:cNvSpPr>
              <p:nvPr/>
            </p:nvSpPr>
            <p:spPr bwMode="auto">
              <a:xfrm>
                <a:off x="14434448" y="1608459"/>
                <a:ext cx="71445"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01" name="Rectangle 189">
                <a:extLst>
                  <a:ext uri="{FF2B5EF4-FFF2-40B4-BE49-F238E27FC236}">
                    <a16:creationId xmlns="" xmlns:a14="http://schemas.microsoft.com/office/drawing/2010/main" xmlns:a16="http://schemas.microsoft.com/office/drawing/2014/main" id="{C268E896-6FAB-431E-8C90-4AE8B76D644B}"/>
                  </a:ext>
                </a:extLst>
              </p:cNvPr>
              <p:cNvSpPr>
                <a:spLocks/>
              </p:cNvSpPr>
              <p:nvPr/>
            </p:nvSpPr>
            <p:spPr bwMode="auto">
              <a:xfrm>
                <a:off x="14613855" y="1043334"/>
                <a:ext cx="1173284" cy="423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Augusta</a:t>
                </a:r>
              </a:p>
            </p:txBody>
          </p:sp>
          <p:sp>
            <p:nvSpPr>
              <p:cNvPr id="39102" name="Oval 190">
                <a:extLst>
                  <a:ext uri="{FF2B5EF4-FFF2-40B4-BE49-F238E27FC236}">
                    <a16:creationId xmlns="" xmlns:a14="http://schemas.microsoft.com/office/drawing/2010/main" xmlns:a16="http://schemas.microsoft.com/office/drawing/2014/main" id="{18D88A3F-6D4A-47F2-8A97-7F151F0C5D1F}"/>
                  </a:ext>
                </a:extLst>
              </p:cNvPr>
              <p:cNvSpPr>
                <a:spLocks/>
              </p:cNvSpPr>
              <p:nvPr/>
            </p:nvSpPr>
            <p:spPr bwMode="auto">
              <a:xfrm>
                <a:off x="15142547" y="1383044"/>
                <a:ext cx="115900"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03" name="Oval 191">
                <a:extLst>
                  <a:ext uri="{FF2B5EF4-FFF2-40B4-BE49-F238E27FC236}">
                    <a16:creationId xmlns="" xmlns:a14="http://schemas.microsoft.com/office/drawing/2010/main" xmlns:a16="http://schemas.microsoft.com/office/drawing/2014/main" id="{A41130D8-0B60-462F-ACF3-86A8BD5DCEEB}"/>
                  </a:ext>
                </a:extLst>
              </p:cNvPr>
              <p:cNvSpPr>
                <a:spLocks/>
              </p:cNvSpPr>
              <p:nvPr/>
            </p:nvSpPr>
            <p:spPr bwMode="auto">
              <a:xfrm>
                <a:off x="15164774" y="1405268"/>
                <a:ext cx="71445"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04" name="Rectangle 192">
                <a:extLst>
                  <a:ext uri="{FF2B5EF4-FFF2-40B4-BE49-F238E27FC236}">
                    <a16:creationId xmlns="" xmlns:a14="http://schemas.microsoft.com/office/drawing/2010/main" xmlns:a16="http://schemas.microsoft.com/office/drawing/2014/main" id="{79C5FA85-09E3-4500-A7A3-DD6A8CEF662F}"/>
                  </a:ext>
                </a:extLst>
              </p:cNvPr>
              <p:cNvSpPr>
                <a:spLocks/>
              </p:cNvSpPr>
              <p:nvPr/>
            </p:nvSpPr>
            <p:spPr bwMode="auto">
              <a:xfrm>
                <a:off x="12505435" y="5073816"/>
                <a:ext cx="943073" cy="423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a:latin typeface="Arial" charset="0"/>
                    <a:ea typeface="Arial" charset="0"/>
                    <a:cs typeface="Arial" charset="0"/>
                    <a:sym typeface="Arial" charset="0"/>
                  </a:rPr>
                  <a:t>Raleigh</a:t>
                </a:r>
              </a:p>
            </p:txBody>
          </p:sp>
          <p:sp>
            <p:nvSpPr>
              <p:cNvPr id="39105" name="Oval 193">
                <a:extLst>
                  <a:ext uri="{FF2B5EF4-FFF2-40B4-BE49-F238E27FC236}">
                    <a16:creationId xmlns="" xmlns:a14="http://schemas.microsoft.com/office/drawing/2010/main" xmlns:a16="http://schemas.microsoft.com/office/drawing/2014/main" id="{FB3C8B97-9CA4-41B3-AC61-D1BDD25D6EAC}"/>
                  </a:ext>
                </a:extLst>
              </p:cNvPr>
              <p:cNvSpPr>
                <a:spLocks/>
              </p:cNvSpPr>
              <p:nvPr/>
            </p:nvSpPr>
            <p:spPr bwMode="auto">
              <a:xfrm>
                <a:off x="13467560" y="5129376"/>
                <a:ext cx="115899"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06" name="Oval 194">
                <a:extLst>
                  <a:ext uri="{FF2B5EF4-FFF2-40B4-BE49-F238E27FC236}">
                    <a16:creationId xmlns="" xmlns:a14="http://schemas.microsoft.com/office/drawing/2010/main" xmlns:a16="http://schemas.microsoft.com/office/drawing/2014/main" id="{DD8EA960-1EA7-44BF-969F-6E6C36B5FD40}"/>
                  </a:ext>
                </a:extLst>
              </p:cNvPr>
              <p:cNvSpPr>
                <a:spLocks/>
              </p:cNvSpPr>
              <p:nvPr/>
            </p:nvSpPr>
            <p:spPr bwMode="auto">
              <a:xfrm>
                <a:off x="13489787" y="5153187"/>
                <a:ext cx="71444"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07" name="Rectangle 195">
                <a:extLst>
                  <a:ext uri="{FF2B5EF4-FFF2-40B4-BE49-F238E27FC236}">
                    <a16:creationId xmlns="" xmlns:a14="http://schemas.microsoft.com/office/drawing/2010/main" xmlns:a16="http://schemas.microsoft.com/office/drawing/2014/main" id="{D2BFD8A9-DC06-4FCE-9D97-6F8830B41BB4}"/>
                  </a:ext>
                </a:extLst>
              </p:cNvPr>
              <p:cNvSpPr>
                <a:spLocks/>
              </p:cNvSpPr>
              <p:nvPr/>
            </p:nvSpPr>
            <p:spPr bwMode="auto">
              <a:xfrm>
                <a:off x="12695954" y="5792922"/>
                <a:ext cx="943073"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Columbia</a:t>
                </a:r>
              </a:p>
            </p:txBody>
          </p:sp>
          <p:sp>
            <p:nvSpPr>
              <p:cNvPr id="39108" name="Oval 196">
                <a:extLst>
                  <a:ext uri="{FF2B5EF4-FFF2-40B4-BE49-F238E27FC236}">
                    <a16:creationId xmlns="" xmlns:a14="http://schemas.microsoft.com/office/drawing/2010/main" xmlns:a16="http://schemas.microsoft.com/office/drawing/2014/main" id="{EF63F961-0066-45A2-9EFE-2DDE0DA22DBA}"/>
                  </a:ext>
                </a:extLst>
              </p:cNvPr>
              <p:cNvSpPr>
                <a:spLocks/>
              </p:cNvSpPr>
              <p:nvPr/>
            </p:nvSpPr>
            <p:spPr bwMode="auto">
              <a:xfrm>
                <a:off x="12767399" y="5951664"/>
                <a:ext cx="115900"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09" name="Oval 197">
                <a:extLst>
                  <a:ext uri="{FF2B5EF4-FFF2-40B4-BE49-F238E27FC236}">
                    <a16:creationId xmlns="" xmlns:a14="http://schemas.microsoft.com/office/drawing/2010/main" xmlns:a16="http://schemas.microsoft.com/office/drawing/2014/main" id="{60AC1EAD-5E55-44E1-AD03-9B940D13D218}"/>
                  </a:ext>
                </a:extLst>
              </p:cNvPr>
              <p:cNvSpPr>
                <a:spLocks/>
              </p:cNvSpPr>
              <p:nvPr/>
            </p:nvSpPr>
            <p:spPr bwMode="auto">
              <a:xfrm>
                <a:off x="12789626" y="5973888"/>
                <a:ext cx="71445"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10" name="Rectangle 198">
                <a:extLst>
                  <a:ext uri="{FF2B5EF4-FFF2-40B4-BE49-F238E27FC236}">
                    <a16:creationId xmlns="" xmlns:a14="http://schemas.microsoft.com/office/drawing/2010/main" xmlns:a16="http://schemas.microsoft.com/office/drawing/2014/main" id="{91F05CFE-0E08-4DE1-9936-9242FC2A9694}"/>
                  </a:ext>
                </a:extLst>
              </p:cNvPr>
              <p:cNvSpPr>
                <a:spLocks/>
              </p:cNvSpPr>
              <p:nvPr/>
            </p:nvSpPr>
            <p:spPr bwMode="auto">
              <a:xfrm>
                <a:off x="11756056" y="7388287"/>
                <a:ext cx="1244730" cy="423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Tallahassee</a:t>
                </a:r>
              </a:p>
            </p:txBody>
          </p:sp>
          <p:sp>
            <p:nvSpPr>
              <p:cNvPr id="39111" name="Oval 199">
                <a:extLst>
                  <a:ext uri="{FF2B5EF4-FFF2-40B4-BE49-F238E27FC236}">
                    <a16:creationId xmlns="" xmlns:a14="http://schemas.microsoft.com/office/drawing/2010/main" xmlns:a16="http://schemas.microsoft.com/office/drawing/2014/main" id="{0E912CE5-771D-4E92-BBFF-A8F89BBFFCE3}"/>
                  </a:ext>
                </a:extLst>
              </p:cNvPr>
              <p:cNvSpPr>
                <a:spLocks/>
              </p:cNvSpPr>
              <p:nvPr/>
            </p:nvSpPr>
            <p:spPr bwMode="auto">
              <a:xfrm>
                <a:off x="11827501" y="7362888"/>
                <a:ext cx="115900"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12" name="Oval 200">
                <a:extLst>
                  <a:ext uri="{FF2B5EF4-FFF2-40B4-BE49-F238E27FC236}">
                    <a16:creationId xmlns="" xmlns:a14="http://schemas.microsoft.com/office/drawing/2010/main" xmlns:a16="http://schemas.microsoft.com/office/drawing/2014/main" id="{94E1BB69-6400-4793-9E4D-6110699D0668}"/>
                  </a:ext>
                </a:extLst>
              </p:cNvPr>
              <p:cNvSpPr>
                <a:spLocks/>
              </p:cNvSpPr>
              <p:nvPr/>
            </p:nvSpPr>
            <p:spPr bwMode="auto">
              <a:xfrm>
                <a:off x="11849728" y="7385112"/>
                <a:ext cx="71445"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13" name="Rectangle 201">
                <a:extLst>
                  <a:ext uri="{FF2B5EF4-FFF2-40B4-BE49-F238E27FC236}">
                    <a16:creationId xmlns="" xmlns:a14="http://schemas.microsoft.com/office/drawing/2010/main" xmlns:a16="http://schemas.microsoft.com/office/drawing/2014/main" id="{C85E748D-EAF9-473B-9BEC-76BC57709A74}"/>
                  </a:ext>
                </a:extLst>
              </p:cNvPr>
              <p:cNvSpPr>
                <a:spLocks/>
              </p:cNvSpPr>
              <p:nvPr/>
            </p:nvSpPr>
            <p:spPr bwMode="auto">
              <a:xfrm>
                <a:off x="14512244" y="2792681"/>
                <a:ext cx="1244730"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New York</a:t>
                </a:r>
              </a:p>
            </p:txBody>
          </p:sp>
          <p:sp>
            <p:nvSpPr>
              <p:cNvPr id="39114" name="Oval 202">
                <a:extLst>
                  <a:ext uri="{FF2B5EF4-FFF2-40B4-BE49-F238E27FC236}">
                    <a16:creationId xmlns="" xmlns:a14="http://schemas.microsoft.com/office/drawing/2010/main" xmlns:a16="http://schemas.microsoft.com/office/drawing/2014/main" id="{E68A8B08-DBE7-4906-8A41-A9591B50C71E}"/>
                  </a:ext>
                </a:extLst>
              </p:cNvPr>
              <p:cNvSpPr>
                <a:spLocks/>
              </p:cNvSpPr>
              <p:nvPr/>
            </p:nvSpPr>
            <p:spPr bwMode="auto">
              <a:xfrm>
                <a:off x="14374117" y="2946661"/>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15" name="Oval 203">
                <a:extLst>
                  <a:ext uri="{FF2B5EF4-FFF2-40B4-BE49-F238E27FC236}">
                    <a16:creationId xmlns="" xmlns:a14="http://schemas.microsoft.com/office/drawing/2010/main" xmlns:a16="http://schemas.microsoft.com/office/drawing/2014/main" id="{1B9CEF26-6892-4B88-87A0-F5465B3DB195}"/>
                  </a:ext>
                </a:extLst>
              </p:cNvPr>
              <p:cNvSpPr>
                <a:spLocks/>
              </p:cNvSpPr>
              <p:nvPr/>
            </p:nvSpPr>
            <p:spPr bwMode="auto">
              <a:xfrm>
                <a:off x="14397932" y="2970473"/>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16" name="Rectangle 204">
                <a:extLst>
                  <a:ext uri="{FF2B5EF4-FFF2-40B4-BE49-F238E27FC236}">
                    <a16:creationId xmlns="" xmlns:a14="http://schemas.microsoft.com/office/drawing/2010/main" xmlns:a16="http://schemas.microsoft.com/office/drawing/2014/main" id="{392A3C42-9D29-4155-BF8C-59D2A81A4F80}"/>
                  </a:ext>
                </a:extLst>
              </p:cNvPr>
              <p:cNvSpPr>
                <a:spLocks/>
              </p:cNvSpPr>
              <p:nvPr/>
            </p:nvSpPr>
            <p:spPr bwMode="auto">
              <a:xfrm>
                <a:off x="14278857" y="3076830"/>
                <a:ext cx="1244730" cy="423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Trenton</a:t>
                </a:r>
              </a:p>
            </p:txBody>
          </p:sp>
          <p:sp>
            <p:nvSpPr>
              <p:cNvPr id="39117" name="Oval 205">
                <a:extLst>
                  <a:ext uri="{FF2B5EF4-FFF2-40B4-BE49-F238E27FC236}">
                    <a16:creationId xmlns="" xmlns:a14="http://schemas.microsoft.com/office/drawing/2010/main" xmlns:a16="http://schemas.microsoft.com/office/drawing/2014/main" id="{3E3796C5-E4FB-4638-9A9E-0D47ECE12ED6}"/>
                  </a:ext>
                </a:extLst>
              </p:cNvPr>
              <p:cNvSpPr>
                <a:spLocks/>
              </p:cNvSpPr>
              <p:nvPr/>
            </p:nvSpPr>
            <p:spPr bwMode="auto">
              <a:xfrm>
                <a:off x="14140730" y="3230811"/>
                <a:ext cx="117487" cy="115882"/>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18" name="Oval 206">
                <a:extLst>
                  <a:ext uri="{FF2B5EF4-FFF2-40B4-BE49-F238E27FC236}">
                    <a16:creationId xmlns="" xmlns:a14="http://schemas.microsoft.com/office/drawing/2010/main" xmlns:a16="http://schemas.microsoft.com/office/drawing/2014/main" id="{26BAED27-455D-4687-91C2-2CB771064AFD}"/>
                  </a:ext>
                </a:extLst>
              </p:cNvPr>
              <p:cNvSpPr>
                <a:spLocks/>
              </p:cNvSpPr>
              <p:nvPr/>
            </p:nvSpPr>
            <p:spPr bwMode="auto">
              <a:xfrm>
                <a:off x="14164545" y="3253035"/>
                <a:ext cx="69857" cy="7143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19" name="Rectangle 207">
                <a:extLst>
                  <a:ext uri="{FF2B5EF4-FFF2-40B4-BE49-F238E27FC236}">
                    <a16:creationId xmlns="" xmlns:a14="http://schemas.microsoft.com/office/drawing/2010/main" xmlns:a16="http://schemas.microsoft.com/office/drawing/2014/main" id="{5B8D2664-8B4A-4E91-98A0-6575478D071B}"/>
                  </a:ext>
                </a:extLst>
              </p:cNvPr>
              <p:cNvSpPr>
                <a:spLocks/>
              </p:cNvSpPr>
              <p:nvPr/>
            </p:nvSpPr>
            <p:spPr bwMode="auto">
              <a:xfrm>
                <a:off x="14177246" y="3422890"/>
                <a:ext cx="1244730"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Dover</a:t>
                </a:r>
              </a:p>
            </p:txBody>
          </p:sp>
          <p:sp>
            <p:nvSpPr>
              <p:cNvPr id="39120" name="Oval 208">
                <a:extLst>
                  <a:ext uri="{FF2B5EF4-FFF2-40B4-BE49-F238E27FC236}">
                    <a16:creationId xmlns="" xmlns:a14="http://schemas.microsoft.com/office/drawing/2010/main" xmlns:a16="http://schemas.microsoft.com/office/drawing/2014/main" id="{A2BFF97D-1BA4-48FD-9E05-FA231ECE1FE6}"/>
                  </a:ext>
                </a:extLst>
              </p:cNvPr>
              <p:cNvSpPr>
                <a:spLocks/>
              </p:cNvSpPr>
              <p:nvPr/>
            </p:nvSpPr>
            <p:spPr bwMode="auto">
              <a:xfrm>
                <a:off x="14039120" y="3576871"/>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21" name="Oval 209">
                <a:extLst>
                  <a:ext uri="{FF2B5EF4-FFF2-40B4-BE49-F238E27FC236}">
                    <a16:creationId xmlns="" xmlns:a14="http://schemas.microsoft.com/office/drawing/2010/main" xmlns:a16="http://schemas.microsoft.com/office/drawing/2014/main" id="{E942B2AF-7719-435A-98D1-B6A9BE97EA22}"/>
                  </a:ext>
                </a:extLst>
              </p:cNvPr>
              <p:cNvSpPr>
                <a:spLocks/>
              </p:cNvSpPr>
              <p:nvPr/>
            </p:nvSpPr>
            <p:spPr bwMode="auto">
              <a:xfrm>
                <a:off x="14062934" y="3600682"/>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22" name="Rectangle 210">
                <a:extLst>
                  <a:ext uri="{FF2B5EF4-FFF2-40B4-BE49-F238E27FC236}">
                    <a16:creationId xmlns="" xmlns:a14="http://schemas.microsoft.com/office/drawing/2010/main" xmlns:a16="http://schemas.microsoft.com/office/drawing/2014/main" id="{E5DADF8E-E5BC-42B4-B783-047E90B70FEC}"/>
                  </a:ext>
                </a:extLst>
              </p:cNvPr>
              <p:cNvSpPr>
                <a:spLocks/>
              </p:cNvSpPr>
              <p:nvPr/>
            </p:nvSpPr>
            <p:spPr bwMode="auto">
              <a:xfrm>
                <a:off x="13896230" y="3567346"/>
                <a:ext cx="1244730" cy="423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Annapolis</a:t>
                </a:r>
              </a:p>
            </p:txBody>
          </p:sp>
          <p:sp>
            <p:nvSpPr>
              <p:cNvPr id="39123" name="Oval 211">
                <a:extLst>
                  <a:ext uri="{FF2B5EF4-FFF2-40B4-BE49-F238E27FC236}">
                    <a16:creationId xmlns="" xmlns:a14="http://schemas.microsoft.com/office/drawing/2010/main" xmlns:a16="http://schemas.microsoft.com/office/drawing/2014/main" id="{BDAA116A-1686-4B68-93BB-B68E61E5C601}"/>
                  </a:ext>
                </a:extLst>
              </p:cNvPr>
              <p:cNvSpPr>
                <a:spLocks/>
              </p:cNvSpPr>
              <p:nvPr/>
            </p:nvSpPr>
            <p:spPr bwMode="auto">
              <a:xfrm>
                <a:off x="13758102" y="3721326"/>
                <a:ext cx="117487"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24" name="Oval 212">
                <a:extLst>
                  <a:ext uri="{FF2B5EF4-FFF2-40B4-BE49-F238E27FC236}">
                    <a16:creationId xmlns="" xmlns:a14="http://schemas.microsoft.com/office/drawing/2010/main" xmlns:a16="http://schemas.microsoft.com/office/drawing/2014/main" id="{E79C82A4-BFF1-4BDF-A822-8EA024BA1674}"/>
                  </a:ext>
                </a:extLst>
              </p:cNvPr>
              <p:cNvSpPr>
                <a:spLocks/>
              </p:cNvSpPr>
              <p:nvPr/>
            </p:nvSpPr>
            <p:spPr bwMode="auto">
              <a:xfrm>
                <a:off x="13781918" y="3743550"/>
                <a:ext cx="69857"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25" name="Rectangle 213">
                <a:extLst>
                  <a:ext uri="{FF2B5EF4-FFF2-40B4-BE49-F238E27FC236}">
                    <a16:creationId xmlns="" xmlns:a14="http://schemas.microsoft.com/office/drawing/2010/main" xmlns:a16="http://schemas.microsoft.com/office/drawing/2014/main" id="{4B5D9510-FF95-48BD-B7FD-8029BC15B8F1}"/>
                  </a:ext>
                </a:extLst>
              </p:cNvPr>
              <p:cNvSpPr>
                <a:spLocks/>
              </p:cNvSpPr>
              <p:nvPr/>
            </p:nvSpPr>
            <p:spPr bwMode="auto">
              <a:xfrm>
                <a:off x="13804145" y="3727676"/>
                <a:ext cx="1622594"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Washington, D.C.</a:t>
                </a:r>
              </a:p>
            </p:txBody>
          </p:sp>
          <p:sp>
            <p:nvSpPr>
              <p:cNvPr id="39126" name="Oval 214">
                <a:extLst>
                  <a:ext uri="{FF2B5EF4-FFF2-40B4-BE49-F238E27FC236}">
                    <a16:creationId xmlns="" xmlns:a14="http://schemas.microsoft.com/office/drawing/2010/main" xmlns:a16="http://schemas.microsoft.com/office/drawing/2014/main" id="{16962A2F-AF65-4702-AED0-8D8685EB3619}"/>
                  </a:ext>
                </a:extLst>
              </p:cNvPr>
              <p:cNvSpPr>
                <a:spLocks/>
              </p:cNvSpPr>
              <p:nvPr/>
            </p:nvSpPr>
            <p:spPr bwMode="auto">
              <a:xfrm>
                <a:off x="13631089" y="3846734"/>
                <a:ext cx="187345" cy="187317"/>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27" name="Oval 215">
                <a:extLst>
                  <a:ext uri="{FF2B5EF4-FFF2-40B4-BE49-F238E27FC236}">
                    <a16:creationId xmlns="" xmlns:a14="http://schemas.microsoft.com/office/drawing/2010/main" xmlns:a16="http://schemas.microsoft.com/office/drawing/2014/main" id="{C497736F-8129-4C4C-9E52-861E8D1E03F9}"/>
                  </a:ext>
                </a:extLst>
              </p:cNvPr>
              <p:cNvSpPr>
                <a:spLocks/>
              </p:cNvSpPr>
              <p:nvPr/>
            </p:nvSpPr>
            <p:spPr bwMode="auto">
              <a:xfrm>
                <a:off x="13667606" y="3883244"/>
                <a:ext cx="114312" cy="11429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28" name="Rectangle 216">
                <a:extLst>
                  <a:ext uri="{FF2B5EF4-FFF2-40B4-BE49-F238E27FC236}">
                    <a16:creationId xmlns="" xmlns:a14="http://schemas.microsoft.com/office/drawing/2010/main" xmlns:a16="http://schemas.microsoft.com/office/drawing/2014/main" id="{86289F33-9E9B-4783-B8FC-46578F28F2F5}"/>
                  </a:ext>
                </a:extLst>
              </p:cNvPr>
              <p:cNvSpPr>
                <a:spLocks/>
              </p:cNvSpPr>
              <p:nvPr/>
            </p:nvSpPr>
            <p:spPr bwMode="auto">
              <a:xfrm>
                <a:off x="12937280" y="2370425"/>
                <a:ext cx="1173284"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a:latin typeface="Arial" charset="0"/>
                    <a:ea typeface="Arial" charset="0"/>
                    <a:cs typeface="Arial" charset="0"/>
                    <a:sym typeface="Arial" charset="0"/>
                  </a:rPr>
                  <a:t>Hartford</a:t>
                </a:r>
              </a:p>
            </p:txBody>
          </p:sp>
          <p:sp>
            <p:nvSpPr>
              <p:cNvPr id="39129" name="Oval 217">
                <a:extLst>
                  <a:ext uri="{FF2B5EF4-FFF2-40B4-BE49-F238E27FC236}">
                    <a16:creationId xmlns="" xmlns:a14="http://schemas.microsoft.com/office/drawing/2010/main" xmlns:a16="http://schemas.microsoft.com/office/drawing/2014/main" id="{15140AC1-7F45-4790-8FEE-C272BFEED537}"/>
                  </a:ext>
                </a:extLst>
              </p:cNvPr>
              <p:cNvSpPr>
                <a:spLocks/>
              </p:cNvSpPr>
              <p:nvPr/>
            </p:nvSpPr>
            <p:spPr bwMode="auto">
              <a:xfrm>
                <a:off x="14567812" y="2524405"/>
                <a:ext cx="115900" cy="115883"/>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30" name="Oval 218">
                <a:extLst>
                  <a:ext uri="{FF2B5EF4-FFF2-40B4-BE49-F238E27FC236}">
                    <a16:creationId xmlns="" xmlns:a14="http://schemas.microsoft.com/office/drawing/2010/main" xmlns:a16="http://schemas.microsoft.com/office/drawing/2014/main" id="{14B7B938-F463-4709-A868-19010E3070A8}"/>
                  </a:ext>
                </a:extLst>
              </p:cNvPr>
              <p:cNvSpPr>
                <a:spLocks/>
              </p:cNvSpPr>
              <p:nvPr/>
            </p:nvSpPr>
            <p:spPr bwMode="auto">
              <a:xfrm>
                <a:off x="14590039" y="2546629"/>
                <a:ext cx="71445" cy="71435"/>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31" name="Rectangle 219">
                <a:extLst>
                  <a:ext uri="{FF2B5EF4-FFF2-40B4-BE49-F238E27FC236}">
                    <a16:creationId xmlns="" xmlns:a14="http://schemas.microsoft.com/office/drawing/2010/main" xmlns:a16="http://schemas.microsoft.com/office/drawing/2014/main" id="{62E1AD77-87D8-415E-B717-79C76A16F1E1}"/>
                  </a:ext>
                </a:extLst>
              </p:cNvPr>
              <p:cNvSpPr>
                <a:spLocks/>
              </p:cNvSpPr>
              <p:nvPr/>
            </p:nvSpPr>
            <p:spPr bwMode="auto">
              <a:xfrm>
                <a:off x="14864706" y="1738628"/>
                <a:ext cx="1173284"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Concord</a:t>
                </a:r>
              </a:p>
            </p:txBody>
          </p:sp>
          <p:sp>
            <p:nvSpPr>
              <p:cNvPr id="39132" name="Oval 220">
                <a:extLst>
                  <a:ext uri="{FF2B5EF4-FFF2-40B4-BE49-F238E27FC236}">
                    <a16:creationId xmlns="" xmlns:a14="http://schemas.microsoft.com/office/drawing/2010/main" xmlns:a16="http://schemas.microsoft.com/office/drawing/2014/main" id="{D1968002-6072-42DA-9C73-7183A8E0EF34}"/>
                  </a:ext>
                </a:extLst>
              </p:cNvPr>
              <p:cNvSpPr>
                <a:spLocks/>
              </p:cNvSpPr>
              <p:nvPr/>
            </p:nvSpPr>
            <p:spPr bwMode="auto">
              <a:xfrm>
                <a:off x="14740868" y="1892608"/>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33" name="Oval 221">
                <a:extLst>
                  <a:ext uri="{FF2B5EF4-FFF2-40B4-BE49-F238E27FC236}">
                    <a16:creationId xmlns="" xmlns:a14="http://schemas.microsoft.com/office/drawing/2010/main" xmlns:a16="http://schemas.microsoft.com/office/drawing/2014/main" id="{223C82F7-8DC1-4022-B73D-5FFC88558CA6}"/>
                  </a:ext>
                </a:extLst>
              </p:cNvPr>
              <p:cNvSpPr>
                <a:spLocks/>
              </p:cNvSpPr>
              <p:nvPr/>
            </p:nvSpPr>
            <p:spPr bwMode="auto">
              <a:xfrm>
                <a:off x="14764682" y="1916420"/>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34" name="Rectangle 222">
                <a:extLst>
                  <a:ext uri="{FF2B5EF4-FFF2-40B4-BE49-F238E27FC236}">
                    <a16:creationId xmlns="" xmlns:a14="http://schemas.microsoft.com/office/drawing/2010/main" xmlns:a16="http://schemas.microsoft.com/office/drawing/2014/main" id="{3B21B42D-1B37-46E0-8240-EFC1B37C9999}"/>
                  </a:ext>
                </a:extLst>
              </p:cNvPr>
              <p:cNvSpPr>
                <a:spLocks/>
              </p:cNvSpPr>
              <p:nvPr/>
            </p:nvSpPr>
            <p:spPr bwMode="auto">
              <a:xfrm>
                <a:off x="15091742" y="2029127"/>
                <a:ext cx="1173285"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Boston</a:t>
                </a:r>
              </a:p>
            </p:txBody>
          </p:sp>
          <p:sp>
            <p:nvSpPr>
              <p:cNvPr id="39135" name="Oval 223">
                <a:extLst>
                  <a:ext uri="{FF2B5EF4-FFF2-40B4-BE49-F238E27FC236}">
                    <a16:creationId xmlns="" xmlns:a14="http://schemas.microsoft.com/office/drawing/2010/main" xmlns:a16="http://schemas.microsoft.com/office/drawing/2014/main" id="{6372BE96-D156-4DE4-9007-86C1666B0E49}"/>
                  </a:ext>
                </a:extLst>
              </p:cNvPr>
              <p:cNvSpPr>
                <a:spLocks/>
              </p:cNvSpPr>
              <p:nvPr/>
            </p:nvSpPr>
            <p:spPr bwMode="auto">
              <a:xfrm>
                <a:off x="14967904" y="2183108"/>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36" name="Oval 224">
                <a:extLst>
                  <a:ext uri="{FF2B5EF4-FFF2-40B4-BE49-F238E27FC236}">
                    <a16:creationId xmlns="" xmlns:a14="http://schemas.microsoft.com/office/drawing/2010/main" xmlns:a16="http://schemas.microsoft.com/office/drawing/2014/main" id="{C8EC0695-3B8A-463C-A6DF-C3E0A6D420FE}"/>
                  </a:ext>
                </a:extLst>
              </p:cNvPr>
              <p:cNvSpPr>
                <a:spLocks/>
              </p:cNvSpPr>
              <p:nvPr/>
            </p:nvSpPr>
            <p:spPr bwMode="auto">
              <a:xfrm>
                <a:off x="14991719" y="2206919"/>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37" name="Rectangle 225">
                <a:extLst>
                  <a:ext uri="{FF2B5EF4-FFF2-40B4-BE49-F238E27FC236}">
                    <a16:creationId xmlns="" xmlns:a14="http://schemas.microsoft.com/office/drawing/2010/main" xmlns:a16="http://schemas.microsoft.com/office/drawing/2014/main" id="{53F22CB6-1FD7-4EAF-9DB7-45B89E38A806}"/>
                  </a:ext>
                </a:extLst>
              </p:cNvPr>
              <p:cNvSpPr>
                <a:spLocks/>
              </p:cNvSpPr>
              <p:nvPr/>
            </p:nvSpPr>
            <p:spPr bwMode="auto">
              <a:xfrm>
                <a:off x="15091742" y="2265654"/>
                <a:ext cx="1173285"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Providence</a:t>
                </a:r>
              </a:p>
            </p:txBody>
          </p:sp>
          <p:sp>
            <p:nvSpPr>
              <p:cNvPr id="39138" name="Oval 226">
                <a:extLst>
                  <a:ext uri="{FF2B5EF4-FFF2-40B4-BE49-F238E27FC236}">
                    <a16:creationId xmlns="" xmlns:a14="http://schemas.microsoft.com/office/drawing/2010/main" xmlns:a16="http://schemas.microsoft.com/office/drawing/2014/main" id="{42D16A5D-4385-46E2-A7D4-F0D5BD62F550}"/>
                  </a:ext>
                </a:extLst>
              </p:cNvPr>
              <p:cNvSpPr>
                <a:spLocks/>
              </p:cNvSpPr>
              <p:nvPr/>
            </p:nvSpPr>
            <p:spPr bwMode="auto">
              <a:xfrm>
                <a:off x="14967904" y="2419634"/>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39" name="Oval 227">
                <a:extLst>
                  <a:ext uri="{FF2B5EF4-FFF2-40B4-BE49-F238E27FC236}">
                    <a16:creationId xmlns="" xmlns:a14="http://schemas.microsoft.com/office/drawing/2010/main" xmlns:a16="http://schemas.microsoft.com/office/drawing/2014/main" id="{74641AC9-6DE2-4F3D-9A76-B2909E2B4516}"/>
                  </a:ext>
                </a:extLst>
              </p:cNvPr>
              <p:cNvSpPr>
                <a:spLocks/>
              </p:cNvSpPr>
              <p:nvPr/>
            </p:nvSpPr>
            <p:spPr bwMode="auto">
              <a:xfrm>
                <a:off x="14991719" y="2443446"/>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40" name="Rectangle 228">
                <a:extLst>
                  <a:ext uri="{FF2B5EF4-FFF2-40B4-BE49-F238E27FC236}">
                    <a16:creationId xmlns="" xmlns:a14="http://schemas.microsoft.com/office/drawing/2010/main" xmlns:a16="http://schemas.microsoft.com/office/drawing/2014/main" id="{ED34953B-B128-4B51-8B22-8551448DCB2B}"/>
                  </a:ext>
                </a:extLst>
              </p:cNvPr>
              <p:cNvSpPr>
                <a:spLocks/>
              </p:cNvSpPr>
              <p:nvPr/>
            </p:nvSpPr>
            <p:spPr bwMode="auto">
              <a:xfrm>
                <a:off x="4174952" y="8797924"/>
                <a:ext cx="968476"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Juneau</a:t>
                </a:r>
              </a:p>
            </p:txBody>
          </p:sp>
          <p:sp>
            <p:nvSpPr>
              <p:cNvPr id="39141" name="Oval 229">
                <a:extLst>
                  <a:ext uri="{FF2B5EF4-FFF2-40B4-BE49-F238E27FC236}">
                    <a16:creationId xmlns="" xmlns:a14="http://schemas.microsoft.com/office/drawing/2010/main" xmlns:a16="http://schemas.microsoft.com/office/drawing/2014/main" id="{CEC0E43A-C8E8-49D0-BFA1-4AA0B28C6C29}"/>
                  </a:ext>
                </a:extLst>
              </p:cNvPr>
              <p:cNvSpPr>
                <a:spLocks/>
              </p:cNvSpPr>
              <p:nvPr/>
            </p:nvSpPr>
            <p:spPr bwMode="auto">
              <a:xfrm>
                <a:off x="4047939" y="8951905"/>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42" name="Oval 230">
                <a:extLst>
                  <a:ext uri="{FF2B5EF4-FFF2-40B4-BE49-F238E27FC236}">
                    <a16:creationId xmlns="" xmlns:a14="http://schemas.microsoft.com/office/drawing/2010/main" xmlns:a16="http://schemas.microsoft.com/office/drawing/2014/main" id="{CDB9CFCB-2A3D-4BA5-8B33-246943B70840}"/>
                  </a:ext>
                </a:extLst>
              </p:cNvPr>
              <p:cNvSpPr>
                <a:spLocks/>
              </p:cNvSpPr>
              <p:nvPr/>
            </p:nvSpPr>
            <p:spPr bwMode="auto">
              <a:xfrm>
                <a:off x="4071754" y="8975716"/>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43" name="Rectangle 231">
                <a:extLst>
                  <a:ext uri="{FF2B5EF4-FFF2-40B4-BE49-F238E27FC236}">
                    <a16:creationId xmlns="" xmlns:a14="http://schemas.microsoft.com/office/drawing/2010/main" xmlns:a16="http://schemas.microsoft.com/office/drawing/2014/main" id="{4EE28E96-8913-49FB-BF3A-985105141623}"/>
                  </a:ext>
                </a:extLst>
              </p:cNvPr>
              <p:cNvSpPr>
                <a:spLocks/>
              </p:cNvSpPr>
              <p:nvPr/>
            </p:nvSpPr>
            <p:spPr bwMode="auto">
              <a:xfrm>
                <a:off x="5119613" y="8080406"/>
                <a:ext cx="968476" cy="4254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a:latin typeface="Arial" charset="0"/>
                    <a:ea typeface="Arial" charset="0"/>
                    <a:cs typeface="Arial" charset="0"/>
                    <a:sym typeface="Arial" charset="0"/>
                  </a:rPr>
                  <a:t>Honolulu</a:t>
                </a:r>
              </a:p>
            </p:txBody>
          </p:sp>
          <p:sp>
            <p:nvSpPr>
              <p:cNvPr id="39144" name="Oval 232">
                <a:extLst>
                  <a:ext uri="{FF2B5EF4-FFF2-40B4-BE49-F238E27FC236}">
                    <a16:creationId xmlns="" xmlns:a14="http://schemas.microsoft.com/office/drawing/2010/main" xmlns:a16="http://schemas.microsoft.com/office/drawing/2014/main" id="{CE1CB0EB-DBFD-4A25-AAD2-4782A6EADADC}"/>
                  </a:ext>
                </a:extLst>
              </p:cNvPr>
              <p:cNvSpPr>
                <a:spLocks/>
              </p:cNvSpPr>
              <p:nvPr/>
            </p:nvSpPr>
            <p:spPr bwMode="auto">
              <a:xfrm>
                <a:off x="4992600" y="8234387"/>
                <a:ext cx="117487" cy="117470"/>
              </a:xfrm>
              <a:prstGeom prst="ellipse">
                <a:avLst/>
              </a:prstGeom>
              <a:noFill/>
              <a:ln w="12700" cap="flat" cmpd="sng">
                <a:solidFill>
                  <a:srgbClr val="0E0E0E"/>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sp>
            <p:nvSpPr>
              <p:cNvPr id="39145" name="Oval 233">
                <a:extLst>
                  <a:ext uri="{FF2B5EF4-FFF2-40B4-BE49-F238E27FC236}">
                    <a16:creationId xmlns="" xmlns:a14="http://schemas.microsoft.com/office/drawing/2010/main" xmlns:a16="http://schemas.microsoft.com/office/drawing/2014/main" id="{BFFF8038-3FAE-46E2-9F8D-BF642DECDB23}"/>
                  </a:ext>
                </a:extLst>
              </p:cNvPr>
              <p:cNvSpPr>
                <a:spLocks/>
              </p:cNvSpPr>
              <p:nvPr/>
            </p:nvSpPr>
            <p:spPr bwMode="auto">
              <a:xfrm>
                <a:off x="5016415" y="8258198"/>
                <a:ext cx="69857" cy="6984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Helvetica Light"/>
                  <a:ea typeface="宋体" panose="02010600030101010101" pitchFamily="2" charset="-122"/>
                  <a:sym typeface="Helvetica Light"/>
                </a:endParaRPr>
              </a:p>
            </p:txBody>
          </p:sp>
        </p:grpSp>
      </p:grpSp>
      <p:sp>
        <p:nvSpPr>
          <p:cNvPr id="39146" name="Rectangle 234">
            <a:extLst>
              <a:ext uri="{FF2B5EF4-FFF2-40B4-BE49-F238E27FC236}">
                <a16:creationId xmlns="" xmlns:a14="http://schemas.microsoft.com/office/drawing/2010/main" xmlns:a16="http://schemas.microsoft.com/office/drawing/2014/main" id="{6BC10CE1-408B-4DFA-A8E7-4392776E68E5}"/>
              </a:ext>
            </a:extLst>
          </p:cNvPr>
          <p:cNvSpPr>
            <a:spLocks noGrp="1" noChangeArrowheads="1"/>
          </p:cNvSpPr>
          <p:nvPr>
            <p:ph type="title"/>
          </p:nvPr>
        </p:nvSpPr>
        <p:spPr>
          <a:xfrm>
            <a:off x="17381538" y="2932113"/>
            <a:ext cx="7559675" cy="3925887"/>
          </a:xfrm>
        </p:spPr>
        <p:txBody>
          <a:bodyPr anchor="t"/>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Page</a:t>
            </a:r>
            <a:br>
              <a:rPr lang="x-none" altLang="x-none">
                <a:latin typeface="微软雅黑" panose="020B0503020204020204" pitchFamily="34" charset="-122"/>
                <a:ea typeface="微软雅黑" panose="020B0503020204020204" pitchFamily="34" charset="-122"/>
                <a:sym typeface="Open Sans Light" charset="0"/>
              </a:rPr>
            </a:br>
            <a:r>
              <a:rPr lang="x-none" altLang="x-none">
                <a:latin typeface="微软雅黑" panose="020B0503020204020204" pitchFamily="34" charset="-122"/>
                <a:ea typeface="微软雅黑" panose="020B0503020204020204" pitchFamily="34" charset="-122"/>
                <a:sym typeface="Open Sans Light" charset="0"/>
              </a:rPr>
              <a:t>US map</a:t>
            </a:r>
          </a:p>
        </p:txBody>
      </p:sp>
      <p:sp>
        <p:nvSpPr>
          <p:cNvPr id="39147" name="Text Box 235">
            <a:extLst>
              <a:ext uri="{FF2B5EF4-FFF2-40B4-BE49-F238E27FC236}">
                <a16:creationId xmlns="" xmlns:a14="http://schemas.microsoft.com/office/drawing/2010/main" xmlns:a16="http://schemas.microsoft.com/office/drawing/2014/main" id="{2C5E45BC-FE71-4F22-A59D-AF8BAD094621}"/>
              </a:ext>
            </a:extLst>
          </p:cNvPr>
          <p:cNvSpPr txBox="1">
            <a:spLocks/>
          </p:cNvSpPr>
          <p:nvPr/>
        </p:nvSpPr>
        <p:spPr bwMode="auto">
          <a:xfrm>
            <a:off x="17445038" y="6958013"/>
            <a:ext cx="5624512" cy="240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verits et quasi architecto beatae vitae dicta sunt explicabo. Nemo enim ipsam voluptatem quia voluptas sit aspernatur aut odit aut dolor eos qui ratione Neque porro non numquam eius modi tempora int ut labore et dolore magnam aliq. </a:t>
            </a:r>
          </a:p>
        </p:txBody>
      </p:sp>
    </p:spTree>
  </p:cSld>
  <p:clrMapOvr>
    <a:masterClrMapping/>
  </p:clrMapOvr>
  <p:transition spd="med" advClick="0" advTm="3000">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1">
            <a:extLst>
              <a:ext uri="{FF2B5EF4-FFF2-40B4-BE49-F238E27FC236}">
                <a16:creationId xmlns="" xmlns:a14="http://schemas.microsoft.com/office/drawing/2010/main" xmlns:a16="http://schemas.microsoft.com/office/drawing/2014/main" id="{18CA723E-F839-4CE8-B2FF-5CBB6A79D584}"/>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9CBD56A9-10C6-42A6-99ED-19AC8E2DA90C}"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37</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39938" name="Rectangle 2">
            <a:extLst>
              <a:ext uri="{FF2B5EF4-FFF2-40B4-BE49-F238E27FC236}">
                <a16:creationId xmlns="" xmlns:a14="http://schemas.microsoft.com/office/drawing/2010/main" xmlns:a16="http://schemas.microsoft.com/office/drawing/2014/main" id="{3EA71195-8700-4AFF-BB17-60506D587634}"/>
              </a:ext>
            </a:extLst>
          </p:cNvPr>
          <p:cNvSpPr>
            <a:spLocks noGrp="1" noChangeArrowheads="1"/>
          </p:cNvSpPr>
          <p:nvPr>
            <p:ph type="title"/>
          </p:nvPr>
        </p:nvSpPr>
        <p:spPr>
          <a:xfrm>
            <a:off x="2327275" y="3024188"/>
            <a:ext cx="7561263" cy="3925887"/>
          </a:xfrm>
        </p:spPr>
        <p:txBody>
          <a:bodyPr anchor="t"/>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Australia map</a:t>
            </a:r>
          </a:p>
        </p:txBody>
      </p:sp>
      <p:sp>
        <p:nvSpPr>
          <p:cNvPr id="39939" name="Text Box 3">
            <a:extLst>
              <a:ext uri="{FF2B5EF4-FFF2-40B4-BE49-F238E27FC236}">
                <a16:creationId xmlns="" xmlns:a14="http://schemas.microsoft.com/office/drawing/2010/main" xmlns:a16="http://schemas.microsoft.com/office/drawing/2014/main" id="{5FC2D64F-257E-405C-9E86-561DC001F3FA}"/>
              </a:ext>
            </a:extLst>
          </p:cNvPr>
          <p:cNvSpPr txBox="1">
            <a:spLocks/>
          </p:cNvSpPr>
          <p:nvPr/>
        </p:nvSpPr>
        <p:spPr bwMode="auto">
          <a:xfrm>
            <a:off x="2392363" y="7050088"/>
            <a:ext cx="5624512" cy="240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verits et quasi architecto beatae vitae dicta sunt explicabo. Nemo enim ipsam voluptatem quia voluptas sit aspernatur aut odit aut dolor eos qui ratione Neque porro non numquam eius modi tempora int ut labore et dolore magnam aliq. </a:t>
            </a:r>
          </a:p>
        </p:txBody>
      </p:sp>
      <p:grpSp>
        <p:nvGrpSpPr>
          <p:cNvPr id="77829" name="Group 4">
            <a:extLst>
              <a:ext uri="{FF2B5EF4-FFF2-40B4-BE49-F238E27FC236}">
                <a16:creationId xmlns="" xmlns:a14="http://schemas.microsoft.com/office/drawing/2010/main" xmlns:a16="http://schemas.microsoft.com/office/drawing/2014/main" id="{C93950DD-7835-4B12-A401-61DD3EECAD0C}"/>
              </a:ext>
            </a:extLst>
          </p:cNvPr>
          <p:cNvGrpSpPr>
            <a:grpSpLocks/>
          </p:cNvGrpSpPr>
          <p:nvPr/>
        </p:nvGrpSpPr>
        <p:grpSpPr bwMode="auto">
          <a:xfrm>
            <a:off x="8591550" y="909638"/>
            <a:ext cx="14792325" cy="11912600"/>
            <a:chOff x="0" y="-16821"/>
            <a:chExt cx="14791442" cy="11912900"/>
          </a:xfrm>
        </p:grpSpPr>
        <p:grpSp>
          <p:nvGrpSpPr>
            <p:cNvPr id="77830" name="Group 5">
              <a:extLst>
                <a:ext uri="{FF2B5EF4-FFF2-40B4-BE49-F238E27FC236}">
                  <a16:creationId xmlns="" xmlns:a14="http://schemas.microsoft.com/office/drawing/2010/main" xmlns:a16="http://schemas.microsoft.com/office/drawing/2014/main" id="{5AAAE2FB-A4F9-4F74-916D-6E864D79F102}"/>
                </a:ext>
              </a:extLst>
            </p:cNvPr>
            <p:cNvGrpSpPr>
              <a:grpSpLocks/>
            </p:cNvGrpSpPr>
            <p:nvPr/>
          </p:nvGrpSpPr>
          <p:grpSpPr bwMode="auto">
            <a:xfrm>
              <a:off x="1109273" y="-1"/>
              <a:ext cx="12521808" cy="11802223"/>
              <a:chOff x="-1" y="-1"/>
              <a:chExt cx="12521808" cy="11802223"/>
            </a:xfrm>
          </p:grpSpPr>
          <p:sp>
            <p:nvSpPr>
              <p:cNvPr id="39942" name="AutoShape 6">
                <a:extLst>
                  <a:ext uri="{FF2B5EF4-FFF2-40B4-BE49-F238E27FC236}">
                    <a16:creationId xmlns="" xmlns:a14="http://schemas.microsoft.com/office/drawing/2010/main" xmlns:a16="http://schemas.microsoft.com/office/drawing/2014/main" id="{BFE1A17B-7313-4053-9A85-5FE001906D5B}"/>
                  </a:ext>
                </a:extLst>
              </p:cNvPr>
              <p:cNvSpPr>
                <a:spLocks/>
              </p:cNvSpPr>
              <p:nvPr/>
            </p:nvSpPr>
            <p:spPr bwMode="auto">
              <a:xfrm>
                <a:off x="323" y="1038892"/>
                <a:ext cx="5076522" cy="7817047"/>
              </a:xfrm>
              <a:custGeom>
                <a:avLst/>
                <a:gdLst>
                  <a:gd name="T0" fmla="*/ 2538261 w 21600"/>
                  <a:gd name="T1" fmla="*/ 3908524 h 21600"/>
                  <a:gd name="T2" fmla="*/ 2538261 w 21600"/>
                  <a:gd name="T3" fmla="*/ 3908524 h 21600"/>
                  <a:gd name="T4" fmla="*/ 2538261 w 21600"/>
                  <a:gd name="T5" fmla="*/ 3908524 h 21600"/>
                  <a:gd name="T6" fmla="*/ 2538261 w 21600"/>
                  <a:gd name="T7" fmla="*/ 390852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816" y="1140"/>
                    </a:moveTo>
                    <a:lnTo>
                      <a:pt x="20331" y="983"/>
                    </a:lnTo>
                    <a:lnTo>
                      <a:pt x="20067" y="1010"/>
                    </a:lnTo>
                    <a:lnTo>
                      <a:pt x="19819" y="1127"/>
                    </a:lnTo>
                    <a:lnTo>
                      <a:pt x="19532" y="1205"/>
                    </a:lnTo>
                    <a:lnTo>
                      <a:pt x="19371" y="1140"/>
                    </a:lnTo>
                    <a:lnTo>
                      <a:pt x="19340" y="883"/>
                    </a:lnTo>
                    <a:lnTo>
                      <a:pt x="19033" y="633"/>
                    </a:lnTo>
                    <a:lnTo>
                      <a:pt x="18583" y="358"/>
                    </a:lnTo>
                    <a:lnTo>
                      <a:pt x="18370" y="246"/>
                    </a:lnTo>
                    <a:lnTo>
                      <a:pt x="18044" y="155"/>
                    </a:lnTo>
                    <a:lnTo>
                      <a:pt x="17876" y="78"/>
                    </a:lnTo>
                    <a:lnTo>
                      <a:pt x="17653" y="0"/>
                    </a:lnTo>
                    <a:lnTo>
                      <a:pt x="17433" y="13"/>
                    </a:lnTo>
                    <a:lnTo>
                      <a:pt x="17279" y="98"/>
                    </a:lnTo>
                    <a:lnTo>
                      <a:pt x="17245" y="297"/>
                    </a:lnTo>
                    <a:lnTo>
                      <a:pt x="17029" y="387"/>
                    </a:lnTo>
                    <a:lnTo>
                      <a:pt x="16795" y="314"/>
                    </a:lnTo>
                    <a:lnTo>
                      <a:pt x="16577" y="314"/>
                    </a:lnTo>
                    <a:lnTo>
                      <a:pt x="16375" y="391"/>
                    </a:lnTo>
                    <a:lnTo>
                      <a:pt x="16253" y="523"/>
                    </a:lnTo>
                    <a:lnTo>
                      <a:pt x="16183" y="720"/>
                    </a:lnTo>
                    <a:lnTo>
                      <a:pt x="15920" y="759"/>
                    </a:lnTo>
                    <a:lnTo>
                      <a:pt x="15615" y="707"/>
                    </a:lnTo>
                    <a:lnTo>
                      <a:pt x="15350" y="859"/>
                    </a:lnTo>
                    <a:lnTo>
                      <a:pt x="15136" y="996"/>
                    </a:lnTo>
                    <a:lnTo>
                      <a:pt x="14924" y="1044"/>
                    </a:lnTo>
                    <a:lnTo>
                      <a:pt x="15000" y="1206"/>
                    </a:lnTo>
                    <a:lnTo>
                      <a:pt x="15218" y="1309"/>
                    </a:lnTo>
                    <a:lnTo>
                      <a:pt x="14975" y="1421"/>
                    </a:lnTo>
                    <a:lnTo>
                      <a:pt x="14436" y="1525"/>
                    </a:lnTo>
                    <a:lnTo>
                      <a:pt x="14131" y="1603"/>
                    </a:lnTo>
                    <a:lnTo>
                      <a:pt x="14012" y="1788"/>
                    </a:lnTo>
                    <a:lnTo>
                      <a:pt x="14109" y="1964"/>
                    </a:lnTo>
                    <a:lnTo>
                      <a:pt x="14109" y="2144"/>
                    </a:lnTo>
                    <a:lnTo>
                      <a:pt x="14304" y="2245"/>
                    </a:lnTo>
                    <a:lnTo>
                      <a:pt x="14343" y="2446"/>
                    </a:lnTo>
                    <a:lnTo>
                      <a:pt x="14159" y="2544"/>
                    </a:lnTo>
                    <a:lnTo>
                      <a:pt x="14126" y="2717"/>
                    </a:lnTo>
                    <a:lnTo>
                      <a:pt x="13672" y="2626"/>
                    </a:lnTo>
                    <a:lnTo>
                      <a:pt x="13149" y="2639"/>
                    </a:lnTo>
                    <a:lnTo>
                      <a:pt x="12742" y="2627"/>
                    </a:lnTo>
                    <a:lnTo>
                      <a:pt x="12484" y="2588"/>
                    </a:lnTo>
                    <a:lnTo>
                      <a:pt x="12623" y="2751"/>
                    </a:lnTo>
                    <a:lnTo>
                      <a:pt x="12917" y="2828"/>
                    </a:lnTo>
                    <a:lnTo>
                      <a:pt x="12878" y="2983"/>
                    </a:lnTo>
                    <a:lnTo>
                      <a:pt x="13169" y="3104"/>
                    </a:lnTo>
                    <a:lnTo>
                      <a:pt x="13314" y="3361"/>
                    </a:lnTo>
                    <a:lnTo>
                      <a:pt x="13242" y="3616"/>
                    </a:lnTo>
                    <a:lnTo>
                      <a:pt x="12931" y="3659"/>
                    </a:lnTo>
                    <a:lnTo>
                      <a:pt x="12527" y="3496"/>
                    </a:lnTo>
                    <a:lnTo>
                      <a:pt x="12388" y="3265"/>
                    </a:lnTo>
                    <a:lnTo>
                      <a:pt x="12378" y="2999"/>
                    </a:lnTo>
                    <a:lnTo>
                      <a:pt x="12173" y="2926"/>
                    </a:lnTo>
                    <a:lnTo>
                      <a:pt x="11968" y="3098"/>
                    </a:lnTo>
                    <a:lnTo>
                      <a:pt x="11694" y="3342"/>
                    </a:lnTo>
                    <a:lnTo>
                      <a:pt x="11228" y="3532"/>
                    </a:lnTo>
                    <a:lnTo>
                      <a:pt x="11106" y="3842"/>
                    </a:lnTo>
                    <a:lnTo>
                      <a:pt x="11090" y="4152"/>
                    </a:lnTo>
                    <a:lnTo>
                      <a:pt x="11223" y="4397"/>
                    </a:lnTo>
                    <a:lnTo>
                      <a:pt x="11369" y="4570"/>
                    </a:lnTo>
                    <a:lnTo>
                      <a:pt x="11098" y="4720"/>
                    </a:lnTo>
                    <a:lnTo>
                      <a:pt x="10941" y="4831"/>
                    </a:lnTo>
                    <a:lnTo>
                      <a:pt x="10762" y="5002"/>
                    </a:lnTo>
                    <a:lnTo>
                      <a:pt x="10612" y="5286"/>
                    </a:lnTo>
                    <a:lnTo>
                      <a:pt x="10388" y="5518"/>
                    </a:lnTo>
                    <a:lnTo>
                      <a:pt x="10135" y="5742"/>
                    </a:lnTo>
                    <a:lnTo>
                      <a:pt x="9868" y="5961"/>
                    </a:lnTo>
                    <a:lnTo>
                      <a:pt x="9517" y="6162"/>
                    </a:lnTo>
                    <a:lnTo>
                      <a:pt x="9159" y="6304"/>
                    </a:lnTo>
                    <a:lnTo>
                      <a:pt x="8530" y="6536"/>
                    </a:lnTo>
                    <a:lnTo>
                      <a:pt x="8026" y="6762"/>
                    </a:lnTo>
                    <a:lnTo>
                      <a:pt x="7636" y="6749"/>
                    </a:lnTo>
                    <a:lnTo>
                      <a:pt x="7195" y="6723"/>
                    </a:lnTo>
                    <a:lnTo>
                      <a:pt x="6944" y="6823"/>
                    </a:lnTo>
                    <a:lnTo>
                      <a:pt x="6689" y="6973"/>
                    </a:lnTo>
                    <a:lnTo>
                      <a:pt x="6371" y="7064"/>
                    </a:lnTo>
                    <a:lnTo>
                      <a:pt x="6037" y="7090"/>
                    </a:lnTo>
                    <a:lnTo>
                      <a:pt x="5616" y="7177"/>
                    </a:lnTo>
                    <a:lnTo>
                      <a:pt x="5386" y="7354"/>
                    </a:lnTo>
                    <a:lnTo>
                      <a:pt x="5151" y="7492"/>
                    </a:lnTo>
                    <a:lnTo>
                      <a:pt x="4482" y="7517"/>
                    </a:lnTo>
                    <a:lnTo>
                      <a:pt x="3937" y="7655"/>
                    </a:lnTo>
                    <a:lnTo>
                      <a:pt x="3502" y="7823"/>
                    </a:lnTo>
                    <a:lnTo>
                      <a:pt x="3114" y="8100"/>
                    </a:lnTo>
                    <a:lnTo>
                      <a:pt x="2673" y="8507"/>
                    </a:lnTo>
                    <a:lnTo>
                      <a:pt x="2161" y="8658"/>
                    </a:lnTo>
                    <a:lnTo>
                      <a:pt x="1905" y="8826"/>
                    </a:lnTo>
                    <a:lnTo>
                      <a:pt x="1435" y="9198"/>
                    </a:lnTo>
                    <a:lnTo>
                      <a:pt x="1283" y="9500"/>
                    </a:lnTo>
                    <a:lnTo>
                      <a:pt x="1165" y="9603"/>
                    </a:lnTo>
                    <a:lnTo>
                      <a:pt x="951" y="9616"/>
                    </a:lnTo>
                    <a:lnTo>
                      <a:pt x="912" y="9340"/>
                    </a:lnTo>
                    <a:lnTo>
                      <a:pt x="940" y="9176"/>
                    </a:lnTo>
                    <a:lnTo>
                      <a:pt x="722" y="9215"/>
                    </a:lnTo>
                    <a:lnTo>
                      <a:pt x="582" y="9347"/>
                    </a:lnTo>
                    <a:lnTo>
                      <a:pt x="461" y="9562"/>
                    </a:lnTo>
                    <a:lnTo>
                      <a:pt x="402" y="9816"/>
                    </a:lnTo>
                    <a:lnTo>
                      <a:pt x="515" y="10091"/>
                    </a:lnTo>
                    <a:lnTo>
                      <a:pt x="555" y="10268"/>
                    </a:lnTo>
                    <a:lnTo>
                      <a:pt x="436" y="10561"/>
                    </a:lnTo>
                    <a:lnTo>
                      <a:pt x="328" y="10911"/>
                    </a:lnTo>
                    <a:lnTo>
                      <a:pt x="328" y="11493"/>
                    </a:lnTo>
                    <a:lnTo>
                      <a:pt x="461" y="11747"/>
                    </a:lnTo>
                    <a:lnTo>
                      <a:pt x="886" y="12114"/>
                    </a:lnTo>
                    <a:lnTo>
                      <a:pt x="1138" y="12333"/>
                    </a:lnTo>
                    <a:lnTo>
                      <a:pt x="1304" y="12566"/>
                    </a:lnTo>
                    <a:lnTo>
                      <a:pt x="1621" y="12875"/>
                    </a:lnTo>
                    <a:lnTo>
                      <a:pt x="1802" y="13315"/>
                    </a:lnTo>
                    <a:lnTo>
                      <a:pt x="1491" y="13250"/>
                    </a:lnTo>
                    <a:lnTo>
                      <a:pt x="1232" y="13095"/>
                    </a:lnTo>
                    <a:lnTo>
                      <a:pt x="904" y="12860"/>
                    </a:lnTo>
                    <a:lnTo>
                      <a:pt x="666" y="12941"/>
                    </a:lnTo>
                    <a:lnTo>
                      <a:pt x="811" y="13044"/>
                    </a:lnTo>
                    <a:lnTo>
                      <a:pt x="991" y="13212"/>
                    </a:lnTo>
                    <a:lnTo>
                      <a:pt x="1103" y="13323"/>
                    </a:lnTo>
                    <a:lnTo>
                      <a:pt x="1341" y="13590"/>
                    </a:lnTo>
                    <a:lnTo>
                      <a:pt x="1149" y="13602"/>
                    </a:lnTo>
                    <a:lnTo>
                      <a:pt x="666" y="13192"/>
                    </a:lnTo>
                    <a:lnTo>
                      <a:pt x="338" y="13030"/>
                    </a:lnTo>
                    <a:lnTo>
                      <a:pt x="165" y="12737"/>
                    </a:lnTo>
                    <a:lnTo>
                      <a:pt x="0" y="12897"/>
                    </a:lnTo>
                    <a:lnTo>
                      <a:pt x="298" y="13285"/>
                    </a:lnTo>
                    <a:lnTo>
                      <a:pt x="631" y="13522"/>
                    </a:lnTo>
                    <a:lnTo>
                      <a:pt x="963" y="13730"/>
                    </a:lnTo>
                    <a:lnTo>
                      <a:pt x="1448" y="14062"/>
                    </a:lnTo>
                    <a:lnTo>
                      <a:pt x="1946" y="14343"/>
                    </a:lnTo>
                    <a:lnTo>
                      <a:pt x="2165" y="14719"/>
                    </a:lnTo>
                    <a:lnTo>
                      <a:pt x="2265" y="15013"/>
                    </a:lnTo>
                    <a:lnTo>
                      <a:pt x="2445" y="15220"/>
                    </a:lnTo>
                    <a:lnTo>
                      <a:pt x="2743" y="15492"/>
                    </a:lnTo>
                    <a:lnTo>
                      <a:pt x="3083" y="15815"/>
                    </a:lnTo>
                    <a:lnTo>
                      <a:pt x="3313" y="16103"/>
                    </a:lnTo>
                    <a:lnTo>
                      <a:pt x="3492" y="16383"/>
                    </a:lnTo>
                    <a:lnTo>
                      <a:pt x="3552" y="16719"/>
                    </a:lnTo>
                    <a:lnTo>
                      <a:pt x="3631" y="17043"/>
                    </a:lnTo>
                    <a:lnTo>
                      <a:pt x="3920" y="17309"/>
                    </a:lnTo>
                    <a:lnTo>
                      <a:pt x="4232" y="17683"/>
                    </a:lnTo>
                    <a:lnTo>
                      <a:pt x="4371" y="17821"/>
                    </a:lnTo>
                    <a:lnTo>
                      <a:pt x="4591" y="18150"/>
                    </a:lnTo>
                    <a:lnTo>
                      <a:pt x="4831" y="18322"/>
                    </a:lnTo>
                    <a:lnTo>
                      <a:pt x="4977" y="18504"/>
                    </a:lnTo>
                    <a:lnTo>
                      <a:pt x="5016" y="18737"/>
                    </a:lnTo>
                    <a:lnTo>
                      <a:pt x="4970" y="19104"/>
                    </a:lnTo>
                    <a:lnTo>
                      <a:pt x="4990" y="19383"/>
                    </a:lnTo>
                    <a:lnTo>
                      <a:pt x="5102" y="19590"/>
                    </a:lnTo>
                    <a:lnTo>
                      <a:pt x="5122" y="19848"/>
                    </a:lnTo>
                    <a:lnTo>
                      <a:pt x="5022" y="20136"/>
                    </a:lnTo>
                    <a:lnTo>
                      <a:pt x="4664" y="20222"/>
                    </a:lnTo>
                    <a:lnTo>
                      <a:pt x="4431" y="20394"/>
                    </a:lnTo>
                    <a:lnTo>
                      <a:pt x="4465" y="20649"/>
                    </a:lnTo>
                    <a:lnTo>
                      <a:pt x="4604" y="20813"/>
                    </a:lnTo>
                    <a:lnTo>
                      <a:pt x="4737" y="20998"/>
                    </a:lnTo>
                    <a:lnTo>
                      <a:pt x="5021" y="21084"/>
                    </a:lnTo>
                    <a:lnTo>
                      <a:pt x="5325" y="21092"/>
                    </a:lnTo>
                    <a:lnTo>
                      <a:pt x="5855" y="21371"/>
                    </a:lnTo>
                    <a:lnTo>
                      <a:pt x="6173" y="21445"/>
                    </a:lnTo>
                    <a:lnTo>
                      <a:pt x="6511" y="21561"/>
                    </a:lnTo>
                    <a:lnTo>
                      <a:pt x="6954" y="21575"/>
                    </a:lnTo>
                    <a:lnTo>
                      <a:pt x="7561" y="21600"/>
                    </a:lnTo>
                    <a:lnTo>
                      <a:pt x="7933" y="21600"/>
                    </a:lnTo>
                    <a:lnTo>
                      <a:pt x="8124" y="21437"/>
                    </a:lnTo>
                    <a:lnTo>
                      <a:pt x="8555" y="21264"/>
                    </a:lnTo>
                    <a:lnTo>
                      <a:pt x="8807" y="21191"/>
                    </a:lnTo>
                    <a:lnTo>
                      <a:pt x="9031" y="21011"/>
                    </a:lnTo>
                    <a:lnTo>
                      <a:pt x="9223" y="20812"/>
                    </a:lnTo>
                    <a:lnTo>
                      <a:pt x="9441" y="20735"/>
                    </a:lnTo>
                    <a:lnTo>
                      <a:pt x="9839" y="20735"/>
                    </a:lnTo>
                    <a:lnTo>
                      <a:pt x="10068" y="20511"/>
                    </a:lnTo>
                    <a:lnTo>
                      <a:pt x="10147" y="20317"/>
                    </a:lnTo>
                    <a:lnTo>
                      <a:pt x="10346" y="20197"/>
                    </a:lnTo>
                    <a:lnTo>
                      <a:pt x="10678" y="20136"/>
                    </a:lnTo>
                    <a:lnTo>
                      <a:pt x="11137" y="20084"/>
                    </a:lnTo>
                    <a:lnTo>
                      <a:pt x="11776" y="19993"/>
                    </a:lnTo>
                    <a:cubicBezTo>
                      <a:pt x="11852" y="19982"/>
                      <a:pt x="11927" y="19971"/>
                      <a:pt x="12002" y="19959"/>
                    </a:cubicBezTo>
                    <a:cubicBezTo>
                      <a:pt x="12182" y="19931"/>
                      <a:pt x="12361" y="19902"/>
                      <a:pt x="12540" y="19873"/>
                    </a:cubicBezTo>
                    <a:lnTo>
                      <a:pt x="13316" y="19911"/>
                    </a:lnTo>
                    <a:lnTo>
                      <a:pt x="13866" y="19924"/>
                    </a:lnTo>
                    <a:lnTo>
                      <a:pt x="14217" y="19873"/>
                    </a:lnTo>
                    <a:lnTo>
                      <a:pt x="14607" y="19873"/>
                    </a:lnTo>
                    <a:lnTo>
                      <a:pt x="15004" y="19741"/>
                    </a:lnTo>
                    <a:lnTo>
                      <a:pt x="15408" y="19356"/>
                    </a:lnTo>
                    <a:lnTo>
                      <a:pt x="15468" y="19106"/>
                    </a:lnTo>
                    <a:lnTo>
                      <a:pt x="15768" y="18786"/>
                    </a:lnTo>
                    <a:lnTo>
                      <a:pt x="16245" y="18696"/>
                    </a:lnTo>
                    <a:lnTo>
                      <a:pt x="16777" y="18510"/>
                    </a:lnTo>
                    <a:cubicBezTo>
                      <a:pt x="16836" y="18444"/>
                      <a:pt x="16912" y="18386"/>
                      <a:pt x="17001" y="18337"/>
                    </a:cubicBezTo>
                    <a:cubicBezTo>
                      <a:pt x="17150" y="18256"/>
                      <a:pt x="17332" y="18204"/>
                      <a:pt x="17526" y="18187"/>
                    </a:cubicBezTo>
                    <a:cubicBezTo>
                      <a:pt x="17736" y="18176"/>
                      <a:pt x="17946" y="18168"/>
                      <a:pt x="18156" y="18161"/>
                    </a:cubicBezTo>
                    <a:cubicBezTo>
                      <a:pt x="18350" y="18154"/>
                      <a:pt x="18543" y="18149"/>
                      <a:pt x="18735" y="18135"/>
                    </a:cubicBezTo>
                    <a:cubicBezTo>
                      <a:pt x="18925" y="18121"/>
                      <a:pt x="19114" y="18097"/>
                      <a:pt x="19299" y="18066"/>
                    </a:cubicBezTo>
                    <a:lnTo>
                      <a:pt x="19499" y="18014"/>
                    </a:lnTo>
                    <a:cubicBezTo>
                      <a:pt x="19667" y="18012"/>
                      <a:pt x="19833" y="17993"/>
                      <a:pt x="19991" y="17958"/>
                    </a:cubicBezTo>
                    <a:cubicBezTo>
                      <a:pt x="20131" y="17927"/>
                      <a:pt x="20263" y="17883"/>
                      <a:pt x="20390" y="17833"/>
                    </a:cubicBezTo>
                    <a:cubicBezTo>
                      <a:pt x="20597" y="17750"/>
                      <a:pt x="20787" y="17650"/>
                      <a:pt x="20992" y="17565"/>
                    </a:cubicBezTo>
                    <a:cubicBezTo>
                      <a:pt x="21183" y="17486"/>
                      <a:pt x="21387" y="17420"/>
                      <a:pt x="21600" y="17368"/>
                    </a:cubicBezTo>
                    <a:lnTo>
                      <a:pt x="21246" y="9435"/>
                    </a:lnTo>
                    <a:lnTo>
                      <a:pt x="20978" y="3400"/>
                    </a:lnTo>
                    <a:lnTo>
                      <a:pt x="20816" y="114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9943" name="AutoShape 7">
                <a:extLst>
                  <a:ext uri="{FF2B5EF4-FFF2-40B4-BE49-F238E27FC236}">
                    <a16:creationId xmlns="" xmlns:a14="http://schemas.microsoft.com/office/drawing/2010/main" xmlns:a16="http://schemas.microsoft.com/office/drawing/2014/main" id="{64A6589F-A251-4747-8FCD-F6F673D6B388}"/>
                  </a:ext>
                </a:extLst>
              </p:cNvPr>
              <p:cNvSpPr>
                <a:spLocks/>
              </p:cNvSpPr>
              <p:nvPr/>
            </p:nvSpPr>
            <p:spPr bwMode="auto">
              <a:xfrm>
                <a:off x="4884768" y="19691"/>
                <a:ext cx="3020833" cy="5291271"/>
              </a:xfrm>
              <a:custGeom>
                <a:avLst/>
                <a:gdLst>
                  <a:gd name="T0" fmla="*/ 1510417 w 21600"/>
                  <a:gd name="T1" fmla="*/ 2645636 h 21600"/>
                  <a:gd name="T2" fmla="*/ 1510417 w 21600"/>
                  <a:gd name="T3" fmla="*/ 2645636 h 21600"/>
                  <a:gd name="T4" fmla="*/ 1510417 w 21600"/>
                  <a:gd name="T5" fmla="*/ 2645636 h 21600"/>
                  <a:gd name="T6" fmla="*/ 1510417 w 21600"/>
                  <a:gd name="T7" fmla="*/ 26456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5798"/>
                    </a:moveTo>
                    <a:lnTo>
                      <a:pt x="825" y="21585"/>
                    </a:lnTo>
                    <a:lnTo>
                      <a:pt x="20897" y="21600"/>
                    </a:lnTo>
                    <a:lnTo>
                      <a:pt x="21600" y="8287"/>
                    </a:lnTo>
                    <a:lnTo>
                      <a:pt x="21230" y="8148"/>
                    </a:lnTo>
                    <a:lnTo>
                      <a:pt x="20929" y="7766"/>
                    </a:lnTo>
                    <a:lnTo>
                      <a:pt x="20161" y="7709"/>
                    </a:lnTo>
                    <a:lnTo>
                      <a:pt x="19727" y="7441"/>
                    </a:lnTo>
                    <a:lnTo>
                      <a:pt x="19228" y="7253"/>
                    </a:lnTo>
                    <a:lnTo>
                      <a:pt x="18726" y="7157"/>
                    </a:lnTo>
                    <a:lnTo>
                      <a:pt x="18426" y="6927"/>
                    </a:lnTo>
                    <a:lnTo>
                      <a:pt x="17647" y="6686"/>
                    </a:lnTo>
                    <a:lnTo>
                      <a:pt x="17044" y="6622"/>
                    </a:lnTo>
                    <a:lnTo>
                      <a:pt x="16786" y="6337"/>
                    </a:lnTo>
                    <a:lnTo>
                      <a:pt x="16485" y="5974"/>
                    </a:lnTo>
                    <a:lnTo>
                      <a:pt x="16016" y="5846"/>
                    </a:lnTo>
                    <a:lnTo>
                      <a:pt x="15652" y="5707"/>
                    </a:lnTo>
                    <a:lnTo>
                      <a:pt x="15742" y="5479"/>
                    </a:lnTo>
                    <a:lnTo>
                      <a:pt x="15974" y="5283"/>
                    </a:lnTo>
                    <a:lnTo>
                      <a:pt x="16008" y="5057"/>
                    </a:lnTo>
                    <a:lnTo>
                      <a:pt x="16042" y="4786"/>
                    </a:lnTo>
                    <a:lnTo>
                      <a:pt x="16198" y="4385"/>
                    </a:lnTo>
                    <a:lnTo>
                      <a:pt x="16764" y="4010"/>
                    </a:lnTo>
                    <a:lnTo>
                      <a:pt x="16798" y="3804"/>
                    </a:lnTo>
                    <a:lnTo>
                      <a:pt x="16833" y="3462"/>
                    </a:lnTo>
                    <a:lnTo>
                      <a:pt x="17223" y="3177"/>
                    </a:lnTo>
                    <a:lnTo>
                      <a:pt x="18069" y="3162"/>
                    </a:lnTo>
                    <a:lnTo>
                      <a:pt x="18201" y="2906"/>
                    </a:lnTo>
                    <a:lnTo>
                      <a:pt x="18301" y="2574"/>
                    </a:lnTo>
                    <a:lnTo>
                      <a:pt x="18759" y="2382"/>
                    </a:lnTo>
                    <a:lnTo>
                      <a:pt x="19083" y="2172"/>
                    </a:lnTo>
                    <a:lnTo>
                      <a:pt x="19182" y="1717"/>
                    </a:lnTo>
                    <a:lnTo>
                      <a:pt x="18971" y="1541"/>
                    </a:lnTo>
                    <a:lnTo>
                      <a:pt x="18480" y="1603"/>
                    </a:lnTo>
                    <a:lnTo>
                      <a:pt x="17306" y="1377"/>
                    </a:lnTo>
                    <a:lnTo>
                      <a:pt x="16648" y="1548"/>
                    </a:lnTo>
                    <a:lnTo>
                      <a:pt x="17642" y="993"/>
                    </a:lnTo>
                    <a:lnTo>
                      <a:pt x="18153" y="802"/>
                    </a:lnTo>
                    <a:lnTo>
                      <a:pt x="18500" y="413"/>
                    </a:lnTo>
                    <a:lnTo>
                      <a:pt x="18790" y="88"/>
                    </a:lnTo>
                    <a:lnTo>
                      <a:pt x="18256" y="0"/>
                    </a:lnTo>
                    <a:lnTo>
                      <a:pt x="18037" y="450"/>
                    </a:lnTo>
                    <a:lnTo>
                      <a:pt x="17568" y="641"/>
                    </a:lnTo>
                    <a:lnTo>
                      <a:pt x="17009" y="979"/>
                    </a:lnTo>
                    <a:lnTo>
                      <a:pt x="16519" y="1094"/>
                    </a:lnTo>
                    <a:lnTo>
                      <a:pt x="15748" y="1483"/>
                    </a:lnTo>
                    <a:lnTo>
                      <a:pt x="15013" y="1692"/>
                    </a:lnTo>
                    <a:lnTo>
                      <a:pt x="14553" y="1482"/>
                    </a:lnTo>
                    <a:lnTo>
                      <a:pt x="14252" y="1444"/>
                    </a:lnTo>
                    <a:lnTo>
                      <a:pt x="13627" y="1501"/>
                    </a:lnTo>
                    <a:lnTo>
                      <a:pt x="13002" y="1424"/>
                    </a:lnTo>
                    <a:lnTo>
                      <a:pt x="12590" y="1265"/>
                    </a:lnTo>
                    <a:lnTo>
                      <a:pt x="12021" y="1093"/>
                    </a:lnTo>
                    <a:lnTo>
                      <a:pt x="11015" y="959"/>
                    </a:lnTo>
                    <a:lnTo>
                      <a:pt x="10705" y="959"/>
                    </a:lnTo>
                    <a:lnTo>
                      <a:pt x="10216" y="902"/>
                    </a:lnTo>
                    <a:lnTo>
                      <a:pt x="9695" y="605"/>
                    </a:lnTo>
                    <a:lnTo>
                      <a:pt x="9440" y="510"/>
                    </a:lnTo>
                    <a:lnTo>
                      <a:pt x="8219" y="529"/>
                    </a:lnTo>
                    <a:lnTo>
                      <a:pt x="8119" y="115"/>
                    </a:lnTo>
                    <a:lnTo>
                      <a:pt x="7551" y="147"/>
                    </a:lnTo>
                    <a:lnTo>
                      <a:pt x="7187" y="179"/>
                    </a:lnTo>
                    <a:lnTo>
                      <a:pt x="6752" y="331"/>
                    </a:lnTo>
                    <a:lnTo>
                      <a:pt x="6986" y="637"/>
                    </a:lnTo>
                    <a:lnTo>
                      <a:pt x="7452" y="669"/>
                    </a:lnTo>
                    <a:lnTo>
                      <a:pt x="8054" y="840"/>
                    </a:lnTo>
                    <a:lnTo>
                      <a:pt x="8501" y="1074"/>
                    </a:lnTo>
                    <a:lnTo>
                      <a:pt x="8527" y="1406"/>
                    </a:lnTo>
                    <a:lnTo>
                      <a:pt x="8126" y="1520"/>
                    </a:lnTo>
                    <a:lnTo>
                      <a:pt x="7544" y="1596"/>
                    </a:lnTo>
                    <a:lnTo>
                      <a:pt x="7200" y="1634"/>
                    </a:lnTo>
                    <a:lnTo>
                      <a:pt x="6462" y="1743"/>
                    </a:lnTo>
                    <a:lnTo>
                      <a:pt x="5904" y="1818"/>
                    </a:lnTo>
                    <a:lnTo>
                      <a:pt x="5492" y="1557"/>
                    </a:lnTo>
                    <a:lnTo>
                      <a:pt x="4799" y="1557"/>
                    </a:lnTo>
                    <a:cubicBezTo>
                      <a:pt x="4639" y="1612"/>
                      <a:pt x="4486" y="1673"/>
                      <a:pt x="4343" y="1741"/>
                    </a:cubicBezTo>
                    <a:cubicBezTo>
                      <a:pt x="4178" y="1818"/>
                      <a:pt x="4025" y="1904"/>
                      <a:pt x="3886" y="1996"/>
                    </a:cubicBezTo>
                    <a:lnTo>
                      <a:pt x="3052" y="2220"/>
                    </a:lnTo>
                    <a:lnTo>
                      <a:pt x="2919" y="2469"/>
                    </a:lnTo>
                    <a:lnTo>
                      <a:pt x="2723" y="2654"/>
                    </a:lnTo>
                    <a:lnTo>
                      <a:pt x="2255" y="2807"/>
                    </a:lnTo>
                    <a:lnTo>
                      <a:pt x="2354" y="3151"/>
                    </a:lnTo>
                    <a:lnTo>
                      <a:pt x="2825" y="3335"/>
                    </a:lnTo>
                    <a:lnTo>
                      <a:pt x="2367" y="3596"/>
                    </a:lnTo>
                    <a:lnTo>
                      <a:pt x="1913" y="3653"/>
                    </a:lnTo>
                    <a:lnTo>
                      <a:pt x="1723" y="4036"/>
                    </a:lnTo>
                    <a:lnTo>
                      <a:pt x="1622" y="4226"/>
                    </a:lnTo>
                    <a:lnTo>
                      <a:pt x="1154" y="4493"/>
                    </a:lnTo>
                    <a:lnTo>
                      <a:pt x="901" y="4684"/>
                    </a:lnTo>
                    <a:lnTo>
                      <a:pt x="779" y="4892"/>
                    </a:lnTo>
                    <a:lnTo>
                      <a:pt x="802" y="5108"/>
                    </a:lnTo>
                    <a:lnTo>
                      <a:pt x="1047" y="5369"/>
                    </a:lnTo>
                    <a:lnTo>
                      <a:pt x="1181" y="5660"/>
                    </a:lnTo>
                    <a:lnTo>
                      <a:pt x="1181" y="5863"/>
                    </a:lnTo>
                    <a:lnTo>
                      <a:pt x="719" y="5907"/>
                    </a:lnTo>
                    <a:lnTo>
                      <a:pt x="0" y="5798"/>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9944" name="AutoShape 8">
                <a:extLst>
                  <a:ext uri="{FF2B5EF4-FFF2-40B4-BE49-F238E27FC236}">
                    <a16:creationId xmlns="" xmlns:a14="http://schemas.microsoft.com/office/drawing/2010/main" xmlns:a16="http://schemas.microsoft.com/office/drawing/2014/main" id="{E6AB081E-F9AE-4534-8FE4-6D400F8FCE47}"/>
                  </a:ext>
                </a:extLst>
              </p:cNvPr>
              <p:cNvSpPr>
                <a:spLocks/>
              </p:cNvSpPr>
              <p:nvPr/>
            </p:nvSpPr>
            <p:spPr bwMode="auto">
              <a:xfrm>
                <a:off x="7792894" y="641"/>
                <a:ext cx="4728881" cy="6754983"/>
              </a:xfrm>
              <a:custGeom>
                <a:avLst/>
                <a:gdLst>
                  <a:gd name="T0" fmla="*/ 2364441 w 21600"/>
                  <a:gd name="T1" fmla="*/ 3377492 h 21600"/>
                  <a:gd name="T2" fmla="*/ 2364441 w 21600"/>
                  <a:gd name="T3" fmla="*/ 3377492 h 21600"/>
                  <a:gd name="T4" fmla="*/ 2364441 w 21600"/>
                  <a:gd name="T5" fmla="*/ 3377492 h 21600"/>
                  <a:gd name="T6" fmla="*/ 2364441 w 21600"/>
                  <a:gd name="T7" fmla="*/ 33774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65" y="6521"/>
                    </a:moveTo>
                    <a:lnTo>
                      <a:pt x="0" y="17019"/>
                    </a:lnTo>
                    <a:lnTo>
                      <a:pt x="4107" y="17213"/>
                    </a:lnTo>
                    <a:lnTo>
                      <a:pt x="3812" y="20463"/>
                    </a:lnTo>
                    <a:lnTo>
                      <a:pt x="14304" y="21225"/>
                    </a:lnTo>
                    <a:lnTo>
                      <a:pt x="14729" y="21136"/>
                    </a:lnTo>
                    <a:lnTo>
                      <a:pt x="15041" y="21077"/>
                    </a:lnTo>
                    <a:lnTo>
                      <a:pt x="15391" y="21092"/>
                    </a:lnTo>
                    <a:lnTo>
                      <a:pt x="15897" y="21007"/>
                    </a:lnTo>
                    <a:lnTo>
                      <a:pt x="16268" y="21032"/>
                    </a:lnTo>
                    <a:lnTo>
                      <a:pt x="16717" y="21127"/>
                    </a:lnTo>
                    <a:lnTo>
                      <a:pt x="17035" y="21156"/>
                    </a:lnTo>
                    <a:lnTo>
                      <a:pt x="17312" y="21331"/>
                    </a:lnTo>
                    <a:lnTo>
                      <a:pt x="17695" y="21546"/>
                    </a:lnTo>
                    <a:lnTo>
                      <a:pt x="17944" y="21600"/>
                    </a:lnTo>
                    <a:lnTo>
                      <a:pt x="18234" y="21526"/>
                    </a:lnTo>
                    <a:lnTo>
                      <a:pt x="18448" y="21486"/>
                    </a:lnTo>
                    <a:lnTo>
                      <a:pt x="18865" y="21402"/>
                    </a:lnTo>
                    <a:lnTo>
                      <a:pt x="18943" y="21172"/>
                    </a:lnTo>
                    <a:lnTo>
                      <a:pt x="19200" y="20966"/>
                    </a:lnTo>
                    <a:lnTo>
                      <a:pt x="19542" y="20951"/>
                    </a:lnTo>
                    <a:lnTo>
                      <a:pt x="19982" y="20951"/>
                    </a:lnTo>
                    <a:lnTo>
                      <a:pt x="20364" y="20936"/>
                    </a:lnTo>
                    <a:lnTo>
                      <a:pt x="20672" y="20906"/>
                    </a:lnTo>
                    <a:lnTo>
                      <a:pt x="21035" y="20921"/>
                    </a:lnTo>
                    <a:lnTo>
                      <a:pt x="21078" y="20195"/>
                    </a:lnTo>
                    <a:lnTo>
                      <a:pt x="21036" y="19712"/>
                    </a:lnTo>
                    <a:lnTo>
                      <a:pt x="20973" y="19127"/>
                    </a:lnTo>
                    <a:lnTo>
                      <a:pt x="21015" y="18792"/>
                    </a:lnTo>
                    <a:lnTo>
                      <a:pt x="21058" y="18608"/>
                    </a:lnTo>
                    <a:lnTo>
                      <a:pt x="20836" y="18197"/>
                    </a:lnTo>
                    <a:cubicBezTo>
                      <a:pt x="20928" y="18178"/>
                      <a:pt x="21019" y="18159"/>
                      <a:pt x="21111" y="18140"/>
                    </a:cubicBezTo>
                    <a:cubicBezTo>
                      <a:pt x="21202" y="18121"/>
                      <a:pt x="21294" y="18102"/>
                      <a:pt x="21386" y="18083"/>
                    </a:cubicBezTo>
                    <a:lnTo>
                      <a:pt x="21536" y="17693"/>
                    </a:lnTo>
                    <a:lnTo>
                      <a:pt x="21600" y="17404"/>
                    </a:lnTo>
                    <a:lnTo>
                      <a:pt x="21366" y="17095"/>
                    </a:lnTo>
                    <a:lnTo>
                      <a:pt x="21295" y="17307"/>
                    </a:lnTo>
                    <a:lnTo>
                      <a:pt x="21338" y="17656"/>
                    </a:lnTo>
                    <a:lnTo>
                      <a:pt x="21088" y="17967"/>
                    </a:lnTo>
                    <a:lnTo>
                      <a:pt x="20834" y="17957"/>
                    </a:lnTo>
                    <a:lnTo>
                      <a:pt x="20692" y="17633"/>
                    </a:lnTo>
                    <a:lnTo>
                      <a:pt x="20593" y="17444"/>
                    </a:lnTo>
                    <a:lnTo>
                      <a:pt x="20371" y="17230"/>
                    </a:lnTo>
                    <a:lnTo>
                      <a:pt x="20193" y="16971"/>
                    </a:lnTo>
                    <a:lnTo>
                      <a:pt x="19791" y="16558"/>
                    </a:lnTo>
                    <a:lnTo>
                      <a:pt x="19518" y="16234"/>
                    </a:lnTo>
                    <a:lnTo>
                      <a:pt x="19155" y="16129"/>
                    </a:lnTo>
                    <a:lnTo>
                      <a:pt x="19112" y="15849"/>
                    </a:lnTo>
                    <a:lnTo>
                      <a:pt x="18756" y="15589"/>
                    </a:lnTo>
                    <a:lnTo>
                      <a:pt x="18460" y="15484"/>
                    </a:lnTo>
                    <a:lnTo>
                      <a:pt x="18338" y="15361"/>
                    </a:lnTo>
                    <a:lnTo>
                      <a:pt x="18295" y="15046"/>
                    </a:lnTo>
                    <a:lnTo>
                      <a:pt x="18460" y="14822"/>
                    </a:lnTo>
                    <a:lnTo>
                      <a:pt x="18546" y="14568"/>
                    </a:lnTo>
                    <a:lnTo>
                      <a:pt x="18503" y="14278"/>
                    </a:lnTo>
                    <a:lnTo>
                      <a:pt x="18310" y="14133"/>
                    </a:lnTo>
                    <a:lnTo>
                      <a:pt x="18097" y="14153"/>
                    </a:lnTo>
                    <a:lnTo>
                      <a:pt x="17961" y="14272"/>
                    </a:lnTo>
                    <a:lnTo>
                      <a:pt x="17694" y="14064"/>
                    </a:lnTo>
                    <a:lnTo>
                      <a:pt x="17503" y="14000"/>
                    </a:lnTo>
                    <a:lnTo>
                      <a:pt x="17283" y="14014"/>
                    </a:lnTo>
                    <a:cubicBezTo>
                      <a:pt x="17283" y="14040"/>
                      <a:pt x="17283" y="14065"/>
                      <a:pt x="17283" y="14091"/>
                    </a:cubicBezTo>
                    <a:cubicBezTo>
                      <a:pt x="17283" y="14117"/>
                      <a:pt x="17283" y="14143"/>
                      <a:pt x="17283" y="14168"/>
                    </a:cubicBezTo>
                    <a:lnTo>
                      <a:pt x="16893" y="13930"/>
                    </a:lnTo>
                    <a:lnTo>
                      <a:pt x="16872" y="13741"/>
                    </a:lnTo>
                    <a:lnTo>
                      <a:pt x="16909" y="13331"/>
                    </a:lnTo>
                    <a:lnTo>
                      <a:pt x="16774" y="12933"/>
                    </a:lnTo>
                    <a:lnTo>
                      <a:pt x="16610" y="12711"/>
                    </a:lnTo>
                    <a:lnTo>
                      <a:pt x="16320" y="12514"/>
                    </a:lnTo>
                    <a:lnTo>
                      <a:pt x="16162" y="12409"/>
                    </a:lnTo>
                    <a:lnTo>
                      <a:pt x="16000" y="12098"/>
                    </a:lnTo>
                    <a:lnTo>
                      <a:pt x="16000" y="11818"/>
                    </a:lnTo>
                    <a:lnTo>
                      <a:pt x="15936" y="11478"/>
                    </a:lnTo>
                    <a:lnTo>
                      <a:pt x="15750" y="11403"/>
                    </a:lnTo>
                    <a:lnTo>
                      <a:pt x="15495" y="11313"/>
                    </a:lnTo>
                    <a:lnTo>
                      <a:pt x="15331" y="11194"/>
                    </a:lnTo>
                    <a:lnTo>
                      <a:pt x="14989" y="11014"/>
                    </a:lnTo>
                    <a:lnTo>
                      <a:pt x="14675" y="10969"/>
                    </a:lnTo>
                    <a:lnTo>
                      <a:pt x="14392" y="10870"/>
                    </a:lnTo>
                    <a:lnTo>
                      <a:pt x="14370" y="10678"/>
                    </a:lnTo>
                    <a:lnTo>
                      <a:pt x="14206" y="10518"/>
                    </a:lnTo>
                    <a:lnTo>
                      <a:pt x="13992" y="10407"/>
                    </a:lnTo>
                    <a:lnTo>
                      <a:pt x="13821" y="10332"/>
                    </a:lnTo>
                    <a:lnTo>
                      <a:pt x="13586" y="10212"/>
                    </a:lnTo>
                    <a:lnTo>
                      <a:pt x="13159" y="10183"/>
                    </a:lnTo>
                    <a:lnTo>
                      <a:pt x="12861" y="9930"/>
                    </a:lnTo>
                    <a:lnTo>
                      <a:pt x="12741" y="9780"/>
                    </a:lnTo>
                    <a:lnTo>
                      <a:pt x="12719" y="9576"/>
                    </a:lnTo>
                    <a:lnTo>
                      <a:pt x="12827" y="9176"/>
                    </a:lnTo>
                    <a:lnTo>
                      <a:pt x="12762" y="8971"/>
                    </a:lnTo>
                    <a:lnTo>
                      <a:pt x="12399" y="8881"/>
                    </a:lnTo>
                    <a:lnTo>
                      <a:pt x="12215" y="8687"/>
                    </a:lnTo>
                    <a:lnTo>
                      <a:pt x="12343" y="8493"/>
                    </a:lnTo>
                    <a:lnTo>
                      <a:pt x="12400" y="8328"/>
                    </a:lnTo>
                    <a:lnTo>
                      <a:pt x="12443" y="7814"/>
                    </a:lnTo>
                    <a:lnTo>
                      <a:pt x="12508" y="7383"/>
                    </a:lnTo>
                    <a:lnTo>
                      <a:pt x="12073" y="7269"/>
                    </a:lnTo>
                    <a:lnTo>
                      <a:pt x="11911" y="7094"/>
                    </a:lnTo>
                    <a:lnTo>
                      <a:pt x="11846" y="6724"/>
                    </a:lnTo>
                    <a:lnTo>
                      <a:pt x="11932" y="6504"/>
                    </a:lnTo>
                    <a:lnTo>
                      <a:pt x="11768" y="6217"/>
                    </a:lnTo>
                    <a:lnTo>
                      <a:pt x="11486" y="5940"/>
                    </a:lnTo>
                    <a:lnTo>
                      <a:pt x="11400" y="5667"/>
                    </a:lnTo>
                    <a:cubicBezTo>
                      <a:pt x="11493" y="5596"/>
                      <a:pt x="11576" y="5520"/>
                      <a:pt x="11650" y="5439"/>
                    </a:cubicBezTo>
                    <a:cubicBezTo>
                      <a:pt x="11711" y="5372"/>
                      <a:pt x="11766" y="5302"/>
                      <a:pt x="11813" y="5229"/>
                    </a:cubicBezTo>
                    <a:lnTo>
                      <a:pt x="11770" y="5033"/>
                    </a:lnTo>
                    <a:lnTo>
                      <a:pt x="11250" y="4841"/>
                    </a:lnTo>
                    <a:lnTo>
                      <a:pt x="10954" y="4578"/>
                    </a:lnTo>
                    <a:lnTo>
                      <a:pt x="10833" y="4413"/>
                    </a:lnTo>
                    <a:lnTo>
                      <a:pt x="10408" y="4283"/>
                    </a:lnTo>
                    <a:lnTo>
                      <a:pt x="10002" y="4400"/>
                    </a:lnTo>
                    <a:lnTo>
                      <a:pt x="9671" y="4445"/>
                    </a:lnTo>
                    <a:lnTo>
                      <a:pt x="9463" y="4274"/>
                    </a:lnTo>
                    <a:lnTo>
                      <a:pt x="9378" y="3905"/>
                    </a:lnTo>
                    <a:lnTo>
                      <a:pt x="9236" y="3358"/>
                    </a:lnTo>
                    <a:lnTo>
                      <a:pt x="9094" y="3134"/>
                    </a:lnTo>
                    <a:lnTo>
                      <a:pt x="8988" y="2708"/>
                    </a:lnTo>
                    <a:lnTo>
                      <a:pt x="8880" y="2572"/>
                    </a:lnTo>
                    <a:lnTo>
                      <a:pt x="9030" y="2379"/>
                    </a:lnTo>
                    <a:lnTo>
                      <a:pt x="8795" y="2095"/>
                    </a:lnTo>
                    <a:lnTo>
                      <a:pt x="8584" y="1977"/>
                    </a:lnTo>
                    <a:lnTo>
                      <a:pt x="8927" y="1715"/>
                    </a:lnTo>
                    <a:lnTo>
                      <a:pt x="8870" y="1536"/>
                    </a:lnTo>
                    <a:lnTo>
                      <a:pt x="8477" y="1378"/>
                    </a:lnTo>
                    <a:lnTo>
                      <a:pt x="8435" y="1174"/>
                    </a:lnTo>
                    <a:lnTo>
                      <a:pt x="8421" y="724"/>
                    </a:lnTo>
                    <a:lnTo>
                      <a:pt x="8207" y="280"/>
                    </a:lnTo>
                    <a:lnTo>
                      <a:pt x="8064" y="0"/>
                    </a:lnTo>
                    <a:lnTo>
                      <a:pt x="7552" y="16"/>
                    </a:lnTo>
                    <a:lnTo>
                      <a:pt x="7409" y="290"/>
                    </a:lnTo>
                    <a:lnTo>
                      <a:pt x="7260" y="540"/>
                    </a:lnTo>
                    <a:lnTo>
                      <a:pt x="7282" y="915"/>
                    </a:lnTo>
                    <a:lnTo>
                      <a:pt x="7075" y="1119"/>
                    </a:lnTo>
                    <a:lnTo>
                      <a:pt x="6782" y="1335"/>
                    </a:lnTo>
                    <a:lnTo>
                      <a:pt x="6627" y="1488"/>
                    </a:lnTo>
                    <a:lnTo>
                      <a:pt x="6527" y="1657"/>
                    </a:lnTo>
                    <a:lnTo>
                      <a:pt x="6491" y="1981"/>
                    </a:lnTo>
                    <a:lnTo>
                      <a:pt x="6534" y="2226"/>
                    </a:lnTo>
                    <a:lnTo>
                      <a:pt x="6554" y="2486"/>
                    </a:lnTo>
                    <a:lnTo>
                      <a:pt x="6304" y="2750"/>
                    </a:lnTo>
                    <a:lnTo>
                      <a:pt x="6106" y="3128"/>
                    </a:lnTo>
                    <a:lnTo>
                      <a:pt x="6127" y="3511"/>
                    </a:lnTo>
                    <a:lnTo>
                      <a:pt x="6127" y="3663"/>
                    </a:lnTo>
                    <a:lnTo>
                      <a:pt x="6056" y="3873"/>
                    </a:lnTo>
                    <a:lnTo>
                      <a:pt x="5949" y="4117"/>
                    </a:lnTo>
                    <a:lnTo>
                      <a:pt x="6177" y="4342"/>
                    </a:lnTo>
                    <a:lnTo>
                      <a:pt x="6199" y="4668"/>
                    </a:lnTo>
                    <a:lnTo>
                      <a:pt x="6219" y="4854"/>
                    </a:lnTo>
                    <a:lnTo>
                      <a:pt x="6119" y="5238"/>
                    </a:lnTo>
                    <a:cubicBezTo>
                      <a:pt x="6023" y="5299"/>
                      <a:pt x="5946" y="5372"/>
                      <a:pt x="5893" y="5455"/>
                    </a:cubicBezTo>
                    <a:cubicBezTo>
                      <a:pt x="5830" y="5553"/>
                      <a:pt x="5803" y="5662"/>
                      <a:pt x="5814" y="5770"/>
                    </a:cubicBezTo>
                    <a:cubicBezTo>
                      <a:pt x="5833" y="5880"/>
                      <a:pt x="5812" y="5991"/>
                      <a:pt x="5752" y="6094"/>
                    </a:cubicBezTo>
                    <a:cubicBezTo>
                      <a:pt x="5675" y="6225"/>
                      <a:pt x="5540" y="6335"/>
                      <a:pt x="5367" y="6408"/>
                    </a:cubicBezTo>
                    <a:lnTo>
                      <a:pt x="5296" y="6622"/>
                    </a:lnTo>
                    <a:cubicBezTo>
                      <a:pt x="5234" y="6725"/>
                      <a:pt x="5170" y="6828"/>
                      <a:pt x="5104" y="6931"/>
                    </a:cubicBezTo>
                    <a:cubicBezTo>
                      <a:pt x="5020" y="7062"/>
                      <a:pt x="4932" y="7192"/>
                      <a:pt x="4841" y="7321"/>
                    </a:cubicBezTo>
                    <a:lnTo>
                      <a:pt x="4289" y="7659"/>
                    </a:lnTo>
                    <a:lnTo>
                      <a:pt x="3763" y="7869"/>
                    </a:lnTo>
                    <a:lnTo>
                      <a:pt x="3356" y="7839"/>
                    </a:lnTo>
                    <a:lnTo>
                      <a:pt x="2957" y="7704"/>
                    </a:lnTo>
                    <a:lnTo>
                      <a:pt x="2572" y="7615"/>
                    </a:lnTo>
                    <a:lnTo>
                      <a:pt x="2240" y="7531"/>
                    </a:lnTo>
                    <a:lnTo>
                      <a:pt x="2204" y="7327"/>
                    </a:lnTo>
                    <a:lnTo>
                      <a:pt x="2183" y="7161"/>
                    </a:lnTo>
                    <a:lnTo>
                      <a:pt x="1949" y="7027"/>
                    </a:lnTo>
                    <a:lnTo>
                      <a:pt x="1706" y="6912"/>
                    </a:lnTo>
                    <a:lnTo>
                      <a:pt x="1599" y="6777"/>
                    </a:lnTo>
                    <a:lnTo>
                      <a:pt x="1279" y="6757"/>
                    </a:lnTo>
                    <a:lnTo>
                      <a:pt x="801" y="6653"/>
                    </a:lnTo>
                    <a:lnTo>
                      <a:pt x="465" y="6521"/>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9945" name="AutoShape 9">
                <a:extLst>
                  <a:ext uri="{FF2B5EF4-FFF2-40B4-BE49-F238E27FC236}">
                    <a16:creationId xmlns="" xmlns:a14="http://schemas.microsoft.com/office/drawing/2010/main" xmlns:a16="http://schemas.microsoft.com/office/drawing/2014/main" id="{FE253C8D-1842-43E6-B564-6F2D9AECB0CF}"/>
                  </a:ext>
                </a:extLst>
              </p:cNvPr>
              <p:cNvSpPr>
                <a:spLocks/>
              </p:cNvSpPr>
              <p:nvPr/>
            </p:nvSpPr>
            <p:spPr bwMode="auto">
              <a:xfrm>
                <a:off x="5008586" y="5296674"/>
                <a:ext cx="3700242" cy="4400661"/>
              </a:xfrm>
              <a:custGeom>
                <a:avLst/>
                <a:gdLst>
                  <a:gd name="T0" fmla="*/ 1850121 w 21600"/>
                  <a:gd name="T1" fmla="*/ 2200331 h 21600"/>
                  <a:gd name="T2" fmla="*/ 1850121 w 21600"/>
                  <a:gd name="T3" fmla="*/ 2200331 h 21600"/>
                  <a:gd name="T4" fmla="*/ 1850121 w 21600"/>
                  <a:gd name="T5" fmla="*/ 2200331 h 21600"/>
                  <a:gd name="T6" fmla="*/ 1850121 w 21600"/>
                  <a:gd name="T7" fmla="*/ 22003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355" y="9972"/>
                    </a:lnTo>
                    <a:lnTo>
                      <a:pt x="757" y="9881"/>
                    </a:lnTo>
                    <a:lnTo>
                      <a:pt x="1102" y="9866"/>
                    </a:lnTo>
                    <a:lnTo>
                      <a:pt x="1530" y="9805"/>
                    </a:lnTo>
                    <a:lnTo>
                      <a:pt x="2495" y="9805"/>
                    </a:lnTo>
                    <a:lnTo>
                      <a:pt x="2904" y="9766"/>
                    </a:lnTo>
                    <a:lnTo>
                      <a:pt x="3364" y="9674"/>
                    </a:lnTo>
                    <a:lnTo>
                      <a:pt x="3765" y="9674"/>
                    </a:lnTo>
                    <a:lnTo>
                      <a:pt x="4039" y="9751"/>
                    </a:lnTo>
                    <a:lnTo>
                      <a:pt x="4508" y="9971"/>
                    </a:lnTo>
                    <a:lnTo>
                      <a:pt x="4763" y="10109"/>
                    </a:lnTo>
                    <a:lnTo>
                      <a:pt x="5101" y="10217"/>
                    </a:lnTo>
                    <a:lnTo>
                      <a:pt x="5529" y="10493"/>
                    </a:lnTo>
                    <a:lnTo>
                      <a:pt x="6287" y="10538"/>
                    </a:lnTo>
                    <a:lnTo>
                      <a:pt x="6748" y="10608"/>
                    </a:lnTo>
                    <a:lnTo>
                      <a:pt x="7138" y="10846"/>
                    </a:lnTo>
                    <a:lnTo>
                      <a:pt x="7492" y="10914"/>
                    </a:lnTo>
                    <a:lnTo>
                      <a:pt x="8340" y="10914"/>
                    </a:lnTo>
                    <a:lnTo>
                      <a:pt x="8503" y="11228"/>
                    </a:lnTo>
                    <a:lnTo>
                      <a:pt x="8640" y="11611"/>
                    </a:lnTo>
                    <a:lnTo>
                      <a:pt x="8748" y="12124"/>
                    </a:lnTo>
                    <a:lnTo>
                      <a:pt x="8912" y="12330"/>
                    </a:lnTo>
                    <a:lnTo>
                      <a:pt x="9231" y="12429"/>
                    </a:lnTo>
                    <a:lnTo>
                      <a:pt x="9666" y="12725"/>
                    </a:lnTo>
                    <a:lnTo>
                      <a:pt x="9912" y="13284"/>
                    </a:lnTo>
                    <a:lnTo>
                      <a:pt x="10377" y="13664"/>
                    </a:lnTo>
                    <a:lnTo>
                      <a:pt x="10459" y="13952"/>
                    </a:lnTo>
                    <a:lnTo>
                      <a:pt x="11034" y="14367"/>
                    </a:lnTo>
                    <a:lnTo>
                      <a:pt x="11188" y="14674"/>
                    </a:lnTo>
                    <a:lnTo>
                      <a:pt x="10988" y="15210"/>
                    </a:lnTo>
                    <a:lnTo>
                      <a:pt x="11143" y="15486"/>
                    </a:lnTo>
                    <a:lnTo>
                      <a:pt x="11490" y="15892"/>
                    </a:lnTo>
                    <a:lnTo>
                      <a:pt x="11763" y="15823"/>
                    </a:lnTo>
                    <a:lnTo>
                      <a:pt x="11927" y="15486"/>
                    </a:lnTo>
                    <a:lnTo>
                      <a:pt x="11872" y="14910"/>
                    </a:lnTo>
                    <a:lnTo>
                      <a:pt x="12063" y="14681"/>
                    </a:lnTo>
                    <a:lnTo>
                      <a:pt x="12409" y="14482"/>
                    </a:lnTo>
                    <a:lnTo>
                      <a:pt x="12627" y="14201"/>
                    </a:lnTo>
                    <a:lnTo>
                      <a:pt x="12927" y="13851"/>
                    </a:lnTo>
                    <a:lnTo>
                      <a:pt x="13274" y="13759"/>
                    </a:lnTo>
                    <a:lnTo>
                      <a:pt x="13608" y="13530"/>
                    </a:lnTo>
                    <a:lnTo>
                      <a:pt x="13900" y="13231"/>
                    </a:lnTo>
                    <a:lnTo>
                      <a:pt x="14228" y="12932"/>
                    </a:lnTo>
                    <a:lnTo>
                      <a:pt x="14547" y="12526"/>
                    </a:lnTo>
                    <a:lnTo>
                      <a:pt x="14682" y="12303"/>
                    </a:lnTo>
                    <a:lnTo>
                      <a:pt x="14735" y="11668"/>
                    </a:lnTo>
                    <a:lnTo>
                      <a:pt x="14961" y="11492"/>
                    </a:lnTo>
                    <a:lnTo>
                      <a:pt x="15243" y="11655"/>
                    </a:lnTo>
                    <a:lnTo>
                      <a:pt x="15162" y="12029"/>
                    </a:lnTo>
                    <a:lnTo>
                      <a:pt x="15089" y="12559"/>
                    </a:lnTo>
                    <a:lnTo>
                      <a:pt x="15117" y="12866"/>
                    </a:lnTo>
                    <a:lnTo>
                      <a:pt x="15153" y="13349"/>
                    </a:lnTo>
                    <a:lnTo>
                      <a:pt x="14862" y="13718"/>
                    </a:lnTo>
                    <a:lnTo>
                      <a:pt x="14589" y="14170"/>
                    </a:lnTo>
                    <a:lnTo>
                      <a:pt x="14481" y="14556"/>
                    </a:lnTo>
                    <a:lnTo>
                      <a:pt x="14373" y="14993"/>
                    </a:lnTo>
                    <a:lnTo>
                      <a:pt x="14191" y="15390"/>
                    </a:lnTo>
                    <a:lnTo>
                      <a:pt x="13535" y="15595"/>
                    </a:lnTo>
                    <a:lnTo>
                      <a:pt x="13262" y="16186"/>
                    </a:lnTo>
                    <a:lnTo>
                      <a:pt x="13881" y="16254"/>
                    </a:lnTo>
                    <a:lnTo>
                      <a:pt x="14279" y="16162"/>
                    </a:lnTo>
                    <a:lnTo>
                      <a:pt x="14597" y="15917"/>
                    </a:lnTo>
                    <a:lnTo>
                      <a:pt x="14951" y="15802"/>
                    </a:lnTo>
                    <a:lnTo>
                      <a:pt x="15070" y="15403"/>
                    </a:lnTo>
                    <a:lnTo>
                      <a:pt x="15070" y="15035"/>
                    </a:lnTo>
                    <a:lnTo>
                      <a:pt x="15404" y="14465"/>
                    </a:lnTo>
                    <a:lnTo>
                      <a:pt x="15883" y="14673"/>
                    </a:lnTo>
                    <a:lnTo>
                      <a:pt x="16101" y="15340"/>
                    </a:lnTo>
                    <a:lnTo>
                      <a:pt x="16348" y="15808"/>
                    </a:lnTo>
                    <a:lnTo>
                      <a:pt x="15504" y="16418"/>
                    </a:lnTo>
                    <a:lnTo>
                      <a:pt x="15352" y="16725"/>
                    </a:lnTo>
                    <a:lnTo>
                      <a:pt x="15605" y="17006"/>
                    </a:lnTo>
                    <a:lnTo>
                      <a:pt x="16005" y="16899"/>
                    </a:lnTo>
                    <a:lnTo>
                      <a:pt x="17180" y="16490"/>
                    </a:lnTo>
                    <a:lnTo>
                      <a:pt x="17206" y="16912"/>
                    </a:lnTo>
                    <a:lnTo>
                      <a:pt x="17332" y="17486"/>
                    </a:lnTo>
                    <a:lnTo>
                      <a:pt x="17645" y="17982"/>
                    </a:lnTo>
                    <a:lnTo>
                      <a:pt x="17782" y="19041"/>
                    </a:lnTo>
                    <a:lnTo>
                      <a:pt x="17909" y="19509"/>
                    </a:lnTo>
                    <a:lnTo>
                      <a:pt x="17909" y="19908"/>
                    </a:lnTo>
                    <a:lnTo>
                      <a:pt x="18393" y="20282"/>
                    </a:lnTo>
                    <a:cubicBezTo>
                      <a:pt x="18474" y="20340"/>
                      <a:pt x="18544" y="20407"/>
                      <a:pt x="18602" y="20482"/>
                    </a:cubicBezTo>
                    <a:cubicBezTo>
                      <a:pt x="18723" y="20642"/>
                      <a:pt x="18781" y="20830"/>
                      <a:pt x="18766" y="21020"/>
                    </a:cubicBezTo>
                    <a:lnTo>
                      <a:pt x="19084" y="21310"/>
                    </a:lnTo>
                    <a:lnTo>
                      <a:pt x="19567" y="21348"/>
                    </a:lnTo>
                    <a:lnTo>
                      <a:pt x="20167" y="21600"/>
                    </a:lnTo>
                    <a:lnTo>
                      <a:pt x="21600" y="323"/>
                    </a:lnTo>
                    <a:lnTo>
                      <a:pt x="16279" y="50"/>
                    </a:lnTo>
                    <a:lnTo>
                      <a:pt x="0" y="0"/>
                    </a:lnTo>
                    <a:close/>
                  </a:path>
                </a:pathLst>
              </a:custGeom>
              <a:solidFill>
                <a:srgbClr val="E0E4E6"/>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9946" name="AutoShape 10">
                <a:extLst>
                  <a:ext uri="{FF2B5EF4-FFF2-40B4-BE49-F238E27FC236}">
                    <a16:creationId xmlns="" xmlns:a14="http://schemas.microsoft.com/office/drawing/2010/main" xmlns:a16="http://schemas.microsoft.com/office/drawing/2014/main" id="{DA44DB3F-3301-43E1-B189-C6D52B792B6E}"/>
                  </a:ext>
                </a:extLst>
              </p:cNvPr>
              <p:cNvSpPr>
                <a:spLocks/>
              </p:cNvSpPr>
              <p:nvPr/>
            </p:nvSpPr>
            <p:spPr bwMode="auto">
              <a:xfrm>
                <a:off x="8537388" y="6388902"/>
                <a:ext cx="3876443" cy="3254457"/>
              </a:xfrm>
              <a:custGeom>
                <a:avLst/>
                <a:gdLst>
                  <a:gd name="T0" fmla="*/ 1938222 w 21600"/>
                  <a:gd name="T1" fmla="*/ 1627229 h 21600"/>
                  <a:gd name="T2" fmla="*/ 1938222 w 21600"/>
                  <a:gd name="T3" fmla="*/ 1627229 h 21600"/>
                  <a:gd name="T4" fmla="*/ 1938222 w 21600"/>
                  <a:gd name="T5" fmla="*/ 1627229 h 21600"/>
                  <a:gd name="T6" fmla="*/ 1938222 w 21600"/>
                  <a:gd name="T7" fmla="*/ 16272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40" y="955"/>
                    </a:moveTo>
                    <a:lnTo>
                      <a:pt x="20772" y="940"/>
                    </a:lnTo>
                    <a:lnTo>
                      <a:pt x="19268" y="1019"/>
                    </a:lnTo>
                    <a:lnTo>
                      <a:pt x="18863" y="1514"/>
                    </a:lnTo>
                    <a:lnTo>
                      <a:pt x="18827" y="2023"/>
                    </a:lnTo>
                    <a:lnTo>
                      <a:pt x="18118" y="2158"/>
                    </a:lnTo>
                    <a:lnTo>
                      <a:pt x="17714" y="2335"/>
                    </a:lnTo>
                    <a:lnTo>
                      <a:pt x="16728" y="1466"/>
                    </a:lnTo>
                    <a:lnTo>
                      <a:pt x="16152" y="1333"/>
                    </a:lnTo>
                    <a:lnTo>
                      <a:pt x="15548" y="1115"/>
                    </a:lnTo>
                    <a:lnTo>
                      <a:pt x="15186" y="1167"/>
                    </a:lnTo>
                    <a:lnTo>
                      <a:pt x="14675" y="1318"/>
                    </a:lnTo>
                    <a:lnTo>
                      <a:pt x="14181" y="1256"/>
                    </a:lnTo>
                    <a:lnTo>
                      <a:pt x="13307" y="1565"/>
                    </a:lnTo>
                    <a:lnTo>
                      <a:pt x="474" y="0"/>
                    </a:lnTo>
                    <a:lnTo>
                      <a:pt x="0" y="12443"/>
                    </a:lnTo>
                    <a:lnTo>
                      <a:pt x="609" y="12454"/>
                    </a:lnTo>
                    <a:lnTo>
                      <a:pt x="1014" y="12299"/>
                    </a:lnTo>
                    <a:lnTo>
                      <a:pt x="1511" y="12412"/>
                    </a:lnTo>
                    <a:lnTo>
                      <a:pt x="1511" y="13129"/>
                    </a:lnTo>
                    <a:lnTo>
                      <a:pt x="1893" y="13553"/>
                    </a:lnTo>
                    <a:lnTo>
                      <a:pt x="2015" y="14190"/>
                    </a:lnTo>
                    <a:lnTo>
                      <a:pt x="2555" y="14118"/>
                    </a:lnTo>
                    <a:lnTo>
                      <a:pt x="2942" y="14025"/>
                    </a:lnTo>
                    <a:lnTo>
                      <a:pt x="3164" y="14242"/>
                    </a:lnTo>
                    <a:lnTo>
                      <a:pt x="3138" y="14582"/>
                    </a:lnTo>
                    <a:lnTo>
                      <a:pt x="3234" y="15318"/>
                    </a:lnTo>
                    <a:lnTo>
                      <a:pt x="3640" y="15442"/>
                    </a:lnTo>
                    <a:lnTo>
                      <a:pt x="4153" y="15896"/>
                    </a:lnTo>
                    <a:lnTo>
                      <a:pt x="4405" y="16320"/>
                    </a:lnTo>
                    <a:lnTo>
                      <a:pt x="4734" y="16850"/>
                    </a:lnTo>
                    <a:lnTo>
                      <a:pt x="4906" y="17179"/>
                    </a:lnTo>
                    <a:lnTo>
                      <a:pt x="5085" y="17456"/>
                    </a:lnTo>
                    <a:lnTo>
                      <a:pt x="5828" y="17456"/>
                    </a:lnTo>
                    <a:lnTo>
                      <a:pt x="6280" y="17009"/>
                    </a:lnTo>
                    <a:lnTo>
                      <a:pt x="6630" y="17243"/>
                    </a:lnTo>
                    <a:lnTo>
                      <a:pt x="7309" y="17586"/>
                    </a:lnTo>
                    <a:lnTo>
                      <a:pt x="7924" y="17699"/>
                    </a:lnTo>
                    <a:lnTo>
                      <a:pt x="8963" y="17667"/>
                    </a:lnTo>
                    <a:lnTo>
                      <a:pt x="9797" y="17885"/>
                    </a:lnTo>
                    <a:lnTo>
                      <a:pt x="10207" y="18248"/>
                    </a:lnTo>
                    <a:lnTo>
                      <a:pt x="10745" y="18765"/>
                    </a:lnTo>
                    <a:lnTo>
                      <a:pt x="10919" y="19231"/>
                    </a:lnTo>
                    <a:lnTo>
                      <a:pt x="10685" y="19571"/>
                    </a:lnTo>
                    <a:lnTo>
                      <a:pt x="10945" y="20223"/>
                    </a:lnTo>
                    <a:lnTo>
                      <a:pt x="11691" y="20781"/>
                    </a:lnTo>
                    <a:lnTo>
                      <a:pt x="12524" y="21216"/>
                    </a:lnTo>
                    <a:lnTo>
                      <a:pt x="13255" y="21455"/>
                    </a:lnTo>
                    <a:lnTo>
                      <a:pt x="13507" y="21600"/>
                    </a:lnTo>
                    <a:lnTo>
                      <a:pt x="13577" y="20605"/>
                    </a:lnTo>
                    <a:lnTo>
                      <a:pt x="13828" y="19504"/>
                    </a:lnTo>
                    <a:lnTo>
                      <a:pt x="14000" y="18710"/>
                    </a:lnTo>
                    <a:lnTo>
                      <a:pt x="14234" y="18152"/>
                    </a:lnTo>
                    <a:lnTo>
                      <a:pt x="14408" y="17561"/>
                    </a:lnTo>
                    <a:lnTo>
                      <a:pt x="14581" y="17151"/>
                    </a:lnTo>
                    <a:lnTo>
                      <a:pt x="14858" y="16737"/>
                    </a:lnTo>
                    <a:lnTo>
                      <a:pt x="15172" y="16207"/>
                    </a:lnTo>
                    <a:lnTo>
                      <a:pt x="15302" y="15939"/>
                    </a:lnTo>
                    <a:lnTo>
                      <a:pt x="15560" y="15288"/>
                    </a:lnTo>
                    <a:lnTo>
                      <a:pt x="15761" y="14802"/>
                    </a:lnTo>
                    <a:lnTo>
                      <a:pt x="15951" y="14222"/>
                    </a:lnTo>
                    <a:lnTo>
                      <a:pt x="16099" y="13796"/>
                    </a:lnTo>
                    <a:lnTo>
                      <a:pt x="16560" y="12977"/>
                    </a:lnTo>
                    <a:lnTo>
                      <a:pt x="16793" y="12762"/>
                    </a:lnTo>
                    <a:lnTo>
                      <a:pt x="17114" y="12315"/>
                    </a:lnTo>
                    <a:lnTo>
                      <a:pt x="17323" y="11818"/>
                    </a:lnTo>
                    <a:lnTo>
                      <a:pt x="17817" y="11612"/>
                    </a:lnTo>
                    <a:lnTo>
                      <a:pt x="18208" y="11364"/>
                    </a:lnTo>
                    <a:lnTo>
                      <a:pt x="18577" y="11078"/>
                    </a:lnTo>
                    <a:cubicBezTo>
                      <a:pt x="18652" y="10924"/>
                      <a:pt x="18714" y="10761"/>
                      <a:pt x="18760" y="10591"/>
                    </a:cubicBezTo>
                    <a:cubicBezTo>
                      <a:pt x="18818" y="10383"/>
                      <a:pt x="18853" y="10167"/>
                      <a:pt x="18865" y="9948"/>
                    </a:cubicBezTo>
                    <a:lnTo>
                      <a:pt x="19256" y="9243"/>
                    </a:lnTo>
                    <a:cubicBezTo>
                      <a:pt x="19329" y="9121"/>
                      <a:pt x="19404" y="9001"/>
                      <a:pt x="19480" y="8881"/>
                    </a:cubicBezTo>
                    <a:cubicBezTo>
                      <a:pt x="19632" y="8641"/>
                      <a:pt x="19789" y="8406"/>
                      <a:pt x="19950" y="8175"/>
                    </a:cubicBezTo>
                    <a:cubicBezTo>
                      <a:pt x="20018" y="7987"/>
                      <a:pt x="20062" y="7788"/>
                      <a:pt x="20080" y="7584"/>
                    </a:cubicBezTo>
                    <a:cubicBezTo>
                      <a:pt x="20107" y="7283"/>
                      <a:pt x="20077" y="6979"/>
                      <a:pt x="19993" y="6693"/>
                    </a:cubicBezTo>
                    <a:lnTo>
                      <a:pt x="20019" y="6298"/>
                    </a:lnTo>
                    <a:lnTo>
                      <a:pt x="20452" y="5700"/>
                    </a:lnTo>
                    <a:cubicBezTo>
                      <a:pt x="20508" y="5619"/>
                      <a:pt x="20557" y="5533"/>
                      <a:pt x="20599" y="5442"/>
                    </a:cubicBezTo>
                    <a:cubicBezTo>
                      <a:pt x="20688" y="5252"/>
                      <a:pt x="20747" y="5044"/>
                      <a:pt x="20773" y="4829"/>
                    </a:cubicBezTo>
                    <a:lnTo>
                      <a:pt x="21057" y="3798"/>
                    </a:lnTo>
                    <a:lnTo>
                      <a:pt x="21185" y="3057"/>
                    </a:lnTo>
                    <a:lnTo>
                      <a:pt x="21429" y="2550"/>
                    </a:lnTo>
                    <a:lnTo>
                      <a:pt x="21429" y="1826"/>
                    </a:lnTo>
                    <a:lnTo>
                      <a:pt x="21600" y="1406"/>
                    </a:lnTo>
                    <a:lnTo>
                      <a:pt x="21540" y="955"/>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9947" name="AutoShape 11">
                <a:extLst>
                  <a:ext uri="{FF2B5EF4-FFF2-40B4-BE49-F238E27FC236}">
                    <a16:creationId xmlns="" xmlns:a14="http://schemas.microsoft.com/office/drawing/2010/main" xmlns:a16="http://schemas.microsoft.com/office/drawing/2014/main" id="{54E366AF-7606-4166-AB09-D59FFAEA8CED}"/>
                  </a:ext>
                </a:extLst>
              </p:cNvPr>
              <p:cNvSpPr>
                <a:spLocks/>
              </p:cNvSpPr>
              <p:nvPr/>
            </p:nvSpPr>
            <p:spPr bwMode="auto">
              <a:xfrm>
                <a:off x="8448493" y="8224098"/>
                <a:ext cx="2531911" cy="1924098"/>
              </a:xfrm>
              <a:custGeom>
                <a:avLst/>
                <a:gdLst>
                  <a:gd name="T0" fmla="*/ 1265956 w 21600"/>
                  <a:gd name="T1" fmla="*/ 962049 h 21600"/>
                  <a:gd name="T2" fmla="*/ 1265956 w 21600"/>
                  <a:gd name="T3" fmla="*/ 962049 h 21600"/>
                  <a:gd name="T4" fmla="*/ 1265956 w 21600"/>
                  <a:gd name="T5" fmla="*/ 962049 h 21600"/>
                  <a:gd name="T6" fmla="*/ 1265956 w 21600"/>
                  <a:gd name="T7" fmla="*/ 96204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5" y="17411"/>
                    </a:moveTo>
                    <a:lnTo>
                      <a:pt x="1240" y="17183"/>
                    </a:lnTo>
                    <a:lnTo>
                      <a:pt x="649" y="17554"/>
                    </a:lnTo>
                    <a:lnTo>
                      <a:pt x="200" y="17240"/>
                    </a:lnTo>
                    <a:lnTo>
                      <a:pt x="0" y="16368"/>
                    </a:lnTo>
                    <a:lnTo>
                      <a:pt x="738" y="145"/>
                    </a:lnTo>
                    <a:lnTo>
                      <a:pt x="1581" y="275"/>
                    </a:lnTo>
                    <a:lnTo>
                      <a:pt x="2460" y="0"/>
                    </a:lnTo>
                    <a:lnTo>
                      <a:pt x="3325" y="263"/>
                    </a:lnTo>
                    <a:lnTo>
                      <a:pt x="3206" y="1364"/>
                    </a:lnTo>
                    <a:lnTo>
                      <a:pt x="3806" y="2113"/>
                    </a:lnTo>
                    <a:lnTo>
                      <a:pt x="4007" y="3157"/>
                    </a:lnTo>
                    <a:lnTo>
                      <a:pt x="5272" y="2858"/>
                    </a:lnTo>
                    <a:lnTo>
                      <a:pt x="5925" y="3473"/>
                    </a:lnTo>
                    <a:lnTo>
                      <a:pt x="5885" y="4989"/>
                    </a:lnTo>
                    <a:lnTo>
                      <a:pt x="7072" y="5809"/>
                    </a:lnTo>
                    <a:lnTo>
                      <a:pt x="8541" y="8663"/>
                    </a:lnTo>
                    <a:lnTo>
                      <a:pt x="9671" y="8819"/>
                    </a:lnTo>
                    <a:lnTo>
                      <a:pt x="10505" y="8013"/>
                    </a:lnTo>
                    <a:lnTo>
                      <a:pt x="11688" y="8812"/>
                    </a:lnTo>
                    <a:lnTo>
                      <a:pt x="12902" y="9182"/>
                    </a:lnTo>
                    <a:lnTo>
                      <a:pt x="14605" y="9076"/>
                    </a:lnTo>
                    <a:lnTo>
                      <a:pt x="15924" y="9533"/>
                    </a:lnTo>
                    <a:lnTo>
                      <a:pt x="17448" y="11181"/>
                    </a:lnTo>
                    <a:lnTo>
                      <a:pt x="17660" y="11915"/>
                    </a:lnTo>
                    <a:lnTo>
                      <a:pt x="17400" y="12486"/>
                    </a:lnTo>
                    <a:lnTo>
                      <a:pt x="17634" y="13593"/>
                    </a:lnTo>
                    <a:lnTo>
                      <a:pt x="19785" y="15015"/>
                    </a:lnTo>
                    <a:lnTo>
                      <a:pt x="21600" y="15891"/>
                    </a:lnTo>
                    <a:lnTo>
                      <a:pt x="21067" y="16514"/>
                    </a:lnTo>
                    <a:lnTo>
                      <a:pt x="20390" y="16828"/>
                    </a:lnTo>
                    <a:lnTo>
                      <a:pt x="19815" y="17215"/>
                    </a:lnTo>
                    <a:lnTo>
                      <a:pt x="19217" y="17267"/>
                    </a:lnTo>
                    <a:lnTo>
                      <a:pt x="18715" y="17318"/>
                    </a:lnTo>
                    <a:lnTo>
                      <a:pt x="18115" y="17318"/>
                    </a:lnTo>
                    <a:lnTo>
                      <a:pt x="17343" y="17421"/>
                    </a:lnTo>
                    <a:lnTo>
                      <a:pt x="16664" y="17472"/>
                    </a:lnTo>
                    <a:lnTo>
                      <a:pt x="15718" y="17663"/>
                    </a:lnTo>
                    <a:lnTo>
                      <a:pt x="15250" y="18713"/>
                    </a:lnTo>
                    <a:lnTo>
                      <a:pt x="14480" y="19309"/>
                    </a:lnTo>
                    <a:lnTo>
                      <a:pt x="14002" y="19554"/>
                    </a:lnTo>
                    <a:lnTo>
                      <a:pt x="13214" y="19748"/>
                    </a:lnTo>
                    <a:lnTo>
                      <a:pt x="12514" y="19798"/>
                    </a:lnTo>
                    <a:lnTo>
                      <a:pt x="12074" y="20376"/>
                    </a:lnTo>
                    <a:lnTo>
                      <a:pt x="12434" y="20899"/>
                    </a:lnTo>
                    <a:lnTo>
                      <a:pt x="12313" y="21600"/>
                    </a:lnTo>
                    <a:lnTo>
                      <a:pt x="11758" y="21600"/>
                    </a:lnTo>
                    <a:lnTo>
                      <a:pt x="11521" y="20870"/>
                    </a:lnTo>
                    <a:lnTo>
                      <a:pt x="10816" y="19941"/>
                    </a:lnTo>
                    <a:lnTo>
                      <a:pt x="10254" y="19311"/>
                    </a:lnTo>
                    <a:lnTo>
                      <a:pt x="9746" y="19047"/>
                    </a:lnTo>
                    <a:lnTo>
                      <a:pt x="9148" y="18889"/>
                    </a:lnTo>
                    <a:lnTo>
                      <a:pt x="8777" y="18713"/>
                    </a:lnTo>
                    <a:lnTo>
                      <a:pt x="8671" y="18192"/>
                    </a:lnTo>
                    <a:lnTo>
                      <a:pt x="9193" y="17632"/>
                    </a:lnTo>
                    <a:lnTo>
                      <a:pt x="9447" y="17175"/>
                    </a:lnTo>
                    <a:lnTo>
                      <a:pt x="8992" y="16349"/>
                    </a:lnTo>
                    <a:lnTo>
                      <a:pt x="8671" y="16876"/>
                    </a:lnTo>
                    <a:lnTo>
                      <a:pt x="8327" y="17610"/>
                    </a:lnTo>
                    <a:lnTo>
                      <a:pt x="7702" y="18254"/>
                    </a:lnTo>
                    <a:lnTo>
                      <a:pt x="6926" y="18605"/>
                    </a:lnTo>
                    <a:lnTo>
                      <a:pt x="6260" y="18957"/>
                    </a:lnTo>
                    <a:lnTo>
                      <a:pt x="5352" y="19537"/>
                    </a:lnTo>
                    <a:lnTo>
                      <a:pt x="4954" y="19379"/>
                    </a:lnTo>
                    <a:lnTo>
                      <a:pt x="4595" y="18594"/>
                    </a:lnTo>
                    <a:lnTo>
                      <a:pt x="4117" y="18124"/>
                    </a:lnTo>
                    <a:lnTo>
                      <a:pt x="3639" y="17968"/>
                    </a:lnTo>
                    <a:lnTo>
                      <a:pt x="3052" y="18074"/>
                    </a:lnTo>
                    <a:lnTo>
                      <a:pt x="2495" y="17849"/>
                    </a:lnTo>
                    <a:lnTo>
                      <a:pt x="1995" y="17411"/>
                    </a:lnTo>
                    <a:close/>
                  </a:path>
                </a:pathLst>
              </a:custGeom>
              <a:solidFill>
                <a:srgbClr val="7CDB7A"/>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9948" name="AutoShape 12">
                <a:extLst>
                  <a:ext uri="{FF2B5EF4-FFF2-40B4-BE49-F238E27FC236}">
                    <a16:creationId xmlns="" xmlns:a14="http://schemas.microsoft.com/office/drawing/2010/main" xmlns:a16="http://schemas.microsoft.com/office/drawing/2014/main" id="{4D6362FB-3534-4398-8057-EB502C461CF4}"/>
                  </a:ext>
                </a:extLst>
              </p:cNvPr>
              <p:cNvSpPr>
                <a:spLocks/>
              </p:cNvSpPr>
              <p:nvPr/>
            </p:nvSpPr>
            <p:spPr bwMode="auto">
              <a:xfrm>
                <a:off x="9296168" y="10730824"/>
                <a:ext cx="1038163" cy="1071589"/>
              </a:xfrm>
              <a:custGeom>
                <a:avLst/>
                <a:gdLst>
                  <a:gd name="T0" fmla="*/ 519057 w 21581"/>
                  <a:gd name="T1" fmla="*/ 537882 h 21558"/>
                  <a:gd name="T2" fmla="*/ 519057 w 21581"/>
                  <a:gd name="T3" fmla="*/ 537882 h 21558"/>
                  <a:gd name="T4" fmla="*/ 519057 w 21581"/>
                  <a:gd name="T5" fmla="*/ 537882 h 21558"/>
                  <a:gd name="T6" fmla="*/ 519057 w 21581"/>
                  <a:gd name="T7" fmla="*/ 537882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81" h="21558">
                    <a:moveTo>
                      <a:pt x="18733" y="658"/>
                    </a:moveTo>
                    <a:lnTo>
                      <a:pt x="16670" y="2209"/>
                    </a:lnTo>
                    <a:lnTo>
                      <a:pt x="14765" y="2339"/>
                    </a:lnTo>
                    <a:lnTo>
                      <a:pt x="12762" y="2402"/>
                    </a:lnTo>
                    <a:lnTo>
                      <a:pt x="10425" y="2465"/>
                    </a:lnTo>
                    <a:lnTo>
                      <a:pt x="9417" y="2371"/>
                    </a:lnTo>
                    <a:lnTo>
                      <a:pt x="7182" y="1741"/>
                    </a:lnTo>
                    <a:lnTo>
                      <a:pt x="5928" y="986"/>
                    </a:lnTo>
                    <a:lnTo>
                      <a:pt x="2223" y="50"/>
                    </a:lnTo>
                    <a:cubicBezTo>
                      <a:pt x="1842" y="-42"/>
                      <a:pt x="1439" y="-7"/>
                      <a:pt x="1081" y="148"/>
                    </a:cubicBezTo>
                    <a:cubicBezTo>
                      <a:pt x="407" y="441"/>
                      <a:pt x="-19" y="1097"/>
                      <a:pt x="1" y="1812"/>
                    </a:cubicBezTo>
                    <a:lnTo>
                      <a:pt x="206" y="2817"/>
                    </a:lnTo>
                    <a:lnTo>
                      <a:pt x="1116" y="4768"/>
                    </a:lnTo>
                    <a:lnTo>
                      <a:pt x="2379" y="5527"/>
                    </a:lnTo>
                    <a:lnTo>
                      <a:pt x="3350" y="7943"/>
                    </a:lnTo>
                    <a:lnTo>
                      <a:pt x="3740" y="8875"/>
                    </a:lnTo>
                    <a:lnTo>
                      <a:pt x="3934" y="10287"/>
                    </a:lnTo>
                    <a:lnTo>
                      <a:pt x="3319" y="11326"/>
                    </a:lnTo>
                    <a:lnTo>
                      <a:pt x="2544" y="12459"/>
                    </a:lnTo>
                    <a:lnTo>
                      <a:pt x="3222" y="14308"/>
                    </a:lnTo>
                    <a:lnTo>
                      <a:pt x="4571" y="17577"/>
                    </a:lnTo>
                    <a:lnTo>
                      <a:pt x="5537" y="18049"/>
                    </a:lnTo>
                    <a:lnTo>
                      <a:pt x="6410" y="19835"/>
                    </a:lnTo>
                    <a:lnTo>
                      <a:pt x="6410" y="21279"/>
                    </a:lnTo>
                    <a:lnTo>
                      <a:pt x="8535" y="21558"/>
                    </a:lnTo>
                    <a:lnTo>
                      <a:pt x="9993" y="21307"/>
                    </a:lnTo>
                    <a:cubicBezTo>
                      <a:pt x="10449" y="21294"/>
                      <a:pt x="10895" y="21175"/>
                      <a:pt x="11293" y="20960"/>
                    </a:cubicBezTo>
                    <a:cubicBezTo>
                      <a:pt x="11865" y="20652"/>
                      <a:pt x="12310" y="20163"/>
                      <a:pt x="12556" y="19576"/>
                    </a:cubicBezTo>
                    <a:lnTo>
                      <a:pt x="13588" y="17691"/>
                    </a:lnTo>
                    <a:lnTo>
                      <a:pt x="14356" y="17038"/>
                    </a:lnTo>
                    <a:lnTo>
                      <a:pt x="16077" y="17971"/>
                    </a:lnTo>
                    <a:lnTo>
                      <a:pt x="17787" y="16405"/>
                    </a:lnTo>
                    <a:lnTo>
                      <a:pt x="18177" y="14835"/>
                    </a:lnTo>
                    <a:cubicBezTo>
                      <a:pt x="18027" y="14173"/>
                      <a:pt x="18027" y="13487"/>
                      <a:pt x="18177" y="12825"/>
                    </a:cubicBezTo>
                    <a:cubicBezTo>
                      <a:pt x="18365" y="12001"/>
                      <a:pt x="18779" y="11241"/>
                      <a:pt x="19376" y="10626"/>
                    </a:cubicBezTo>
                    <a:lnTo>
                      <a:pt x="20249" y="9714"/>
                    </a:lnTo>
                    <a:lnTo>
                      <a:pt x="21516" y="6704"/>
                    </a:lnTo>
                    <a:lnTo>
                      <a:pt x="21581" y="4375"/>
                    </a:lnTo>
                    <a:lnTo>
                      <a:pt x="20704" y="1732"/>
                    </a:lnTo>
                    <a:lnTo>
                      <a:pt x="20127" y="985"/>
                    </a:lnTo>
                    <a:lnTo>
                      <a:pt x="18733" y="658"/>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39949" name="Rectangle 13">
              <a:extLst>
                <a:ext uri="{FF2B5EF4-FFF2-40B4-BE49-F238E27FC236}">
                  <a16:creationId xmlns="" xmlns:a14="http://schemas.microsoft.com/office/drawing/2010/main" xmlns:a16="http://schemas.microsoft.com/office/drawing/2014/main" id="{CBDF523D-4D77-4F23-B26C-5C27869A0966}"/>
                </a:ext>
              </a:extLst>
            </p:cNvPr>
            <p:cNvSpPr>
              <a:spLocks/>
            </p:cNvSpPr>
            <p:nvPr/>
          </p:nvSpPr>
          <p:spPr bwMode="auto">
            <a:xfrm>
              <a:off x="6860765" y="2655008"/>
              <a:ext cx="1568356" cy="10890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NORTHERN</a:t>
              </a:r>
            </a:p>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TERRITORY</a:t>
              </a:r>
            </a:p>
          </p:txBody>
        </p:sp>
        <p:sp>
          <p:nvSpPr>
            <p:cNvPr id="39950" name="Rectangle 14">
              <a:extLst>
                <a:ext uri="{FF2B5EF4-FFF2-40B4-BE49-F238E27FC236}">
                  <a16:creationId xmlns="" xmlns:a14="http://schemas.microsoft.com/office/drawing/2010/main" xmlns:a16="http://schemas.microsoft.com/office/drawing/2014/main" id="{D5779D1E-D055-4EF9-A4D1-AF56D88D4073}"/>
                </a:ext>
              </a:extLst>
            </p:cNvPr>
            <p:cNvSpPr>
              <a:spLocks/>
            </p:cNvSpPr>
            <p:nvPr/>
          </p:nvSpPr>
          <p:spPr bwMode="auto">
            <a:xfrm>
              <a:off x="7973537" y="5531631"/>
              <a:ext cx="1527084" cy="145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SOUTH</a:t>
              </a:r>
            </a:p>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AUSTRALIA</a:t>
              </a:r>
            </a:p>
          </p:txBody>
        </p:sp>
        <p:sp>
          <p:nvSpPr>
            <p:cNvPr id="39951" name="Rectangle 15">
              <a:extLst>
                <a:ext uri="{FF2B5EF4-FFF2-40B4-BE49-F238E27FC236}">
                  <a16:creationId xmlns="" xmlns:a14="http://schemas.microsoft.com/office/drawing/2010/main" xmlns:a16="http://schemas.microsoft.com/office/drawing/2014/main" id="{458FD05C-EB11-449C-8DE2-92E73976CA37}"/>
                </a:ext>
              </a:extLst>
            </p:cNvPr>
            <p:cNvSpPr>
              <a:spLocks/>
            </p:cNvSpPr>
            <p:nvPr/>
          </p:nvSpPr>
          <p:spPr bwMode="auto">
            <a:xfrm>
              <a:off x="3025594" y="5088708"/>
              <a:ext cx="2739861" cy="10874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WESTERN</a:t>
              </a:r>
            </a:p>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AUSTRALIA</a:t>
              </a:r>
            </a:p>
          </p:txBody>
        </p:sp>
        <p:sp>
          <p:nvSpPr>
            <p:cNvPr id="39952" name="Rectangle 16">
              <a:extLst>
                <a:ext uri="{FF2B5EF4-FFF2-40B4-BE49-F238E27FC236}">
                  <a16:creationId xmlns="" xmlns:a14="http://schemas.microsoft.com/office/drawing/2010/main" xmlns:a16="http://schemas.microsoft.com/office/drawing/2014/main" id="{B281C00A-956B-44B9-9F46-49513599801B}"/>
                </a:ext>
              </a:extLst>
            </p:cNvPr>
            <p:cNvSpPr>
              <a:spLocks/>
            </p:cNvSpPr>
            <p:nvPr/>
          </p:nvSpPr>
          <p:spPr bwMode="auto">
            <a:xfrm>
              <a:off x="9475222" y="2613732"/>
              <a:ext cx="2800183" cy="590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QUEENSLAND</a:t>
              </a:r>
            </a:p>
          </p:txBody>
        </p:sp>
        <p:sp>
          <p:nvSpPr>
            <p:cNvPr id="39953" name="Rectangle 17">
              <a:extLst>
                <a:ext uri="{FF2B5EF4-FFF2-40B4-BE49-F238E27FC236}">
                  <a16:creationId xmlns="" xmlns:a14="http://schemas.microsoft.com/office/drawing/2010/main" xmlns:a16="http://schemas.microsoft.com/office/drawing/2014/main" id="{A22A6660-7FE7-4928-AD8A-46EF1CAAAF35}"/>
                </a:ext>
              </a:extLst>
            </p:cNvPr>
            <p:cNvSpPr>
              <a:spLocks/>
            </p:cNvSpPr>
            <p:nvPr/>
          </p:nvSpPr>
          <p:spPr bwMode="auto">
            <a:xfrm>
              <a:off x="9773655" y="7303325"/>
              <a:ext cx="2655728" cy="10319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NEW SOUTH</a:t>
              </a:r>
            </a:p>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WALES</a:t>
              </a:r>
            </a:p>
          </p:txBody>
        </p:sp>
        <p:sp>
          <p:nvSpPr>
            <p:cNvPr id="39954" name="Rectangle 18">
              <a:extLst>
                <a:ext uri="{FF2B5EF4-FFF2-40B4-BE49-F238E27FC236}">
                  <a16:creationId xmlns="" xmlns:a14="http://schemas.microsoft.com/office/drawing/2010/main" xmlns:a16="http://schemas.microsoft.com/office/drawing/2014/main" id="{DC8A2787-6EA8-48A9-ACF2-619CE52B82B1}"/>
                </a:ext>
              </a:extLst>
            </p:cNvPr>
            <p:cNvSpPr>
              <a:spLocks/>
            </p:cNvSpPr>
            <p:nvPr/>
          </p:nvSpPr>
          <p:spPr bwMode="auto">
            <a:xfrm>
              <a:off x="10630853" y="8967067"/>
              <a:ext cx="1642964" cy="5191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VICTORIA</a:t>
              </a:r>
            </a:p>
          </p:txBody>
        </p:sp>
        <p:sp>
          <p:nvSpPr>
            <p:cNvPr id="39955" name="Rectangle 19">
              <a:extLst>
                <a:ext uri="{FF2B5EF4-FFF2-40B4-BE49-F238E27FC236}">
                  <a16:creationId xmlns="" xmlns:a14="http://schemas.microsoft.com/office/drawing/2010/main" xmlns:a16="http://schemas.microsoft.com/office/drawing/2014/main" id="{C8BD46A4-DC15-48AE-8E3B-7A53AA204E73}"/>
                </a:ext>
              </a:extLst>
            </p:cNvPr>
            <p:cNvSpPr>
              <a:spLocks/>
            </p:cNvSpPr>
            <p:nvPr/>
          </p:nvSpPr>
          <p:spPr bwMode="auto">
            <a:xfrm>
              <a:off x="11449954" y="10886404"/>
              <a:ext cx="1662013" cy="519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defRPr/>
              </a:pPr>
              <a:r>
                <a:rPr lang="x-none" altLang="x-none" sz="2000" b="1" baseline="60000" dirty="0">
                  <a:latin typeface="微软雅黑" panose="020B0503020204020204" pitchFamily="34" charset="-122"/>
                  <a:ea typeface="微软雅黑" panose="020B0503020204020204" pitchFamily="34" charset="-122"/>
                  <a:cs typeface="Open Sans" charset="0"/>
                  <a:sym typeface="Open Sans" charset="0"/>
                </a:rPr>
                <a:t>TASMANIA</a:t>
              </a:r>
            </a:p>
          </p:txBody>
        </p:sp>
        <p:sp>
          <p:nvSpPr>
            <p:cNvPr id="39956" name="Rectangle 20">
              <a:extLst>
                <a:ext uri="{FF2B5EF4-FFF2-40B4-BE49-F238E27FC236}">
                  <a16:creationId xmlns="" xmlns:a14="http://schemas.microsoft.com/office/drawing/2010/main" xmlns:a16="http://schemas.microsoft.com/office/drawing/2014/main" id="{BF17DF41-3979-41E1-B8AA-C3187DB2113C}"/>
                </a:ext>
              </a:extLst>
            </p:cNvPr>
            <p:cNvSpPr>
              <a:spLocks/>
            </p:cNvSpPr>
            <p:nvPr/>
          </p:nvSpPr>
          <p:spPr bwMode="auto">
            <a:xfrm>
              <a:off x="12032532" y="8508269"/>
              <a:ext cx="1369931" cy="4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1" baseline="67000" dirty="0">
                  <a:latin typeface="微软雅黑" panose="020B0503020204020204" pitchFamily="34" charset="-122"/>
                  <a:ea typeface="微软雅黑" panose="020B0503020204020204" pitchFamily="34" charset="-122"/>
                  <a:cs typeface="Open Sans" charset="0"/>
                  <a:sym typeface="Open Sans" charset="0"/>
                </a:rPr>
                <a:t>Canberra</a:t>
              </a:r>
            </a:p>
          </p:txBody>
        </p:sp>
        <p:sp>
          <p:nvSpPr>
            <p:cNvPr id="39957" name="Oval 21">
              <a:extLst>
                <a:ext uri="{FF2B5EF4-FFF2-40B4-BE49-F238E27FC236}">
                  <a16:creationId xmlns="" xmlns:a14="http://schemas.microsoft.com/office/drawing/2010/main" xmlns:a16="http://schemas.microsoft.com/office/drawing/2014/main" id="{1805E289-8BCC-4CD5-95FB-43B52D2EF6C6}"/>
                </a:ext>
              </a:extLst>
            </p:cNvPr>
            <p:cNvSpPr>
              <a:spLocks/>
            </p:cNvSpPr>
            <p:nvPr/>
          </p:nvSpPr>
          <p:spPr bwMode="auto">
            <a:xfrm>
              <a:off x="11726163" y="8624159"/>
              <a:ext cx="265096" cy="26512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58" name="Rectangle 22">
              <a:extLst>
                <a:ext uri="{FF2B5EF4-FFF2-40B4-BE49-F238E27FC236}">
                  <a16:creationId xmlns="" xmlns:a14="http://schemas.microsoft.com/office/drawing/2010/main" xmlns:a16="http://schemas.microsoft.com/office/drawing/2014/main" id="{C2DE378D-2C3D-4D4C-B804-D6BF54617BEA}"/>
                </a:ext>
              </a:extLst>
            </p:cNvPr>
            <p:cNvSpPr>
              <a:spLocks/>
            </p:cNvSpPr>
            <p:nvPr/>
          </p:nvSpPr>
          <p:spPr bwMode="auto">
            <a:xfrm>
              <a:off x="10414966" y="541993"/>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Weipa</a:t>
              </a:r>
            </a:p>
          </p:txBody>
        </p:sp>
        <p:sp>
          <p:nvSpPr>
            <p:cNvPr id="39959" name="Oval 23">
              <a:extLst>
                <a:ext uri="{FF2B5EF4-FFF2-40B4-BE49-F238E27FC236}">
                  <a16:creationId xmlns="" xmlns:a14="http://schemas.microsoft.com/office/drawing/2010/main" xmlns:a16="http://schemas.microsoft.com/office/drawing/2014/main" id="{AA79C778-F218-4245-8EA2-A89582C5292D}"/>
                </a:ext>
              </a:extLst>
            </p:cNvPr>
            <p:cNvSpPr>
              <a:spLocks/>
            </p:cNvSpPr>
            <p:nvPr/>
          </p:nvSpPr>
          <p:spPr bwMode="auto">
            <a:xfrm>
              <a:off x="10291149" y="708684"/>
              <a:ext cx="103181"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60" name="Rectangle 24">
              <a:extLst>
                <a:ext uri="{FF2B5EF4-FFF2-40B4-BE49-F238E27FC236}">
                  <a16:creationId xmlns="" xmlns:a14="http://schemas.microsoft.com/office/drawing/2010/main" xmlns:a16="http://schemas.microsoft.com/office/drawing/2014/main" id="{9881A999-100F-4309-A9CF-ED639F7C6A9C}"/>
                </a:ext>
              </a:extLst>
            </p:cNvPr>
            <p:cNvSpPr>
              <a:spLocks/>
            </p:cNvSpPr>
            <p:nvPr/>
          </p:nvSpPr>
          <p:spPr bwMode="auto">
            <a:xfrm>
              <a:off x="11508688" y="1588181"/>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Cooktown</a:t>
              </a:r>
            </a:p>
          </p:txBody>
        </p:sp>
        <p:sp>
          <p:nvSpPr>
            <p:cNvPr id="39961" name="Oval 25">
              <a:extLst>
                <a:ext uri="{FF2B5EF4-FFF2-40B4-BE49-F238E27FC236}">
                  <a16:creationId xmlns="" xmlns:a14="http://schemas.microsoft.com/office/drawing/2010/main" xmlns:a16="http://schemas.microsoft.com/office/drawing/2014/main" id="{0B24123C-35AD-43B0-88C3-C73DF8EEC210}"/>
                </a:ext>
              </a:extLst>
            </p:cNvPr>
            <p:cNvSpPr>
              <a:spLocks/>
            </p:cNvSpPr>
            <p:nvPr/>
          </p:nvSpPr>
          <p:spPr bwMode="auto">
            <a:xfrm>
              <a:off x="11386458" y="1753286"/>
              <a:ext cx="101594"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62" name="Rectangle 26">
              <a:extLst>
                <a:ext uri="{FF2B5EF4-FFF2-40B4-BE49-F238E27FC236}">
                  <a16:creationId xmlns="" xmlns:a14="http://schemas.microsoft.com/office/drawing/2010/main" xmlns:a16="http://schemas.microsoft.com/office/drawing/2014/main" id="{B7E89661-B6DC-436A-95E1-98EC0960E45D}"/>
                </a:ext>
              </a:extLst>
            </p:cNvPr>
            <p:cNvSpPr>
              <a:spLocks/>
            </p:cNvSpPr>
            <p:nvPr/>
          </p:nvSpPr>
          <p:spPr bwMode="auto">
            <a:xfrm>
              <a:off x="11607107" y="2004117"/>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Cairns</a:t>
              </a:r>
            </a:p>
          </p:txBody>
        </p:sp>
        <p:sp>
          <p:nvSpPr>
            <p:cNvPr id="39963" name="Oval 27">
              <a:extLst>
                <a:ext uri="{FF2B5EF4-FFF2-40B4-BE49-F238E27FC236}">
                  <a16:creationId xmlns="" xmlns:a14="http://schemas.microsoft.com/office/drawing/2010/main" xmlns:a16="http://schemas.microsoft.com/office/drawing/2014/main" id="{187A6819-8E39-47D3-9C39-7D6C209E03FE}"/>
                </a:ext>
              </a:extLst>
            </p:cNvPr>
            <p:cNvSpPr>
              <a:spLocks/>
            </p:cNvSpPr>
            <p:nvPr/>
          </p:nvSpPr>
          <p:spPr bwMode="auto">
            <a:xfrm>
              <a:off x="11484877" y="2170809"/>
              <a:ext cx="101594"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64" name="Rectangle 28">
              <a:extLst>
                <a:ext uri="{FF2B5EF4-FFF2-40B4-BE49-F238E27FC236}">
                  <a16:creationId xmlns="" xmlns:a14="http://schemas.microsoft.com/office/drawing/2010/main" xmlns:a16="http://schemas.microsoft.com/office/drawing/2014/main" id="{20A65B68-81E2-4A84-89D7-854DD177CEB2}"/>
                </a:ext>
              </a:extLst>
            </p:cNvPr>
            <p:cNvSpPr>
              <a:spLocks/>
            </p:cNvSpPr>
            <p:nvPr/>
          </p:nvSpPr>
          <p:spPr bwMode="auto">
            <a:xfrm>
              <a:off x="11689652" y="2421640"/>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Tully</a:t>
              </a:r>
            </a:p>
          </p:txBody>
        </p:sp>
        <p:sp>
          <p:nvSpPr>
            <p:cNvPr id="39965" name="Oval 29">
              <a:extLst>
                <a:ext uri="{FF2B5EF4-FFF2-40B4-BE49-F238E27FC236}">
                  <a16:creationId xmlns="" xmlns:a14="http://schemas.microsoft.com/office/drawing/2010/main" xmlns:a16="http://schemas.microsoft.com/office/drawing/2014/main" id="{69CD5687-E7D9-4D7F-B010-29BD8F20B0B3}"/>
                </a:ext>
              </a:extLst>
            </p:cNvPr>
            <p:cNvSpPr>
              <a:spLocks/>
            </p:cNvSpPr>
            <p:nvPr/>
          </p:nvSpPr>
          <p:spPr bwMode="auto">
            <a:xfrm>
              <a:off x="11565835" y="2586745"/>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66" name="Rectangle 30">
              <a:extLst>
                <a:ext uri="{FF2B5EF4-FFF2-40B4-BE49-F238E27FC236}">
                  <a16:creationId xmlns="" xmlns:a14="http://schemas.microsoft.com/office/drawing/2010/main" xmlns:a16="http://schemas.microsoft.com/office/drawing/2014/main" id="{E0E47744-2CF8-4388-9C79-CCDAAAA8AC07}"/>
                </a:ext>
              </a:extLst>
            </p:cNvPr>
            <p:cNvSpPr>
              <a:spLocks/>
            </p:cNvSpPr>
            <p:nvPr/>
          </p:nvSpPr>
          <p:spPr bwMode="auto">
            <a:xfrm>
              <a:off x="11803945" y="2886789"/>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Townsville</a:t>
              </a:r>
            </a:p>
          </p:txBody>
        </p:sp>
        <p:sp>
          <p:nvSpPr>
            <p:cNvPr id="39967" name="Oval 31">
              <a:extLst>
                <a:ext uri="{FF2B5EF4-FFF2-40B4-BE49-F238E27FC236}">
                  <a16:creationId xmlns="" xmlns:a14="http://schemas.microsoft.com/office/drawing/2010/main" xmlns:a16="http://schemas.microsoft.com/office/drawing/2014/main" id="{ECE138A6-7742-434D-BFC4-FE3A67526582}"/>
                </a:ext>
              </a:extLst>
            </p:cNvPr>
            <p:cNvSpPr>
              <a:spLocks/>
            </p:cNvSpPr>
            <p:nvPr/>
          </p:nvSpPr>
          <p:spPr bwMode="auto">
            <a:xfrm>
              <a:off x="11680128" y="3053481"/>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68" name="Rectangle 32">
              <a:extLst>
                <a:ext uri="{FF2B5EF4-FFF2-40B4-BE49-F238E27FC236}">
                  <a16:creationId xmlns="" xmlns:a14="http://schemas.microsoft.com/office/drawing/2010/main" xmlns:a16="http://schemas.microsoft.com/office/drawing/2014/main" id="{56CC7B1B-4913-40B6-A2AC-5B21A4D9C57F}"/>
                </a:ext>
              </a:extLst>
            </p:cNvPr>
            <p:cNvSpPr>
              <a:spLocks/>
            </p:cNvSpPr>
            <p:nvPr/>
          </p:nvSpPr>
          <p:spPr bwMode="auto">
            <a:xfrm>
              <a:off x="12211909" y="3205885"/>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Bowen</a:t>
              </a:r>
            </a:p>
          </p:txBody>
        </p:sp>
        <p:sp>
          <p:nvSpPr>
            <p:cNvPr id="39969" name="Oval 33">
              <a:extLst>
                <a:ext uri="{FF2B5EF4-FFF2-40B4-BE49-F238E27FC236}">
                  <a16:creationId xmlns="" xmlns:a14="http://schemas.microsoft.com/office/drawing/2010/main" xmlns:a16="http://schemas.microsoft.com/office/drawing/2014/main" id="{FA17DDF4-E309-4927-B2D8-F14B73A353DB}"/>
                </a:ext>
              </a:extLst>
            </p:cNvPr>
            <p:cNvSpPr>
              <a:spLocks/>
            </p:cNvSpPr>
            <p:nvPr/>
          </p:nvSpPr>
          <p:spPr bwMode="auto">
            <a:xfrm>
              <a:off x="12088091" y="3372576"/>
              <a:ext cx="103181"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70" name="Rectangle 34">
              <a:extLst>
                <a:ext uri="{FF2B5EF4-FFF2-40B4-BE49-F238E27FC236}">
                  <a16:creationId xmlns="" xmlns:a14="http://schemas.microsoft.com/office/drawing/2010/main" xmlns:a16="http://schemas.microsoft.com/office/drawing/2014/main" id="{52CF398F-1FA5-4F31-B92A-1FCB542C291E}"/>
                </a:ext>
              </a:extLst>
            </p:cNvPr>
            <p:cNvSpPr>
              <a:spLocks/>
            </p:cNvSpPr>
            <p:nvPr/>
          </p:nvSpPr>
          <p:spPr bwMode="auto">
            <a:xfrm>
              <a:off x="12507166" y="3620233"/>
              <a:ext cx="1204840"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Mackay</a:t>
              </a:r>
            </a:p>
          </p:txBody>
        </p:sp>
        <p:sp>
          <p:nvSpPr>
            <p:cNvPr id="39971" name="Oval 35">
              <a:extLst>
                <a:ext uri="{FF2B5EF4-FFF2-40B4-BE49-F238E27FC236}">
                  <a16:creationId xmlns="" xmlns:a14="http://schemas.microsoft.com/office/drawing/2010/main" xmlns:a16="http://schemas.microsoft.com/office/drawing/2014/main" id="{DFEDC630-54B2-4D13-8070-C878108125A9}"/>
                </a:ext>
              </a:extLst>
            </p:cNvPr>
            <p:cNvSpPr>
              <a:spLocks/>
            </p:cNvSpPr>
            <p:nvPr/>
          </p:nvSpPr>
          <p:spPr bwMode="auto">
            <a:xfrm>
              <a:off x="12383349" y="3786925"/>
              <a:ext cx="101594"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72" name="Rectangle 36">
              <a:extLst>
                <a:ext uri="{FF2B5EF4-FFF2-40B4-BE49-F238E27FC236}">
                  <a16:creationId xmlns="" xmlns:a14="http://schemas.microsoft.com/office/drawing/2010/main" xmlns:a16="http://schemas.microsoft.com/office/drawing/2014/main" id="{FCA714C5-137A-4877-94A7-BA058F1D1AE3}"/>
                </a:ext>
              </a:extLst>
            </p:cNvPr>
            <p:cNvSpPr>
              <a:spLocks/>
            </p:cNvSpPr>
            <p:nvPr/>
          </p:nvSpPr>
          <p:spPr bwMode="auto">
            <a:xfrm>
              <a:off x="13013548" y="4355264"/>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Rockhampton</a:t>
              </a:r>
            </a:p>
          </p:txBody>
        </p:sp>
        <p:sp>
          <p:nvSpPr>
            <p:cNvPr id="39973" name="Oval 37">
              <a:extLst>
                <a:ext uri="{FF2B5EF4-FFF2-40B4-BE49-F238E27FC236}">
                  <a16:creationId xmlns="" xmlns:a14="http://schemas.microsoft.com/office/drawing/2010/main" xmlns:a16="http://schemas.microsoft.com/office/drawing/2014/main" id="{6D6F7020-8C18-4486-8F42-BE4B3B5F36C0}"/>
                </a:ext>
              </a:extLst>
            </p:cNvPr>
            <p:cNvSpPr>
              <a:spLocks/>
            </p:cNvSpPr>
            <p:nvPr/>
          </p:nvSpPr>
          <p:spPr bwMode="auto">
            <a:xfrm>
              <a:off x="12889731" y="4521955"/>
              <a:ext cx="103182"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74" name="Rectangle 38">
              <a:extLst>
                <a:ext uri="{FF2B5EF4-FFF2-40B4-BE49-F238E27FC236}">
                  <a16:creationId xmlns="" xmlns:a14="http://schemas.microsoft.com/office/drawing/2010/main" xmlns:a16="http://schemas.microsoft.com/office/drawing/2014/main" id="{89CDBA0E-383E-4ADE-9BC5-508A5AB4A8EE}"/>
                </a:ext>
              </a:extLst>
            </p:cNvPr>
            <p:cNvSpPr>
              <a:spLocks/>
            </p:cNvSpPr>
            <p:nvPr/>
          </p:nvSpPr>
          <p:spPr bwMode="auto">
            <a:xfrm>
              <a:off x="13315155" y="4968055"/>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Bundaberg</a:t>
              </a:r>
            </a:p>
          </p:txBody>
        </p:sp>
        <p:sp>
          <p:nvSpPr>
            <p:cNvPr id="39975" name="Oval 39">
              <a:extLst>
                <a:ext uri="{FF2B5EF4-FFF2-40B4-BE49-F238E27FC236}">
                  <a16:creationId xmlns="" xmlns:a14="http://schemas.microsoft.com/office/drawing/2010/main" xmlns:a16="http://schemas.microsoft.com/office/drawing/2014/main" id="{79632E18-954F-4D0C-8EC7-52BA0ED99A84}"/>
                </a:ext>
              </a:extLst>
            </p:cNvPr>
            <p:cNvSpPr>
              <a:spLocks/>
            </p:cNvSpPr>
            <p:nvPr/>
          </p:nvSpPr>
          <p:spPr bwMode="auto">
            <a:xfrm>
              <a:off x="13191338" y="5134746"/>
              <a:ext cx="103182"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76" name="Rectangle 40">
              <a:extLst>
                <a:ext uri="{FF2B5EF4-FFF2-40B4-BE49-F238E27FC236}">
                  <a16:creationId xmlns="" xmlns:a14="http://schemas.microsoft.com/office/drawing/2010/main" xmlns:a16="http://schemas.microsoft.com/office/drawing/2014/main" id="{0FC85D48-C245-4674-B64A-A108A80465B6}"/>
                </a:ext>
              </a:extLst>
            </p:cNvPr>
            <p:cNvSpPr>
              <a:spLocks/>
            </p:cNvSpPr>
            <p:nvPr/>
          </p:nvSpPr>
          <p:spPr bwMode="auto">
            <a:xfrm>
              <a:off x="13462784" y="5234761"/>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Maryborough</a:t>
              </a:r>
            </a:p>
          </p:txBody>
        </p:sp>
        <p:sp>
          <p:nvSpPr>
            <p:cNvPr id="39977" name="Oval 41">
              <a:extLst>
                <a:ext uri="{FF2B5EF4-FFF2-40B4-BE49-F238E27FC236}">
                  <a16:creationId xmlns="" xmlns:a14="http://schemas.microsoft.com/office/drawing/2010/main" xmlns:a16="http://schemas.microsoft.com/office/drawing/2014/main" id="{AF53ACF8-4F1F-41A7-86A9-6A225C890628}"/>
                </a:ext>
              </a:extLst>
            </p:cNvPr>
            <p:cNvSpPr>
              <a:spLocks/>
            </p:cNvSpPr>
            <p:nvPr/>
          </p:nvSpPr>
          <p:spPr bwMode="auto">
            <a:xfrm>
              <a:off x="13338967" y="5399865"/>
              <a:ext cx="103181"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78" name="Rectangle 42">
              <a:extLst>
                <a:ext uri="{FF2B5EF4-FFF2-40B4-BE49-F238E27FC236}">
                  <a16:creationId xmlns="" xmlns:a14="http://schemas.microsoft.com/office/drawing/2010/main" xmlns:a16="http://schemas.microsoft.com/office/drawing/2014/main" id="{DFF6CEB8-D975-4E1E-BE0F-E0B92B7E291B}"/>
                </a:ext>
              </a:extLst>
            </p:cNvPr>
            <p:cNvSpPr>
              <a:spLocks/>
            </p:cNvSpPr>
            <p:nvPr/>
          </p:nvSpPr>
          <p:spPr bwMode="auto">
            <a:xfrm>
              <a:off x="13585014" y="5904703"/>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Brisbane</a:t>
              </a:r>
            </a:p>
          </p:txBody>
        </p:sp>
        <p:sp>
          <p:nvSpPr>
            <p:cNvPr id="39979" name="Oval 43">
              <a:extLst>
                <a:ext uri="{FF2B5EF4-FFF2-40B4-BE49-F238E27FC236}">
                  <a16:creationId xmlns="" xmlns:a14="http://schemas.microsoft.com/office/drawing/2010/main" xmlns:a16="http://schemas.microsoft.com/office/drawing/2014/main" id="{2E62809B-771D-42B2-B6FD-AF9E053FE990}"/>
                </a:ext>
              </a:extLst>
            </p:cNvPr>
            <p:cNvSpPr>
              <a:spLocks/>
            </p:cNvSpPr>
            <p:nvPr/>
          </p:nvSpPr>
          <p:spPr bwMode="auto">
            <a:xfrm>
              <a:off x="13461196" y="6071394"/>
              <a:ext cx="103182"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80" name="Rectangle 44">
              <a:extLst>
                <a:ext uri="{FF2B5EF4-FFF2-40B4-BE49-F238E27FC236}">
                  <a16:creationId xmlns="" xmlns:a14="http://schemas.microsoft.com/office/drawing/2010/main" xmlns:a16="http://schemas.microsoft.com/office/drawing/2014/main" id="{5F426506-AF02-4C4C-BB9A-9ABF86E4E765}"/>
                </a:ext>
              </a:extLst>
            </p:cNvPr>
            <p:cNvSpPr>
              <a:spLocks/>
            </p:cNvSpPr>
            <p:nvPr/>
          </p:nvSpPr>
          <p:spPr bwMode="auto">
            <a:xfrm>
              <a:off x="13159589" y="7571620"/>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Forster</a:t>
              </a:r>
            </a:p>
          </p:txBody>
        </p:sp>
        <p:sp>
          <p:nvSpPr>
            <p:cNvPr id="39981" name="Oval 45">
              <a:extLst>
                <a:ext uri="{FF2B5EF4-FFF2-40B4-BE49-F238E27FC236}">
                  <a16:creationId xmlns="" xmlns:a14="http://schemas.microsoft.com/office/drawing/2010/main" xmlns:a16="http://schemas.microsoft.com/office/drawing/2014/main" id="{7832215D-DD0D-4AC9-BEB9-75110E8E77D6}"/>
                </a:ext>
              </a:extLst>
            </p:cNvPr>
            <p:cNvSpPr>
              <a:spLocks/>
            </p:cNvSpPr>
            <p:nvPr/>
          </p:nvSpPr>
          <p:spPr bwMode="auto">
            <a:xfrm>
              <a:off x="13037360" y="7738311"/>
              <a:ext cx="101594"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82" name="Rectangle 46">
              <a:extLst>
                <a:ext uri="{FF2B5EF4-FFF2-40B4-BE49-F238E27FC236}">
                  <a16:creationId xmlns="" xmlns:a14="http://schemas.microsoft.com/office/drawing/2010/main" xmlns:a16="http://schemas.microsoft.com/office/drawing/2014/main" id="{05C80AE2-A615-4A25-9C77-7C5495B7B462}"/>
                </a:ext>
              </a:extLst>
            </p:cNvPr>
            <p:cNvSpPr>
              <a:spLocks/>
            </p:cNvSpPr>
            <p:nvPr/>
          </p:nvSpPr>
          <p:spPr bwMode="auto">
            <a:xfrm>
              <a:off x="12661144" y="8179647"/>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Sydney</a:t>
              </a:r>
            </a:p>
          </p:txBody>
        </p:sp>
        <p:sp>
          <p:nvSpPr>
            <p:cNvPr id="39983" name="Oval 47">
              <a:extLst>
                <a:ext uri="{FF2B5EF4-FFF2-40B4-BE49-F238E27FC236}">
                  <a16:creationId xmlns="" xmlns:a14="http://schemas.microsoft.com/office/drawing/2010/main" xmlns:a16="http://schemas.microsoft.com/office/drawing/2014/main" id="{206CCB49-611A-46C7-A373-562588749BE8}"/>
                </a:ext>
              </a:extLst>
            </p:cNvPr>
            <p:cNvSpPr>
              <a:spLocks/>
            </p:cNvSpPr>
            <p:nvPr/>
          </p:nvSpPr>
          <p:spPr bwMode="auto">
            <a:xfrm>
              <a:off x="12502404" y="8309826"/>
              <a:ext cx="174615" cy="174629"/>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84" name="Rectangle 48">
              <a:extLst>
                <a:ext uri="{FF2B5EF4-FFF2-40B4-BE49-F238E27FC236}">
                  <a16:creationId xmlns="" xmlns:a14="http://schemas.microsoft.com/office/drawing/2010/main" xmlns:a16="http://schemas.microsoft.com/office/drawing/2014/main" id="{5FF04B26-D97A-4102-847F-F8318C74690C}"/>
                </a:ext>
              </a:extLst>
            </p:cNvPr>
            <p:cNvSpPr>
              <a:spLocks/>
            </p:cNvSpPr>
            <p:nvPr/>
          </p:nvSpPr>
          <p:spPr bwMode="auto">
            <a:xfrm>
              <a:off x="9899059" y="2224785"/>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Normanton</a:t>
              </a:r>
            </a:p>
          </p:txBody>
        </p:sp>
        <p:sp>
          <p:nvSpPr>
            <p:cNvPr id="39985" name="Oval 49">
              <a:extLst>
                <a:ext uri="{FF2B5EF4-FFF2-40B4-BE49-F238E27FC236}">
                  <a16:creationId xmlns="" xmlns:a14="http://schemas.microsoft.com/office/drawing/2010/main" xmlns:a16="http://schemas.microsoft.com/office/drawing/2014/main" id="{3FF6CE95-CA5F-465B-BE09-08826AA8282A}"/>
                </a:ext>
              </a:extLst>
            </p:cNvPr>
            <p:cNvSpPr>
              <a:spLocks/>
            </p:cNvSpPr>
            <p:nvPr/>
          </p:nvSpPr>
          <p:spPr bwMode="auto">
            <a:xfrm>
              <a:off x="9956206" y="2204147"/>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86" name="Rectangle 50">
              <a:extLst>
                <a:ext uri="{FF2B5EF4-FFF2-40B4-BE49-F238E27FC236}">
                  <a16:creationId xmlns="" xmlns:a14="http://schemas.microsoft.com/office/drawing/2010/main" xmlns:a16="http://schemas.microsoft.com/office/drawing/2014/main" id="{F865FCD6-D76E-4F86-959A-D5B0A0597E7A}"/>
                </a:ext>
              </a:extLst>
            </p:cNvPr>
            <p:cNvSpPr>
              <a:spLocks/>
            </p:cNvSpPr>
            <p:nvPr/>
          </p:nvSpPr>
          <p:spPr bwMode="auto">
            <a:xfrm>
              <a:off x="10294323" y="3107458"/>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Hughenden</a:t>
              </a:r>
            </a:p>
          </p:txBody>
        </p:sp>
        <p:sp>
          <p:nvSpPr>
            <p:cNvPr id="39987" name="Oval 51">
              <a:extLst>
                <a:ext uri="{FF2B5EF4-FFF2-40B4-BE49-F238E27FC236}">
                  <a16:creationId xmlns="" xmlns:a14="http://schemas.microsoft.com/office/drawing/2010/main" xmlns:a16="http://schemas.microsoft.com/office/drawing/2014/main" id="{C5AAFA6F-FFE2-4D1D-A6D9-EB687DDACEC5}"/>
                </a:ext>
              </a:extLst>
            </p:cNvPr>
            <p:cNvSpPr>
              <a:spLocks/>
            </p:cNvSpPr>
            <p:nvPr/>
          </p:nvSpPr>
          <p:spPr bwMode="auto">
            <a:xfrm>
              <a:off x="10846740" y="3486879"/>
              <a:ext cx="103181"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88" name="Rectangle 52">
              <a:extLst>
                <a:ext uri="{FF2B5EF4-FFF2-40B4-BE49-F238E27FC236}">
                  <a16:creationId xmlns="" xmlns:a14="http://schemas.microsoft.com/office/drawing/2010/main" xmlns:a16="http://schemas.microsoft.com/office/drawing/2014/main" id="{185490DB-3BD7-4D07-9114-94F61B635D04}"/>
                </a:ext>
              </a:extLst>
            </p:cNvPr>
            <p:cNvSpPr>
              <a:spLocks/>
            </p:cNvSpPr>
            <p:nvPr/>
          </p:nvSpPr>
          <p:spPr bwMode="auto">
            <a:xfrm>
              <a:off x="9200601" y="3788512"/>
              <a:ext cx="1204841"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Winton</a:t>
              </a:r>
            </a:p>
          </p:txBody>
        </p:sp>
        <p:sp>
          <p:nvSpPr>
            <p:cNvPr id="39989" name="Oval 53">
              <a:extLst>
                <a:ext uri="{FF2B5EF4-FFF2-40B4-BE49-F238E27FC236}">
                  <a16:creationId xmlns="" xmlns:a14="http://schemas.microsoft.com/office/drawing/2010/main" xmlns:a16="http://schemas.microsoft.com/office/drawing/2014/main" id="{4C1B6115-8CAB-4F32-8322-AEF1DFF542F6}"/>
                </a:ext>
              </a:extLst>
            </p:cNvPr>
            <p:cNvSpPr>
              <a:spLocks/>
            </p:cNvSpPr>
            <p:nvPr/>
          </p:nvSpPr>
          <p:spPr bwMode="auto">
            <a:xfrm>
              <a:off x="10413378" y="3967904"/>
              <a:ext cx="103182"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90" name="Rectangle 54">
              <a:extLst>
                <a:ext uri="{FF2B5EF4-FFF2-40B4-BE49-F238E27FC236}">
                  <a16:creationId xmlns="" xmlns:a14="http://schemas.microsoft.com/office/drawing/2010/main" xmlns:a16="http://schemas.microsoft.com/office/drawing/2014/main" id="{A215A01F-170E-4241-8301-2DA0781F21E9}"/>
                </a:ext>
              </a:extLst>
            </p:cNvPr>
            <p:cNvSpPr>
              <a:spLocks/>
            </p:cNvSpPr>
            <p:nvPr/>
          </p:nvSpPr>
          <p:spPr bwMode="auto">
            <a:xfrm>
              <a:off x="9551418" y="4180635"/>
              <a:ext cx="1206428"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Longreach</a:t>
              </a:r>
            </a:p>
          </p:txBody>
        </p:sp>
        <p:sp>
          <p:nvSpPr>
            <p:cNvPr id="39991" name="Oval 55">
              <a:extLst>
                <a:ext uri="{FF2B5EF4-FFF2-40B4-BE49-F238E27FC236}">
                  <a16:creationId xmlns="" xmlns:a14="http://schemas.microsoft.com/office/drawing/2010/main" xmlns:a16="http://schemas.microsoft.com/office/drawing/2014/main" id="{CC2078DB-9177-4483-B013-32D5D30B8AF9}"/>
                </a:ext>
              </a:extLst>
            </p:cNvPr>
            <p:cNvSpPr>
              <a:spLocks/>
            </p:cNvSpPr>
            <p:nvPr/>
          </p:nvSpPr>
          <p:spPr bwMode="auto">
            <a:xfrm>
              <a:off x="10765782" y="4360026"/>
              <a:ext cx="101594"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92" name="Rectangle 56">
              <a:extLst>
                <a:ext uri="{FF2B5EF4-FFF2-40B4-BE49-F238E27FC236}">
                  <a16:creationId xmlns="" xmlns:a14="http://schemas.microsoft.com/office/drawing/2010/main" xmlns:a16="http://schemas.microsoft.com/office/drawing/2014/main" id="{D9DEDC90-695B-497C-A5FB-6068CFFC30C2}"/>
                </a:ext>
              </a:extLst>
            </p:cNvPr>
            <p:cNvSpPr>
              <a:spLocks/>
            </p:cNvSpPr>
            <p:nvPr/>
          </p:nvSpPr>
          <p:spPr bwMode="auto">
            <a:xfrm>
              <a:off x="9918108" y="4596570"/>
              <a:ext cx="1206428"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Blackall</a:t>
              </a:r>
            </a:p>
          </p:txBody>
        </p:sp>
        <p:sp>
          <p:nvSpPr>
            <p:cNvPr id="39993" name="Oval 57">
              <a:extLst>
                <a:ext uri="{FF2B5EF4-FFF2-40B4-BE49-F238E27FC236}">
                  <a16:creationId xmlns="" xmlns:a14="http://schemas.microsoft.com/office/drawing/2010/main" xmlns:a16="http://schemas.microsoft.com/office/drawing/2014/main" id="{97F7E6FC-A22D-44C9-AE7B-10433E52A22E}"/>
                </a:ext>
              </a:extLst>
            </p:cNvPr>
            <p:cNvSpPr>
              <a:spLocks/>
            </p:cNvSpPr>
            <p:nvPr/>
          </p:nvSpPr>
          <p:spPr bwMode="auto">
            <a:xfrm>
              <a:off x="11132473" y="4775962"/>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94" name="Rectangle 58">
              <a:extLst>
                <a:ext uri="{FF2B5EF4-FFF2-40B4-BE49-F238E27FC236}">
                  <a16:creationId xmlns="" xmlns:a14="http://schemas.microsoft.com/office/drawing/2010/main" xmlns:a16="http://schemas.microsoft.com/office/drawing/2014/main" id="{9B38B6FD-6BCE-411A-9BE3-8ADC3C1782AF}"/>
                </a:ext>
              </a:extLst>
            </p:cNvPr>
            <p:cNvSpPr>
              <a:spLocks/>
            </p:cNvSpPr>
            <p:nvPr/>
          </p:nvSpPr>
          <p:spPr bwMode="auto">
            <a:xfrm>
              <a:off x="10081611" y="5307788"/>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Charleville</a:t>
              </a:r>
            </a:p>
          </p:txBody>
        </p:sp>
        <p:sp>
          <p:nvSpPr>
            <p:cNvPr id="39995" name="Oval 59">
              <a:extLst>
                <a:ext uri="{FF2B5EF4-FFF2-40B4-BE49-F238E27FC236}">
                  <a16:creationId xmlns="" xmlns:a14="http://schemas.microsoft.com/office/drawing/2010/main" xmlns:a16="http://schemas.microsoft.com/office/drawing/2014/main" id="{7CF57301-55E2-4B1F-992A-9CCA58649111}"/>
                </a:ext>
              </a:extLst>
            </p:cNvPr>
            <p:cNvSpPr>
              <a:spLocks/>
            </p:cNvSpPr>
            <p:nvPr/>
          </p:nvSpPr>
          <p:spPr bwMode="auto">
            <a:xfrm>
              <a:off x="11295976" y="5487180"/>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96" name="Rectangle 60">
              <a:extLst>
                <a:ext uri="{FF2B5EF4-FFF2-40B4-BE49-F238E27FC236}">
                  <a16:creationId xmlns="" xmlns:a14="http://schemas.microsoft.com/office/drawing/2010/main" xmlns:a16="http://schemas.microsoft.com/office/drawing/2014/main" id="{5B3105B1-8378-4BD8-968D-D4BD36398F28}"/>
                </a:ext>
              </a:extLst>
            </p:cNvPr>
            <p:cNvSpPr>
              <a:spLocks/>
            </p:cNvSpPr>
            <p:nvPr/>
          </p:nvSpPr>
          <p:spPr bwMode="auto">
            <a:xfrm>
              <a:off x="9835563" y="5893590"/>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Cunnamulla</a:t>
              </a:r>
            </a:p>
          </p:txBody>
        </p:sp>
        <p:sp>
          <p:nvSpPr>
            <p:cNvPr id="39997" name="Oval 61">
              <a:extLst>
                <a:ext uri="{FF2B5EF4-FFF2-40B4-BE49-F238E27FC236}">
                  <a16:creationId xmlns="" xmlns:a14="http://schemas.microsoft.com/office/drawing/2010/main" xmlns:a16="http://schemas.microsoft.com/office/drawing/2014/main" id="{588C792B-8E72-4440-8280-7235B906C94D}"/>
                </a:ext>
              </a:extLst>
            </p:cNvPr>
            <p:cNvSpPr>
              <a:spLocks/>
            </p:cNvSpPr>
            <p:nvPr/>
          </p:nvSpPr>
          <p:spPr bwMode="auto">
            <a:xfrm>
              <a:off x="11049928" y="6072982"/>
              <a:ext cx="103181"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39998" name="Rectangle 62">
              <a:extLst>
                <a:ext uri="{FF2B5EF4-FFF2-40B4-BE49-F238E27FC236}">
                  <a16:creationId xmlns="" xmlns:a14="http://schemas.microsoft.com/office/drawing/2010/main" xmlns:a16="http://schemas.microsoft.com/office/drawing/2014/main" id="{5962D811-A263-42E3-953B-F7D0A4554B19}"/>
                </a:ext>
              </a:extLst>
            </p:cNvPr>
            <p:cNvSpPr>
              <a:spLocks/>
            </p:cNvSpPr>
            <p:nvPr/>
          </p:nvSpPr>
          <p:spPr bwMode="auto">
            <a:xfrm>
              <a:off x="10841978" y="3848838"/>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Moranbah</a:t>
              </a:r>
            </a:p>
          </p:txBody>
        </p:sp>
        <p:sp>
          <p:nvSpPr>
            <p:cNvPr id="39999" name="Oval 63">
              <a:extLst>
                <a:ext uri="{FF2B5EF4-FFF2-40B4-BE49-F238E27FC236}">
                  <a16:creationId xmlns="" xmlns:a14="http://schemas.microsoft.com/office/drawing/2010/main" xmlns:a16="http://schemas.microsoft.com/office/drawing/2014/main" id="{D4A845CF-CBFC-4956-A895-32881F9E8B63}"/>
                </a:ext>
              </a:extLst>
            </p:cNvPr>
            <p:cNvSpPr>
              <a:spLocks/>
            </p:cNvSpPr>
            <p:nvPr/>
          </p:nvSpPr>
          <p:spPr bwMode="auto">
            <a:xfrm>
              <a:off x="12054755" y="4028231"/>
              <a:ext cx="103182"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00" name="Rectangle 64">
              <a:extLst>
                <a:ext uri="{FF2B5EF4-FFF2-40B4-BE49-F238E27FC236}">
                  <a16:creationId xmlns="" xmlns:a14="http://schemas.microsoft.com/office/drawing/2010/main" xmlns:a16="http://schemas.microsoft.com/office/drawing/2014/main" id="{9FA3B06C-7D52-4309-BFE0-5DEFFD82EB4E}"/>
                </a:ext>
              </a:extLst>
            </p:cNvPr>
            <p:cNvSpPr>
              <a:spLocks/>
            </p:cNvSpPr>
            <p:nvPr/>
          </p:nvSpPr>
          <p:spPr bwMode="auto">
            <a:xfrm>
              <a:off x="11465829" y="4585457"/>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Emerald</a:t>
              </a:r>
            </a:p>
          </p:txBody>
        </p:sp>
        <p:sp>
          <p:nvSpPr>
            <p:cNvPr id="40001" name="Oval 65">
              <a:extLst>
                <a:ext uri="{FF2B5EF4-FFF2-40B4-BE49-F238E27FC236}">
                  <a16:creationId xmlns="" xmlns:a14="http://schemas.microsoft.com/office/drawing/2010/main" xmlns:a16="http://schemas.microsoft.com/office/drawing/2014/main" id="{27E45026-5E10-4DC3-8703-58FF65FBA15B}"/>
                </a:ext>
              </a:extLst>
            </p:cNvPr>
            <p:cNvSpPr>
              <a:spLocks/>
            </p:cNvSpPr>
            <p:nvPr/>
          </p:nvSpPr>
          <p:spPr bwMode="auto">
            <a:xfrm>
              <a:off x="12018246" y="4542594"/>
              <a:ext cx="103181"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02" name="Rectangle 66">
              <a:extLst>
                <a:ext uri="{FF2B5EF4-FFF2-40B4-BE49-F238E27FC236}">
                  <a16:creationId xmlns="" xmlns:a14="http://schemas.microsoft.com/office/drawing/2010/main" xmlns:a16="http://schemas.microsoft.com/office/drawing/2014/main" id="{F0E013DF-8F7D-4F87-AF74-49D031042655}"/>
                </a:ext>
              </a:extLst>
            </p:cNvPr>
            <p:cNvSpPr>
              <a:spLocks/>
            </p:cNvSpPr>
            <p:nvPr/>
          </p:nvSpPr>
          <p:spPr bwMode="auto">
            <a:xfrm>
              <a:off x="11294389" y="5606246"/>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Mitchell</a:t>
              </a:r>
            </a:p>
          </p:txBody>
        </p:sp>
        <p:sp>
          <p:nvSpPr>
            <p:cNvPr id="40003" name="Oval 67">
              <a:extLst>
                <a:ext uri="{FF2B5EF4-FFF2-40B4-BE49-F238E27FC236}">
                  <a16:creationId xmlns="" xmlns:a14="http://schemas.microsoft.com/office/drawing/2010/main" xmlns:a16="http://schemas.microsoft.com/office/drawing/2014/main" id="{33F77128-7CAE-4357-9326-C66DE1028722}"/>
                </a:ext>
              </a:extLst>
            </p:cNvPr>
            <p:cNvSpPr>
              <a:spLocks/>
            </p:cNvSpPr>
            <p:nvPr/>
          </p:nvSpPr>
          <p:spPr bwMode="auto">
            <a:xfrm>
              <a:off x="11846806" y="5563382"/>
              <a:ext cx="101594"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04" name="Rectangle 68">
              <a:extLst>
                <a:ext uri="{FF2B5EF4-FFF2-40B4-BE49-F238E27FC236}">
                  <a16:creationId xmlns="" xmlns:a14="http://schemas.microsoft.com/office/drawing/2010/main" xmlns:a16="http://schemas.microsoft.com/office/drawing/2014/main" id="{F6F28E2A-E4B2-4A22-A544-D188D5F02A7B}"/>
                </a:ext>
              </a:extLst>
            </p:cNvPr>
            <p:cNvSpPr>
              <a:spLocks/>
            </p:cNvSpPr>
            <p:nvPr/>
          </p:nvSpPr>
          <p:spPr bwMode="auto">
            <a:xfrm>
              <a:off x="12313503" y="5531631"/>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Dalby</a:t>
              </a:r>
            </a:p>
          </p:txBody>
        </p:sp>
        <p:sp>
          <p:nvSpPr>
            <p:cNvPr id="40005" name="Oval 69">
              <a:extLst>
                <a:ext uri="{FF2B5EF4-FFF2-40B4-BE49-F238E27FC236}">
                  <a16:creationId xmlns="" xmlns:a14="http://schemas.microsoft.com/office/drawing/2010/main" xmlns:a16="http://schemas.microsoft.com/office/drawing/2014/main" id="{0298C2BC-6BBC-465F-9EE7-2FC3E2C2DB0A}"/>
                </a:ext>
              </a:extLst>
            </p:cNvPr>
            <p:cNvSpPr>
              <a:spLocks/>
            </p:cNvSpPr>
            <p:nvPr/>
          </p:nvSpPr>
          <p:spPr bwMode="auto">
            <a:xfrm>
              <a:off x="12865920" y="5922166"/>
              <a:ext cx="103181"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06" name="Rectangle 70">
              <a:extLst>
                <a:ext uri="{FF2B5EF4-FFF2-40B4-BE49-F238E27FC236}">
                  <a16:creationId xmlns="" xmlns:a14="http://schemas.microsoft.com/office/drawing/2010/main" xmlns:a16="http://schemas.microsoft.com/office/drawing/2014/main" id="{004AFD55-4671-4B8F-9701-A4C468881B2F}"/>
                </a:ext>
              </a:extLst>
            </p:cNvPr>
            <p:cNvSpPr>
              <a:spLocks/>
            </p:cNvSpPr>
            <p:nvPr/>
          </p:nvSpPr>
          <p:spPr bwMode="auto">
            <a:xfrm>
              <a:off x="11838868" y="5944391"/>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Toowoomba</a:t>
              </a:r>
            </a:p>
          </p:txBody>
        </p:sp>
        <p:sp>
          <p:nvSpPr>
            <p:cNvPr id="40007" name="Oval 71">
              <a:extLst>
                <a:ext uri="{FF2B5EF4-FFF2-40B4-BE49-F238E27FC236}">
                  <a16:creationId xmlns="" xmlns:a14="http://schemas.microsoft.com/office/drawing/2010/main" xmlns:a16="http://schemas.microsoft.com/office/drawing/2014/main" id="{D9DB9D43-D445-4356-B718-76748FDD7877}"/>
                </a:ext>
              </a:extLst>
            </p:cNvPr>
            <p:cNvSpPr>
              <a:spLocks/>
            </p:cNvSpPr>
            <p:nvPr/>
          </p:nvSpPr>
          <p:spPr bwMode="auto">
            <a:xfrm>
              <a:off x="13051646" y="6123784"/>
              <a:ext cx="103182"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08" name="Rectangle 72">
              <a:extLst>
                <a:ext uri="{FF2B5EF4-FFF2-40B4-BE49-F238E27FC236}">
                  <a16:creationId xmlns="" xmlns:a14="http://schemas.microsoft.com/office/drawing/2010/main" xmlns:a16="http://schemas.microsoft.com/office/drawing/2014/main" id="{152F004F-E16D-48D4-9398-447BBFBB6C03}"/>
                </a:ext>
              </a:extLst>
            </p:cNvPr>
            <p:cNvSpPr>
              <a:spLocks/>
            </p:cNvSpPr>
            <p:nvPr/>
          </p:nvSpPr>
          <p:spPr bwMode="auto">
            <a:xfrm>
              <a:off x="8802163" y="2956641"/>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Mount Isa</a:t>
              </a:r>
            </a:p>
          </p:txBody>
        </p:sp>
        <p:sp>
          <p:nvSpPr>
            <p:cNvPr id="40009" name="Oval 73">
              <a:extLst>
                <a:ext uri="{FF2B5EF4-FFF2-40B4-BE49-F238E27FC236}">
                  <a16:creationId xmlns="" xmlns:a14="http://schemas.microsoft.com/office/drawing/2010/main" xmlns:a16="http://schemas.microsoft.com/office/drawing/2014/main" id="{A60DC766-077A-4EA5-9428-59918AA92558}"/>
                </a:ext>
              </a:extLst>
            </p:cNvPr>
            <p:cNvSpPr>
              <a:spLocks/>
            </p:cNvSpPr>
            <p:nvPr/>
          </p:nvSpPr>
          <p:spPr bwMode="auto">
            <a:xfrm>
              <a:off x="9352992" y="3334475"/>
              <a:ext cx="103182"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10" name="Rectangle 74">
              <a:extLst>
                <a:ext uri="{FF2B5EF4-FFF2-40B4-BE49-F238E27FC236}">
                  <a16:creationId xmlns="" xmlns:a14="http://schemas.microsoft.com/office/drawing/2010/main" xmlns:a16="http://schemas.microsoft.com/office/drawing/2014/main" id="{2C77BECB-2490-401B-BE8F-1ED078286C03}"/>
                </a:ext>
              </a:extLst>
            </p:cNvPr>
            <p:cNvSpPr>
              <a:spLocks/>
            </p:cNvSpPr>
            <p:nvPr/>
          </p:nvSpPr>
          <p:spPr bwMode="auto">
            <a:xfrm>
              <a:off x="9845087" y="6631796"/>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Bourke</a:t>
              </a:r>
            </a:p>
          </p:txBody>
        </p:sp>
        <p:sp>
          <p:nvSpPr>
            <p:cNvPr id="40011" name="Oval 75">
              <a:extLst>
                <a:ext uri="{FF2B5EF4-FFF2-40B4-BE49-F238E27FC236}">
                  <a16:creationId xmlns="" xmlns:a14="http://schemas.microsoft.com/office/drawing/2010/main" xmlns:a16="http://schemas.microsoft.com/office/drawing/2014/main" id="{FF25B8B1-146C-40F2-B387-83AA685B59C8}"/>
                </a:ext>
              </a:extLst>
            </p:cNvPr>
            <p:cNvSpPr>
              <a:spLocks/>
            </p:cNvSpPr>
            <p:nvPr/>
          </p:nvSpPr>
          <p:spPr bwMode="auto">
            <a:xfrm>
              <a:off x="11057865" y="6809601"/>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12" name="Rectangle 76">
              <a:extLst>
                <a:ext uri="{FF2B5EF4-FFF2-40B4-BE49-F238E27FC236}">
                  <a16:creationId xmlns="" xmlns:a14="http://schemas.microsoft.com/office/drawing/2010/main" xmlns:a16="http://schemas.microsoft.com/office/drawing/2014/main" id="{02927600-BCBF-4CDE-841D-4056204FA249}"/>
                </a:ext>
              </a:extLst>
            </p:cNvPr>
            <p:cNvSpPr>
              <a:spLocks/>
            </p:cNvSpPr>
            <p:nvPr/>
          </p:nvSpPr>
          <p:spPr bwMode="auto">
            <a:xfrm>
              <a:off x="9791116" y="7144571"/>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Cobar</a:t>
              </a:r>
            </a:p>
          </p:txBody>
        </p:sp>
        <p:sp>
          <p:nvSpPr>
            <p:cNvPr id="40013" name="Oval 77">
              <a:extLst>
                <a:ext uri="{FF2B5EF4-FFF2-40B4-BE49-F238E27FC236}">
                  <a16:creationId xmlns="" xmlns:a14="http://schemas.microsoft.com/office/drawing/2010/main" xmlns:a16="http://schemas.microsoft.com/office/drawing/2014/main" id="{460DA9E2-0FFE-42D2-BB1D-CE4F1CB131EA}"/>
                </a:ext>
              </a:extLst>
            </p:cNvPr>
            <p:cNvSpPr>
              <a:spLocks/>
            </p:cNvSpPr>
            <p:nvPr/>
          </p:nvSpPr>
          <p:spPr bwMode="auto">
            <a:xfrm>
              <a:off x="11005481" y="7323964"/>
              <a:ext cx="101594"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14" name="Rectangle 78">
              <a:extLst>
                <a:ext uri="{FF2B5EF4-FFF2-40B4-BE49-F238E27FC236}">
                  <a16:creationId xmlns="" xmlns:a14="http://schemas.microsoft.com/office/drawing/2010/main" xmlns:a16="http://schemas.microsoft.com/office/drawing/2014/main" id="{84B36851-C790-49DD-8F54-12D14617811F}"/>
                </a:ext>
              </a:extLst>
            </p:cNvPr>
            <p:cNvSpPr>
              <a:spLocks/>
            </p:cNvSpPr>
            <p:nvPr/>
          </p:nvSpPr>
          <p:spPr bwMode="auto">
            <a:xfrm>
              <a:off x="11522975" y="6619096"/>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Brewarrina</a:t>
              </a:r>
            </a:p>
          </p:txBody>
        </p:sp>
        <p:sp>
          <p:nvSpPr>
            <p:cNvPr id="40015" name="Oval 79">
              <a:extLst>
                <a:ext uri="{FF2B5EF4-FFF2-40B4-BE49-F238E27FC236}">
                  <a16:creationId xmlns="" xmlns:a14="http://schemas.microsoft.com/office/drawing/2010/main" xmlns:a16="http://schemas.microsoft.com/office/drawing/2014/main" id="{774692BC-15A6-4F5E-B3A2-977E80C52826}"/>
                </a:ext>
              </a:extLst>
            </p:cNvPr>
            <p:cNvSpPr>
              <a:spLocks/>
            </p:cNvSpPr>
            <p:nvPr/>
          </p:nvSpPr>
          <p:spPr bwMode="auto">
            <a:xfrm>
              <a:off x="11372171" y="6796901"/>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16" name="Rectangle 80">
              <a:extLst>
                <a:ext uri="{FF2B5EF4-FFF2-40B4-BE49-F238E27FC236}">
                  <a16:creationId xmlns="" xmlns:a14="http://schemas.microsoft.com/office/drawing/2010/main" xmlns:a16="http://schemas.microsoft.com/office/drawing/2014/main" id="{564C5929-A7AC-458A-9F38-B3A21E68D30E}"/>
                </a:ext>
              </a:extLst>
            </p:cNvPr>
            <p:cNvSpPr>
              <a:spLocks/>
            </p:cNvSpPr>
            <p:nvPr/>
          </p:nvSpPr>
          <p:spPr bwMode="auto">
            <a:xfrm>
              <a:off x="11578534" y="7203311"/>
              <a:ext cx="1206428"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Nyngan</a:t>
              </a:r>
            </a:p>
          </p:txBody>
        </p:sp>
        <p:sp>
          <p:nvSpPr>
            <p:cNvPr id="40017" name="Oval 81">
              <a:extLst>
                <a:ext uri="{FF2B5EF4-FFF2-40B4-BE49-F238E27FC236}">
                  <a16:creationId xmlns="" xmlns:a14="http://schemas.microsoft.com/office/drawing/2010/main" xmlns:a16="http://schemas.microsoft.com/office/drawing/2014/main" id="{0799B043-E368-47E3-BEEC-1AB62057DDCD}"/>
                </a:ext>
              </a:extLst>
            </p:cNvPr>
            <p:cNvSpPr>
              <a:spLocks/>
            </p:cNvSpPr>
            <p:nvPr/>
          </p:nvSpPr>
          <p:spPr bwMode="auto">
            <a:xfrm>
              <a:off x="11427731" y="7382702"/>
              <a:ext cx="103181"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18" name="Rectangle 82">
              <a:extLst>
                <a:ext uri="{FF2B5EF4-FFF2-40B4-BE49-F238E27FC236}">
                  <a16:creationId xmlns="" xmlns:a14="http://schemas.microsoft.com/office/drawing/2010/main" xmlns:a16="http://schemas.microsoft.com/office/drawing/2014/main" id="{775B52E1-14BB-4F5A-BDB6-B01084DF64E2}"/>
                </a:ext>
              </a:extLst>
            </p:cNvPr>
            <p:cNvSpPr>
              <a:spLocks/>
            </p:cNvSpPr>
            <p:nvPr/>
          </p:nvSpPr>
          <p:spPr bwMode="auto">
            <a:xfrm>
              <a:off x="12518278" y="7336664"/>
              <a:ext cx="1206428"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Scone</a:t>
              </a:r>
            </a:p>
          </p:txBody>
        </p:sp>
        <p:sp>
          <p:nvSpPr>
            <p:cNvPr id="40019" name="Oval 83">
              <a:extLst>
                <a:ext uri="{FF2B5EF4-FFF2-40B4-BE49-F238E27FC236}">
                  <a16:creationId xmlns="" xmlns:a14="http://schemas.microsoft.com/office/drawing/2010/main" xmlns:a16="http://schemas.microsoft.com/office/drawing/2014/main" id="{08802AA6-6D66-43F7-BE36-799A57EA059D}"/>
                </a:ext>
              </a:extLst>
            </p:cNvPr>
            <p:cNvSpPr>
              <a:spLocks/>
            </p:cNvSpPr>
            <p:nvPr/>
          </p:nvSpPr>
          <p:spPr bwMode="auto">
            <a:xfrm>
              <a:off x="12580187" y="7695448"/>
              <a:ext cx="101594"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20" name="Rectangle 84">
              <a:extLst>
                <a:ext uri="{FF2B5EF4-FFF2-40B4-BE49-F238E27FC236}">
                  <a16:creationId xmlns="" xmlns:a14="http://schemas.microsoft.com/office/drawing/2010/main" xmlns:a16="http://schemas.microsoft.com/office/drawing/2014/main" id="{C22B8DD2-817D-4033-AF9F-FB3C0914D4B3}"/>
                </a:ext>
              </a:extLst>
            </p:cNvPr>
            <p:cNvSpPr>
              <a:spLocks/>
            </p:cNvSpPr>
            <p:nvPr/>
          </p:nvSpPr>
          <p:spPr bwMode="auto">
            <a:xfrm>
              <a:off x="11270577" y="7941516"/>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Cowra</a:t>
              </a:r>
            </a:p>
          </p:txBody>
        </p:sp>
        <p:sp>
          <p:nvSpPr>
            <p:cNvPr id="40021" name="Oval 85">
              <a:extLst>
                <a:ext uri="{FF2B5EF4-FFF2-40B4-BE49-F238E27FC236}">
                  <a16:creationId xmlns="" xmlns:a14="http://schemas.microsoft.com/office/drawing/2010/main" xmlns:a16="http://schemas.microsoft.com/office/drawing/2014/main" id="{A28A905B-1325-4E88-809C-4B7693912431}"/>
                </a:ext>
              </a:extLst>
            </p:cNvPr>
            <p:cNvSpPr>
              <a:spLocks/>
            </p:cNvSpPr>
            <p:nvPr/>
          </p:nvSpPr>
          <p:spPr bwMode="auto">
            <a:xfrm>
              <a:off x="11821407" y="8300300"/>
              <a:ext cx="103181"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22" name="Rectangle 86">
              <a:extLst>
                <a:ext uri="{FF2B5EF4-FFF2-40B4-BE49-F238E27FC236}">
                  <a16:creationId xmlns="" xmlns:a14="http://schemas.microsoft.com/office/drawing/2010/main" xmlns:a16="http://schemas.microsoft.com/office/drawing/2014/main" id="{4C7D5086-EC9B-40AE-BC25-CE466EFF2813}"/>
                </a:ext>
              </a:extLst>
            </p:cNvPr>
            <p:cNvSpPr>
              <a:spLocks/>
            </p:cNvSpPr>
            <p:nvPr/>
          </p:nvSpPr>
          <p:spPr bwMode="auto">
            <a:xfrm>
              <a:off x="10468938" y="8032007"/>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Yenda</a:t>
              </a:r>
            </a:p>
          </p:txBody>
        </p:sp>
        <p:sp>
          <p:nvSpPr>
            <p:cNvPr id="40023" name="Oval 87">
              <a:extLst>
                <a:ext uri="{FF2B5EF4-FFF2-40B4-BE49-F238E27FC236}">
                  <a16:creationId xmlns="" xmlns:a14="http://schemas.microsoft.com/office/drawing/2010/main" xmlns:a16="http://schemas.microsoft.com/office/drawing/2014/main" id="{67E80B5A-CBD4-4859-893E-1BD6F50E49DB}"/>
                </a:ext>
              </a:extLst>
            </p:cNvPr>
            <p:cNvSpPr>
              <a:spLocks/>
            </p:cNvSpPr>
            <p:nvPr/>
          </p:nvSpPr>
          <p:spPr bwMode="auto">
            <a:xfrm>
              <a:off x="11021355" y="8390791"/>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24" name="Rectangle 88">
              <a:extLst>
                <a:ext uri="{FF2B5EF4-FFF2-40B4-BE49-F238E27FC236}">
                  <a16:creationId xmlns="" xmlns:a14="http://schemas.microsoft.com/office/drawing/2010/main" xmlns:a16="http://schemas.microsoft.com/office/drawing/2014/main" id="{95E7FAE1-7586-49ED-A454-A60CC9BD1EF0}"/>
                </a:ext>
              </a:extLst>
            </p:cNvPr>
            <p:cNvSpPr>
              <a:spLocks/>
            </p:cNvSpPr>
            <p:nvPr/>
          </p:nvSpPr>
          <p:spPr bwMode="auto">
            <a:xfrm>
              <a:off x="9230762" y="8136784"/>
              <a:ext cx="1206428"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Ouyen</a:t>
              </a:r>
            </a:p>
          </p:txBody>
        </p:sp>
        <p:sp>
          <p:nvSpPr>
            <p:cNvPr id="40025" name="Oval 89">
              <a:extLst>
                <a:ext uri="{FF2B5EF4-FFF2-40B4-BE49-F238E27FC236}">
                  <a16:creationId xmlns="" xmlns:a14="http://schemas.microsoft.com/office/drawing/2010/main" xmlns:a16="http://schemas.microsoft.com/office/drawing/2014/main" id="{6A684A55-122B-4B93-85AA-AE2F4C96B444}"/>
                </a:ext>
              </a:extLst>
            </p:cNvPr>
            <p:cNvSpPr>
              <a:spLocks/>
            </p:cNvSpPr>
            <p:nvPr/>
          </p:nvSpPr>
          <p:spPr bwMode="auto">
            <a:xfrm>
              <a:off x="9781591" y="8495568"/>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26" name="Rectangle 90">
              <a:extLst>
                <a:ext uri="{FF2B5EF4-FFF2-40B4-BE49-F238E27FC236}">
                  <a16:creationId xmlns="" xmlns:a14="http://schemas.microsoft.com/office/drawing/2010/main" xmlns:a16="http://schemas.microsoft.com/office/drawing/2014/main" id="{DD2F2103-A202-4442-8E1B-0C302CB10FEF}"/>
                </a:ext>
              </a:extLst>
            </p:cNvPr>
            <p:cNvSpPr>
              <a:spLocks/>
            </p:cNvSpPr>
            <p:nvPr/>
          </p:nvSpPr>
          <p:spPr bwMode="auto">
            <a:xfrm>
              <a:off x="9606976" y="8601933"/>
              <a:ext cx="1204841"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Swan Hill</a:t>
              </a:r>
            </a:p>
          </p:txBody>
        </p:sp>
        <p:sp>
          <p:nvSpPr>
            <p:cNvPr id="40027" name="Oval 91">
              <a:extLst>
                <a:ext uri="{FF2B5EF4-FFF2-40B4-BE49-F238E27FC236}">
                  <a16:creationId xmlns="" xmlns:a14="http://schemas.microsoft.com/office/drawing/2010/main" xmlns:a16="http://schemas.microsoft.com/office/drawing/2014/main" id="{60AD4251-0B31-4CCB-A8DE-7B71C839C331}"/>
                </a:ext>
              </a:extLst>
            </p:cNvPr>
            <p:cNvSpPr>
              <a:spLocks/>
            </p:cNvSpPr>
            <p:nvPr/>
          </p:nvSpPr>
          <p:spPr bwMode="auto">
            <a:xfrm>
              <a:off x="10157807" y="8633684"/>
              <a:ext cx="103181"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28" name="Rectangle 92">
              <a:extLst>
                <a:ext uri="{FF2B5EF4-FFF2-40B4-BE49-F238E27FC236}">
                  <a16:creationId xmlns="" xmlns:a14="http://schemas.microsoft.com/office/drawing/2010/main" xmlns:a16="http://schemas.microsoft.com/office/drawing/2014/main" id="{BE5D501A-E386-4D21-BAD4-51878043A0B3}"/>
                </a:ext>
              </a:extLst>
            </p:cNvPr>
            <p:cNvSpPr>
              <a:spLocks/>
            </p:cNvSpPr>
            <p:nvPr/>
          </p:nvSpPr>
          <p:spPr bwMode="auto">
            <a:xfrm>
              <a:off x="11762673" y="9557632"/>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Orbost</a:t>
              </a:r>
            </a:p>
          </p:txBody>
        </p:sp>
        <p:sp>
          <p:nvSpPr>
            <p:cNvPr id="40029" name="Oval 93">
              <a:extLst>
                <a:ext uri="{FF2B5EF4-FFF2-40B4-BE49-F238E27FC236}">
                  <a16:creationId xmlns="" xmlns:a14="http://schemas.microsoft.com/office/drawing/2010/main" xmlns:a16="http://schemas.microsoft.com/office/drawing/2014/main" id="{437240EB-4627-4E55-9A8C-F9C2CDCA588B}"/>
                </a:ext>
              </a:extLst>
            </p:cNvPr>
            <p:cNvSpPr>
              <a:spLocks/>
            </p:cNvSpPr>
            <p:nvPr/>
          </p:nvSpPr>
          <p:spPr bwMode="auto">
            <a:xfrm>
              <a:off x="11638855" y="9724324"/>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30" name="Rectangle 94">
              <a:extLst>
                <a:ext uri="{FF2B5EF4-FFF2-40B4-BE49-F238E27FC236}">
                  <a16:creationId xmlns="" xmlns:a14="http://schemas.microsoft.com/office/drawing/2010/main" xmlns:a16="http://schemas.microsoft.com/office/drawing/2014/main" id="{BECDE254-D41C-406A-9783-20C53D1DEB32}"/>
                </a:ext>
              </a:extLst>
            </p:cNvPr>
            <p:cNvSpPr>
              <a:spLocks/>
            </p:cNvSpPr>
            <p:nvPr/>
          </p:nvSpPr>
          <p:spPr bwMode="auto">
            <a:xfrm>
              <a:off x="11356297" y="9717974"/>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Bairnsdale</a:t>
              </a:r>
            </a:p>
          </p:txBody>
        </p:sp>
        <p:sp>
          <p:nvSpPr>
            <p:cNvPr id="40031" name="Oval 95">
              <a:extLst>
                <a:ext uri="{FF2B5EF4-FFF2-40B4-BE49-F238E27FC236}">
                  <a16:creationId xmlns="" xmlns:a14="http://schemas.microsoft.com/office/drawing/2010/main" xmlns:a16="http://schemas.microsoft.com/office/drawing/2014/main" id="{D20F2D28-3DB6-4277-B6B0-9480E90EE9C1}"/>
                </a:ext>
              </a:extLst>
            </p:cNvPr>
            <p:cNvSpPr>
              <a:spLocks/>
            </p:cNvSpPr>
            <p:nvPr/>
          </p:nvSpPr>
          <p:spPr bwMode="auto">
            <a:xfrm>
              <a:off x="11232479" y="9884665"/>
              <a:ext cx="103182"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32" name="Rectangle 96">
              <a:extLst>
                <a:ext uri="{FF2B5EF4-FFF2-40B4-BE49-F238E27FC236}">
                  <a16:creationId xmlns="" xmlns:a14="http://schemas.microsoft.com/office/drawing/2010/main" xmlns:a16="http://schemas.microsoft.com/office/drawing/2014/main" id="{CEE7154C-538E-44FF-9F5D-CEDA59B1FB08}"/>
                </a:ext>
              </a:extLst>
            </p:cNvPr>
            <p:cNvSpPr>
              <a:spLocks/>
            </p:cNvSpPr>
            <p:nvPr/>
          </p:nvSpPr>
          <p:spPr bwMode="auto">
            <a:xfrm>
              <a:off x="10370519" y="9229012"/>
              <a:ext cx="1206428"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Beaufort</a:t>
              </a:r>
            </a:p>
          </p:txBody>
        </p:sp>
        <p:sp>
          <p:nvSpPr>
            <p:cNvPr id="40033" name="Oval 97">
              <a:extLst>
                <a:ext uri="{FF2B5EF4-FFF2-40B4-BE49-F238E27FC236}">
                  <a16:creationId xmlns="" xmlns:a14="http://schemas.microsoft.com/office/drawing/2010/main" xmlns:a16="http://schemas.microsoft.com/office/drawing/2014/main" id="{D02E551B-BC57-4D18-A928-033CFCA564AE}"/>
                </a:ext>
              </a:extLst>
            </p:cNvPr>
            <p:cNvSpPr>
              <a:spLocks/>
            </p:cNvSpPr>
            <p:nvPr/>
          </p:nvSpPr>
          <p:spPr bwMode="auto">
            <a:xfrm>
              <a:off x="10219715" y="9406816"/>
              <a:ext cx="101594"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34" name="Rectangle 98">
              <a:extLst>
                <a:ext uri="{FF2B5EF4-FFF2-40B4-BE49-F238E27FC236}">
                  <a16:creationId xmlns="" xmlns:a14="http://schemas.microsoft.com/office/drawing/2010/main" xmlns:a16="http://schemas.microsoft.com/office/drawing/2014/main" id="{DE4323F2-6ADB-4E03-AB53-500533F21742}"/>
                </a:ext>
              </a:extLst>
            </p:cNvPr>
            <p:cNvSpPr>
              <a:spLocks/>
            </p:cNvSpPr>
            <p:nvPr/>
          </p:nvSpPr>
          <p:spPr bwMode="auto">
            <a:xfrm>
              <a:off x="10353057" y="9906891"/>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Melbourne</a:t>
              </a:r>
            </a:p>
          </p:txBody>
        </p:sp>
        <p:sp>
          <p:nvSpPr>
            <p:cNvPr id="40035" name="Oval 99">
              <a:extLst>
                <a:ext uri="{FF2B5EF4-FFF2-40B4-BE49-F238E27FC236}">
                  <a16:creationId xmlns="" xmlns:a14="http://schemas.microsoft.com/office/drawing/2010/main" xmlns:a16="http://schemas.microsoft.com/office/drawing/2014/main" id="{95A79FD7-2BF5-4D35-A0B6-F6BAF154D8D0}"/>
                </a:ext>
              </a:extLst>
            </p:cNvPr>
            <p:cNvSpPr>
              <a:spLocks/>
            </p:cNvSpPr>
            <p:nvPr/>
          </p:nvSpPr>
          <p:spPr bwMode="auto">
            <a:xfrm>
              <a:off x="10643553" y="9816402"/>
              <a:ext cx="166677" cy="1666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36" name="Rectangle 100">
              <a:extLst>
                <a:ext uri="{FF2B5EF4-FFF2-40B4-BE49-F238E27FC236}">
                  <a16:creationId xmlns="" xmlns:a14="http://schemas.microsoft.com/office/drawing/2010/main" xmlns:a16="http://schemas.microsoft.com/office/drawing/2014/main" id="{9E4D0E5C-3D80-4A8C-8E2A-E2A2A6403465}"/>
                </a:ext>
              </a:extLst>
            </p:cNvPr>
            <p:cNvSpPr>
              <a:spLocks/>
            </p:cNvSpPr>
            <p:nvPr/>
          </p:nvSpPr>
          <p:spPr bwMode="auto">
            <a:xfrm>
              <a:off x="7798922" y="9417929"/>
              <a:ext cx="1560419"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Mount Gambier</a:t>
              </a:r>
            </a:p>
          </p:txBody>
        </p:sp>
        <p:sp>
          <p:nvSpPr>
            <p:cNvPr id="40037" name="Oval 101">
              <a:extLst>
                <a:ext uri="{FF2B5EF4-FFF2-40B4-BE49-F238E27FC236}">
                  <a16:creationId xmlns="" xmlns:a14="http://schemas.microsoft.com/office/drawing/2010/main" xmlns:a16="http://schemas.microsoft.com/office/drawing/2014/main" id="{5C7DF081-777A-4D18-8998-68412F20F864}"/>
                </a:ext>
              </a:extLst>
            </p:cNvPr>
            <p:cNvSpPr>
              <a:spLocks/>
            </p:cNvSpPr>
            <p:nvPr/>
          </p:nvSpPr>
          <p:spPr bwMode="auto">
            <a:xfrm>
              <a:off x="9367279" y="9597321"/>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38" name="Rectangle 102">
              <a:extLst>
                <a:ext uri="{FF2B5EF4-FFF2-40B4-BE49-F238E27FC236}">
                  <a16:creationId xmlns="" xmlns:a14="http://schemas.microsoft.com/office/drawing/2010/main" xmlns:a16="http://schemas.microsoft.com/office/drawing/2014/main" id="{71257977-ABD3-4536-87EC-D76E058F8E8A}"/>
                </a:ext>
              </a:extLst>
            </p:cNvPr>
            <p:cNvSpPr>
              <a:spLocks/>
            </p:cNvSpPr>
            <p:nvPr/>
          </p:nvSpPr>
          <p:spPr bwMode="auto">
            <a:xfrm>
              <a:off x="8165613" y="8960717"/>
              <a:ext cx="1562007"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Horsham</a:t>
              </a:r>
            </a:p>
          </p:txBody>
        </p:sp>
        <p:sp>
          <p:nvSpPr>
            <p:cNvPr id="40039" name="Oval 103">
              <a:extLst>
                <a:ext uri="{FF2B5EF4-FFF2-40B4-BE49-F238E27FC236}">
                  <a16:creationId xmlns="" xmlns:a14="http://schemas.microsoft.com/office/drawing/2010/main" xmlns:a16="http://schemas.microsoft.com/office/drawing/2014/main" id="{8B9857EB-FF65-46E5-872E-60CD024CA409}"/>
                </a:ext>
              </a:extLst>
            </p:cNvPr>
            <p:cNvSpPr>
              <a:spLocks/>
            </p:cNvSpPr>
            <p:nvPr/>
          </p:nvSpPr>
          <p:spPr bwMode="auto">
            <a:xfrm>
              <a:off x="9733969" y="9138522"/>
              <a:ext cx="103182"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40" name="Rectangle 104">
              <a:extLst>
                <a:ext uri="{FF2B5EF4-FFF2-40B4-BE49-F238E27FC236}">
                  <a16:creationId xmlns="" xmlns:a14="http://schemas.microsoft.com/office/drawing/2010/main" xmlns:a16="http://schemas.microsoft.com/office/drawing/2014/main" id="{35BD2C01-D9C1-4D90-9FB2-36309B44A462}"/>
                </a:ext>
              </a:extLst>
            </p:cNvPr>
            <p:cNvSpPr>
              <a:spLocks/>
            </p:cNvSpPr>
            <p:nvPr/>
          </p:nvSpPr>
          <p:spPr bwMode="auto">
            <a:xfrm>
              <a:off x="7792573" y="8711474"/>
              <a:ext cx="1560419"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Bordertown</a:t>
              </a:r>
            </a:p>
          </p:txBody>
        </p:sp>
        <p:sp>
          <p:nvSpPr>
            <p:cNvPr id="40041" name="Oval 105">
              <a:extLst>
                <a:ext uri="{FF2B5EF4-FFF2-40B4-BE49-F238E27FC236}">
                  <a16:creationId xmlns="" xmlns:a14="http://schemas.microsoft.com/office/drawing/2010/main" xmlns:a16="http://schemas.microsoft.com/office/drawing/2014/main" id="{B42CB58C-95D7-4DE8-AA23-3A0FB3D57A4D}"/>
                </a:ext>
              </a:extLst>
            </p:cNvPr>
            <p:cNvSpPr>
              <a:spLocks/>
            </p:cNvSpPr>
            <p:nvPr/>
          </p:nvSpPr>
          <p:spPr bwMode="auto">
            <a:xfrm>
              <a:off x="9360929" y="8890865"/>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42" name="Rectangle 106">
              <a:extLst>
                <a:ext uri="{FF2B5EF4-FFF2-40B4-BE49-F238E27FC236}">
                  <a16:creationId xmlns="" xmlns:a14="http://schemas.microsoft.com/office/drawing/2010/main" xmlns:a16="http://schemas.microsoft.com/office/drawing/2014/main" id="{101F1A29-FA8C-4749-8908-B8CCDB4DFDB0}"/>
                </a:ext>
              </a:extLst>
            </p:cNvPr>
            <p:cNvSpPr>
              <a:spLocks/>
            </p:cNvSpPr>
            <p:nvPr/>
          </p:nvSpPr>
          <p:spPr bwMode="auto">
            <a:xfrm>
              <a:off x="6819493" y="6663547"/>
              <a:ext cx="1560420"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Woomera</a:t>
              </a:r>
            </a:p>
          </p:txBody>
        </p:sp>
        <p:sp>
          <p:nvSpPr>
            <p:cNvPr id="40043" name="Oval 107">
              <a:extLst>
                <a:ext uri="{FF2B5EF4-FFF2-40B4-BE49-F238E27FC236}">
                  <a16:creationId xmlns="" xmlns:a14="http://schemas.microsoft.com/office/drawing/2010/main" xmlns:a16="http://schemas.microsoft.com/office/drawing/2014/main" id="{74F38806-36A3-46F1-B774-6481B15A51CD}"/>
                </a:ext>
              </a:extLst>
            </p:cNvPr>
            <p:cNvSpPr>
              <a:spLocks/>
            </p:cNvSpPr>
            <p:nvPr/>
          </p:nvSpPr>
          <p:spPr bwMode="auto">
            <a:xfrm>
              <a:off x="8387849" y="6842939"/>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44" name="Rectangle 108">
              <a:extLst>
                <a:ext uri="{FF2B5EF4-FFF2-40B4-BE49-F238E27FC236}">
                  <a16:creationId xmlns="" xmlns:a14="http://schemas.microsoft.com/office/drawing/2010/main" xmlns:a16="http://schemas.microsoft.com/office/drawing/2014/main" id="{647473DD-EB2C-4CE6-8856-75089D69D7DE}"/>
                </a:ext>
              </a:extLst>
            </p:cNvPr>
            <p:cNvSpPr>
              <a:spLocks/>
            </p:cNvSpPr>
            <p:nvPr/>
          </p:nvSpPr>
          <p:spPr bwMode="auto">
            <a:xfrm>
              <a:off x="5959119" y="6709585"/>
              <a:ext cx="1560420"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Maralinga</a:t>
              </a:r>
            </a:p>
          </p:txBody>
        </p:sp>
        <p:sp>
          <p:nvSpPr>
            <p:cNvPr id="40045" name="Oval 109">
              <a:extLst>
                <a:ext uri="{FF2B5EF4-FFF2-40B4-BE49-F238E27FC236}">
                  <a16:creationId xmlns="" xmlns:a14="http://schemas.microsoft.com/office/drawing/2010/main" xmlns:a16="http://schemas.microsoft.com/office/drawing/2014/main" id="{943B4242-9A47-4A11-AA9A-E52B7A9F4C69}"/>
                </a:ext>
              </a:extLst>
            </p:cNvPr>
            <p:cNvSpPr>
              <a:spLocks/>
            </p:cNvSpPr>
            <p:nvPr/>
          </p:nvSpPr>
          <p:spPr bwMode="auto">
            <a:xfrm>
              <a:off x="6687739" y="6692123"/>
              <a:ext cx="103181"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46" name="Rectangle 110">
              <a:extLst>
                <a:ext uri="{FF2B5EF4-FFF2-40B4-BE49-F238E27FC236}">
                  <a16:creationId xmlns="" xmlns:a14="http://schemas.microsoft.com/office/drawing/2010/main" xmlns:a16="http://schemas.microsoft.com/office/drawing/2014/main" id="{D8078E77-24E5-429B-B676-5E25B6A65F44}"/>
                </a:ext>
              </a:extLst>
            </p:cNvPr>
            <p:cNvSpPr>
              <a:spLocks/>
            </p:cNvSpPr>
            <p:nvPr/>
          </p:nvSpPr>
          <p:spPr bwMode="auto">
            <a:xfrm>
              <a:off x="8752952" y="7820863"/>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Port Pirie</a:t>
              </a:r>
            </a:p>
          </p:txBody>
        </p:sp>
        <p:sp>
          <p:nvSpPr>
            <p:cNvPr id="40047" name="Oval 111">
              <a:extLst>
                <a:ext uri="{FF2B5EF4-FFF2-40B4-BE49-F238E27FC236}">
                  <a16:creationId xmlns="" xmlns:a14="http://schemas.microsoft.com/office/drawing/2010/main" xmlns:a16="http://schemas.microsoft.com/office/drawing/2014/main" id="{EB9C3ABA-4509-4FF0-B488-C7166EFD902B}"/>
                </a:ext>
              </a:extLst>
            </p:cNvPr>
            <p:cNvSpPr>
              <a:spLocks/>
            </p:cNvSpPr>
            <p:nvPr/>
          </p:nvSpPr>
          <p:spPr bwMode="auto">
            <a:xfrm>
              <a:off x="8629135" y="7987556"/>
              <a:ext cx="103182"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48" name="Rectangle 112">
              <a:extLst>
                <a:ext uri="{FF2B5EF4-FFF2-40B4-BE49-F238E27FC236}">
                  <a16:creationId xmlns="" xmlns:a14="http://schemas.microsoft.com/office/drawing/2010/main" xmlns:a16="http://schemas.microsoft.com/office/drawing/2014/main" id="{AA490EA0-D7E9-4168-8259-2FF60A14C148}"/>
                </a:ext>
              </a:extLst>
            </p:cNvPr>
            <p:cNvSpPr>
              <a:spLocks/>
            </p:cNvSpPr>
            <p:nvPr/>
          </p:nvSpPr>
          <p:spPr bwMode="auto">
            <a:xfrm>
              <a:off x="7330637" y="7497005"/>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Port Augusta</a:t>
              </a:r>
            </a:p>
          </p:txBody>
        </p:sp>
        <p:sp>
          <p:nvSpPr>
            <p:cNvPr id="40049" name="Oval 113">
              <a:extLst>
                <a:ext uri="{FF2B5EF4-FFF2-40B4-BE49-F238E27FC236}">
                  <a16:creationId xmlns="" xmlns:a14="http://schemas.microsoft.com/office/drawing/2010/main" xmlns:a16="http://schemas.microsoft.com/office/drawing/2014/main" id="{0046CCCA-8B27-4077-9E09-DFA830115056}"/>
                </a:ext>
              </a:extLst>
            </p:cNvPr>
            <p:cNvSpPr>
              <a:spLocks/>
            </p:cNvSpPr>
            <p:nvPr/>
          </p:nvSpPr>
          <p:spPr bwMode="auto">
            <a:xfrm>
              <a:off x="8564052" y="7663697"/>
              <a:ext cx="103181"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50" name="Rectangle 114">
              <a:extLst>
                <a:ext uri="{FF2B5EF4-FFF2-40B4-BE49-F238E27FC236}">
                  <a16:creationId xmlns="" xmlns:a14="http://schemas.microsoft.com/office/drawing/2010/main" xmlns:a16="http://schemas.microsoft.com/office/drawing/2014/main" id="{85BE8C4E-2581-40B7-853F-9789C5FFFD4C}"/>
                </a:ext>
              </a:extLst>
            </p:cNvPr>
            <p:cNvSpPr>
              <a:spLocks/>
            </p:cNvSpPr>
            <p:nvPr/>
          </p:nvSpPr>
          <p:spPr bwMode="auto">
            <a:xfrm>
              <a:off x="7216344" y="7768475"/>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Whyalla</a:t>
              </a:r>
            </a:p>
          </p:txBody>
        </p:sp>
        <p:sp>
          <p:nvSpPr>
            <p:cNvPr id="40051" name="Oval 115">
              <a:extLst>
                <a:ext uri="{FF2B5EF4-FFF2-40B4-BE49-F238E27FC236}">
                  <a16:creationId xmlns="" xmlns:a14="http://schemas.microsoft.com/office/drawing/2010/main" xmlns:a16="http://schemas.microsoft.com/office/drawing/2014/main" id="{3C8789FB-816C-4314-A39E-38C3EE94D9CF}"/>
                </a:ext>
              </a:extLst>
            </p:cNvPr>
            <p:cNvSpPr>
              <a:spLocks/>
            </p:cNvSpPr>
            <p:nvPr/>
          </p:nvSpPr>
          <p:spPr bwMode="auto">
            <a:xfrm>
              <a:off x="8449759" y="7935166"/>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52" name="Rectangle 116">
              <a:extLst>
                <a:ext uri="{FF2B5EF4-FFF2-40B4-BE49-F238E27FC236}">
                  <a16:creationId xmlns="" xmlns:a14="http://schemas.microsoft.com/office/drawing/2010/main" xmlns:a16="http://schemas.microsoft.com/office/drawing/2014/main" id="{B17590FE-CCE1-4EDD-B26F-8EAA27801C37}"/>
                </a:ext>
              </a:extLst>
            </p:cNvPr>
            <p:cNvSpPr>
              <a:spLocks/>
            </p:cNvSpPr>
            <p:nvPr/>
          </p:nvSpPr>
          <p:spPr bwMode="auto">
            <a:xfrm>
              <a:off x="6824256" y="8316176"/>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Port Lincoln</a:t>
              </a:r>
            </a:p>
          </p:txBody>
        </p:sp>
        <p:sp>
          <p:nvSpPr>
            <p:cNvPr id="40053" name="Oval 117">
              <a:extLst>
                <a:ext uri="{FF2B5EF4-FFF2-40B4-BE49-F238E27FC236}">
                  <a16:creationId xmlns="" xmlns:a14="http://schemas.microsoft.com/office/drawing/2010/main" xmlns:a16="http://schemas.microsoft.com/office/drawing/2014/main" id="{D766E201-B784-4EA4-8CDE-01C236357E7C}"/>
                </a:ext>
              </a:extLst>
            </p:cNvPr>
            <p:cNvSpPr>
              <a:spLocks/>
            </p:cNvSpPr>
            <p:nvPr/>
          </p:nvSpPr>
          <p:spPr bwMode="auto">
            <a:xfrm>
              <a:off x="8057669" y="8481280"/>
              <a:ext cx="101594"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54" name="Rectangle 118">
              <a:extLst>
                <a:ext uri="{FF2B5EF4-FFF2-40B4-BE49-F238E27FC236}">
                  <a16:creationId xmlns="" xmlns:a14="http://schemas.microsoft.com/office/drawing/2010/main" xmlns:a16="http://schemas.microsoft.com/office/drawing/2014/main" id="{98CCBB54-6E51-48D8-9874-1115EA3808C2}"/>
                </a:ext>
              </a:extLst>
            </p:cNvPr>
            <p:cNvSpPr>
              <a:spLocks/>
            </p:cNvSpPr>
            <p:nvPr/>
          </p:nvSpPr>
          <p:spPr bwMode="auto">
            <a:xfrm>
              <a:off x="7630657" y="8462230"/>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Adelaide</a:t>
              </a:r>
            </a:p>
          </p:txBody>
        </p:sp>
        <p:sp>
          <p:nvSpPr>
            <p:cNvPr id="40055" name="Oval 119">
              <a:extLst>
                <a:ext uri="{FF2B5EF4-FFF2-40B4-BE49-F238E27FC236}">
                  <a16:creationId xmlns="" xmlns:a14="http://schemas.microsoft.com/office/drawing/2010/main" xmlns:a16="http://schemas.microsoft.com/office/drawing/2014/main" id="{AE616057-B56F-4399-9A01-FE59161890C7}"/>
                </a:ext>
              </a:extLst>
            </p:cNvPr>
            <p:cNvSpPr>
              <a:spLocks/>
            </p:cNvSpPr>
            <p:nvPr/>
          </p:nvSpPr>
          <p:spPr bwMode="auto">
            <a:xfrm>
              <a:off x="8803749" y="8498743"/>
              <a:ext cx="166678" cy="1666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56" name="Rectangle 120">
              <a:extLst>
                <a:ext uri="{FF2B5EF4-FFF2-40B4-BE49-F238E27FC236}">
                  <a16:creationId xmlns="" xmlns:a14="http://schemas.microsoft.com/office/drawing/2010/main" xmlns:a16="http://schemas.microsoft.com/office/drawing/2014/main" id="{6ED479E5-C2C0-46CA-80C9-0900ADB1721E}"/>
                </a:ext>
              </a:extLst>
            </p:cNvPr>
            <p:cNvSpPr>
              <a:spLocks/>
            </p:cNvSpPr>
            <p:nvPr/>
          </p:nvSpPr>
          <p:spPr bwMode="auto">
            <a:xfrm>
              <a:off x="11292801" y="10592708"/>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Bridport</a:t>
              </a:r>
            </a:p>
          </p:txBody>
        </p:sp>
        <p:sp>
          <p:nvSpPr>
            <p:cNvPr id="40057" name="Oval 121">
              <a:extLst>
                <a:ext uri="{FF2B5EF4-FFF2-40B4-BE49-F238E27FC236}">
                  <a16:creationId xmlns="" xmlns:a14="http://schemas.microsoft.com/office/drawing/2010/main" xmlns:a16="http://schemas.microsoft.com/office/drawing/2014/main" id="{BC405CF5-782D-49F4-AED1-CB14BACABFA0}"/>
                </a:ext>
              </a:extLst>
            </p:cNvPr>
            <p:cNvSpPr>
              <a:spLocks/>
            </p:cNvSpPr>
            <p:nvPr/>
          </p:nvSpPr>
          <p:spPr bwMode="auto">
            <a:xfrm>
              <a:off x="11170571" y="10759400"/>
              <a:ext cx="101594"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58" name="Rectangle 122">
              <a:extLst>
                <a:ext uri="{FF2B5EF4-FFF2-40B4-BE49-F238E27FC236}">
                  <a16:creationId xmlns="" xmlns:a14="http://schemas.microsoft.com/office/drawing/2010/main" xmlns:a16="http://schemas.microsoft.com/office/drawing/2014/main" id="{78898469-AA51-4F44-A76F-3D7062064087}"/>
                </a:ext>
              </a:extLst>
            </p:cNvPr>
            <p:cNvSpPr>
              <a:spLocks/>
            </p:cNvSpPr>
            <p:nvPr/>
          </p:nvSpPr>
          <p:spPr bwMode="auto">
            <a:xfrm>
              <a:off x="11268990" y="10854653"/>
              <a:ext cx="1206428"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Launceston</a:t>
              </a:r>
            </a:p>
          </p:txBody>
        </p:sp>
        <p:sp>
          <p:nvSpPr>
            <p:cNvPr id="40059" name="Oval 123">
              <a:extLst>
                <a:ext uri="{FF2B5EF4-FFF2-40B4-BE49-F238E27FC236}">
                  <a16:creationId xmlns="" xmlns:a14="http://schemas.microsoft.com/office/drawing/2010/main" xmlns:a16="http://schemas.microsoft.com/office/drawing/2014/main" id="{B5762EDC-0B8E-4AD0-96CA-7EA0C77EFA33}"/>
                </a:ext>
              </a:extLst>
            </p:cNvPr>
            <p:cNvSpPr>
              <a:spLocks/>
            </p:cNvSpPr>
            <p:nvPr/>
          </p:nvSpPr>
          <p:spPr bwMode="auto">
            <a:xfrm>
              <a:off x="11145173" y="11021344"/>
              <a:ext cx="103181"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60" name="Rectangle 124">
              <a:extLst>
                <a:ext uri="{FF2B5EF4-FFF2-40B4-BE49-F238E27FC236}">
                  <a16:creationId xmlns="" xmlns:a14="http://schemas.microsoft.com/office/drawing/2010/main" xmlns:a16="http://schemas.microsoft.com/office/drawing/2014/main" id="{FD81C86F-23C5-4548-A458-A28B13A79163}"/>
                </a:ext>
              </a:extLst>
            </p:cNvPr>
            <p:cNvSpPr>
              <a:spLocks/>
            </p:cNvSpPr>
            <p:nvPr/>
          </p:nvSpPr>
          <p:spPr bwMode="auto">
            <a:xfrm>
              <a:off x="11170571" y="11162636"/>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Oatlands</a:t>
              </a:r>
            </a:p>
          </p:txBody>
        </p:sp>
        <p:sp>
          <p:nvSpPr>
            <p:cNvPr id="40061" name="Oval 125">
              <a:extLst>
                <a:ext uri="{FF2B5EF4-FFF2-40B4-BE49-F238E27FC236}">
                  <a16:creationId xmlns="" xmlns:a14="http://schemas.microsoft.com/office/drawing/2010/main" xmlns:a16="http://schemas.microsoft.com/office/drawing/2014/main" id="{002F3633-BD52-41D6-9FAD-97CF28F9C16C}"/>
                </a:ext>
              </a:extLst>
            </p:cNvPr>
            <p:cNvSpPr>
              <a:spLocks/>
            </p:cNvSpPr>
            <p:nvPr/>
          </p:nvSpPr>
          <p:spPr bwMode="auto">
            <a:xfrm>
              <a:off x="11046754" y="11327740"/>
              <a:ext cx="103181"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62" name="Rectangle 126">
              <a:extLst>
                <a:ext uri="{FF2B5EF4-FFF2-40B4-BE49-F238E27FC236}">
                  <a16:creationId xmlns="" xmlns:a14="http://schemas.microsoft.com/office/drawing/2010/main" xmlns:a16="http://schemas.microsoft.com/office/drawing/2014/main" id="{50F39DD4-CDF2-43AC-91B9-9CDA443F0314}"/>
                </a:ext>
              </a:extLst>
            </p:cNvPr>
            <p:cNvSpPr>
              <a:spLocks/>
            </p:cNvSpPr>
            <p:nvPr/>
          </p:nvSpPr>
          <p:spPr bwMode="auto">
            <a:xfrm>
              <a:off x="11092788" y="11461093"/>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Hobart</a:t>
              </a:r>
            </a:p>
          </p:txBody>
        </p:sp>
        <p:sp>
          <p:nvSpPr>
            <p:cNvPr id="40063" name="Oval 127">
              <a:extLst>
                <a:ext uri="{FF2B5EF4-FFF2-40B4-BE49-F238E27FC236}">
                  <a16:creationId xmlns="" xmlns:a14="http://schemas.microsoft.com/office/drawing/2010/main" xmlns:a16="http://schemas.microsoft.com/office/drawing/2014/main" id="{A3FD742F-95A2-4A21-8F9D-916D3D9E86B2}"/>
                </a:ext>
              </a:extLst>
            </p:cNvPr>
            <p:cNvSpPr>
              <a:spLocks/>
            </p:cNvSpPr>
            <p:nvPr/>
          </p:nvSpPr>
          <p:spPr bwMode="auto">
            <a:xfrm>
              <a:off x="10968970" y="11626197"/>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64" name="Rectangle 128">
              <a:extLst>
                <a:ext uri="{FF2B5EF4-FFF2-40B4-BE49-F238E27FC236}">
                  <a16:creationId xmlns="" xmlns:a14="http://schemas.microsoft.com/office/drawing/2010/main" xmlns:a16="http://schemas.microsoft.com/office/drawing/2014/main" id="{B34B6989-01EE-48E2-B95E-715D55EB8E3F}"/>
                </a:ext>
              </a:extLst>
            </p:cNvPr>
            <p:cNvSpPr>
              <a:spLocks/>
            </p:cNvSpPr>
            <p:nvPr/>
          </p:nvSpPr>
          <p:spPr bwMode="auto">
            <a:xfrm>
              <a:off x="9164091" y="10557782"/>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Smithton</a:t>
              </a:r>
            </a:p>
          </p:txBody>
        </p:sp>
        <p:sp>
          <p:nvSpPr>
            <p:cNvPr id="40065" name="Oval 129">
              <a:extLst>
                <a:ext uri="{FF2B5EF4-FFF2-40B4-BE49-F238E27FC236}">
                  <a16:creationId xmlns="" xmlns:a14="http://schemas.microsoft.com/office/drawing/2010/main" xmlns:a16="http://schemas.microsoft.com/office/drawing/2014/main" id="{FD719644-DFCE-4316-B746-CE770398C4D5}"/>
                </a:ext>
              </a:extLst>
            </p:cNvPr>
            <p:cNvSpPr>
              <a:spLocks/>
            </p:cNvSpPr>
            <p:nvPr/>
          </p:nvSpPr>
          <p:spPr bwMode="auto">
            <a:xfrm>
              <a:off x="10381630" y="10724474"/>
              <a:ext cx="101594"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66" name="Rectangle 130">
              <a:extLst>
                <a:ext uri="{FF2B5EF4-FFF2-40B4-BE49-F238E27FC236}">
                  <a16:creationId xmlns="" xmlns:a14="http://schemas.microsoft.com/office/drawing/2010/main" xmlns:a16="http://schemas.microsoft.com/office/drawing/2014/main" id="{20923398-FB0B-45F2-A85A-F74BAFA65857}"/>
                </a:ext>
              </a:extLst>
            </p:cNvPr>
            <p:cNvSpPr>
              <a:spLocks/>
            </p:cNvSpPr>
            <p:nvPr/>
          </p:nvSpPr>
          <p:spPr bwMode="auto">
            <a:xfrm>
              <a:off x="9243461" y="10800676"/>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Savage River</a:t>
              </a:r>
            </a:p>
          </p:txBody>
        </p:sp>
        <p:sp>
          <p:nvSpPr>
            <p:cNvPr id="40067" name="Oval 131">
              <a:extLst>
                <a:ext uri="{FF2B5EF4-FFF2-40B4-BE49-F238E27FC236}">
                  <a16:creationId xmlns="" xmlns:a14="http://schemas.microsoft.com/office/drawing/2010/main" xmlns:a16="http://schemas.microsoft.com/office/drawing/2014/main" id="{4FE1492A-BF28-4398-86F9-AEE0D5986A5F}"/>
                </a:ext>
              </a:extLst>
            </p:cNvPr>
            <p:cNvSpPr>
              <a:spLocks/>
            </p:cNvSpPr>
            <p:nvPr/>
          </p:nvSpPr>
          <p:spPr bwMode="auto">
            <a:xfrm>
              <a:off x="10461001" y="10967368"/>
              <a:ext cx="103182"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68" name="Rectangle 132">
              <a:extLst>
                <a:ext uri="{FF2B5EF4-FFF2-40B4-BE49-F238E27FC236}">
                  <a16:creationId xmlns="" xmlns:a14="http://schemas.microsoft.com/office/drawing/2010/main" xmlns:a16="http://schemas.microsoft.com/office/drawing/2014/main" id="{199C462A-6277-4CA2-A3F0-E8B03355894F}"/>
                </a:ext>
              </a:extLst>
            </p:cNvPr>
            <p:cNvSpPr>
              <a:spLocks/>
            </p:cNvSpPr>
            <p:nvPr/>
          </p:nvSpPr>
          <p:spPr bwMode="auto">
            <a:xfrm>
              <a:off x="9256160" y="11107071"/>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Strahan</a:t>
              </a:r>
            </a:p>
          </p:txBody>
        </p:sp>
        <p:sp>
          <p:nvSpPr>
            <p:cNvPr id="40069" name="Oval 133">
              <a:extLst>
                <a:ext uri="{FF2B5EF4-FFF2-40B4-BE49-F238E27FC236}">
                  <a16:creationId xmlns="" xmlns:a14="http://schemas.microsoft.com/office/drawing/2010/main" xmlns:a16="http://schemas.microsoft.com/office/drawing/2014/main" id="{157B3042-4704-43DB-9AB5-62872D80754C}"/>
                </a:ext>
              </a:extLst>
            </p:cNvPr>
            <p:cNvSpPr>
              <a:spLocks/>
            </p:cNvSpPr>
            <p:nvPr/>
          </p:nvSpPr>
          <p:spPr bwMode="auto">
            <a:xfrm>
              <a:off x="10473700" y="11273763"/>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70" name="Rectangle 134">
              <a:extLst>
                <a:ext uri="{FF2B5EF4-FFF2-40B4-BE49-F238E27FC236}">
                  <a16:creationId xmlns="" xmlns:a14="http://schemas.microsoft.com/office/drawing/2010/main" xmlns:a16="http://schemas.microsoft.com/office/drawing/2014/main" id="{A6A2360C-E610-47F3-B2E8-D23E74BBBC03}"/>
                </a:ext>
              </a:extLst>
            </p:cNvPr>
            <p:cNvSpPr>
              <a:spLocks/>
            </p:cNvSpPr>
            <p:nvPr/>
          </p:nvSpPr>
          <p:spPr bwMode="auto">
            <a:xfrm>
              <a:off x="7041730" y="4004417"/>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Alice Springs</a:t>
              </a:r>
            </a:p>
          </p:txBody>
        </p:sp>
        <p:sp>
          <p:nvSpPr>
            <p:cNvPr id="40071" name="Oval 135">
              <a:extLst>
                <a:ext uri="{FF2B5EF4-FFF2-40B4-BE49-F238E27FC236}">
                  <a16:creationId xmlns="" xmlns:a14="http://schemas.microsoft.com/office/drawing/2010/main" xmlns:a16="http://schemas.microsoft.com/office/drawing/2014/main" id="{557E18A2-D4C8-4837-BE92-3F31D7CE0860}"/>
                </a:ext>
              </a:extLst>
            </p:cNvPr>
            <p:cNvSpPr>
              <a:spLocks/>
            </p:cNvSpPr>
            <p:nvPr/>
          </p:nvSpPr>
          <p:spPr bwMode="auto">
            <a:xfrm>
              <a:off x="7592560" y="4383840"/>
              <a:ext cx="103181"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72" name="Rectangle 136">
              <a:extLst>
                <a:ext uri="{FF2B5EF4-FFF2-40B4-BE49-F238E27FC236}">
                  <a16:creationId xmlns="" xmlns:a14="http://schemas.microsoft.com/office/drawing/2010/main" xmlns:a16="http://schemas.microsoft.com/office/drawing/2014/main" id="{DB353AD7-1D83-4055-97B9-81417A852CC7}"/>
                </a:ext>
              </a:extLst>
            </p:cNvPr>
            <p:cNvSpPr>
              <a:spLocks/>
            </p:cNvSpPr>
            <p:nvPr/>
          </p:nvSpPr>
          <p:spPr bwMode="auto">
            <a:xfrm>
              <a:off x="7051254" y="1265911"/>
              <a:ext cx="1206428"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Birdum</a:t>
              </a:r>
            </a:p>
          </p:txBody>
        </p:sp>
        <p:sp>
          <p:nvSpPr>
            <p:cNvPr id="40073" name="Oval 137">
              <a:extLst>
                <a:ext uri="{FF2B5EF4-FFF2-40B4-BE49-F238E27FC236}">
                  <a16:creationId xmlns="" xmlns:a14="http://schemas.microsoft.com/office/drawing/2010/main" xmlns:a16="http://schemas.microsoft.com/office/drawing/2014/main" id="{11546490-B71E-44A3-8196-6DCA96E63DDC}"/>
                </a:ext>
              </a:extLst>
            </p:cNvPr>
            <p:cNvSpPr>
              <a:spLocks/>
            </p:cNvSpPr>
            <p:nvPr/>
          </p:nvSpPr>
          <p:spPr bwMode="auto">
            <a:xfrm>
              <a:off x="7603671" y="1645333"/>
              <a:ext cx="101594"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74" name="Rectangle 138">
              <a:extLst>
                <a:ext uri="{FF2B5EF4-FFF2-40B4-BE49-F238E27FC236}">
                  <a16:creationId xmlns="" xmlns:a14="http://schemas.microsoft.com/office/drawing/2010/main" xmlns:a16="http://schemas.microsoft.com/office/drawing/2014/main" id="{1CEEDD19-68FB-4736-B033-62A1E0D742D8}"/>
                </a:ext>
              </a:extLst>
            </p:cNvPr>
            <p:cNvSpPr>
              <a:spLocks/>
            </p:cNvSpPr>
            <p:nvPr/>
          </p:nvSpPr>
          <p:spPr bwMode="auto">
            <a:xfrm>
              <a:off x="6430579" y="-16821"/>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Darwin</a:t>
              </a:r>
            </a:p>
          </p:txBody>
        </p:sp>
        <p:sp>
          <p:nvSpPr>
            <p:cNvPr id="40075" name="Oval 139">
              <a:extLst>
                <a:ext uri="{FF2B5EF4-FFF2-40B4-BE49-F238E27FC236}">
                  <a16:creationId xmlns="" xmlns:a14="http://schemas.microsoft.com/office/drawing/2010/main" xmlns:a16="http://schemas.microsoft.com/office/drawing/2014/main" id="{4DC0E8D1-6FF1-4CB4-9FCD-704937D49E4E}"/>
                </a:ext>
              </a:extLst>
            </p:cNvPr>
            <p:cNvSpPr>
              <a:spLocks/>
            </p:cNvSpPr>
            <p:nvPr/>
          </p:nvSpPr>
          <p:spPr bwMode="auto">
            <a:xfrm>
              <a:off x="6982996" y="362601"/>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76" name="Rectangle 140">
              <a:extLst>
                <a:ext uri="{FF2B5EF4-FFF2-40B4-BE49-F238E27FC236}">
                  <a16:creationId xmlns="" xmlns:a14="http://schemas.microsoft.com/office/drawing/2010/main" xmlns:a16="http://schemas.microsoft.com/office/drawing/2014/main" id="{A2DCA81C-A06D-4A4F-8195-FA478A9D62E5}"/>
                </a:ext>
              </a:extLst>
            </p:cNvPr>
            <p:cNvSpPr>
              <a:spLocks/>
            </p:cNvSpPr>
            <p:nvPr/>
          </p:nvSpPr>
          <p:spPr bwMode="auto">
            <a:xfrm>
              <a:off x="2897015" y="2096194"/>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Derby</a:t>
              </a:r>
            </a:p>
          </p:txBody>
        </p:sp>
        <p:sp>
          <p:nvSpPr>
            <p:cNvPr id="40077" name="Oval 141">
              <a:extLst>
                <a:ext uri="{FF2B5EF4-FFF2-40B4-BE49-F238E27FC236}">
                  <a16:creationId xmlns="" xmlns:a14="http://schemas.microsoft.com/office/drawing/2010/main" xmlns:a16="http://schemas.microsoft.com/office/drawing/2014/main" id="{AB6936BC-E97D-4B17-A25F-C6F14128824E}"/>
                </a:ext>
              </a:extLst>
            </p:cNvPr>
            <p:cNvSpPr>
              <a:spLocks/>
            </p:cNvSpPr>
            <p:nvPr/>
          </p:nvSpPr>
          <p:spPr bwMode="auto">
            <a:xfrm>
              <a:off x="4154240" y="2262886"/>
              <a:ext cx="103181"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78" name="Rectangle 142">
              <a:extLst>
                <a:ext uri="{FF2B5EF4-FFF2-40B4-BE49-F238E27FC236}">
                  <a16:creationId xmlns="" xmlns:a14="http://schemas.microsoft.com/office/drawing/2010/main" xmlns:a16="http://schemas.microsoft.com/office/drawing/2014/main" id="{D0BD01E0-E1E6-4D52-BC0F-EF7197FF5581}"/>
                </a:ext>
              </a:extLst>
            </p:cNvPr>
            <p:cNvSpPr>
              <a:spLocks/>
            </p:cNvSpPr>
            <p:nvPr/>
          </p:nvSpPr>
          <p:spPr bwMode="auto">
            <a:xfrm>
              <a:off x="2443017" y="2421640"/>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Broome</a:t>
              </a:r>
            </a:p>
          </p:txBody>
        </p:sp>
        <p:sp>
          <p:nvSpPr>
            <p:cNvPr id="40079" name="Oval 143">
              <a:extLst>
                <a:ext uri="{FF2B5EF4-FFF2-40B4-BE49-F238E27FC236}">
                  <a16:creationId xmlns="" xmlns:a14="http://schemas.microsoft.com/office/drawing/2010/main" xmlns:a16="http://schemas.microsoft.com/office/drawing/2014/main" id="{AB5AA5D3-879F-4654-80BA-C1BA7CEFA900}"/>
                </a:ext>
              </a:extLst>
            </p:cNvPr>
            <p:cNvSpPr>
              <a:spLocks/>
            </p:cNvSpPr>
            <p:nvPr/>
          </p:nvSpPr>
          <p:spPr bwMode="auto">
            <a:xfrm>
              <a:off x="3701829" y="2586745"/>
              <a:ext cx="101594"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80" name="Rectangle 144">
              <a:extLst>
                <a:ext uri="{FF2B5EF4-FFF2-40B4-BE49-F238E27FC236}">
                  <a16:creationId xmlns="" xmlns:a14="http://schemas.microsoft.com/office/drawing/2010/main" xmlns:a16="http://schemas.microsoft.com/office/drawing/2014/main" id="{8F4B5A9C-CD2F-4735-871F-7D5A39E57C41}"/>
                </a:ext>
              </a:extLst>
            </p:cNvPr>
            <p:cNvSpPr>
              <a:spLocks/>
            </p:cNvSpPr>
            <p:nvPr/>
          </p:nvSpPr>
          <p:spPr bwMode="auto">
            <a:xfrm>
              <a:off x="817514" y="3526568"/>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Dampier</a:t>
              </a:r>
            </a:p>
          </p:txBody>
        </p:sp>
        <p:sp>
          <p:nvSpPr>
            <p:cNvPr id="40081" name="Oval 145">
              <a:extLst>
                <a:ext uri="{FF2B5EF4-FFF2-40B4-BE49-F238E27FC236}">
                  <a16:creationId xmlns="" xmlns:a14="http://schemas.microsoft.com/office/drawing/2010/main" xmlns:a16="http://schemas.microsoft.com/office/drawing/2014/main" id="{A783A438-AC48-44D3-8A79-516D0E59F60C}"/>
                </a:ext>
              </a:extLst>
            </p:cNvPr>
            <p:cNvSpPr>
              <a:spLocks/>
            </p:cNvSpPr>
            <p:nvPr/>
          </p:nvSpPr>
          <p:spPr bwMode="auto">
            <a:xfrm>
              <a:off x="2074739" y="3691672"/>
              <a:ext cx="103181"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82" name="Rectangle 146">
              <a:extLst>
                <a:ext uri="{FF2B5EF4-FFF2-40B4-BE49-F238E27FC236}">
                  <a16:creationId xmlns="" xmlns:a14="http://schemas.microsoft.com/office/drawing/2010/main" xmlns:a16="http://schemas.microsoft.com/office/drawing/2014/main" id="{7467D0F1-B085-42DC-80A9-B7ED1B311AD9}"/>
                </a:ext>
              </a:extLst>
            </p:cNvPr>
            <p:cNvSpPr>
              <a:spLocks/>
            </p:cNvSpPr>
            <p:nvPr/>
          </p:nvSpPr>
          <p:spPr bwMode="auto">
            <a:xfrm>
              <a:off x="0" y="4144121"/>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Exmouth</a:t>
              </a:r>
            </a:p>
          </p:txBody>
        </p:sp>
        <p:sp>
          <p:nvSpPr>
            <p:cNvPr id="40083" name="Oval 147">
              <a:extLst>
                <a:ext uri="{FF2B5EF4-FFF2-40B4-BE49-F238E27FC236}">
                  <a16:creationId xmlns="" xmlns:a14="http://schemas.microsoft.com/office/drawing/2010/main" xmlns:a16="http://schemas.microsoft.com/office/drawing/2014/main" id="{304725BF-D91A-41A5-AFC5-B7FB6953C405}"/>
                </a:ext>
              </a:extLst>
            </p:cNvPr>
            <p:cNvSpPr>
              <a:spLocks/>
            </p:cNvSpPr>
            <p:nvPr/>
          </p:nvSpPr>
          <p:spPr bwMode="auto">
            <a:xfrm>
              <a:off x="1257225" y="4310813"/>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84" name="Rectangle 148">
              <a:extLst>
                <a:ext uri="{FF2B5EF4-FFF2-40B4-BE49-F238E27FC236}">
                  <a16:creationId xmlns="" xmlns:a14="http://schemas.microsoft.com/office/drawing/2010/main" xmlns:a16="http://schemas.microsoft.com/office/drawing/2014/main" id="{1B137139-734B-43E8-89A3-507A47279642}"/>
                </a:ext>
              </a:extLst>
            </p:cNvPr>
            <p:cNvSpPr>
              <a:spLocks/>
            </p:cNvSpPr>
            <p:nvPr/>
          </p:nvSpPr>
          <p:spPr bwMode="auto">
            <a:xfrm>
              <a:off x="2777959" y="3320188"/>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Wedgefield</a:t>
              </a:r>
            </a:p>
          </p:txBody>
        </p:sp>
        <p:sp>
          <p:nvSpPr>
            <p:cNvPr id="40085" name="Oval 149">
              <a:extLst>
                <a:ext uri="{FF2B5EF4-FFF2-40B4-BE49-F238E27FC236}">
                  <a16:creationId xmlns="" xmlns:a14="http://schemas.microsoft.com/office/drawing/2010/main" xmlns:a16="http://schemas.microsoft.com/office/drawing/2014/main" id="{0C3C8679-D470-4146-B021-FD2EA250EB3F}"/>
                </a:ext>
              </a:extLst>
            </p:cNvPr>
            <p:cNvSpPr>
              <a:spLocks/>
            </p:cNvSpPr>
            <p:nvPr/>
          </p:nvSpPr>
          <p:spPr bwMode="auto">
            <a:xfrm>
              <a:off x="2655729" y="3486879"/>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86" name="Rectangle 150">
              <a:extLst>
                <a:ext uri="{FF2B5EF4-FFF2-40B4-BE49-F238E27FC236}">
                  <a16:creationId xmlns="" xmlns:a14="http://schemas.microsoft.com/office/drawing/2010/main" xmlns:a16="http://schemas.microsoft.com/office/drawing/2014/main" id="{AC335D4C-C3EC-4CB1-B06F-9AD1DE9D7145}"/>
                </a:ext>
              </a:extLst>
            </p:cNvPr>
            <p:cNvSpPr>
              <a:spLocks/>
            </p:cNvSpPr>
            <p:nvPr/>
          </p:nvSpPr>
          <p:spPr bwMode="auto">
            <a:xfrm>
              <a:off x="2755735" y="3932978"/>
              <a:ext cx="1584230"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Wittenoom Gorge</a:t>
              </a:r>
            </a:p>
          </p:txBody>
        </p:sp>
        <p:sp>
          <p:nvSpPr>
            <p:cNvPr id="40087" name="Oval 151">
              <a:extLst>
                <a:ext uri="{FF2B5EF4-FFF2-40B4-BE49-F238E27FC236}">
                  <a16:creationId xmlns="" xmlns:a14="http://schemas.microsoft.com/office/drawing/2010/main" xmlns:a16="http://schemas.microsoft.com/office/drawing/2014/main" id="{9271C518-DF51-47E2-8913-3C2F50E1A8B6}"/>
                </a:ext>
              </a:extLst>
            </p:cNvPr>
            <p:cNvSpPr>
              <a:spLocks/>
            </p:cNvSpPr>
            <p:nvPr/>
          </p:nvSpPr>
          <p:spPr bwMode="auto">
            <a:xfrm>
              <a:off x="2631918" y="4099670"/>
              <a:ext cx="103182"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88" name="Rectangle 152">
              <a:extLst>
                <a:ext uri="{FF2B5EF4-FFF2-40B4-BE49-F238E27FC236}">
                  <a16:creationId xmlns="" xmlns:a14="http://schemas.microsoft.com/office/drawing/2010/main" xmlns:a16="http://schemas.microsoft.com/office/drawing/2014/main" id="{334EF8FE-A2EF-474D-BF7E-60931B4C1F69}"/>
                </a:ext>
              </a:extLst>
            </p:cNvPr>
            <p:cNvSpPr>
              <a:spLocks/>
            </p:cNvSpPr>
            <p:nvPr/>
          </p:nvSpPr>
          <p:spPr bwMode="auto">
            <a:xfrm>
              <a:off x="3236720" y="4306050"/>
              <a:ext cx="1585817"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Newman</a:t>
              </a:r>
            </a:p>
          </p:txBody>
        </p:sp>
        <p:sp>
          <p:nvSpPr>
            <p:cNvPr id="40089" name="Oval 153">
              <a:extLst>
                <a:ext uri="{FF2B5EF4-FFF2-40B4-BE49-F238E27FC236}">
                  <a16:creationId xmlns="" xmlns:a14="http://schemas.microsoft.com/office/drawing/2010/main" xmlns:a16="http://schemas.microsoft.com/office/drawing/2014/main" id="{035B339B-7CD5-40C0-BA50-C4ECEBBFE25C}"/>
                </a:ext>
              </a:extLst>
            </p:cNvPr>
            <p:cNvSpPr>
              <a:spLocks/>
            </p:cNvSpPr>
            <p:nvPr/>
          </p:nvSpPr>
          <p:spPr bwMode="auto">
            <a:xfrm>
              <a:off x="3114489" y="4472742"/>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90" name="Rectangle 154">
              <a:extLst>
                <a:ext uri="{FF2B5EF4-FFF2-40B4-BE49-F238E27FC236}">
                  <a16:creationId xmlns="" xmlns:a14="http://schemas.microsoft.com/office/drawing/2010/main" xmlns:a16="http://schemas.microsoft.com/office/drawing/2014/main" id="{C70A0672-F010-44C4-8932-C3B546D32EF8}"/>
                </a:ext>
              </a:extLst>
            </p:cNvPr>
            <p:cNvSpPr>
              <a:spLocks/>
            </p:cNvSpPr>
            <p:nvPr/>
          </p:nvSpPr>
          <p:spPr bwMode="auto">
            <a:xfrm>
              <a:off x="1201666" y="4140946"/>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Tom Price</a:t>
              </a:r>
            </a:p>
          </p:txBody>
        </p:sp>
        <p:sp>
          <p:nvSpPr>
            <p:cNvPr id="40091" name="Oval 155">
              <a:extLst>
                <a:ext uri="{FF2B5EF4-FFF2-40B4-BE49-F238E27FC236}">
                  <a16:creationId xmlns="" xmlns:a14="http://schemas.microsoft.com/office/drawing/2010/main" xmlns:a16="http://schemas.microsoft.com/office/drawing/2014/main" id="{D7D85F8F-11E4-4930-A125-23B89788BB1A}"/>
                </a:ext>
              </a:extLst>
            </p:cNvPr>
            <p:cNvSpPr>
              <a:spLocks/>
            </p:cNvSpPr>
            <p:nvPr/>
          </p:nvSpPr>
          <p:spPr bwMode="auto">
            <a:xfrm>
              <a:off x="2458891" y="4307638"/>
              <a:ext cx="103181"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92" name="Rectangle 156">
              <a:extLst>
                <a:ext uri="{FF2B5EF4-FFF2-40B4-BE49-F238E27FC236}">
                  <a16:creationId xmlns="" xmlns:a14="http://schemas.microsoft.com/office/drawing/2010/main" xmlns:a16="http://schemas.microsoft.com/office/drawing/2014/main" id="{271F8328-CE7F-4BB8-95C3-15C7409809A0}"/>
                </a:ext>
              </a:extLst>
            </p:cNvPr>
            <p:cNvSpPr>
              <a:spLocks/>
            </p:cNvSpPr>
            <p:nvPr/>
          </p:nvSpPr>
          <p:spPr bwMode="auto">
            <a:xfrm>
              <a:off x="400026" y="6361915"/>
              <a:ext cx="1206428" cy="436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Geraldton</a:t>
              </a:r>
            </a:p>
          </p:txBody>
        </p:sp>
        <p:sp>
          <p:nvSpPr>
            <p:cNvPr id="40093" name="Oval 157">
              <a:extLst>
                <a:ext uri="{FF2B5EF4-FFF2-40B4-BE49-F238E27FC236}">
                  <a16:creationId xmlns="" xmlns:a14="http://schemas.microsoft.com/office/drawing/2010/main" xmlns:a16="http://schemas.microsoft.com/office/drawing/2014/main" id="{1E2B4F9B-C173-4A89-BCB1-979A4C0C72A6}"/>
                </a:ext>
              </a:extLst>
            </p:cNvPr>
            <p:cNvSpPr>
              <a:spLocks/>
            </p:cNvSpPr>
            <p:nvPr/>
          </p:nvSpPr>
          <p:spPr bwMode="auto">
            <a:xfrm>
              <a:off x="1658839" y="6528606"/>
              <a:ext cx="101594"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94" name="Rectangle 158">
              <a:extLst>
                <a:ext uri="{FF2B5EF4-FFF2-40B4-BE49-F238E27FC236}">
                  <a16:creationId xmlns="" xmlns:a14="http://schemas.microsoft.com/office/drawing/2010/main" xmlns:a16="http://schemas.microsoft.com/office/drawing/2014/main" id="{8615D84F-9FBA-4CA7-9182-2A6104463596}"/>
                </a:ext>
              </a:extLst>
            </p:cNvPr>
            <p:cNvSpPr>
              <a:spLocks/>
            </p:cNvSpPr>
            <p:nvPr/>
          </p:nvSpPr>
          <p:spPr bwMode="auto">
            <a:xfrm>
              <a:off x="4062171" y="6868339"/>
              <a:ext cx="1204840"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Kalgoorlie</a:t>
              </a:r>
            </a:p>
          </p:txBody>
        </p:sp>
        <p:sp>
          <p:nvSpPr>
            <p:cNvPr id="40095" name="Oval 159">
              <a:extLst>
                <a:ext uri="{FF2B5EF4-FFF2-40B4-BE49-F238E27FC236}">
                  <a16:creationId xmlns="" xmlns:a14="http://schemas.microsoft.com/office/drawing/2010/main" xmlns:a16="http://schemas.microsoft.com/office/drawing/2014/main" id="{1C332AAF-BA13-48A9-965A-FE64456337E7}"/>
                </a:ext>
              </a:extLst>
            </p:cNvPr>
            <p:cNvSpPr>
              <a:spLocks/>
            </p:cNvSpPr>
            <p:nvPr/>
          </p:nvSpPr>
          <p:spPr bwMode="auto">
            <a:xfrm>
              <a:off x="3930415" y="7035032"/>
              <a:ext cx="101594"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96" name="Rectangle 160">
              <a:extLst>
                <a:ext uri="{FF2B5EF4-FFF2-40B4-BE49-F238E27FC236}">
                  <a16:creationId xmlns="" xmlns:a14="http://schemas.microsoft.com/office/drawing/2010/main" xmlns:a16="http://schemas.microsoft.com/office/drawing/2014/main" id="{2AA153A3-A896-49F2-9046-14737C4C8A5F}"/>
                </a:ext>
              </a:extLst>
            </p:cNvPr>
            <p:cNvSpPr>
              <a:spLocks/>
            </p:cNvSpPr>
            <p:nvPr/>
          </p:nvSpPr>
          <p:spPr bwMode="auto">
            <a:xfrm>
              <a:off x="4208212" y="7411278"/>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Norseman</a:t>
              </a:r>
            </a:p>
          </p:txBody>
        </p:sp>
        <p:sp>
          <p:nvSpPr>
            <p:cNvPr id="40097" name="Oval 161">
              <a:extLst>
                <a:ext uri="{FF2B5EF4-FFF2-40B4-BE49-F238E27FC236}">
                  <a16:creationId xmlns="" xmlns:a14="http://schemas.microsoft.com/office/drawing/2010/main" xmlns:a16="http://schemas.microsoft.com/office/drawing/2014/main" id="{BB1C86DA-EF48-4430-9530-1C55347FFB22}"/>
                </a:ext>
              </a:extLst>
            </p:cNvPr>
            <p:cNvSpPr>
              <a:spLocks/>
            </p:cNvSpPr>
            <p:nvPr/>
          </p:nvSpPr>
          <p:spPr bwMode="auto">
            <a:xfrm>
              <a:off x="4076457" y="7577970"/>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098" name="Rectangle 162">
              <a:extLst>
                <a:ext uri="{FF2B5EF4-FFF2-40B4-BE49-F238E27FC236}">
                  <a16:creationId xmlns="" xmlns:a14="http://schemas.microsoft.com/office/drawing/2010/main" xmlns:a16="http://schemas.microsoft.com/office/drawing/2014/main" id="{36576AD9-8FA4-459C-84CD-3B5E4BBD4DDE}"/>
                </a:ext>
              </a:extLst>
            </p:cNvPr>
            <p:cNvSpPr>
              <a:spLocks/>
            </p:cNvSpPr>
            <p:nvPr/>
          </p:nvSpPr>
          <p:spPr bwMode="auto">
            <a:xfrm>
              <a:off x="2912889" y="8130434"/>
              <a:ext cx="1204840"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Katanning</a:t>
              </a:r>
            </a:p>
          </p:txBody>
        </p:sp>
        <p:sp>
          <p:nvSpPr>
            <p:cNvPr id="40099" name="Oval 163">
              <a:extLst>
                <a:ext uri="{FF2B5EF4-FFF2-40B4-BE49-F238E27FC236}">
                  <a16:creationId xmlns="" xmlns:a14="http://schemas.microsoft.com/office/drawing/2010/main" xmlns:a16="http://schemas.microsoft.com/office/drawing/2014/main" id="{1F5C84B1-8637-4194-AF65-B1F5EF1B63FE}"/>
                </a:ext>
              </a:extLst>
            </p:cNvPr>
            <p:cNvSpPr>
              <a:spLocks/>
            </p:cNvSpPr>
            <p:nvPr/>
          </p:nvSpPr>
          <p:spPr bwMode="auto">
            <a:xfrm>
              <a:off x="2781134" y="8297125"/>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100" name="Rectangle 164">
              <a:extLst>
                <a:ext uri="{FF2B5EF4-FFF2-40B4-BE49-F238E27FC236}">
                  <a16:creationId xmlns="" xmlns:a14="http://schemas.microsoft.com/office/drawing/2010/main" xmlns:a16="http://schemas.microsoft.com/office/drawing/2014/main" id="{D30B94CB-CBD7-4100-B648-E045B45975AE}"/>
                </a:ext>
              </a:extLst>
            </p:cNvPr>
            <p:cNvSpPr>
              <a:spLocks/>
            </p:cNvSpPr>
            <p:nvPr/>
          </p:nvSpPr>
          <p:spPr bwMode="auto">
            <a:xfrm>
              <a:off x="2973211" y="7584320"/>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Corrigin</a:t>
              </a:r>
            </a:p>
          </p:txBody>
        </p:sp>
        <p:sp>
          <p:nvSpPr>
            <p:cNvPr id="40101" name="Oval 165">
              <a:extLst>
                <a:ext uri="{FF2B5EF4-FFF2-40B4-BE49-F238E27FC236}">
                  <a16:creationId xmlns="" xmlns:a14="http://schemas.microsoft.com/office/drawing/2010/main" xmlns:a16="http://schemas.microsoft.com/office/drawing/2014/main" id="{741132CD-B936-4A30-91EA-EA2E3DF49926}"/>
                </a:ext>
              </a:extLst>
            </p:cNvPr>
            <p:cNvSpPr>
              <a:spLocks/>
            </p:cNvSpPr>
            <p:nvPr/>
          </p:nvSpPr>
          <p:spPr bwMode="auto">
            <a:xfrm>
              <a:off x="2841455" y="7751012"/>
              <a:ext cx="103182"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102" name="Rectangle 166">
              <a:extLst>
                <a:ext uri="{FF2B5EF4-FFF2-40B4-BE49-F238E27FC236}">
                  <a16:creationId xmlns="" xmlns:a14="http://schemas.microsoft.com/office/drawing/2010/main" xmlns:a16="http://schemas.microsoft.com/office/drawing/2014/main" id="{AEAF8CE0-6A31-4FFD-BBDF-8F97EC418F21}"/>
                </a:ext>
              </a:extLst>
            </p:cNvPr>
            <p:cNvSpPr>
              <a:spLocks/>
            </p:cNvSpPr>
            <p:nvPr/>
          </p:nvSpPr>
          <p:spPr bwMode="auto">
            <a:xfrm>
              <a:off x="3104965" y="8581296"/>
              <a:ext cx="1204841"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Albany</a:t>
              </a:r>
            </a:p>
          </p:txBody>
        </p:sp>
        <p:sp>
          <p:nvSpPr>
            <p:cNvPr id="40103" name="Oval 167">
              <a:extLst>
                <a:ext uri="{FF2B5EF4-FFF2-40B4-BE49-F238E27FC236}">
                  <a16:creationId xmlns="" xmlns:a14="http://schemas.microsoft.com/office/drawing/2010/main" xmlns:a16="http://schemas.microsoft.com/office/drawing/2014/main" id="{7D1832E1-67C2-4660-A838-1C4521FFF9E7}"/>
                </a:ext>
              </a:extLst>
            </p:cNvPr>
            <p:cNvSpPr>
              <a:spLocks/>
            </p:cNvSpPr>
            <p:nvPr/>
          </p:nvSpPr>
          <p:spPr bwMode="auto">
            <a:xfrm>
              <a:off x="2973211" y="8747987"/>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104" name="Rectangle 168">
              <a:extLst>
                <a:ext uri="{FF2B5EF4-FFF2-40B4-BE49-F238E27FC236}">
                  <a16:creationId xmlns="" xmlns:a14="http://schemas.microsoft.com/office/drawing/2010/main" xmlns:a16="http://schemas.microsoft.com/office/drawing/2014/main" id="{E432DB43-C05D-4087-9F56-3F0A12E9671B}"/>
                </a:ext>
              </a:extLst>
            </p:cNvPr>
            <p:cNvSpPr>
              <a:spLocks/>
            </p:cNvSpPr>
            <p:nvPr/>
          </p:nvSpPr>
          <p:spPr bwMode="auto">
            <a:xfrm>
              <a:off x="942919" y="8419366"/>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Augusta</a:t>
              </a:r>
            </a:p>
          </p:txBody>
        </p:sp>
        <p:sp>
          <p:nvSpPr>
            <p:cNvPr id="40105" name="Oval 169">
              <a:extLst>
                <a:ext uri="{FF2B5EF4-FFF2-40B4-BE49-F238E27FC236}">
                  <a16:creationId xmlns="" xmlns:a14="http://schemas.microsoft.com/office/drawing/2010/main" xmlns:a16="http://schemas.microsoft.com/office/drawing/2014/main" id="{D6654222-AE01-47CF-A245-CC41E686F379}"/>
                </a:ext>
              </a:extLst>
            </p:cNvPr>
            <p:cNvSpPr>
              <a:spLocks/>
            </p:cNvSpPr>
            <p:nvPr/>
          </p:nvSpPr>
          <p:spPr bwMode="auto">
            <a:xfrm>
              <a:off x="2168396" y="8586058"/>
              <a:ext cx="101594" cy="101603"/>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106" name="Rectangle 170">
              <a:extLst>
                <a:ext uri="{FF2B5EF4-FFF2-40B4-BE49-F238E27FC236}">
                  <a16:creationId xmlns="" xmlns:a14="http://schemas.microsoft.com/office/drawing/2010/main" xmlns:a16="http://schemas.microsoft.com/office/drawing/2014/main" id="{BB78CEF2-B4E3-431C-9786-BA8A7EB85E94}"/>
                </a:ext>
              </a:extLst>
            </p:cNvPr>
            <p:cNvSpPr>
              <a:spLocks/>
            </p:cNvSpPr>
            <p:nvPr/>
          </p:nvSpPr>
          <p:spPr bwMode="auto">
            <a:xfrm>
              <a:off x="966730" y="7474780"/>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Perth</a:t>
              </a:r>
            </a:p>
          </p:txBody>
        </p:sp>
        <p:sp>
          <p:nvSpPr>
            <p:cNvPr id="40107" name="Oval 171">
              <a:extLst>
                <a:ext uri="{FF2B5EF4-FFF2-40B4-BE49-F238E27FC236}">
                  <a16:creationId xmlns="" xmlns:a14="http://schemas.microsoft.com/office/drawing/2010/main" xmlns:a16="http://schemas.microsoft.com/office/drawing/2014/main" id="{57D5F03B-654F-42B2-8496-AC073C5BD118}"/>
                </a:ext>
              </a:extLst>
            </p:cNvPr>
            <p:cNvSpPr>
              <a:spLocks/>
            </p:cNvSpPr>
            <p:nvPr/>
          </p:nvSpPr>
          <p:spPr bwMode="auto">
            <a:xfrm>
              <a:off x="2192207" y="7641472"/>
              <a:ext cx="103181"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108" name="Rectangle 172">
              <a:extLst>
                <a:ext uri="{FF2B5EF4-FFF2-40B4-BE49-F238E27FC236}">
                  <a16:creationId xmlns="" xmlns:a14="http://schemas.microsoft.com/office/drawing/2010/main" xmlns:a16="http://schemas.microsoft.com/office/drawing/2014/main" id="{D68F07BA-3E23-40EE-AAE4-F43D96B294B2}"/>
                </a:ext>
              </a:extLst>
            </p:cNvPr>
            <p:cNvSpPr>
              <a:spLocks/>
            </p:cNvSpPr>
            <p:nvPr/>
          </p:nvSpPr>
          <p:spPr bwMode="auto">
            <a:xfrm>
              <a:off x="1012765" y="7843089"/>
              <a:ext cx="1206428" cy="436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Waroona</a:t>
              </a:r>
            </a:p>
          </p:txBody>
        </p:sp>
        <p:sp>
          <p:nvSpPr>
            <p:cNvPr id="40109" name="Oval 173">
              <a:extLst>
                <a:ext uri="{FF2B5EF4-FFF2-40B4-BE49-F238E27FC236}">
                  <a16:creationId xmlns="" xmlns:a14="http://schemas.microsoft.com/office/drawing/2010/main" xmlns:a16="http://schemas.microsoft.com/office/drawing/2014/main" id="{0F8BF36F-47DF-45B8-B2B5-793E748BE7A6}"/>
                </a:ext>
              </a:extLst>
            </p:cNvPr>
            <p:cNvSpPr>
              <a:spLocks/>
            </p:cNvSpPr>
            <p:nvPr/>
          </p:nvSpPr>
          <p:spPr bwMode="auto">
            <a:xfrm>
              <a:off x="2238241" y="8009781"/>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110" name="Rectangle 174">
              <a:extLst>
                <a:ext uri="{FF2B5EF4-FFF2-40B4-BE49-F238E27FC236}">
                  <a16:creationId xmlns="" xmlns:a14="http://schemas.microsoft.com/office/drawing/2010/main" xmlns:a16="http://schemas.microsoft.com/office/drawing/2014/main" id="{0C052766-F16C-4917-B8EF-5CAED8275804}"/>
                </a:ext>
              </a:extLst>
            </p:cNvPr>
            <p:cNvSpPr>
              <a:spLocks/>
            </p:cNvSpPr>
            <p:nvPr/>
          </p:nvSpPr>
          <p:spPr bwMode="auto">
            <a:xfrm>
              <a:off x="915933" y="8182822"/>
              <a:ext cx="1204840"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Busselton</a:t>
              </a:r>
            </a:p>
          </p:txBody>
        </p:sp>
        <p:sp>
          <p:nvSpPr>
            <p:cNvPr id="40111" name="Oval 175">
              <a:extLst>
                <a:ext uri="{FF2B5EF4-FFF2-40B4-BE49-F238E27FC236}">
                  <a16:creationId xmlns="" xmlns:a14="http://schemas.microsoft.com/office/drawing/2010/main" xmlns:a16="http://schemas.microsoft.com/office/drawing/2014/main" id="{6370F93D-B023-4048-91A1-F6CF51663AB1}"/>
                </a:ext>
              </a:extLst>
            </p:cNvPr>
            <p:cNvSpPr>
              <a:spLocks/>
            </p:cNvSpPr>
            <p:nvPr/>
          </p:nvSpPr>
          <p:spPr bwMode="auto">
            <a:xfrm>
              <a:off x="2139822" y="8349515"/>
              <a:ext cx="103182" cy="10319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0112" name="Rectangle 176">
              <a:extLst>
                <a:ext uri="{FF2B5EF4-FFF2-40B4-BE49-F238E27FC236}">
                  <a16:creationId xmlns="" xmlns:a14="http://schemas.microsoft.com/office/drawing/2010/main" xmlns:a16="http://schemas.microsoft.com/office/drawing/2014/main" id="{C38103D9-3054-45B4-9BD0-730050E502FC}"/>
                </a:ext>
              </a:extLst>
            </p:cNvPr>
            <p:cNvSpPr>
              <a:spLocks/>
            </p:cNvSpPr>
            <p:nvPr/>
          </p:nvSpPr>
          <p:spPr bwMode="auto">
            <a:xfrm>
              <a:off x="2398570" y="7181085"/>
              <a:ext cx="1206428" cy="434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eaLnBrk="1">
                <a:spcBef>
                  <a:spcPts val="4500"/>
                </a:spcBef>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Northam</a:t>
              </a:r>
            </a:p>
          </p:txBody>
        </p:sp>
        <p:sp>
          <p:nvSpPr>
            <p:cNvPr id="40113" name="Oval 177">
              <a:extLst>
                <a:ext uri="{FF2B5EF4-FFF2-40B4-BE49-F238E27FC236}">
                  <a16:creationId xmlns="" xmlns:a14="http://schemas.microsoft.com/office/drawing/2010/main" xmlns:a16="http://schemas.microsoft.com/office/drawing/2014/main" id="{EDA8C0A6-EAFF-4417-9FEE-B398E95896F1}"/>
                </a:ext>
              </a:extLst>
            </p:cNvPr>
            <p:cNvSpPr>
              <a:spLocks/>
            </p:cNvSpPr>
            <p:nvPr/>
          </p:nvSpPr>
          <p:spPr bwMode="auto">
            <a:xfrm>
              <a:off x="2446192" y="7535106"/>
              <a:ext cx="103181" cy="103191"/>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grpSp>
    </p:spTree>
  </p:cSld>
  <p:clrMapOvr>
    <a:masterClrMapping/>
  </p:clrMapOvr>
  <p:transition spd="med" advClick="0" advTm="3000">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1">
            <a:extLst>
              <a:ext uri="{FF2B5EF4-FFF2-40B4-BE49-F238E27FC236}">
                <a16:creationId xmlns="" xmlns:a14="http://schemas.microsoft.com/office/drawing/2010/main" xmlns:a16="http://schemas.microsoft.com/office/drawing/2014/main" id="{8A6AD8AA-B8B3-449B-9048-082A7F4C99C9}"/>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1299D47D-6017-4487-8AF3-7953396079D7}"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38</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grpSp>
        <p:nvGrpSpPr>
          <p:cNvPr id="79875" name="Group 2">
            <a:extLst>
              <a:ext uri="{FF2B5EF4-FFF2-40B4-BE49-F238E27FC236}">
                <a16:creationId xmlns="" xmlns:a14="http://schemas.microsoft.com/office/drawing/2010/main" xmlns:a16="http://schemas.microsoft.com/office/drawing/2014/main" id="{90F2C3EC-E61F-4C55-BF70-777B3EFF2DC8}"/>
              </a:ext>
            </a:extLst>
          </p:cNvPr>
          <p:cNvGrpSpPr>
            <a:grpSpLocks/>
          </p:cNvGrpSpPr>
          <p:nvPr/>
        </p:nvGrpSpPr>
        <p:grpSpPr bwMode="auto">
          <a:xfrm>
            <a:off x="1200150" y="900113"/>
            <a:ext cx="14382750" cy="11410950"/>
            <a:chOff x="0" y="0"/>
            <a:chExt cx="14383190" cy="11410368"/>
          </a:xfrm>
        </p:grpSpPr>
        <p:grpSp>
          <p:nvGrpSpPr>
            <p:cNvPr id="79878" name="Group 3">
              <a:extLst>
                <a:ext uri="{FF2B5EF4-FFF2-40B4-BE49-F238E27FC236}">
                  <a16:creationId xmlns="" xmlns:a14="http://schemas.microsoft.com/office/drawing/2010/main" xmlns:a16="http://schemas.microsoft.com/office/drawing/2014/main" id="{0AD4F15D-EB6F-40E9-B8DA-472535DFD28B}"/>
                </a:ext>
              </a:extLst>
            </p:cNvPr>
            <p:cNvGrpSpPr>
              <a:grpSpLocks/>
            </p:cNvGrpSpPr>
            <p:nvPr/>
          </p:nvGrpSpPr>
          <p:grpSpPr bwMode="auto">
            <a:xfrm>
              <a:off x="0" y="0"/>
              <a:ext cx="13113236" cy="11410368"/>
              <a:chOff x="0" y="0"/>
              <a:chExt cx="13113236" cy="11410368"/>
            </a:xfrm>
          </p:grpSpPr>
          <p:sp>
            <p:nvSpPr>
              <p:cNvPr id="40964" name="AutoShape 4">
                <a:extLst>
                  <a:ext uri="{FF2B5EF4-FFF2-40B4-BE49-F238E27FC236}">
                    <a16:creationId xmlns="" xmlns:a14="http://schemas.microsoft.com/office/drawing/2010/main" xmlns:a16="http://schemas.microsoft.com/office/drawing/2014/main" id="{C2C728C1-4C24-41FC-B6A9-23DBDA947379}"/>
                  </a:ext>
                </a:extLst>
              </p:cNvPr>
              <p:cNvSpPr>
                <a:spLocks/>
              </p:cNvSpPr>
              <p:nvPr/>
            </p:nvSpPr>
            <p:spPr bwMode="auto">
              <a:xfrm>
                <a:off x="419113" y="2043008"/>
                <a:ext cx="1947923" cy="3262147"/>
              </a:xfrm>
              <a:custGeom>
                <a:avLst/>
                <a:gdLst>
                  <a:gd name="T0" fmla="*/ 973962 w 21600"/>
                  <a:gd name="T1" fmla="*/ 1631074 h 21600"/>
                  <a:gd name="T2" fmla="*/ 973962 w 21600"/>
                  <a:gd name="T3" fmla="*/ 1631074 h 21600"/>
                  <a:gd name="T4" fmla="*/ 973962 w 21600"/>
                  <a:gd name="T5" fmla="*/ 1631074 h 21600"/>
                  <a:gd name="T6" fmla="*/ 973962 w 21600"/>
                  <a:gd name="T7" fmla="*/ 163107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52" y="0"/>
                    </a:moveTo>
                    <a:lnTo>
                      <a:pt x="145" y="11476"/>
                    </a:lnTo>
                    <a:lnTo>
                      <a:pt x="0" y="11793"/>
                    </a:lnTo>
                    <a:lnTo>
                      <a:pt x="294" y="12178"/>
                    </a:lnTo>
                    <a:lnTo>
                      <a:pt x="698" y="12421"/>
                    </a:lnTo>
                    <a:lnTo>
                      <a:pt x="1251" y="12559"/>
                    </a:lnTo>
                    <a:lnTo>
                      <a:pt x="1781" y="12849"/>
                    </a:lnTo>
                    <a:lnTo>
                      <a:pt x="1567" y="13081"/>
                    </a:lnTo>
                    <a:lnTo>
                      <a:pt x="1091" y="13203"/>
                    </a:lnTo>
                    <a:lnTo>
                      <a:pt x="1239" y="13479"/>
                    </a:lnTo>
                    <a:lnTo>
                      <a:pt x="5832" y="16071"/>
                    </a:lnTo>
                    <a:lnTo>
                      <a:pt x="11582" y="18663"/>
                    </a:lnTo>
                    <a:lnTo>
                      <a:pt x="16975" y="20859"/>
                    </a:lnTo>
                    <a:lnTo>
                      <a:pt x="19101" y="21600"/>
                    </a:lnTo>
                    <a:lnTo>
                      <a:pt x="19244" y="21218"/>
                    </a:lnTo>
                    <a:lnTo>
                      <a:pt x="19222" y="20788"/>
                    </a:lnTo>
                    <a:lnTo>
                      <a:pt x="19296" y="20329"/>
                    </a:lnTo>
                    <a:lnTo>
                      <a:pt x="19521" y="20019"/>
                    </a:lnTo>
                    <a:lnTo>
                      <a:pt x="19672" y="19826"/>
                    </a:lnTo>
                    <a:lnTo>
                      <a:pt x="19320" y="19674"/>
                    </a:lnTo>
                    <a:lnTo>
                      <a:pt x="18642" y="19509"/>
                    </a:lnTo>
                    <a:lnTo>
                      <a:pt x="18063" y="19456"/>
                    </a:lnTo>
                    <a:lnTo>
                      <a:pt x="17003" y="19098"/>
                    </a:lnTo>
                    <a:lnTo>
                      <a:pt x="16642" y="18852"/>
                    </a:lnTo>
                    <a:lnTo>
                      <a:pt x="16712" y="18521"/>
                    </a:lnTo>
                    <a:lnTo>
                      <a:pt x="17056" y="18286"/>
                    </a:lnTo>
                    <a:lnTo>
                      <a:pt x="17358" y="17923"/>
                    </a:lnTo>
                    <a:lnTo>
                      <a:pt x="17122" y="17614"/>
                    </a:lnTo>
                    <a:lnTo>
                      <a:pt x="16812" y="17229"/>
                    </a:lnTo>
                    <a:lnTo>
                      <a:pt x="16659" y="16854"/>
                    </a:lnTo>
                    <a:lnTo>
                      <a:pt x="16735" y="16327"/>
                    </a:lnTo>
                    <a:lnTo>
                      <a:pt x="16585" y="15950"/>
                    </a:lnTo>
                    <a:lnTo>
                      <a:pt x="16247" y="15816"/>
                    </a:lnTo>
                    <a:lnTo>
                      <a:pt x="16294" y="15559"/>
                    </a:lnTo>
                    <a:lnTo>
                      <a:pt x="16733" y="15131"/>
                    </a:lnTo>
                    <a:lnTo>
                      <a:pt x="16828" y="14700"/>
                    </a:lnTo>
                    <a:lnTo>
                      <a:pt x="17001" y="14179"/>
                    </a:lnTo>
                    <a:lnTo>
                      <a:pt x="17421" y="13639"/>
                    </a:lnTo>
                    <a:lnTo>
                      <a:pt x="17944" y="13375"/>
                    </a:lnTo>
                    <a:lnTo>
                      <a:pt x="17969" y="12988"/>
                    </a:lnTo>
                    <a:lnTo>
                      <a:pt x="17859" y="12330"/>
                    </a:lnTo>
                    <a:lnTo>
                      <a:pt x="17932" y="11917"/>
                    </a:lnTo>
                    <a:lnTo>
                      <a:pt x="17908" y="11591"/>
                    </a:lnTo>
                    <a:lnTo>
                      <a:pt x="17673" y="11301"/>
                    </a:lnTo>
                    <a:lnTo>
                      <a:pt x="17627" y="10818"/>
                    </a:lnTo>
                    <a:lnTo>
                      <a:pt x="17397" y="10473"/>
                    </a:lnTo>
                    <a:lnTo>
                      <a:pt x="17251" y="10096"/>
                    </a:lnTo>
                    <a:lnTo>
                      <a:pt x="17631" y="9827"/>
                    </a:lnTo>
                    <a:lnTo>
                      <a:pt x="18209" y="9608"/>
                    </a:lnTo>
                    <a:lnTo>
                      <a:pt x="19064" y="9355"/>
                    </a:lnTo>
                    <a:lnTo>
                      <a:pt x="19570" y="8938"/>
                    </a:lnTo>
                    <a:lnTo>
                      <a:pt x="19442" y="8572"/>
                    </a:lnTo>
                    <a:lnTo>
                      <a:pt x="19047" y="8357"/>
                    </a:lnTo>
                    <a:lnTo>
                      <a:pt x="18675" y="8167"/>
                    </a:lnTo>
                    <a:lnTo>
                      <a:pt x="18708" y="7832"/>
                    </a:lnTo>
                    <a:lnTo>
                      <a:pt x="19194" y="7566"/>
                    </a:lnTo>
                    <a:lnTo>
                      <a:pt x="19837" y="7134"/>
                    </a:lnTo>
                    <a:lnTo>
                      <a:pt x="20019" y="6718"/>
                    </a:lnTo>
                    <a:lnTo>
                      <a:pt x="19788" y="6337"/>
                    </a:lnTo>
                    <a:lnTo>
                      <a:pt x="18886" y="5960"/>
                    </a:lnTo>
                    <a:lnTo>
                      <a:pt x="18524" y="5715"/>
                    </a:lnTo>
                    <a:lnTo>
                      <a:pt x="18460" y="5489"/>
                    </a:lnTo>
                    <a:lnTo>
                      <a:pt x="18796" y="5154"/>
                    </a:lnTo>
                    <a:lnTo>
                      <a:pt x="19315" y="4686"/>
                    </a:lnTo>
                    <a:lnTo>
                      <a:pt x="19599" y="4332"/>
                    </a:lnTo>
                    <a:lnTo>
                      <a:pt x="20579" y="3641"/>
                    </a:lnTo>
                    <a:lnTo>
                      <a:pt x="21600" y="3085"/>
                    </a:lnTo>
                    <a:lnTo>
                      <a:pt x="21036" y="2539"/>
                    </a:lnTo>
                    <a:lnTo>
                      <a:pt x="20714" y="1883"/>
                    </a:lnTo>
                    <a:lnTo>
                      <a:pt x="20636" y="1242"/>
                    </a:lnTo>
                    <a:lnTo>
                      <a:pt x="20558" y="690"/>
                    </a:lnTo>
                    <a:lnTo>
                      <a:pt x="20183" y="451"/>
                    </a:lnTo>
                    <a:lnTo>
                      <a:pt x="19800" y="236"/>
                    </a:lnTo>
                    <a:lnTo>
                      <a:pt x="19552" y="0"/>
                    </a:lnTo>
                    <a:close/>
                  </a:path>
                </a:pathLst>
              </a:custGeom>
              <a:solidFill>
                <a:srgbClr val="7CDB7A"/>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2" name="AutoShape 5">
                <a:extLst>
                  <a:ext uri="{FF2B5EF4-FFF2-40B4-BE49-F238E27FC236}">
                    <a16:creationId xmlns="" xmlns:a14="http://schemas.microsoft.com/office/drawing/2010/main" xmlns:a16="http://schemas.microsoft.com/office/drawing/2014/main" id="{C4F135D1-F7A9-4F74-B2EC-9E1CA63DB5AC}"/>
                  </a:ext>
                </a:extLst>
              </p:cNvPr>
              <p:cNvSpPr>
                <a:spLocks/>
              </p:cNvSpPr>
              <p:nvPr/>
            </p:nvSpPr>
            <p:spPr bwMode="auto">
              <a:xfrm>
                <a:off x="339735" y="4051093"/>
                <a:ext cx="2252732" cy="4651138"/>
              </a:xfrm>
              <a:custGeom>
                <a:avLst/>
                <a:gdLst>
                  <a:gd name="T0" fmla="*/ 1126366 w 21600"/>
                  <a:gd name="T1" fmla="*/ 2325569 h 21600"/>
                  <a:gd name="T2" fmla="*/ 1126366 w 21600"/>
                  <a:gd name="T3" fmla="*/ 2325569 h 21600"/>
                  <a:gd name="T4" fmla="*/ 1126366 w 21600"/>
                  <a:gd name="T5" fmla="*/ 2325569 h 21600"/>
                  <a:gd name="T6" fmla="*/ 1126366 w 21600"/>
                  <a:gd name="T7" fmla="*/ 2325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14" y="413"/>
                    </a:moveTo>
                    <a:lnTo>
                      <a:pt x="1583" y="706"/>
                    </a:lnTo>
                    <a:lnTo>
                      <a:pt x="1631" y="980"/>
                    </a:lnTo>
                    <a:lnTo>
                      <a:pt x="1651" y="1328"/>
                    </a:lnTo>
                    <a:lnTo>
                      <a:pt x="1510" y="1563"/>
                    </a:lnTo>
                    <a:lnTo>
                      <a:pt x="1433" y="1713"/>
                    </a:lnTo>
                    <a:lnTo>
                      <a:pt x="1875" y="1748"/>
                    </a:lnTo>
                    <a:lnTo>
                      <a:pt x="2428" y="1768"/>
                    </a:lnTo>
                    <a:lnTo>
                      <a:pt x="2756" y="1753"/>
                    </a:lnTo>
                    <a:lnTo>
                      <a:pt x="3313" y="1604"/>
                    </a:lnTo>
                    <a:lnTo>
                      <a:pt x="3893" y="1587"/>
                    </a:lnTo>
                    <a:lnTo>
                      <a:pt x="4310" y="1648"/>
                    </a:lnTo>
                    <a:lnTo>
                      <a:pt x="4757" y="1824"/>
                    </a:lnTo>
                    <a:lnTo>
                      <a:pt x="4730" y="2147"/>
                    </a:lnTo>
                    <a:lnTo>
                      <a:pt x="4504" y="2403"/>
                    </a:lnTo>
                    <a:lnTo>
                      <a:pt x="4460" y="2741"/>
                    </a:lnTo>
                    <a:lnTo>
                      <a:pt x="4542" y="3142"/>
                    </a:lnTo>
                    <a:lnTo>
                      <a:pt x="4538" y="3540"/>
                    </a:lnTo>
                    <a:lnTo>
                      <a:pt x="4436" y="3890"/>
                    </a:lnTo>
                    <a:lnTo>
                      <a:pt x="4351" y="4202"/>
                    </a:lnTo>
                    <a:lnTo>
                      <a:pt x="4254" y="4515"/>
                    </a:lnTo>
                    <a:lnTo>
                      <a:pt x="4229" y="4901"/>
                    </a:lnTo>
                    <a:lnTo>
                      <a:pt x="4054" y="5212"/>
                    </a:lnTo>
                    <a:lnTo>
                      <a:pt x="3939" y="5486"/>
                    </a:lnTo>
                    <a:lnTo>
                      <a:pt x="3576" y="5703"/>
                    </a:lnTo>
                    <a:lnTo>
                      <a:pt x="3519" y="5967"/>
                    </a:lnTo>
                    <a:lnTo>
                      <a:pt x="3597" y="6304"/>
                    </a:lnTo>
                    <a:lnTo>
                      <a:pt x="3716" y="6622"/>
                    </a:lnTo>
                    <a:lnTo>
                      <a:pt x="3993" y="6895"/>
                    </a:lnTo>
                    <a:lnTo>
                      <a:pt x="4251" y="7163"/>
                    </a:lnTo>
                    <a:lnTo>
                      <a:pt x="4405" y="7444"/>
                    </a:lnTo>
                    <a:lnTo>
                      <a:pt x="4304" y="7723"/>
                    </a:lnTo>
                    <a:lnTo>
                      <a:pt x="3937" y="8038"/>
                    </a:lnTo>
                    <a:lnTo>
                      <a:pt x="3270" y="8388"/>
                    </a:lnTo>
                    <a:lnTo>
                      <a:pt x="2566" y="8575"/>
                    </a:lnTo>
                    <a:lnTo>
                      <a:pt x="1757" y="8706"/>
                    </a:lnTo>
                    <a:lnTo>
                      <a:pt x="2100" y="8769"/>
                    </a:lnTo>
                    <a:lnTo>
                      <a:pt x="2649" y="8758"/>
                    </a:lnTo>
                    <a:lnTo>
                      <a:pt x="3275" y="8564"/>
                    </a:lnTo>
                    <a:lnTo>
                      <a:pt x="4098" y="8242"/>
                    </a:lnTo>
                    <a:lnTo>
                      <a:pt x="4353" y="8360"/>
                    </a:lnTo>
                    <a:lnTo>
                      <a:pt x="4163" y="8501"/>
                    </a:lnTo>
                    <a:lnTo>
                      <a:pt x="3217" y="8730"/>
                    </a:lnTo>
                    <a:lnTo>
                      <a:pt x="3018" y="8902"/>
                    </a:lnTo>
                    <a:lnTo>
                      <a:pt x="2500" y="8904"/>
                    </a:lnTo>
                    <a:lnTo>
                      <a:pt x="2374" y="9046"/>
                    </a:lnTo>
                    <a:lnTo>
                      <a:pt x="2119" y="8994"/>
                    </a:lnTo>
                    <a:lnTo>
                      <a:pt x="1875" y="9101"/>
                    </a:lnTo>
                    <a:lnTo>
                      <a:pt x="2060" y="9308"/>
                    </a:lnTo>
                    <a:lnTo>
                      <a:pt x="2133" y="9468"/>
                    </a:lnTo>
                    <a:lnTo>
                      <a:pt x="2310" y="9609"/>
                    </a:lnTo>
                    <a:lnTo>
                      <a:pt x="1921" y="9616"/>
                    </a:lnTo>
                    <a:lnTo>
                      <a:pt x="1573" y="9704"/>
                    </a:lnTo>
                    <a:lnTo>
                      <a:pt x="1315" y="9830"/>
                    </a:lnTo>
                    <a:lnTo>
                      <a:pt x="1241" y="9947"/>
                    </a:lnTo>
                    <a:lnTo>
                      <a:pt x="1260" y="10166"/>
                    </a:lnTo>
                    <a:lnTo>
                      <a:pt x="957" y="10010"/>
                    </a:lnTo>
                    <a:lnTo>
                      <a:pt x="614" y="10005"/>
                    </a:lnTo>
                    <a:lnTo>
                      <a:pt x="686" y="10285"/>
                    </a:lnTo>
                    <a:lnTo>
                      <a:pt x="725" y="10549"/>
                    </a:lnTo>
                    <a:lnTo>
                      <a:pt x="469" y="10370"/>
                    </a:lnTo>
                    <a:lnTo>
                      <a:pt x="290" y="10124"/>
                    </a:lnTo>
                    <a:lnTo>
                      <a:pt x="0" y="10207"/>
                    </a:lnTo>
                    <a:lnTo>
                      <a:pt x="147" y="10563"/>
                    </a:lnTo>
                    <a:lnTo>
                      <a:pt x="315" y="10814"/>
                    </a:lnTo>
                    <a:lnTo>
                      <a:pt x="578" y="10666"/>
                    </a:lnTo>
                    <a:lnTo>
                      <a:pt x="916" y="10773"/>
                    </a:lnTo>
                    <a:lnTo>
                      <a:pt x="1187" y="10505"/>
                    </a:lnTo>
                    <a:cubicBezTo>
                      <a:pt x="1177" y="10467"/>
                      <a:pt x="1167" y="10429"/>
                      <a:pt x="1157" y="10392"/>
                    </a:cubicBezTo>
                    <a:cubicBezTo>
                      <a:pt x="1147" y="10354"/>
                      <a:pt x="1137" y="10316"/>
                      <a:pt x="1128" y="10278"/>
                    </a:cubicBezTo>
                    <a:lnTo>
                      <a:pt x="1434" y="10587"/>
                    </a:lnTo>
                    <a:lnTo>
                      <a:pt x="1757" y="10556"/>
                    </a:lnTo>
                    <a:lnTo>
                      <a:pt x="1930" y="10440"/>
                    </a:lnTo>
                    <a:lnTo>
                      <a:pt x="2259" y="10447"/>
                    </a:lnTo>
                    <a:lnTo>
                      <a:pt x="2818" y="10400"/>
                    </a:lnTo>
                    <a:lnTo>
                      <a:pt x="3224" y="10454"/>
                    </a:lnTo>
                    <a:lnTo>
                      <a:pt x="3004" y="10616"/>
                    </a:lnTo>
                    <a:lnTo>
                      <a:pt x="2611" y="10669"/>
                    </a:lnTo>
                    <a:lnTo>
                      <a:pt x="2646" y="10839"/>
                    </a:lnTo>
                    <a:lnTo>
                      <a:pt x="2931" y="11046"/>
                    </a:lnTo>
                    <a:lnTo>
                      <a:pt x="2987" y="11323"/>
                    </a:lnTo>
                    <a:lnTo>
                      <a:pt x="2812" y="11506"/>
                    </a:lnTo>
                    <a:lnTo>
                      <a:pt x="2637" y="11203"/>
                    </a:lnTo>
                    <a:lnTo>
                      <a:pt x="2323" y="11044"/>
                    </a:lnTo>
                    <a:lnTo>
                      <a:pt x="2120" y="10942"/>
                    </a:lnTo>
                    <a:lnTo>
                      <a:pt x="1907" y="10857"/>
                    </a:lnTo>
                    <a:lnTo>
                      <a:pt x="1816" y="11048"/>
                    </a:lnTo>
                    <a:cubicBezTo>
                      <a:pt x="1813" y="11088"/>
                      <a:pt x="1809" y="11127"/>
                      <a:pt x="1806" y="11167"/>
                    </a:cubicBezTo>
                    <a:cubicBezTo>
                      <a:pt x="1803" y="11206"/>
                      <a:pt x="1800" y="11246"/>
                      <a:pt x="1797" y="11285"/>
                    </a:cubicBezTo>
                    <a:lnTo>
                      <a:pt x="1495" y="11016"/>
                    </a:lnTo>
                    <a:lnTo>
                      <a:pt x="1228" y="11100"/>
                    </a:lnTo>
                    <a:lnTo>
                      <a:pt x="1065" y="11248"/>
                    </a:lnTo>
                    <a:lnTo>
                      <a:pt x="738" y="11366"/>
                    </a:lnTo>
                    <a:lnTo>
                      <a:pt x="423" y="11322"/>
                    </a:lnTo>
                    <a:lnTo>
                      <a:pt x="339" y="11538"/>
                    </a:lnTo>
                    <a:lnTo>
                      <a:pt x="348" y="11813"/>
                    </a:lnTo>
                    <a:lnTo>
                      <a:pt x="622" y="11711"/>
                    </a:lnTo>
                    <a:lnTo>
                      <a:pt x="688" y="11570"/>
                    </a:lnTo>
                    <a:lnTo>
                      <a:pt x="1066" y="11664"/>
                    </a:lnTo>
                    <a:lnTo>
                      <a:pt x="1557" y="11379"/>
                    </a:lnTo>
                    <a:lnTo>
                      <a:pt x="1874" y="11462"/>
                    </a:lnTo>
                    <a:lnTo>
                      <a:pt x="1777" y="11697"/>
                    </a:lnTo>
                    <a:lnTo>
                      <a:pt x="2137" y="11786"/>
                    </a:lnTo>
                    <a:lnTo>
                      <a:pt x="1795" y="11953"/>
                    </a:lnTo>
                    <a:lnTo>
                      <a:pt x="1440" y="12019"/>
                    </a:lnTo>
                    <a:lnTo>
                      <a:pt x="1440" y="12220"/>
                    </a:lnTo>
                    <a:lnTo>
                      <a:pt x="1726" y="12245"/>
                    </a:lnTo>
                    <a:lnTo>
                      <a:pt x="1586" y="12488"/>
                    </a:lnTo>
                    <a:lnTo>
                      <a:pt x="1797" y="12582"/>
                    </a:lnTo>
                    <a:lnTo>
                      <a:pt x="2276" y="12537"/>
                    </a:lnTo>
                    <a:lnTo>
                      <a:pt x="2557" y="12414"/>
                    </a:lnTo>
                    <a:lnTo>
                      <a:pt x="3222" y="12341"/>
                    </a:lnTo>
                    <a:lnTo>
                      <a:pt x="3302" y="12540"/>
                    </a:lnTo>
                    <a:lnTo>
                      <a:pt x="2858" y="12534"/>
                    </a:lnTo>
                    <a:lnTo>
                      <a:pt x="2627" y="12711"/>
                    </a:lnTo>
                    <a:lnTo>
                      <a:pt x="2987" y="12835"/>
                    </a:lnTo>
                    <a:lnTo>
                      <a:pt x="3049" y="12999"/>
                    </a:lnTo>
                    <a:lnTo>
                      <a:pt x="2674" y="13226"/>
                    </a:lnTo>
                    <a:lnTo>
                      <a:pt x="2541" y="12892"/>
                    </a:lnTo>
                    <a:lnTo>
                      <a:pt x="2255" y="12759"/>
                    </a:lnTo>
                    <a:lnTo>
                      <a:pt x="1464" y="12745"/>
                    </a:lnTo>
                    <a:lnTo>
                      <a:pt x="1279" y="12888"/>
                    </a:lnTo>
                    <a:lnTo>
                      <a:pt x="1043" y="12990"/>
                    </a:lnTo>
                    <a:lnTo>
                      <a:pt x="803" y="13053"/>
                    </a:lnTo>
                    <a:lnTo>
                      <a:pt x="662" y="13307"/>
                    </a:lnTo>
                    <a:lnTo>
                      <a:pt x="954" y="13361"/>
                    </a:lnTo>
                    <a:lnTo>
                      <a:pt x="1256" y="13271"/>
                    </a:lnTo>
                    <a:lnTo>
                      <a:pt x="1570" y="13374"/>
                    </a:lnTo>
                    <a:lnTo>
                      <a:pt x="1931" y="13507"/>
                    </a:lnTo>
                    <a:lnTo>
                      <a:pt x="2455" y="13572"/>
                    </a:lnTo>
                    <a:lnTo>
                      <a:pt x="2334" y="13688"/>
                    </a:lnTo>
                    <a:lnTo>
                      <a:pt x="1861" y="13646"/>
                    </a:lnTo>
                    <a:lnTo>
                      <a:pt x="1343" y="13536"/>
                    </a:lnTo>
                    <a:lnTo>
                      <a:pt x="973" y="13520"/>
                    </a:lnTo>
                    <a:lnTo>
                      <a:pt x="764" y="13603"/>
                    </a:lnTo>
                    <a:lnTo>
                      <a:pt x="1088" y="13723"/>
                    </a:lnTo>
                    <a:lnTo>
                      <a:pt x="945" y="13891"/>
                    </a:lnTo>
                    <a:lnTo>
                      <a:pt x="502" y="13828"/>
                    </a:lnTo>
                    <a:lnTo>
                      <a:pt x="133" y="13747"/>
                    </a:lnTo>
                    <a:lnTo>
                      <a:pt x="115" y="13869"/>
                    </a:lnTo>
                    <a:lnTo>
                      <a:pt x="442" y="13980"/>
                    </a:lnTo>
                    <a:lnTo>
                      <a:pt x="1022" y="14139"/>
                    </a:lnTo>
                    <a:lnTo>
                      <a:pt x="759" y="14214"/>
                    </a:lnTo>
                    <a:lnTo>
                      <a:pt x="72" y="14082"/>
                    </a:lnTo>
                    <a:lnTo>
                      <a:pt x="91" y="14252"/>
                    </a:lnTo>
                    <a:lnTo>
                      <a:pt x="459" y="14431"/>
                    </a:lnTo>
                    <a:lnTo>
                      <a:pt x="750" y="14518"/>
                    </a:lnTo>
                    <a:lnTo>
                      <a:pt x="1158" y="14521"/>
                    </a:lnTo>
                    <a:lnTo>
                      <a:pt x="1484" y="14434"/>
                    </a:lnTo>
                    <a:lnTo>
                      <a:pt x="1642" y="14607"/>
                    </a:lnTo>
                    <a:lnTo>
                      <a:pt x="1784" y="14931"/>
                    </a:lnTo>
                    <a:lnTo>
                      <a:pt x="2213" y="15035"/>
                    </a:lnTo>
                    <a:lnTo>
                      <a:pt x="2756" y="14974"/>
                    </a:lnTo>
                    <a:lnTo>
                      <a:pt x="2480" y="15171"/>
                    </a:lnTo>
                    <a:lnTo>
                      <a:pt x="1948" y="15205"/>
                    </a:lnTo>
                    <a:lnTo>
                      <a:pt x="1420" y="15116"/>
                    </a:lnTo>
                    <a:lnTo>
                      <a:pt x="1438" y="15306"/>
                    </a:lnTo>
                    <a:lnTo>
                      <a:pt x="1855" y="15412"/>
                    </a:lnTo>
                    <a:lnTo>
                      <a:pt x="2308" y="15354"/>
                    </a:lnTo>
                    <a:lnTo>
                      <a:pt x="2257" y="15510"/>
                    </a:lnTo>
                    <a:lnTo>
                      <a:pt x="2591" y="15612"/>
                    </a:lnTo>
                    <a:lnTo>
                      <a:pt x="3145" y="15563"/>
                    </a:lnTo>
                    <a:lnTo>
                      <a:pt x="3593" y="15354"/>
                    </a:lnTo>
                    <a:lnTo>
                      <a:pt x="3579" y="15547"/>
                    </a:lnTo>
                    <a:lnTo>
                      <a:pt x="3097" y="15691"/>
                    </a:lnTo>
                    <a:lnTo>
                      <a:pt x="2830" y="15799"/>
                    </a:lnTo>
                    <a:lnTo>
                      <a:pt x="3026" y="15968"/>
                    </a:lnTo>
                    <a:lnTo>
                      <a:pt x="3476" y="15988"/>
                    </a:lnTo>
                    <a:lnTo>
                      <a:pt x="3148" y="16114"/>
                    </a:lnTo>
                    <a:lnTo>
                      <a:pt x="3145" y="16267"/>
                    </a:lnTo>
                    <a:lnTo>
                      <a:pt x="2753" y="16308"/>
                    </a:lnTo>
                    <a:lnTo>
                      <a:pt x="2599" y="16528"/>
                    </a:lnTo>
                    <a:lnTo>
                      <a:pt x="2861" y="16759"/>
                    </a:lnTo>
                    <a:lnTo>
                      <a:pt x="2563" y="16761"/>
                    </a:lnTo>
                    <a:lnTo>
                      <a:pt x="2519" y="16957"/>
                    </a:lnTo>
                    <a:lnTo>
                      <a:pt x="2760" y="17191"/>
                    </a:lnTo>
                    <a:lnTo>
                      <a:pt x="2821" y="16890"/>
                    </a:lnTo>
                    <a:lnTo>
                      <a:pt x="3172" y="16862"/>
                    </a:lnTo>
                    <a:lnTo>
                      <a:pt x="3596" y="16655"/>
                    </a:lnTo>
                    <a:lnTo>
                      <a:pt x="4178" y="16649"/>
                    </a:lnTo>
                    <a:lnTo>
                      <a:pt x="3798" y="16848"/>
                    </a:lnTo>
                    <a:lnTo>
                      <a:pt x="3550" y="16950"/>
                    </a:lnTo>
                    <a:lnTo>
                      <a:pt x="3864" y="17194"/>
                    </a:lnTo>
                    <a:lnTo>
                      <a:pt x="3718" y="17315"/>
                    </a:lnTo>
                    <a:lnTo>
                      <a:pt x="3470" y="17168"/>
                    </a:lnTo>
                    <a:lnTo>
                      <a:pt x="3218" y="17016"/>
                    </a:lnTo>
                    <a:lnTo>
                      <a:pt x="3051" y="17148"/>
                    </a:lnTo>
                    <a:lnTo>
                      <a:pt x="3098" y="17356"/>
                    </a:lnTo>
                    <a:lnTo>
                      <a:pt x="3422" y="17545"/>
                    </a:lnTo>
                    <a:lnTo>
                      <a:pt x="3776" y="17497"/>
                    </a:lnTo>
                    <a:lnTo>
                      <a:pt x="4137" y="17469"/>
                    </a:lnTo>
                    <a:lnTo>
                      <a:pt x="4208" y="17655"/>
                    </a:lnTo>
                    <a:lnTo>
                      <a:pt x="3918" y="17771"/>
                    </a:lnTo>
                    <a:lnTo>
                      <a:pt x="3891" y="18007"/>
                    </a:lnTo>
                    <a:lnTo>
                      <a:pt x="4619" y="18322"/>
                    </a:lnTo>
                    <a:lnTo>
                      <a:pt x="6140" y="18797"/>
                    </a:lnTo>
                    <a:lnTo>
                      <a:pt x="9028" y="19605"/>
                    </a:lnTo>
                    <a:lnTo>
                      <a:pt x="12018" y="20304"/>
                    </a:lnTo>
                    <a:lnTo>
                      <a:pt x="16624" y="21292"/>
                    </a:lnTo>
                    <a:lnTo>
                      <a:pt x="18066" y="21600"/>
                    </a:lnTo>
                    <a:lnTo>
                      <a:pt x="18000" y="21272"/>
                    </a:lnTo>
                    <a:lnTo>
                      <a:pt x="17798" y="20981"/>
                    </a:lnTo>
                    <a:lnTo>
                      <a:pt x="17663" y="20717"/>
                    </a:lnTo>
                    <a:lnTo>
                      <a:pt x="17823" y="20385"/>
                    </a:lnTo>
                    <a:lnTo>
                      <a:pt x="18023" y="20137"/>
                    </a:lnTo>
                    <a:lnTo>
                      <a:pt x="18203" y="19819"/>
                    </a:lnTo>
                    <a:lnTo>
                      <a:pt x="18145" y="19378"/>
                    </a:lnTo>
                    <a:lnTo>
                      <a:pt x="17556" y="19034"/>
                    </a:lnTo>
                    <a:lnTo>
                      <a:pt x="17443" y="18635"/>
                    </a:lnTo>
                    <a:lnTo>
                      <a:pt x="17281" y="18425"/>
                    </a:lnTo>
                    <a:lnTo>
                      <a:pt x="17079" y="17965"/>
                    </a:lnTo>
                    <a:lnTo>
                      <a:pt x="16913" y="17510"/>
                    </a:lnTo>
                    <a:lnTo>
                      <a:pt x="16557" y="17274"/>
                    </a:lnTo>
                    <a:lnTo>
                      <a:pt x="16281" y="16906"/>
                    </a:lnTo>
                    <a:lnTo>
                      <a:pt x="16049" y="16597"/>
                    </a:lnTo>
                    <a:lnTo>
                      <a:pt x="15706" y="16320"/>
                    </a:lnTo>
                    <a:lnTo>
                      <a:pt x="15495" y="16078"/>
                    </a:lnTo>
                    <a:lnTo>
                      <a:pt x="15154" y="15923"/>
                    </a:lnTo>
                    <a:lnTo>
                      <a:pt x="15430" y="15604"/>
                    </a:lnTo>
                    <a:lnTo>
                      <a:pt x="15366" y="15238"/>
                    </a:lnTo>
                    <a:lnTo>
                      <a:pt x="15007" y="14880"/>
                    </a:lnTo>
                    <a:lnTo>
                      <a:pt x="14500" y="14617"/>
                    </a:lnTo>
                    <a:lnTo>
                      <a:pt x="14234" y="14387"/>
                    </a:lnTo>
                    <a:lnTo>
                      <a:pt x="14254" y="14143"/>
                    </a:lnTo>
                    <a:lnTo>
                      <a:pt x="14638" y="13599"/>
                    </a:lnTo>
                    <a:lnTo>
                      <a:pt x="21600" y="6908"/>
                    </a:lnTo>
                    <a:lnTo>
                      <a:pt x="18128" y="6043"/>
                    </a:lnTo>
                    <a:lnTo>
                      <a:pt x="16302" y="5522"/>
                    </a:lnTo>
                    <a:lnTo>
                      <a:pt x="12189" y="4184"/>
                    </a:lnTo>
                    <a:lnTo>
                      <a:pt x="10682" y="3670"/>
                    </a:lnTo>
                    <a:lnTo>
                      <a:pt x="7953" y="2702"/>
                    </a:lnTo>
                    <a:lnTo>
                      <a:pt x="5957" y="1940"/>
                    </a:lnTo>
                    <a:lnTo>
                      <a:pt x="3998" y="1079"/>
                    </a:lnTo>
                    <a:lnTo>
                      <a:pt x="1938" y="142"/>
                    </a:lnTo>
                    <a:lnTo>
                      <a:pt x="1687" y="0"/>
                    </a:lnTo>
                    <a:lnTo>
                      <a:pt x="1614" y="413"/>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3" name="AutoShape 6">
                <a:extLst>
                  <a:ext uri="{FF2B5EF4-FFF2-40B4-BE49-F238E27FC236}">
                    <a16:creationId xmlns="" xmlns:a14="http://schemas.microsoft.com/office/drawing/2010/main" xmlns:a16="http://schemas.microsoft.com/office/drawing/2014/main" id="{1C7C7DCC-EEFB-4854-8AB3-0A304E162FDE}"/>
                  </a:ext>
                </a:extLst>
              </p:cNvPr>
              <p:cNvSpPr>
                <a:spLocks/>
              </p:cNvSpPr>
              <p:nvPr/>
            </p:nvSpPr>
            <p:spPr bwMode="auto">
              <a:xfrm>
                <a:off x="0" y="5862338"/>
                <a:ext cx="296872" cy="634968"/>
              </a:xfrm>
              <a:custGeom>
                <a:avLst/>
                <a:gdLst>
                  <a:gd name="T0" fmla="*/ 148436 w 21600"/>
                  <a:gd name="T1" fmla="*/ 317484 h 21600"/>
                  <a:gd name="T2" fmla="*/ 148436 w 21600"/>
                  <a:gd name="T3" fmla="*/ 317484 h 21600"/>
                  <a:gd name="T4" fmla="*/ 148436 w 21600"/>
                  <a:gd name="T5" fmla="*/ 317484 h 21600"/>
                  <a:gd name="T6" fmla="*/ 148436 w 21600"/>
                  <a:gd name="T7" fmla="*/ 31748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296" y="0"/>
                    </a:moveTo>
                    <a:lnTo>
                      <a:pt x="6578" y="727"/>
                    </a:lnTo>
                    <a:lnTo>
                      <a:pt x="4900" y="2049"/>
                    </a:lnTo>
                    <a:lnTo>
                      <a:pt x="3934" y="3131"/>
                    </a:lnTo>
                    <a:lnTo>
                      <a:pt x="3620" y="4378"/>
                    </a:lnTo>
                    <a:lnTo>
                      <a:pt x="5189" y="5832"/>
                    </a:lnTo>
                    <a:lnTo>
                      <a:pt x="6144" y="7469"/>
                    </a:lnTo>
                    <a:lnTo>
                      <a:pt x="2989" y="7603"/>
                    </a:lnTo>
                    <a:lnTo>
                      <a:pt x="1668" y="8783"/>
                    </a:lnTo>
                    <a:lnTo>
                      <a:pt x="4549" y="9830"/>
                    </a:lnTo>
                    <a:lnTo>
                      <a:pt x="2023" y="10350"/>
                    </a:lnTo>
                    <a:lnTo>
                      <a:pt x="1513" y="11582"/>
                    </a:lnTo>
                    <a:lnTo>
                      <a:pt x="796" y="13121"/>
                    </a:lnTo>
                    <a:lnTo>
                      <a:pt x="0" y="14708"/>
                    </a:lnTo>
                    <a:lnTo>
                      <a:pt x="685" y="16373"/>
                    </a:lnTo>
                    <a:lnTo>
                      <a:pt x="2000" y="17793"/>
                    </a:lnTo>
                    <a:lnTo>
                      <a:pt x="2895" y="19826"/>
                    </a:lnTo>
                    <a:lnTo>
                      <a:pt x="4827" y="21600"/>
                    </a:lnTo>
                    <a:lnTo>
                      <a:pt x="5597" y="20125"/>
                    </a:lnTo>
                    <a:lnTo>
                      <a:pt x="2736" y="15773"/>
                    </a:lnTo>
                    <a:lnTo>
                      <a:pt x="3673" y="13051"/>
                    </a:lnTo>
                    <a:lnTo>
                      <a:pt x="6618" y="14017"/>
                    </a:lnTo>
                    <a:lnTo>
                      <a:pt x="8366" y="12513"/>
                    </a:lnTo>
                    <a:lnTo>
                      <a:pt x="7680" y="10385"/>
                    </a:lnTo>
                    <a:lnTo>
                      <a:pt x="6760" y="9205"/>
                    </a:lnTo>
                    <a:lnTo>
                      <a:pt x="10650" y="9205"/>
                    </a:lnTo>
                    <a:lnTo>
                      <a:pt x="11654" y="7866"/>
                    </a:lnTo>
                    <a:lnTo>
                      <a:pt x="17308" y="6240"/>
                    </a:lnTo>
                    <a:lnTo>
                      <a:pt x="21600" y="5168"/>
                    </a:lnTo>
                    <a:lnTo>
                      <a:pt x="20069" y="4171"/>
                    </a:lnTo>
                    <a:lnTo>
                      <a:pt x="17216" y="4213"/>
                    </a:lnTo>
                    <a:lnTo>
                      <a:pt x="12524" y="6338"/>
                    </a:lnTo>
                    <a:lnTo>
                      <a:pt x="8818" y="6233"/>
                    </a:lnTo>
                    <a:lnTo>
                      <a:pt x="8132" y="5067"/>
                    </a:lnTo>
                    <a:lnTo>
                      <a:pt x="12816" y="5151"/>
                    </a:lnTo>
                    <a:lnTo>
                      <a:pt x="16514" y="3286"/>
                    </a:lnTo>
                    <a:lnTo>
                      <a:pt x="13812" y="2892"/>
                    </a:lnTo>
                    <a:lnTo>
                      <a:pt x="11311" y="2573"/>
                    </a:lnTo>
                    <a:lnTo>
                      <a:pt x="12524" y="1126"/>
                    </a:lnTo>
                    <a:lnTo>
                      <a:pt x="9296" y="0"/>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67" name="AutoShape 7">
                <a:extLst>
                  <a:ext uri="{FF2B5EF4-FFF2-40B4-BE49-F238E27FC236}">
                    <a16:creationId xmlns="" xmlns:a14="http://schemas.microsoft.com/office/drawing/2010/main" xmlns:a16="http://schemas.microsoft.com/office/drawing/2014/main" id="{5DA84919-67AE-4580-B212-F4D1823EC7C5}"/>
                  </a:ext>
                </a:extLst>
              </p:cNvPr>
              <p:cNvSpPr>
                <a:spLocks/>
              </p:cNvSpPr>
              <p:nvPr/>
            </p:nvSpPr>
            <p:spPr bwMode="auto">
              <a:xfrm>
                <a:off x="312748" y="7046553"/>
                <a:ext cx="46038" cy="61910"/>
              </a:xfrm>
              <a:custGeom>
                <a:avLst/>
                <a:gdLst>
                  <a:gd name="T0" fmla="*/ 23019 w 21600"/>
                  <a:gd name="T1" fmla="*/ 30955 h 21600"/>
                  <a:gd name="T2" fmla="*/ 23019 w 21600"/>
                  <a:gd name="T3" fmla="*/ 30955 h 21600"/>
                  <a:gd name="T4" fmla="*/ 23019 w 21600"/>
                  <a:gd name="T5" fmla="*/ 30955 h 21600"/>
                  <a:gd name="T6" fmla="*/ 23019 w 21600"/>
                  <a:gd name="T7" fmla="*/ 3095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598" y="0"/>
                    </a:moveTo>
                    <a:lnTo>
                      <a:pt x="0" y="11616"/>
                    </a:lnTo>
                    <a:lnTo>
                      <a:pt x="11039" y="21600"/>
                    </a:lnTo>
                    <a:lnTo>
                      <a:pt x="21600" y="9663"/>
                    </a:lnTo>
                    <a:lnTo>
                      <a:pt x="8598" y="0"/>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68" name="AutoShape 8">
                <a:extLst>
                  <a:ext uri="{FF2B5EF4-FFF2-40B4-BE49-F238E27FC236}">
                    <a16:creationId xmlns="" xmlns:a14="http://schemas.microsoft.com/office/drawing/2010/main" xmlns:a16="http://schemas.microsoft.com/office/drawing/2014/main" id="{D3A7DFE1-F24E-44E3-AB12-0184E5AC83BB}"/>
                  </a:ext>
                </a:extLst>
              </p:cNvPr>
              <p:cNvSpPr>
                <a:spLocks/>
              </p:cNvSpPr>
              <p:nvPr/>
            </p:nvSpPr>
            <p:spPr bwMode="auto">
              <a:xfrm>
                <a:off x="344499" y="7605324"/>
                <a:ext cx="33338" cy="76196"/>
              </a:xfrm>
              <a:custGeom>
                <a:avLst/>
                <a:gdLst>
                  <a:gd name="T0" fmla="*/ 16669 w 21600"/>
                  <a:gd name="T1" fmla="*/ 38098 h 21600"/>
                  <a:gd name="T2" fmla="*/ 16669 w 21600"/>
                  <a:gd name="T3" fmla="*/ 38098 h 21600"/>
                  <a:gd name="T4" fmla="*/ 16669 w 21600"/>
                  <a:gd name="T5" fmla="*/ 38098 h 21600"/>
                  <a:gd name="T6" fmla="*/ 16669 w 21600"/>
                  <a:gd name="T7" fmla="*/ 3809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633" y="0"/>
                    </a:moveTo>
                    <a:lnTo>
                      <a:pt x="0" y="13517"/>
                    </a:lnTo>
                    <a:lnTo>
                      <a:pt x="21600" y="21600"/>
                    </a:lnTo>
                    <a:lnTo>
                      <a:pt x="12633" y="0"/>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69" name="AutoShape 9">
                <a:extLst>
                  <a:ext uri="{FF2B5EF4-FFF2-40B4-BE49-F238E27FC236}">
                    <a16:creationId xmlns="" xmlns:a14="http://schemas.microsoft.com/office/drawing/2010/main" xmlns:a16="http://schemas.microsoft.com/office/drawing/2014/main" id="{D90F425F-874F-4AEB-A716-504A8CDEF473}"/>
                  </a:ext>
                </a:extLst>
              </p:cNvPr>
              <p:cNvSpPr>
                <a:spLocks/>
              </p:cNvSpPr>
              <p:nvPr/>
            </p:nvSpPr>
            <p:spPr bwMode="auto">
              <a:xfrm>
                <a:off x="303222" y="7735492"/>
                <a:ext cx="50802" cy="68260"/>
              </a:xfrm>
              <a:custGeom>
                <a:avLst/>
                <a:gdLst>
                  <a:gd name="T0" fmla="*/ 25401 w 21600"/>
                  <a:gd name="T1" fmla="*/ 34130 h 21600"/>
                  <a:gd name="T2" fmla="*/ 25401 w 21600"/>
                  <a:gd name="T3" fmla="*/ 34130 h 21600"/>
                  <a:gd name="T4" fmla="*/ 25401 w 21600"/>
                  <a:gd name="T5" fmla="*/ 34130 h 21600"/>
                  <a:gd name="T6" fmla="*/ 25401 w 21600"/>
                  <a:gd name="T7" fmla="*/ 3413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601" y="0"/>
                    </a:moveTo>
                    <a:lnTo>
                      <a:pt x="0" y="11149"/>
                    </a:lnTo>
                    <a:lnTo>
                      <a:pt x="10383" y="21600"/>
                    </a:lnTo>
                    <a:lnTo>
                      <a:pt x="21600" y="5461"/>
                    </a:lnTo>
                    <a:lnTo>
                      <a:pt x="10601" y="0"/>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70" name="AutoShape 10">
                <a:extLst>
                  <a:ext uri="{FF2B5EF4-FFF2-40B4-BE49-F238E27FC236}">
                    <a16:creationId xmlns="" xmlns:a14="http://schemas.microsoft.com/office/drawing/2010/main" xmlns:a16="http://schemas.microsoft.com/office/drawing/2014/main" id="{95E3811D-0B50-4FDE-8816-9CEE64F37948}"/>
                  </a:ext>
                </a:extLst>
              </p:cNvPr>
              <p:cNvSpPr>
                <a:spLocks/>
              </p:cNvSpPr>
              <p:nvPr/>
            </p:nvSpPr>
            <p:spPr bwMode="auto">
              <a:xfrm>
                <a:off x="242895" y="7818038"/>
                <a:ext cx="53977" cy="88895"/>
              </a:xfrm>
              <a:custGeom>
                <a:avLst/>
                <a:gdLst>
                  <a:gd name="T0" fmla="*/ 26989 w 21600"/>
                  <a:gd name="T1" fmla="*/ 44448 h 21600"/>
                  <a:gd name="T2" fmla="*/ 26989 w 21600"/>
                  <a:gd name="T3" fmla="*/ 44448 h 21600"/>
                  <a:gd name="T4" fmla="*/ 26989 w 21600"/>
                  <a:gd name="T5" fmla="*/ 44448 h 21600"/>
                  <a:gd name="T6" fmla="*/ 26989 w 21600"/>
                  <a:gd name="T7" fmla="*/ 4444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667" y="0"/>
                    </a:moveTo>
                    <a:lnTo>
                      <a:pt x="0" y="14811"/>
                    </a:lnTo>
                    <a:lnTo>
                      <a:pt x="17738" y="21600"/>
                    </a:lnTo>
                    <a:lnTo>
                      <a:pt x="21600" y="7265"/>
                    </a:lnTo>
                    <a:lnTo>
                      <a:pt x="6667" y="0"/>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71" name="AutoShape 11">
                <a:extLst>
                  <a:ext uri="{FF2B5EF4-FFF2-40B4-BE49-F238E27FC236}">
                    <a16:creationId xmlns="" xmlns:a14="http://schemas.microsoft.com/office/drawing/2010/main" xmlns:a16="http://schemas.microsoft.com/office/drawing/2014/main" id="{3EB31A1D-1E48-4112-BEA2-3BA08FD0B38B}"/>
                  </a:ext>
                </a:extLst>
              </p:cNvPr>
              <p:cNvSpPr>
                <a:spLocks/>
              </p:cNvSpPr>
              <p:nvPr/>
            </p:nvSpPr>
            <p:spPr bwMode="auto">
              <a:xfrm>
                <a:off x="138117" y="7019567"/>
                <a:ext cx="466739" cy="1074682"/>
              </a:xfrm>
              <a:custGeom>
                <a:avLst/>
                <a:gdLst>
                  <a:gd name="T0" fmla="*/ 233370 w 21600"/>
                  <a:gd name="T1" fmla="*/ 537341 h 21600"/>
                  <a:gd name="T2" fmla="*/ 233370 w 21600"/>
                  <a:gd name="T3" fmla="*/ 537341 h 21600"/>
                  <a:gd name="T4" fmla="*/ 233370 w 21600"/>
                  <a:gd name="T5" fmla="*/ 537341 h 21600"/>
                  <a:gd name="T6" fmla="*/ 233370 w 21600"/>
                  <a:gd name="T7" fmla="*/ 53734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16" y="0"/>
                    </a:moveTo>
                    <a:lnTo>
                      <a:pt x="0" y="957"/>
                    </a:lnTo>
                    <a:lnTo>
                      <a:pt x="526" y="1930"/>
                    </a:lnTo>
                    <a:lnTo>
                      <a:pt x="3446" y="2227"/>
                    </a:lnTo>
                    <a:lnTo>
                      <a:pt x="5276" y="2987"/>
                    </a:lnTo>
                    <a:lnTo>
                      <a:pt x="4093" y="3383"/>
                    </a:lnTo>
                    <a:lnTo>
                      <a:pt x="2002" y="2829"/>
                    </a:lnTo>
                    <a:lnTo>
                      <a:pt x="480" y="3250"/>
                    </a:lnTo>
                    <a:lnTo>
                      <a:pt x="1355" y="3817"/>
                    </a:lnTo>
                    <a:lnTo>
                      <a:pt x="411" y="4640"/>
                    </a:lnTo>
                    <a:lnTo>
                      <a:pt x="2225" y="5132"/>
                    </a:lnTo>
                    <a:lnTo>
                      <a:pt x="3929" y="5607"/>
                    </a:lnTo>
                    <a:lnTo>
                      <a:pt x="5249" y="6193"/>
                    </a:lnTo>
                    <a:lnTo>
                      <a:pt x="3647" y="6903"/>
                    </a:lnTo>
                    <a:lnTo>
                      <a:pt x="4990" y="7490"/>
                    </a:lnTo>
                    <a:lnTo>
                      <a:pt x="6666" y="7958"/>
                    </a:lnTo>
                    <a:lnTo>
                      <a:pt x="6459" y="8803"/>
                    </a:lnTo>
                    <a:lnTo>
                      <a:pt x="7790" y="9544"/>
                    </a:lnTo>
                    <a:lnTo>
                      <a:pt x="7430" y="10196"/>
                    </a:lnTo>
                    <a:lnTo>
                      <a:pt x="5393" y="9617"/>
                    </a:lnTo>
                    <a:lnTo>
                      <a:pt x="3297" y="10115"/>
                    </a:lnTo>
                    <a:lnTo>
                      <a:pt x="4836" y="10929"/>
                    </a:lnTo>
                    <a:lnTo>
                      <a:pt x="6963" y="11344"/>
                    </a:lnTo>
                    <a:lnTo>
                      <a:pt x="7053" y="12239"/>
                    </a:lnTo>
                    <a:lnTo>
                      <a:pt x="8485" y="12767"/>
                    </a:lnTo>
                    <a:lnTo>
                      <a:pt x="7021" y="13315"/>
                    </a:lnTo>
                    <a:lnTo>
                      <a:pt x="7637" y="14239"/>
                    </a:lnTo>
                    <a:lnTo>
                      <a:pt x="8512" y="14731"/>
                    </a:lnTo>
                    <a:lnTo>
                      <a:pt x="10136" y="15296"/>
                    </a:lnTo>
                    <a:lnTo>
                      <a:pt x="12560" y="15225"/>
                    </a:lnTo>
                    <a:lnTo>
                      <a:pt x="12358" y="15954"/>
                    </a:lnTo>
                    <a:lnTo>
                      <a:pt x="10316" y="16218"/>
                    </a:lnTo>
                    <a:lnTo>
                      <a:pt x="11059" y="17175"/>
                    </a:lnTo>
                    <a:lnTo>
                      <a:pt x="12157" y="17877"/>
                    </a:lnTo>
                    <a:lnTo>
                      <a:pt x="12942" y="18977"/>
                    </a:lnTo>
                    <a:lnTo>
                      <a:pt x="14040" y="19912"/>
                    </a:lnTo>
                    <a:lnTo>
                      <a:pt x="15255" y="20535"/>
                    </a:lnTo>
                    <a:lnTo>
                      <a:pt x="17366" y="21540"/>
                    </a:lnTo>
                    <a:lnTo>
                      <a:pt x="20300" y="21600"/>
                    </a:lnTo>
                    <a:lnTo>
                      <a:pt x="21361" y="20981"/>
                    </a:lnTo>
                    <a:lnTo>
                      <a:pt x="21176" y="19962"/>
                    </a:lnTo>
                    <a:lnTo>
                      <a:pt x="20910" y="18755"/>
                    </a:lnTo>
                    <a:lnTo>
                      <a:pt x="20926" y="17802"/>
                    </a:lnTo>
                    <a:lnTo>
                      <a:pt x="21600" y="16928"/>
                    </a:lnTo>
                    <a:lnTo>
                      <a:pt x="21520" y="16209"/>
                    </a:lnTo>
                    <a:lnTo>
                      <a:pt x="20051" y="14997"/>
                    </a:lnTo>
                    <a:lnTo>
                      <a:pt x="18353" y="14453"/>
                    </a:lnTo>
                    <a:lnTo>
                      <a:pt x="17366" y="13722"/>
                    </a:lnTo>
                    <a:lnTo>
                      <a:pt x="17043" y="12665"/>
                    </a:lnTo>
                    <a:lnTo>
                      <a:pt x="17334" y="11637"/>
                    </a:lnTo>
                    <a:lnTo>
                      <a:pt x="17658" y="10655"/>
                    </a:lnTo>
                    <a:lnTo>
                      <a:pt x="19690" y="9912"/>
                    </a:lnTo>
                    <a:lnTo>
                      <a:pt x="19001" y="8901"/>
                    </a:lnTo>
                    <a:lnTo>
                      <a:pt x="17207" y="8462"/>
                    </a:lnTo>
                    <a:lnTo>
                      <a:pt x="16263" y="7788"/>
                    </a:lnTo>
                    <a:lnTo>
                      <a:pt x="14396" y="7189"/>
                    </a:lnTo>
                    <a:lnTo>
                      <a:pt x="12496" y="6243"/>
                    </a:lnTo>
                    <a:lnTo>
                      <a:pt x="11186" y="5485"/>
                    </a:lnTo>
                    <a:lnTo>
                      <a:pt x="9462" y="4177"/>
                    </a:lnTo>
                    <a:lnTo>
                      <a:pt x="7154" y="2964"/>
                    </a:lnTo>
                    <a:lnTo>
                      <a:pt x="5027" y="1340"/>
                    </a:lnTo>
                    <a:lnTo>
                      <a:pt x="3886" y="223"/>
                    </a:lnTo>
                    <a:lnTo>
                      <a:pt x="2016" y="0"/>
                    </a:lnTo>
                    <a:close/>
                  </a:path>
                </a:pathLst>
              </a:custGeom>
              <a:solidFill>
                <a:srgbClr val="ADEAAB"/>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72" name="AutoShape 12">
                <a:extLst>
                  <a:ext uri="{FF2B5EF4-FFF2-40B4-BE49-F238E27FC236}">
                    <a16:creationId xmlns="" xmlns:a14="http://schemas.microsoft.com/office/drawing/2010/main" xmlns:a16="http://schemas.microsoft.com/office/drawing/2014/main" id="{7A19C8FC-269A-4320-9EDE-C096E712BD79}"/>
                  </a:ext>
                </a:extLst>
              </p:cNvPr>
              <p:cNvSpPr>
                <a:spLocks/>
              </p:cNvSpPr>
              <p:nvPr/>
            </p:nvSpPr>
            <p:spPr bwMode="auto">
              <a:xfrm>
                <a:off x="1811393" y="5536918"/>
                <a:ext cx="2044763" cy="3419301"/>
              </a:xfrm>
              <a:custGeom>
                <a:avLst/>
                <a:gdLst>
                  <a:gd name="T0" fmla="*/ 1022382 w 21600"/>
                  <a:gd name="T1" fmla="*/ 1709651 h 21600"/>
                  <a:gd name="T2" fmla="*/ 1022382 w 21600"/>
                  <a:gd name="T3" fmla="*/ 1709651 h 21600"/>
                  <a:gd name="T4" fmla="*/ 1022382 w 21600"/>
                  <a:gd name="T5" fmla="*/ 1709651 h 21600"/>
                  <a:gd name="T6" fmla="*/ 1022382 w 21600"/>
                  <a:gd name="T7" fmla="*/ 17096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189" y="19953"/>
                    </a:moveTo>
                    <a:lnTo>
                      <a:pt x="7457" y="20689"/>
                    </a:lnTo>
                    <a:lnTo>
                      <a:pt x="11722" y="21600"/>
                    </a:lnTo>
                    <a:lnTo>
                      <a:pt x="18736" y="8659"/>
                    </a:lnTo>
                    <a:lnTo>
                      <a:pt x="21600" y="3396"/>
                    </a:lnTo>
                    <a:lnTo>
                      <a:pt x="16752" y="2391"/>
                    </a:lnTo>
                    <a:lnTo>
                      <a:pt x="9940" y="607"/>
                    </a:lnTo>
                    <a:lnTo>
                      <a:pt x="8155" y="0"/>
                    </a:lnTo>
                    <a:lnTo>
                      <a:pt x="4706" y="4096"/>
                    </a:lnTo>
                    <a:lnTo>
                      <a:pt x="813" y="8689"/>
                    </a:lnTo>
                    <a:lnTo>
                      <a:pt x="95" y="9778"/>
                    </a:lnTo>
                    <a:lnTo>
                      <a:pt x="0" y="10141"/>
                    </a:lnTo>
                    <a:lnTo>
                      <a:pt x="282" y="10452"/>
                    </a:lnTo>
                    <a:lnTo>
                      <a:pt x="602" y="10691"/>
                    </a:lnTo>
                    <a:lnTo>
                      <a:pt x="993" y="10956"/>
                    </a:lnTo>
                    <a:lnTo>
                      <a:pt x="1204" y="11244"/>
                    </a:lnTo>
                    <a:lnTo>
                      <a:pt x="1346" y="11473"/>
                    </a:lnTo>
                    <a:lnTo>
                      <a:pt x="1359" y="11792"/>
                    </a:lnTo>
                    <a:lnTo>
                      <a:pt x="1032" y="12279"/>
                    </a:lnTo>
                    <a:lnTo>
                      <a:pt x="1495" y="12534"/>
                    </a:lnTo>
                    <a:lnTo>
                      <a:pt x="1758" y="12936"/>
                    </a:lnTo>
                    <a:lnTo>
                      <a:pt x="2088" y="13246"/>
                    </a:lnTo>
                    <a:lnTo>
                      <a:pt x="2641" y="14179"/>
                    </a:lnTo>
                    <a:lnTo>
                      <a:pt x="3029" y="14481"/>
                    </a:lnTo>
                    <a:lnTo>
                      <a:pt x="3302" y="15365"/>
                    </a:lnTo>
                    <a:lnTo>
                      <a:pt x="3411" y="15743"/>
                    </a:lnTo>
                    <a:lnTo>
                      <a:pt x="3627" y="16017"/>
                    </a:lnTo>
                    <a:lnTo>
                      <a:pt x="3691" y="16563"/>
                    </a:lnTo>
                    <a:lnTo>
                      <a:pt x="4365" y="17012"/>
                    </a:lnTo>
                    <a:lnTo>
                      <a:pt x="4384" y="17572"/>
                    </a:lnTo>
                    <a:lnTo>
                      <a:pt x="3994" y="18290"/>
                    </a:lnTo>
                    <a:lnTo>
                      <a:pt x="3778" y="18809"/>
                    </a:lnTo>
                    <a:lnTo>
                      <a:pt x="4207" y="19539"/>
                    </a:lnTo>
                    <a:lnTo>
                      <a:pt x="4189" y="19953"/>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73" name="AutoShape 13">
                <a:extLst>
                  <a:ext uri="{FF2B5EF4-FFF2-40B4-BE49-F238E27FC236}">
                    <a16:creationId xmlns="" xmlns:a14="http://schemas.microsoft.com/office/drawing/2010/main" xmlns:a16="http://schemas.microsoft.com/office/drawing/2014/main" id="{8C8E2747-58CE-47F3-A4D6-C008BF97B76D}"/>
                  </a:ext>
                </a:extLst>
              </p:cNvPr>
              <p:cNvSpPr>
                <a:spLocks/>
              </p:cNvSpPr>
              <p:nvPr/>
            </p:nvSpPr>
            <p:spPr bwMode="auto">
              <a:xfrm>
                <a:off x="1871720" y="2452562"/>
                <a:ext cx="3222724" cy="3897114"/>
              </a:xfrm>
              <a:custGeom>
                <a:avLst/>
                <a:gdLst>
                  <a:gd name="T0" fmla="*/ 1611362 w 21600"/>
                  <a:gd name="T1" fmla="*/ 1948557 h 21600"/>
                  <a:gd name="T2" fmla="*/ 1611362 w 21600"/>
                  <a:gd name="T3" fmla="*/ 1948557 h 21600"/>
                  <a:gd name="T4" fmla="*/ 1611362 w 21600"/>
                  <a:gd name="T5" fmla="*/ 1948557 h 21600"/>
                  <a:gd name="T6" fmla="*/ 1611362 w 21600"/>
                  <a:gd name="T7" fmla="*/ 19485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266" y="231"/>
                    </a:moveTo>
                    <a:lnTo>
                      <a:pt x="3419" y="436"/>
                    </a:lnTo>
                    <a:lnTo>
                      <a:pt x="3418" y="600"/>
                    </a:lnTo>
                    <a:lnTo>
                      <a:pt x="3524" y="828"/>
                    </a:lnTo>
                    <a:lnTo>
                      <a:pt x="3765" y="865"/>
                    </a:lnTo>
                    <a:lnTo>
                      <a:pt x="3765" y="689"/>
                    </a:lnTo>
                    <a:lnTo>
                      <a:pt x="3996" y="668"/>
                    </a:lnTo>
                    <a:lnTo>
                      <a:pt x="3858" y="508"/>
                    </a:lnTo>
                    <a:lnTo>
                      <a:pt x="3615" y="374"/>
                    </a:lnTo>
                    <a:lnTo>
                      <a:pt x="3775" y="176"/>
                    </a:lnTo>
                    <a:lnTo>
                      <a:pt x="4125" y="132"/>
                    </a:lnTo>
                    <a:lnTo>
                      <a:pt x="4344" y="241"/>
                    </a:lnTo>
                    <a:lnTo>
                      <a:pt x="4516" y="71"/>
                    </a:lnTo>
                    <a:lnTo>
                      <a:pt x="4855" y="0"/>
                    </a:lnTo>
                    <a:lnTo>
                      <a:pt x="4955" y="147"/>
                    </a:lnTo>
                    <a:lnTo>
                      <a:pt x="5316" y="59"/>
                    </a:lnTo>
                    <a:lnTo>
                      <a:pt x="5362" y="285"/>
                    </a:lnTo>
                    <a:lnTo>
                      <a:pt x="5128" y="510"/>
                    </a:lnTo>
                    <a:cubicBezTo>
                      <a:pt x="5080" y="513"/>
                      <a:pt x="5031" y="516"/>
                      <a:pt x="4982" y="519"/>
                    </a:cubicBezTo>
                    <a:cubicBezTo>
                      <a:pt x="4934" y="522"/>
                      <a:pt x="4885" y="525"/>
                      <a:pt x="4836" y="528"/>
                    </a:cubicBezTo>
                    <a:lnTo>
                      <a:pt x="4495" y="752"/>
                    </a:lnTo>
                    <a:lnTo>
                      <a:pt x="5474" y="720"/>
                    </a:lnTo>
                    <a:lnTo>
                      <a:pt x="5695" y="726"/>
                    </a:lnTo>
                    <a:lnTo>
                      <a:pt x="5938" y="516"/>
                    </a:lnTo>
                    <a:lnTo>
                      <a:pt x="6249" y="655"/>
                    </a:lnTo>
                    <a:lnTo>
                      <a:pt x="6610" y="711"/>
                    </a:lnTo>
                    <a:lnTo>
                      <a:pt x="6905" y="618"/>
                    </a:lnTo>
                    <a:lnTo>
                      <a:pt x="7431" y="632"/>
                    </a:lnTo>
                    <a:lnTo>
                      <a:pt x="7605" y="832"/>
                    </a:lnTo>
                    <a:lnTo>
                      <a:pt x="7687" y="1033"/>
                    </a:lnTo>
                    <a:lnTo>
                      <a:pt x="8018" y="844"/>
                    </a:lnTo>
                    <a:lnTo>
                      <a:pt x="8181" y="959"/>
                    </a:lnTo>
                    <a:lnTo>
                      <a:pt x="8128" y="1194"/>
                    </a:lnTo>
                    <a:lnTo>
                      <a:pt x="7798" y="1234"/>
                    </a:lnTo>
                    <a:lnTo>
                      <a:pt x="7292" y="1173"/>
                    </a:lnTo>
                    <a:lnTo>
                      <a:pt x="7012" y="1272"/>
                    </a:lnTo>
                    <a:lnTo>
                      <a:pt x="6751" y="1274"/>
                    </a:lnTo>
                    <a:lnTo>
                      <a:pt x="6529" y="1072"/>
                    </a:lnTo>
                    <a:lnTo>
                      <a:pt x="6247" y="1085"/>
                    </a:lnTo>
                    <a:lnTo>
                      <a:pt x="6018" y="1226"/>
                    </a:lnTo>
                    <a:cubicBezTo>
                      <a:pt x="5961" y="1227"/>
                      <a:pt x="5905" y="1227"/>
                      <a:pt x="5848" y="1228"/>
                    </a:cubicBezTo>
                    <a:cubicBezTo>
                      <a:pt x="5791" y="1228"/>
                      <a:pt x="5735" y="1229"/>
                      <a:pt x="5678" y="1229"/>
                    </a:cubicBezTo>
                    <a:lnTo>
                      <a:pt x="5339" y="1222"/>
                    </a:lnTo>
                    <a:lnTo>
                      <a:pt x="4943" y="1298"/>
                    </a:lnTo>
                    <a:lnTo>
                      <a:pt x="4610" y="1473"/>
                    </a:lnTo>
                    <a:lnTo>
                      <a:pt x="4783" y="1631"/>
                    </a:lnTo>
                    <a:lnTo>
                      <a:pt x="5129" y="1780"/>
                    </a:lnTo>
                    <a:lnTo>
                      <a:pt x="5225" y="1552"/>
                    </a:lnTo>
                    <a:lnTo>
                      <a:pt x="5346" y="1393"/>
                    </a:lnTo>
                    <a:lnTo>
                      <a:pt x="6188" y="1359"/>
                    </a:lnTo>
                    <a:lnTo>
                      <a:pt x="6583" y="1452"/>
                    </a:lnTo>
                    <a:lnTo>
                      <a:pt x="6464" y="1674"/>
                    </a:lnTo>
                    <a:lnTo>
                      <a:pt x="6842" y="1654"/>
                    </a:lnTo>
                    <a:lnTo>
                      <a:pt x="6984" y="1439"/>
                    </a:lnTo>
                    <a:lnTo>
                      <a:pt x="7241" y="1387"/>
                    </a:lnTo>
                    <a:lnTo>
                      <a:pt x="7570" y="1380"/>
                    </a:lnTo>
                    <a:lnTo>
                      <a:pt x="7837" y="1506"/>
                    </a:lnTo>
                    <a:lnTo>
                      <a:pt x="7889" y="1795"/>
                    </a:lnTo>
                    <a:lnTo>
                      <a:pt x="8195" y="1800"/>
                    </a:lnTo>
                    <a:lnTo>
                      <a:pt x="8398" y="1654"/>
                    </a:lnTo>
                    <a:lnTo>
                      <a:pt x="8616" y="1441"/>
                    </a:lnTo>
                    <a:lnTo>
                      <a:pt x="9002" y="1386"/>
                    </a:lnTo>
                    <a:lnTo>
                      <a:pt x="9284" y="1468"/>
                    </a:lnTo>
                    <a:lnTo>
                      <a:pt x="9120" y="1042"/>
                    </a:lnTo>
                    <a:lnTo>
                      <a:pt x="9309" y="910"/>
                    </a:lnTo>
                    <a:lnTo>
                      <a:pt x="9465" y="1300"/>
                    </a:lnTo>
                    <a:lnTo>
                      <a:pt x="9407" y="1723"/>
                    </a:lnTo>
                    <a:lnTo>
                      <a:pt x="9156" y="2081"/>
                    </a:lnTo>
                    <a:lnTo>
                      <a:pt x="9110" y="2592"/>
                    </a:lnTo>
                    <a:lnTo>
                      <a:pt x="9264" y="2991"/>
                    </a:lnTo>
                    <a:lnTo>
                      <a:pt x="9424" y="3325"/>
                    </a:lnTo>
                    <a:lnTo>
                      <a:pt x="9615" y="3173"/>
                    </a:lnTo>
                    <a:lnTo>
                      <a:pt x="9606" y="2987"/>
                    </a:lnTo>
                    <a:lnTo>
                      <a:pt x="9901" y="2917"/>
                    </a:lnTo>
                    <a:lnTo>
                      <a:pt x="10134" y="2758"/>
                    </a:lnTo>
                    <a:lnTo>
                      <a:pt x="10343" y="2639"/>
                    </a:lnTo>
                    <a:lnTo>
                      <a:pt x="10204" y="2459"/>
                    </a:lnTo>
                    <a:lnTo>
                      <a:pt x="10548" y="2400"/>
                    </a:lnTo>
                    <a:lnTo>
                      <a:pt x="10790" y="2487"/>
                    </a:lnTo>
                    <a:lnTo>
                      <a:pt x="10584" y="2737"/>
                    </a:lnTo>
                    <a:lnTo>
                      <a:pt x="10336" y="2954"/>
                    </a:lnTo>
                    <a:lnTo>
                      <a:pt x="10430" y="3126"/>
                    </a:lnTo>
                    <a:lnTo>
                      <a:pt x="10282" y="3234"/>
                    </a:lnTo>
                    <a:lnTo>
                      <a:pt x="10091" y="3423"/>
                    </a:lnTo>
                    <a:lnTo>
                      <a:pt x="10140" y="3599"/>
                    </a:lnTo>
                    <a:lnTo>
                      <a:pt x="10405" y="3720"/>
                    </a:lnTo>
                    <a:lnTo>
                      <a:pt x="10557" y="3852"/>
                    </a:lnTo>
                    <a:lnTo>
                      <a:pt x="10747" y="3644"/>
                    </a:lnTo>
                    <a:lnTo>
                      <a:pt x="10900" y="3553"/>
                    </a:lnTo>
                    <a:lnTo>
                      <a:pt x="11072" y="3382"/>
                    </a:lnTo>
                    <a:lnTo>
                      <a:pt x="11189" y="3254"/>
                    </a:lnTo>
                    <a:lnTo>
                      <a:pt x="11420" y="3318"/>
                    </a:lnTo>
                    <a:lnTo>
                      <a:pt x="11675" y="3421"/>
                    </a:lnTo>
                    <a:lnTo>
                      <a:pt x="11944" y="3676"/>
                    </a:lnTo>
                    <a:lnTo>
                      <a:pt x="12124" y="3924"/>
                    </a:lnTo>
                    <a:lnTo>
                      <a:pt x="12346" y="4343"/>
                    </a:lnTo>
                    <a:lnTo>
                      <a:pt x="11283" y="5992"/>
                    </a:lnTo>
                    <a:lnTo>
                      <a:pt x="11197" y="6270"/>
                    </a:lnTo>
                    <a:lnTo>
                      <a:pt x="11210" y="6577"/>
                    </a:lnTo>
                    <a:lnTo>
                      <a:pt x="11531" y="7377"/>
                    </a:lnTo>
                    <a:lnTo>
                      <a:pt x="12595" y="8978"/>
                    </a:lnTo>
                    <a:lnTo>
                      <a:pt x="13783" y="10714"/>
                    </a:lnTo>
                    <a:lnTo>
                      <a:pt x="14557" y="11753"/>
                    </a:lnTo>
                    <a:lnTo>
                      <a:pt x="14847" y="11962"/>
                    </a:lnTo>
                    <a:lnTo>
                      <a:pt x="15377" y="12143"/>
                    </a:lnTo>
                    <a:lnTo>
                      <a:pt x="15693" y="12250"/>
                    </a:lnTo>
                    <a:lnTo>
                      <a:pt x="15958" y="12482"/>
                    </a:lnTo>
                    <a:lnTo>
                      <a:pt x="16160" y="12949"/>
                    </a:lnTo>
                    <a:lnTo>
                      <a:pt x="16560" y="13286"/>
                    </a:lnTo>
                    <a:lnTo>
                      <a:pt x="17127" y="13665"/>
                    </a:lnTo>
                    <a:lnTo>
                      <a:pt x="18619" y="14320"/>
                    </a:lnTo>
                    <a:lnTo>
                      <a:pt x="21194" y="15309"/>
                    </a:lnTo>
                    <a:lnTo>
                      <a:pt x="21600" y="15490"/>
                    </a:lnTo>
                    <a:lnTo>
                      <a:pt x="21193" y="17050"/>
                    </a:lnTo>
                    <a:lnTo>
                      <a:pt x="20544" y="19838"/>
                    </a:lnTo>
                    <a:lnTo>
                      <a:pt x="20132" y="21600"/>
                    </a:lnTo>
                    <a:lnTo>
                      <a:pt x="16756" y="20947"/>
                    </a:lnTo>
                    <a:lnTo>
                      <a:pt x="13983" y="20302"/>
                    </a:lnTo>
                    <a:lnTo>
                      <a:pt x="13025" y="20031"/>
                    </a:lnTo>
                    <a:lnTo>
                      <a:pt x="9999" y="19180"/>
                    </a:lnTo>
                    <a:lnTo>
                      <a:pt x="6484" y="17895"/>
                    </a:lnTo>
                    <a:lnTo>
                      <a:pt x="4349" y="16958"/>
                    </a:lnTo>
                    <a:lnTo>
                      <a:pt x="1778" y="15827"/>
                    </a:lnTo>
                    <a:lnTo>
                      <a:pt x="1835" y="15497"/>
                    </a:lnTo>
                    <a:lnTo>
                      <a:pt x="1791" y="15025"/>
                    </a:lnTo>
                    <a:lnTo>
                      <a:pt x="1874" y="14736"/>
                    </a:lnTo>
                    <a:lnTo>
                      <a:pt x="2116" y="14369"/>
                    </a:lnTo>
                    <a:lnTo>
                      <a:pt x="1864" y="14231"/>
                    </a:lnTo>
                    <a:lnTo>
                      <a:pt x="1539" y="14114"/>
                    </a:lnTo>
                    <a:lnTo>
                      <a:pt x="1144" y="14083"/>
                    </a:lnTo>
                    <a:lnTo>
                      <a:pt x="512" y="13792"/>
                    </a:lnTo>
                    <a:lnTo>
                      <a:pt x="256" y="13543"/>
                    </a:lnTo>
                    <a:lnTo>
                      <a:pt x="291" y="13215"/>
                    </a:lnTo>
                    <a:lnTo>
                      <a:pt x="515" y="13016"/>
                    </a:lnTo>
                    <a:lnTo>
                      <a:pt x="680" y="12722"/>
                    </a:lnTo>
                    <a:lnTo>
                      <a:pt x="382" y="12162"/>
                    </a:lnTo>
                    <a:lnTo>
                      <a:pt x="270" y="11819"/>
                    </a:lnTo>
                    <a:lnTo>
                      <a:pt x="336" y="11414"/>
                    </a:lnTo>
                    <a:lnTo>
                      <a:pt x="287" y="11162"/>
                    </a:lnTo>
                    <a:lnTo>
                      <a:pt x="0" y="10988"/>
                    </a:lnTo>
                    <a:lnTo>
                      <a:pt x="47" y="10755"/>
                    </a:lnTo>
                    <a:lnTo>
                      <a:pt x="351" y="10373"/>
                    </a:lnTo>
                    <a:lnTo>
                      <a:pt x="425" y="9721"/>
                    </a:lnTo>
                    <a:lnTo>
                      <a:pt x="739" y="9113"/>
                    </a:lnTo>
                    <a:lnTo>
                      <a:pt x="1089" y="8852"/>
                    </a:lnTo>
                    <a:lnTo>
                      <a:pt x="973" y="8010"/>
                    </a:lnTo>
                    <a:lnTo>
                      <a:pt x="1068" y="7717"/>
                    </a:lnTo>
                    <a:lnTo>
                      <a:pt x="1069" y="7440"/>
                    </a:lnTo>
                    <a:lnTo>
                      <a:pt x="884" y="7221"/>
                    </a:lnTo>
                    <a:lnTo>
                      <a:pt x="891" y="6829"/>
                    </a:lnTo>
                    <a:lnTo>
                      <a:pt x="741" y="6547"/>
                    </a:lnTo>
                    <a:lnTo>
                      <a:pt x="638" y="6136"/>
                    </a:lnTo>
                    <a:lnTo>
                      <a:pt x="861" y="5917"/>
                    </a:lnTo>
                    <a:lnTo>
                      <a:pt x="1292" y="5681"/>
                    </a:lnTo>
                    <a:lnTo>
                      <a:pt x="1771" y="5512"/>
                    </a:lnTo>
                    <a:lnTo>
                      <a:pt x="2028" y="5211"/>
                    </a:lnTo>
                    <a:lnTo>
                      <a:pt x="2000" y="4955"/>
                    </a:lnTo>
                    <a:lnTo>
                      <a:pt x="1522" y="4615"/>
                    </a:lnTo>
                    <a:lnTo>
                      <a:pt x="1552" y="4260"/>
                    </a:lnTo>
                    <a:lnTo>
                      <a:pt x="1888" y="3991"/>
                    </a:lnTo>
                    <a:lnTo>
                      <a:pt x="2221" y="3667"/>
                    </a:lnTo>
                    <a:lnTo>
                      <a:pt x="2336" y="3346"/>
                    </a:lnTo>
                    <a:lnTo>
                      <a:pt x="2191" y="3047"/>
                    </a:lnTo>
                    <a:lnTo>
                      <a:pt x="1716" y="2827"/>
                    </a:lnTo>
                    <a:lnTo>
                      <a:pt x="1432" y="2546"/>
                    </a:lnTo>
                    <a:lnTo>
                      <a:pt x="1353" y="2296"/>
                    </a:lnTo>
                    <a:lnTo>
                      <a:pt x="1891" y="1595"/>
                    </a:lnTo>
                    <a:lnTo>
                      <a:pt x="2045" y="1336"/>
                    </a:lnTo>
                    <a:lnTo>
                      <a:pt x="2470" y="892"/>
                    </a:lnTo>
                    <a:lnTo>
                      <a:pt x="2864" y="542"/>
                    </a:lnTo>
                    <a:lnTo>
                      <a:pt x="3266" y="231"/>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74" name="AutoShape 14">
                <a:extLst>
                  <a:ext uri="{FF2B5EF4-FFF2-40B4-BE49-F238E27FC236}">
                    <a16:creationId xmlns="" xmlns:a14="http://schemas.microsoft.com/office/drawing/2010/main" xmlns:a16="http://schemas.microsoft.com/office/drawing/2014/main" id="{ADA8BEB0-8D2A-42C4-AE3E-ACBEEC35AA2F}"/>
                  </a:ext>
                </a:extLst>
              </p:cNvPr>
              <p:cNvSpPr>
                <a:spLocks/>
              </p:cNvSpPr>
              <p:nvPr/>
            </p:nvSpPr>
            <p:spPr bwMode="auto">
              <a:xfrm>
                <a:off x="5191284" y="1190564"/>
                <a:ext cx="206381" cy="114294"/>
              </a:xfrm>
              <a:custGeom>
                <a:avLst/>
                <a:gdLst>
                  <a:gd name="T0" fmla="*/ 103191 w 21600"/>
                  <a:gd name="T1" fmla="*/ 57147 h 21600"/>
                  <a:gd name="T2" fmla="*/ 103191 w 21600"/>
                  <a:gd name="T3" fmla="*/ 57147 h 21600"/>
                  <a:gd name="T4" fmla="*/ 103191 w 21600"/>
                  <a:gd name="T5" fmla="*/ 57147 h 21600"/>
                  <a:gd name="T6" fmla="*/ 103191 w 21600"/>
                  <a:gd name="T7" fmla="*/ 571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4310"/>
                    </a:moveTo>
                    <a:lnTo>
                      <a:pt x="17941" y="21600"/>
                    </a:lnTo>
                    <a:lnTo>
                      <a:pt x="14051" y="16684"/>
                    </a:lnTo>
                    <a:lnTo>
                      <a:pt x="10350" y="20379"/>
                    </a:lnTo>
                    <a:lnTo>
                      <a:pt x="6654" y="16373"/>
                    </a:lnTo>
                    <a:lnTo>
                      <a:pt x="2693" y="15187"/>
                    </a:lnTo>
                    <a:lnTo>
                      <a:pt x="0" y="11297"/>
                    </a:lnTo>
                    <a:lnTo>
                      <a:pt x="3429" y="5424"/>
                    </a:lnTo>
                    <a:lnTo>
                      <a:pt x="8222" y="5385"/>
                    </a:lnTo>
                    <a:lnTo>
                      <a:pt x="13652" y="737"/>
                    </a:lnTo>
                    <a:lnTo>
                      <a:pt x="18687" y="0"/>
                    </a:lnTo>
                    <a:lnTo>
                      <a:pt x="21600" y="431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75" name="AutoShape 15">
                <a:extLst>
                  <a:ext uri="{FF2B5EF4-FFF2-40B4-BE49-F238E27FC236}">
                    <a16:creationId xmlns="" xmlns:a14="http://schemas.microsoft.com/office/drawing/2010/main" xmlns:a16="http://schemas.microsoft.com/office/drawing/2014/main" id="{E73A7A29-8916-4912-941F-5BAF1FF85231}"/>
                  </a:ext>
                </a:extLst>
              </p:cNvPr>
              <p:cNvSpPr>
                <a:spLocks/>
              </p:cNvSpPr>
              <p:nvPr/>
            </p:nvSpPr>
            <p:spPr bwMode="auto">
              <a:xfrm>
                <a:off x="5126195" y="1355656"/>
                <a:ext cx="241307" cy="166678"/>
              </a:xfrm>
              <a:custGeom>
                <a:avLst/>
                <a:gdLst>
                  <a:gd name="T0" fmla="*/ 120654 w 21600"/>
                  <a:gd name="T1" fmla="*/ 83339 h 21600"/>
                  <a:gd name="T2" fmla="*/ 120654 w 21600"/>
                  <a:gd name="T3" fmla="*/ 83339 h 21600"/>
                  <a:gd name="T4" fmla="*/ 120654 w 21600"/>
                  <a:gd name="T5" fmla="*/ 83339 h 21600"/>
                  <a:gd name="T6" fmla="*/ 120654 w 21600"/>
                  <a:gd name="T7" fmla="*/ 8333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906" y="1820"/>
                    </a:moveTo>
                    <a:lnTo>
                      <a:pt x="170" y="6894"/>
                    </a:lnTo>
                    <a:lnTo>
                      <a:pt x="0" y="15424"/>
                    </a:lnTo>
                    <a:lnTo>
                      <a:pt x="4637" y="18114"/>
                    </a:lnTo>
                    <a:lnTo>
                      <a:pt x="7325" y="21600"/>
                    </a:lnTo>
                    <a:lnTo>
                      <a:pt x="12920" y="20799"/>
                    </a:lnTo>
                    <a:lnTo>
                      <a:pt x="15090" y="18394"/>
                    </a:lnTo>
                    <a:lnTo>
                      <a:pt x="16489" y="13065"/>
                    </a:lnTo>
                    <a:lnTo>
                      <a:pt x="14750" y="9818"/>
                    </a:lnTo>
                    <a:lnTo>
                      <a:pt x="19153" y="6893"/>
                    </a:lnTo>
                    <a:lnTo>
                      <a:pt x="21600" y="4997"/>
                    </a:lnTo>
                    <a:lnTo>
                      <a:pt x="20561" y="548"/>
                    </a:lnTo>
                    <a:lnTo>
                      <a:pt x="15841" y="274"/>
                    </a:lnTo>
                    <a:lnTo>
                      <a:pt x="11994" y="869"/>
                    </a:lnTo>
                    <a:lnTo>
                      <a:pt x="9598" y="0"/>
                    </a:lnTo>
                    <a:lnTo>
                      <a:pt x="2906" y="182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76" name="AutoShape 16">
                <a:extLst>
                  <a:ext uri="{FF2B5EF4-FFF2-40B4-BE49-F238E27FC236}">
                    <a16:creationId xmlns="" xmlns:a14="http://schemas.microsoft.com/office/drawing/2010/main" xmlns:a16="http://schemas.microsoft.com/office/drawing/2014/main" id="{4D9DAF1D-E012-47B6-989D-3613BCE01C01}"/>
                  </a:ext>
                </a:extLst>
              </p:cNvPr>
              <p:cNvSpPr>
                <a:spLocks/>
              </p:cNvSpPr>
              <p:nvPr/>
            </p:nvSpPr>
            <p:spPr bwMode="auto">
              <a:xfrm>
                <a:off x="5053168" y="1296921"/>
                <a:ext cx="82553" cy="88895"/>
              </a:xfrm>
              <a:custGeom>
                <a:avLst/>
                <a:gdLst>
                  <a:gd name="T0" fmla="*/ 41277 w 21600"/>
                  <a:gd name="T1" fmla="*/ 44448 h 21600"/>
                  <a:gd name="T2" fmla="*/ 41277 w 21600"/>
                  <a:gd name="T3" fmla="*/ 44448 h 21600"/>
                  <a:gd name="T4" fmla="*/ 41277 w 21600"/>
                  <a:gd name="T5" fmla="*/ 44448 h 21600"/>
                  <a:gd name="T6" fmla="*/ 41277 w 21600"/>
                  <a:gd name="T7" fmla="*/ 4444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15" y="0"/>
                    </a:moveTo>
                    <a:lnTo>
                      <a:pt x="0" y="7848"/>
                    </a:lnTo>
                    <a:lnTo>
                      <a:pt x="6012" y="17817"/>
                    </a:lnTo>
                    <a:lnTo>
                      <a:pt x="14528" y="21600"/>
                    </a:lnTo>
                    <a:lnTo>
                      <a:pt x="21600" y="13477"/>
                    </a:lnTo>
                    <a:lnTo>
                      <a:pt x="14559" y="2326"/>
                    </a:lnTo>
                    <a:lnTo>
                      <a:pt x="1715"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77" name="AutoShape 17">
                <a:extLst>
                  <a:ext uri="{FF2B5EF4-FFF2-40B4-BE49-F238E27FC236}">
                    <a16:creationId xmlns="" xmlns:a14="http://schemas.microsoft.com/office/drawing/2010/main" xmlns:a16="http://schemas.microsoft.com/office/drawing/2014/main" id="{63C9BA4A-3051-464A-BA25-43C617750889}"/>
                  </a:ext>
                </a:extLst>
              </p:cNvPr>
              <p:cNvSpPr>
                <a:spLocks/>
              </p:cNvSpPr>
              <p:nvPr/>
            </p:nvSpPr>
            <p:spPr bwMode="auto">
              <a:xfrm>
                <a:off x="4403860" y="1371530"/>
                <a:ext cx="576281" cy="327008"/>
              </a:xfrm>
              <a:custGeom>
                <a:avLst/>
                <a:gdLst>
                  <a:gd name="T0" fmla="*/ 288141 w 21600"/>
                  <a:gd name="T1" fmla="*/ 163504 h 21600"/>
                  <a:gd name="T2" fmla="*/ 288141 w 21600"/>
                  <a:gd name="T3" fmla="*/ 163504 h 21600"/>
                  <a:gd name="T4" fmla="*/ 288141 w 21600"/>
                  <a:gd name="T5" fmla="*/ 163504 h 21600"/>
                  <a:gd name="T6" fmla="*/ 288141 w 21600"/>
                  <a:gd name="T7" fmla="*/ 1635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43" y="2864"/>
                    </a:moveTo>
                    <a:lnTo>
                      <a:pt x="17247" y="3103"/>
                    </a:lnTo>
                    <a:lnTo>
                      <a:pt x="15503" y="660"/>
                    </a:lnTo>
                    <a:lnTo>
                      <a:pt x="14029" y="0"/>
                    </a:lnTo>
                    <a:lnTo>
                      <a:pt x="12313" y="787"/>
                    </a:lnTo>
                    <a:lnTo>
                      <a:pt x="10899" y="2404"/>
                    </a:lnTo>
                    <a:lnTo>
                      <a:pt x="8958" y="4225"/>
                    </a:lnTo>
                    <a:lnTo>
                      <a:pt x="6926" y="6599"/>
                    </a:lnTo>
                    <a:lnTo>
                      <a:pt x="4756" y="6776"/>
                    </a:lnTo>
                    <a:lnTo>
                      <a:pt x="3290" y="8312"/>
                    </a:lnTo>
                    <a:lnTo>
                      <a:pt x="1268" y="8728"/>
                    </a:lnTo>
                    <a:lnTo>
                      <a:pt x="161" y="11238"/>
                    </a:lnTo>
                    <a:lnTo>
                      <a:pt x="900" y="13298"/>
                    </a:lnTo>
                    <a:lnTo>
                      <a:pt x="0" y="15788"/>
                    </a:lnTo>
                    <a:lnTo>
                      <a:pt x="2621" y="17623"/>
                    </a:lnTo>
                    <a:lnTo>
                      <a:pt x="4439" y="16429"/>
                    </a:lnTo>
                    <a:lnTo>
                      <a:pt x="4452" y="19267"/>
                    </a:lnTo>
                    <a:lnTo>
                      <a:pt x="4762" y="21586"/>
                    </a:lnTo>
                    <a:lnTo>
                      <a:pt x="6661" y="21600"/>
                    </a:lnTo>
                    <a:lnTo>
                      <a:pt x="6966" y="17459"/>
                    </a:lnTo>
                    <a:lnTo>
                      <a:pt x="7800" y="14622"/>
                    </a:lnTo>
                    <a:lnTo>
                      <a:pt x="8440" y="17657"/>
                    </a:lnTo>
                    <a:lnTo>
                      <a:pt x="9837" y="17302"/>
                    </a:lnTo>
                    <a:lnTo>
                      <a:pt x="10564" y="13346"/>
                    </a:lnTo>
                    <a:lnTo>
                      <a:pt x="12635" y="11893"/>
                    </a:lnTo>
                    <a:lnTo>
                      <a:pt x="13512" y="10208"/>
                    </a:lnTo>
                    <a:lnTo>
                      <a:pt x="13572" y="12882"/>
                    </a:lnTo>
                    <a:lnTo>
                      <a:pt x="12089" y="14580"/>
                    </a:lnTo>
                    <a:lnTo>
                      <a:pt x="11616" y="17807"/>
                    </a:lnTo>
                    <a:lnTo>
                      <a:pt x="13017" y="19008"/>
                    </a:lnTo>
                    <a:lnTo>
                      <a:pt x="14216" y="17698"/>
                    </a:lnTo>
                    <a:lnTo>
                      <a:pt x="15712" y="16034"/>
                    </a:lnTo>
                    <a:lnTo>
                      <a:pt x="17551" y="15440"/>
                    </a:lnTo>
                    <a:lnTo>
                      <a:pt x="17912" y="12555"/>
                    </a:lnTo>
                    <a:lnTo>
                      <a:pt x="18123" y="10454"/>
                    </a:lnTo>
                    <a:lnTo>
                      <a:pt x="19107" y="8584"/>
                    </a:lnTo>
                    <a:lnTo>
                      <a:pt x="20508" y="6865"/>
                    </a:lnTo>
                    <a:lnTo>
                      <a:pt x="21600" y="4751"/>
                    </a:lnTo>
                    <a:lnTo>
                      <a:pt x="21191" y="2097"/>
                    </a:lnTo>
                    <a:lnTo>
                      <a:pt x="20405" y="64"/>
                    </a:lnTo>
                    <a:lnTo>
                      <a:pt x="19318" y="392"/>
                    </a:lnTo>
                    <a:lnTo>
                      <a:pt x="18743" y="2864"/>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78" name="AutoShape 18">
                <a:extLst>
                  <a:ext uri="{FF2B5EF4-FFF2-40B4-BE49-F238E27FC236}">
                    <a16:creationId xmlns="" xmlns:a14="http://schemas.microsoft.com/office/drawing/2010/main" xmlns:a16="http://schemas.microsoft.com/office/drawing/2014/main" id="{143B3568-FEB0-40AB-9690-4F49B3613C29}"/>
                  </a:ext>
                </a:extLst>
              </p:cNvPr>
              <p:cNvSpPr>
                <a:spLocks/>
              </p:cNvSpPr>
              <p:nvPr/>
            </p:nvSpPr>
            <p:spPr bwMode="auto">
              <a:xfrm>
                <a:off x="4618179" y="1681076"/>
                <a:ext cx="527066" cy="603219"/>
              </a:xfrm>
              <a:custGeom>
                <a:avLst/>
                <a:gdLst>
                  <a:gd name="T0" fmla="*/ 263533 w 21600"/>
                  <a:gd name="T1" fmla="*/ 301610 h 21600"/>
                  <a:gd name="T2" fmla="*/ 263533 w 21600"/>
                  <a:gd name="T3" fmla="*/ 301610 h 21600"/>
                  <a:gd name="T4" fmla="*/ 263533 w 21600"/>
                  <a:gd name="T5" fmla="*/ 301610 h 21600"/>
                  <a:gd name="T6" fmla="*/ 263533 w 21600"/>
                  <a:gd name="T7" fmla="*/ 30161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42" y="0"/>
                    </a:moveTo>
                    <a:lnTo>
                      <a:pt x="9537" y="404"/>
                    </a:lnTo>
                    <a:lnTo>
                      <a:pt x="8920" y="1480"/>
                    </a:lnTo>
                    <a:lnTo>
                      <a:pt x="10450" y="2450"/>
                    </a:lnTo>
                    <a:lnTo>
                      <a:pt x="7692" y="2120"/>
                    </a:lnTo>
                    <a:lnTo>
                      <a:pt x="5975" y="2220"/>
                    </a:lnTo>
                    <a:lnTo>
                      <a:pt x="5572" y="3716"/>
                    </a:lnTo>
                    <a:lnTo>
                      <a:pt x="7773" y="4316"/>
                    </a:lnTo>
                    <a:cubicBezTo>
                      <a:pt x="8128" y="4403"/>
                      <a:pt x="8482" y="4489"/>
                      <a:pt x="8837" y="4575"/>
                    </a:cubicBezTo>
                    <a:cubicBezTo>
                      <a:pt x="9192" y="4662"/>
                      <a:pt x="9547" y="4748"/>
                      <a:pt x="9902" y="4835"/>
                    </a:cubicBezTo>
                    <a:lnTo>
                      <a:pt x="8225" y="5512"/>
                    </a:lnTo>
                    <a:lnTo>
                      <a:pt x="6067" y="4831"/>
                    </a:lnTo>
                    <a:lnTo>
                      <a:pt x="4183" y="4575"/>
                    </a:lnTo>
                    <a:lnTo>
                      <a:pt x="2977" y="5750"/>
                    </a:lnTo>
                    <a:lnTo>
                      <a:pt x="4130" y="6897"/>
                    </a:lnTo>
                    <a:lnTo>
                      <a:pt x="6192" y="6798"/>
                    </a:lnTo>
                    <a:lnTo>
                      <a:pt x="8270" y="7446"/>
                    </a:lnTo>
                    <a:lnTo>
                      <a:pt x="7016" y="8431"/>
                    </a:lnTo>
                    <a:lnTo>
                      <a:pt x="5170" y="8179"/>
                    </a:lnTo>
                    <a:lnTo>
                      <a:pt x="2748" y="7720"/>
                    </a:lnTo>
                    <a:lnTo>
                      <a:pt x="443" y="7964"/>
                    </a:lnTo>
                    <a:lnTo>
                      <a:pt x="0" y="9653"/>
                    </a:lnTo>
                    <a:lnTo>
                      <a:pt x="1234" y="10701"/>
                    </a:lnTo>
                    <a:lnTo>
                      <a:pt x="3062" y="11312"/>
                    </a:lnTo>
                    <a:lnTo>
                      <a:pt x="2840" y="12653"/>
                    </a:lnTo>
                    <a:lnTo>
                      <a:pt x="5323" y="13338"/>
                    </a:lnTo>
                    <a:lnTo>
                      <a:pt x="6246" y="14163"/>
                    </a:lnTo>
                    <a:lnTo>
                      <a:pt x="7188" y="13253"/>
                    </a:lnTo>
                    <a:lnTo>
                      <a:pt x="7763" y="12042"/>
                    </a:lnTo>
                    <a:lnTo>
                      <a:pt x="9850" y="10756"/>
                    </a:lnTo>
                    <a:lnTo>
                      <a:pt x="10924" y="11756"/>
                    </a:lnTo>
                    <a:lnTo>
                      <a:pt x="9087" y="12882"/>
                    </a:lnTo>
                    <a:lnTo>
                      <a:pt x="9337" y="14616"/>
                    </a:lnTo>
                    <a:lnTo>
                      <a:pt x="11094" y="14589"/>
                    </a:lnTo>
                    <a:lnTo>
                      <a:pt x="12314" y="13701"/>
                    </a:lnTo>
                    <a:lnTo>
                      <a:pt x="13977" y="14497"/>
                    </a:lnTo>
                    <a:lnTo>
                      <a:pt x="16795" y="15038"/>
                    </a:lnTo>
                    <a:lnTo>
                      <a:pt x="15796" y="16500"/>
                    </a:lnTo>
                    <a:lnTo>
                      <a:pt x="13657" y="16549"/>
                    </a:lnTo>
                    <a:lnTo>
                      <a:pt x="12107" y="16063"/>
                    </a:lnTo>
                    <a:lnTo>
                      <a:pt x="10336" y="16060"/>
                    </a:lnTo>
                    <a:lnTo>
                      <a:pt x="8112" y="15923"/>
                    </a:lnTo>
                    <a:lnTo>
                      <a:pt x="6500" y="16152"/>
                    </a:lnTo>
                    <a:lnTo>
                      <a:pt x="5441" y="17489"/>
                    </a:lnTo>
                    <a:lnTo>
                      <a:pt x="5992" y="19889"/>
                    </a:lnTo>
                    <a:lnTo>
                      <a:pt x="7852" y="20985"/>
                    </a:lnTo>
                    <a:lnTo>
                      <a:pt x="10840" y="21426"/>
                    </a:lnTo>
                    <a:lnTo>
                      <a:pt x="13468" y="21600"/>
                    </a:lnTo>
                    <a:lnTo>
                      <a:pt x="15782" y="20526"/>
                    </a:lnTo>
                    <a:lnTo>
                      <a:pt x="18896" y="19556"/>
                    </a:lnTo>
                    <a:lnTo>
                      <a:pt x="21600" y="12779"/>
                    </a:lnTo>
                    <a:lnTo>
                      <a:pt x="18052" y="11738"/>
                    </a:lnTo>
                    <a:lnTo>
                      <a:pt x="17831" y="9868"/>
                    </a:lnTo>
                    <a:lnTo>
                      <a:pt x="16893" y="8575"/>
                    </a:lnTo>
                    <a:lnTo>
                      <a:pt x="17167" y="7116"/>
                    </a:lnTo>
                    <a:lnTo>
                      <a:pt x="17214" y="5598"/>
                    </a:lnTo>
                    <a:lnTo>
                      <a:pt x="16889" y="3916"/>
                    </a:lnTo>
                    <a:lnTo>
                      <a:pt x="15292" y="3376"/>
                    </a:lnTo>
                    <a:lnTo>
                      <a:pt x="14137" y="3313"/>
                    </a:lnTo>
                    <a:lnTo>
                      <a:pt x="14071" y="1954"/>
                    </a:lnTo>
                    <a:lnTo>
                      <a:pt x="13614" y="624"/>
                    </a:lnTo>
                    <a:lnTo>
                      <a:pt x="12142"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79" name="AutoShape 19">
                <a:extLst>
                  <a:ext uri="{FF2B5EF4-FFF2-40B4-BE49-F238E27FC236}">
                    <a16:creationId xmlns="" xmlns:a14="http://schemas.microsoft.com/office/drawing/2010/main" xmlns:a16="http://schemas.microsoft.com/office/drawing/2014/main" id="{BEA3DF41-7D7D-4B0E-BF30-1CEBCEC1F532}"/>
                  </a:ext>
                </a:extLst>
              </p:cNvPr>
              <p:cNvSpPr>
                <a:spLocks/>
              </p:cNvSpPr>
              <p:nvPr/>
            </p:nvSpPr>
            <p:spPr bwMode="auto">
              <a:xfrm>
                <a:off x="4543564" y="1704888"/>
                <a:ext cx="180981" cy="130168"/>
              </a:xfrm>
              <a:custGeom>
                <a:avLst/>
                <a:gdLst>
                  <a:gd name="T0" fmla="*/ 90491 w 21600"/>
                  <a:gd name="T1" fmla="*/ 65084 h 21600"/>
                  <a:gd name="T2" fmla="*/ 90491 w 21600"/>
                  <a:gd name="T3" fmla="*/ 65084 h 21600"/>
                  <a:gd name="T4" fmla="*/ 90491 w 21600"/>
                  <a:gd name="T5" fmla="*/ 65084 h 21600"/>
                  <a:gd name="T6" fmla="*/ 90491 w 21600"/>
                  <a:gd name="T7" fmla="*/ 6508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635" y="5070"/>
                    </a:moveTo>
                    <a:lnTo>
                      <a:pt x="1986" y="9431"/>
                    </a:lnTo>
                    <a:lnTo>
                      <a:pt x="0" y="15837"/>
                    </a:lnTo>
                    <a:lnTo>
                      <a:pt x="5860" y="21600"/>
                    </a:lnTo>
                    <a:lnTo>
                      <a:pt x="11037" y="17290"/>
                    </a:lnTo>
                    <a:lnTo>
                      <a:pt x="14632" y="10672"/>
                    </a:lnTo>
                    <a:lnTo>
                      <a:pt x="19474" y="6328"/>
                    </a:lnTo>
                    <a:lnTo>
                      <a:pt x="21600" y="0"/>
                    </a:lnTo>
                    <a:lnTo>
                      <a:pt x="16470" y="1425"/>
                    </a:lnTo>
                    <a:lnTo>
                      <a:pt x="12573" y="5316"/>
                    </a:lnTo>
                    <a:lnTo>
                      <a:pt x="5635" y="507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80" name="AutoShape 20">
                <a:extLst>
                  <a:ext uri="{FF2B5EF4-FFF2-40B4-BE49-F238E27FC236}">
                    <a16:creationId xmlns="" xmlns:a14="http://schemas.microsoft.com/office/drawing/2010/main" xmlns:a16="http://schemas.microsoft.com/office/drawing/2014/main" id="{CF370DA3-E668-49B8-B235-D0D629AC1A1D}"/>
                  </a:ext>
                </a:extLst>
              </p:cNvPr>
              <p:cNvSpPr>
                <a:spLocks/>
              </p:cNvSpPr>
              <p:nvPr/>
            </p:nvSpPr>
            <p:spPr bwMode="auto">
              <a:xfrm>
                <a:off x="4945214" y="1585831"/>
                <a:ext cx="69852" cy="79371"/>
              </a:xfrm>
              <a:custGeom>
                <a:avLst/>
                <a:gdLst>
                  <a:gd name="T0" fmla="*/ 34926 w 21600"/>
                  <a:gd name="T1" fmla="*/ 39686 h 21600"/>
                  <a:gd name="T2" fmla="*/ 34926 w 21600"/>
                  <a:gd name="T3" fmla="*/ 39686 h 21600"/>
                  <a:gd name="T4" fmla="*/ 34926 w 21600"/>
                  <a:gd name="T5" fmla="*/ 39686 h 21600"/>
                  <a:gd name="T6" fmla="*/ 34926 w 21600"/>
                  <a:gd name="T7" fmla="*/ 3968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398" y="0"/>
                    </a:moveTo>
                    <a:lnTo>
                      <a:pt x="0" y="5655"/>
                    </a:lnTo>
                    <a:lnTo>
                      <a:pt x="5415" y="16702"/>
                    </a:lnTo>
                    <a:lnTo>
                      <a:pt x="21600" y="21600"/>
                    </a:lnTo>
                    <a:lnTo>
                      <a:pt x="20651" y="7800"/>
                    </a:lnTo>
                    <a:lnTo>
                      <a:pt x="8398"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81" name="AutoShape 21">
                <a:extLst>
                  <a:ext uri="{FF2B5EF4-FFF2-40B4-BE49-F238E27FC236}">
                    <a16:creationId xmlns="" xmlns:a14="http://schemas.microsoft.com/office/drawing/2010/main" xmlns:a16="http://schemas.microsoft.com/office/drawing/2014/main" id="{32C82950-B013-4A37-9682-E48B53944E7A}"/>
                  </a:ext>
                </a:extLst>
              </p:cNvPr>
              <p:cNvSpPr>
                <a:spLocks/>
              </p:cNvSpPr>
              <p:nvPr/>
            </p:nvSpPr>
            <p:spPr bwMode="auto">
              <a:xfrm>
                <a:off x="5365914" y="1204851"/>
                <a:ext cx="52390" cy="98420"/>
              </a:xfrm>
              <a:custGeom>
                <a:avLst/>
                <a:gdLst>
                  <a:gd name="T0" fmla="*/ 26195 w 21600"/>
                  <a:gd name="T1" fmla="*/ 49210 h 21600"/>
                  <a:gd name="T2" fmla="*/ 26195 w 21600"/>
                  <a:gd name="T3" fmla="*/ 49210 h 21600"/>
                  <a:gd name="T4" fmla="*/ 26195 w 21600"/>
                  <a:gd name="T5" fmla="*/ 49210 h 21600"/>
                  <a:gd name="T6" fmla="*/ 26195 w 21600"/>
                  <a:gd name="T7" fmla="*/ 4921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167"/>
                    </a:moveTo>
                    <a:lnTo>
                      <a:pt x="16486" y="21600"/>
                    </a:lnTo>
                    <a:lnTo>
                      <a:pt x="21600" y="14438"/>
                    </a:lnTo>
                    <a:lnTo>
                      <a:pt x="19278" y="4628"/>
                    </a:lnTo>
                    <a:lnTo>
                      <a:pt x="8736" y="0"/>
                    </a:lnTo>
                    <a:lnTo>
                      <a:pt x="0" y="21167"/>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82" name="AutoShape 22">
                <a:extLst>
                  <a:ext uri="{FF2B5EF4-FFF2-40B4-BE49-F238E27FC236}">
                    <a16:creationId xmlns="" xmlns:a14="http://schemas.microsoft.com/office/drawing/2010/main" xmlns:a16="http://schemas.microsoft.com/office/drawing/2014/main" id="{209755DB-85CB-40D9-9A19-BDBEFE7C61EF}"/>
                  </a:ext>
                </a:extLst>
              </p:cNvPr>
              <p:cNvSpPr>
                <a:spLocks/>
              </p:cNvSpPr>
              <p:nvPr/>
            </p:nvSpPr>
            <p:spPr bwMode="auto">
              <a:xfrm>
                <a:off x="5061105" y="1712825"/>
                <a:ext cx="409588" cy="573059"/>
              </a:xfrm>
              <a:custGeom>
                <a:avLst/>
                <a:gdLst>
                  <a:gd name="T0" fmla="*/ 204794 w 21600"/>
                  <a:gd name="T1" fmla="*/ 286530 h 21600"/>
                  <a:gd name="T2" fmla="*/ 204794 w 21600"/>
                  <a:gd name="T3" fmla="*/ 286530 h 21600"/>
                  <a:gd name="T4" fmla="*/ 204794 w 21600"/>
                  <a:gd name="T5" fmla="*/ 286530 h 21600"/>
                  <a:gd name="T6" fmla="*/ 204794 w 21600"/>
                  <a:gd name="T7" fmla="*/ 28653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031" y="12143"/>
                    </a:moveTo>
                    <a:lnTo>
                      <a:pt x="6585" y="13153"/>
                    </a:lnTo>
                    <a:lnTo>
                      <a:pt x="7782" y="12282"/>
                    </a:lnTo>
                    <a:lnTo>
                      <a:pt x="5732" y="10481"/>
                    </a:lnTo>
                    <a:lnTo>
                      <a:pt x="5132" y="8558"/>
                    </a:lnTo>
                    <a:lnTo>
                      <a:pt x="7558" y="7826"/>
                    </a:lnTo>
                    <a:lnTo>
                      <a:pt x="7691" y="6638"/>
                    </a:lnTo>
                    <a:lnTo>
                      <a:pt x="5944" y="5360"/>
                    </a:lnTo>
                    <a:lnTo>
                      <a:pt x="6302" y="4105"/>
                    </a:lnTo>
                    <a:lnTo>
                      <a:pt x="8140" y="2870"/>
                    </a:lnTo>
                    <a:lnTo>
                      <a:pt x="9723" y="1422"/>
                    </a:lnTo>
                    <a:lnTo>
                      <a:pt x="11986" y="0"/>
                    </a:lnTo>
                    <a:lnTo>
                      <a:pt x="14121" y="1460"/>
                    </a:lnTo>
                    <a:lnTo>
                      <a:pt x="13963" y="2885"/>
                    </a:lnTo>
                    <a:lnTo>
                      <a:pt x="12708" y="4347"/>
                    </a:lnTo>
                    <a:lnTo>
                      <a:pt x="13793" y="5478"/>
                    </a:lnTo>
                    <a:lnTo>
                      <a:pt x="12993" y="7193"/>
                    </a:lnTo>
                    <a:lnTo>
                      <a:pt x="10548" y="8604"/>
                    </a:lnTo>
                    <a:lnTo>
                      <a:pt x="12981" y="9430"/>
                    </a:lnTo>
                    <a:lnTo>
                      <a:pt x="13442" y="10689"/>
                    </a:lnTo>
                    <a:lnTo>
                      <a:pt x="12277" y="11675"/>
                    </a:lnTo>
                    <a:lnTo>
                      <a:pt x="14831" y="12564"/>
                    </a:lnTo>
                    <a:lnTo>
                      <a:pt x="16875" y="12389"/>
                    </a:lnTo>
                    <a:lnTo>
                      <a:pt x="15935" y="10908"/>
                    </a:lnTo>
                    <a:lnTo>
                      <a:pt x="18215" y="10206"/>
                    </a:lnTo>
                    <a:lnTo>
                      <a:pt x="20084" y="11239"/>
                    </a:lnTo>
                    <a:lnTo>
                      <a:pt x="21600" y="12517"/>
                    </a:lnTo>
                    <a:lnTo>
                      <a:pt x="20029" y="15090"/>
                    </a:lnTo>
                    <a:lnTo>
                      <a:pt x="17439" y="17032"/>
                    </a:lnTo>
                    <a:lnTo>
                      <a:pt x="15267" y="19940"/>
                    </a:lnTo>
                    <a:lnTo>
                      <a:pt x="13066" y="21436"/>
                    </a:lnTo>
                    <a:lnTo>
                      <a:pt x="10554" y="21600"/>
                    </a:lnTo>
                    <a:lnTo>
                      <a:pt x="9899" y="19799"/>
                    </a:lnTo>
                    <a:lnTo>
                      <a:pt x="8644" y="19250"/>
                    </a:lnTo>
                    <a:lnTo>
                      <a:pt x="7667" y="20439"/>
                    </a:lnTo>
                    <a:lnTo>
                      <a:pt x="5902" y="19390"/>
                    </a:lnTo>
                    <a:lnTo>
                      <a:pt x="0" y="19484"/>
                    </a:lnTo>
                    <a:lnTo>
                      <a:pt x="4031" y="12143"/>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83" name="AutoShape 23">
                <a:extLst>
                  <a:ext uri="{FF2B5EF4-FFF2-40B4-BE49-F238E27FC236}">
                    <a16:creationId xmlns="" xmlns:a14="http://schemas.microsoft.com/office/drawing/2010/main" xmlns:a16="http://schemas.microsoft.com/office/drawing/2014/main" id="{CCDB1427-DDA8-4740-9F5B-2AA578771FF0}"/>
                  </a:ext>
                </a:extLst>
              </p:cNvPr>
              <p:cNvSpPr>
                <a:spLocks/>
              </p:cNvSpPr>
              <p:nvPr/>
            </p:nvSpPr>
            <p:spPr bwMode="auto">
              <a:xfrm>
                <a:off x="5448467" y="2187463"/>
                <a:ext cx="79377" cy="96832"/>
              </a:xfrm>
              <a:custGeom>
                <a:avLst/>
                <a:gdLst>
                  <a:gd name="T0" fmla="*/ 39689 w 21600"/>
                  <a:gd name="T1" fmla="*/ 48416 h 21600"/>
                  <a:gd name="T2" fmla="*/ 39689 w 21600"/>
                  <a:gd name="T3" fmla="*/ 48416 h 21600"/>
                  <a:gd name="T4" fmla="*/ 39689 w 21600"/>
                  <a:gd name="T5" fmla="*/ 48416 h 21600"/>
                  <a:gd name="T6" fmla="*/ 39689 w 21600"/>
                  <a:gd name="T7" fmla="*/ 4841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937" y="0"/>
                    </a:moveTo>
                    <a:lnTo>
                      <a:pt x="2589" y="6593"/>
                    </a:lnTo>
                    <a:lnTo>
                      <a:pt x="0" y="12772"/>
                    </a:lnTo>
                    <a:lnTo>
                      <a:pt x="5809" y="21600"/>
                    </a:lnTo>
                    <a:lnTo>
                      <a:pt x="17973" y="20948"/>
                    </a:lnTo>
                    <a:lnTo>
                      <a:pt x="21600" y="10441"/>
                    </a:lnTo>
                    <a:lnTo>
                      <a:pt x="8937"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84" name="AutoShape 24">
                <a:extLst>
                  <a:ext uri="{FF2B5EF4-FFF2-40B4-BE49-F238E27FC236}">
                    <a16:creationId xmlns="" xmlns:a14="http://schemas.microsoft.com/office/drawing/2010/main" xmlns:a16="http://schemas.microsoft.com/office/drawing/2014/main" id="{1939FF9D-3220-46F8-96B3-B6ACEFC2A231}"/>
                  </a:ext>
                </a:extLst>
              </p:cNvPr>
              <p:cNvSpPr>
                <a:spLocks/>
              </p:cNvSpPr>
              <p:nvPr/>
            </p:nvSpPr>
            <p:spPr bwMode="auto">
              <a:xfrm>
                <a:off x="5659611" y="1108018"/>
                <a:ext cx="301634" cy="484162"/>
              </a:xfrm>
              <a:custGeom>
                <a:avLst/>
                <a:gdLst>
                  <a:gd name="T0" fmla="*/ 150817 w 21600"/>
                  <a:gd name="T1" fmla="*/ 242081 h 21600"/>
                  <a:gd name="T2" fmla="*/ 150817 w 21600"/>
                  <a:gd name="T3" fmla="*/ 242081 h 21600"/>
                  <a:gd name="T4" fmla="*/ 150817 w 21600"/>
                  <a:gd name="T5" fmla="*/ 242081 h 21600"/>
                  <a:gd name="T6" fmla="*/ 150817 w 21600"/>
                  <a:gd name="T7" fmla="*/ 242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865" y="162"/>
                    </a:moveTo>
                    <a:lnTo>
                      <a:pt x="659" y="1761"/>
                    </a:lnTo>
                    <a:lnTo>
                      <a:pt x="1331" y="4234"/>
                    </a:lnTo>
                    <a:lnTo>
                      <a:pt x="3260" y="5727"/>
                    </a:lnTo>
                    <a:lnTo>
                      <a:pt x="5615" y="5972"/>
                    </a:lnTo>
                    <a:lnTo>
                      <a:pt x="6512" y="8068"/>
                    </a:lnTo>
                    <a:lnTo>
                      <a:pt x="6092" y="9855"/>
                    </a:lnTo>
                    <a:lnTo>
                      <a:pt x="4042" y="10477"/>
                    </a:lnTo>
                    <a:lnTo>
                      <a:pt x="1325" y="9819"/>
                    </a:lnTo>
                    <a:lnTo>
                      <a:pt x="0" y="12113"/>
                    </a:lnTo>
                    <a:lnTo>
                      <a:pt x="2577" y="13459"/>
                    </a:lnTo>
                    <a:lnTo>
                      <a:pt x="6252" y="13735"/>
                    </a:lnTo>
                    <a:lnTo>
                      <a:pt x="10493" y="15163"/>
                    </a:lnTo>
                    <a:lnTo>
                      <a:pt x="13012" y="17034"/>
                    </a:lnTo>
                    <a:lnTo>
                      <a:pt x="13745" y="19628"/>
                    </a:lnTo>
                    <a:lnTo>
                      <a:pt x="18595" y="21600"/>
                    </a:lnTo>
                    <a:lnTo>
                      <a:pt x="21600" y="19591"/>
                    </a:lnTo>
                    <a:lnTo>
                      <a:pt x="21452" y="17407"/>
                    </a:lnTo>
                    <a:lnTo>
                      <a:pt x="20925" y="15131"/>
                    </a:lnTo>
                    <a:lnTo>
                      <a:pt x="19813" y="12201"/>
                    </a:lnTo>
                    <a:lnTo>
                      <a:pt x="19937" y="10952"/>
                    </a:lnTo>
                    <a:lnTo>
                      <a:pt x="18727" y="9487"/>
                    </a:lnTo>
                    <a:lnTo>
                      <a:pt x="16075" y="9040"/>
                    </a:lnTo>
                    <a:lnTo>
                      <a:pt x="16544" y="6372"/>
                    </a:lnTo>
                    <a:lnTo>
                      <a:pt x="14873" y="5543"/>
                    </a:lnTo>
                    <a:lnTo>
                      <a:pt x="11942" y="6538"/>
                    </a:lnTo>
                    <a:lnTo>
                      <a:pt x="9884" y="6460"/>
                    </a:lnTo>
                    <a:lnTo>
                      <a:pt x="10271" y="4456"/>
                    </a:lnTo>
                    <a:lnTo>
                      <a:pt x="10765" y="2815"/>
                    </a:lnTo>
                    <a:lnTo>
                      <a:pt x="8114" y="1120"/>
                    </a:lnTo>
                    <a:lnTo>
                      <a:pt x="5964" y="0"/>
                    </a:lnTo>
                    <a:lnTo>
                      <a:pt x="2865" y="162"/>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85" name="AutoShape 25">
                <a:extLst>
                  <a:ext uri="{FF2B5EF4-FFF2-40B4-BE49-F238E27FC236}">
                    <a16:creationId xmlns="" xmlns:a14="http://schemas.microsoft.com/office/drawing/2010/main" xmlns:a16="http://schemas.microsoft.com/office/drawing/2014/main" id="{13BFF556-3C2A-466E-9929-F32A5362637E}"/>
                  </a:ext>
                </a:extLst>
              </p:cNvPr>
              <p:cNvSpPr>
                <a:spLocks/>
              </p:cNvSpPr>
              <p:nvPr/>
            </p:nvSpPr>
            <p:spPr bwMode="auto">
              <a:xfrm>
                <a:off x="5524669" y="1549321"/>
                <a:ext cx="79377" cy="177791"/>
              </a:xfrm>
              <a:custGeom>
                <a:avLst/>
                <a:gdLst>
                  <a:gd name="T0" fmla="*/ 39689 w 21600"/>
                  <a:gd name="T1" fmla="*/ 88896 h 21600"/>
                  <a:gd name="T2" fmla="*/ 39689 w 21600"/>
                  <a:gd name="T3" fmla="*/ 88896 h 21600"/>
                  <a:gd name="T4" fmla="*/ 39689 w 21600"/>
                  <a:gd name="T5" fmla="*/ 88896 h 21600"/>
                  <a:gd name="T6" fmla="*/ 39689 w 21600"/>
                  <a:gd name="T7" fmla="*/ 8889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849" y="0"/>
                    </a:moveTo>
                    <a:lnTo>
                      <a:pt x="0" y="3910"/>
                    </a:lnTo>
                    <a:lnTo>
                      <a:pt x="1749" y="11382"/>
                    </a:lnTo>
                    <a:lnTo>
                      <a:pt x="8287" y="18964"/>
                    </a:lnTo>
                    <a:lnTo>
                      <a:pt x="19397" y="21600"/>
                    </a:lnTo>
                    <a:lnTo>
                      <a:pt x="21600" y="16354"/>
                    </a:lnTo>
                    <a:lnTo>
                      <a:pt x="13385" y="6811"/>
                    </a:lnTo>
                    <a:lnTo>
                      <a:pt x="9849"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86" name="AutoShape 26">
                <a:extLst>
                  <a:ext uri="{FF2B5EF4-FFF2-40B4-BE49-F238E27FC236}">
                    <a16:creationId xmlns="" xmlns:a14="http://schemas.microsoft.com/office/drawing/2010/main" xmlns:a16="http://schemas.microsoft.com/office/drawing/2014/main" id="{09E4E5F9-9D4D-457C-854F-19EB727D0B1A}"/>
                  </a:ext>
                </a:extLst>
              </p:cNvPr>
              <p:cNvSpPr>
                <a:spLocks/>
              </p:cNvSpPr>
              <p:nvPr/>
            </p:nvSpPr>
            <p:spPr bwMode="auto">
              <a:xfrm>
                <a:off x="5729463" y="1535034"/>
                <a:ext cx="82553" cy="76196"/>
              </a:xfrm>
              <a:custGeom>
                <a:avLst/>
                <a:gdLst>
                  <a:gd name="T0" fmla="*/ 41277 w 21600"/>
                  <a:gd name="T1" fmla="*/ 38098 h 21600"/>
                  <a:gd name="T2" fmla="*/ 41277 w 21600"/>
                  <a:gd name="T3" fmla="*/ 38098 h 21600"/>
                  <a:gd name="T4" fmla="*/ 41277 w 21600"/>
                  <a:gd name="T5" fmla="*/ 38098 h 21600"/>
                  <a:gd name="T6" fmla="*/ 41277 w 21600"/>
                  <a:gd name="T7" fmla="*/ 3809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958" y="0"/>
                    </a:moveTo>
                    <a:lnTo>
                      <a:pt x="0" y="9178"/>
                    </a:lnTo>
                    <a:lnTo>
                      <a:pt x="7352" y="16694"/>
                    </a:lnTo>
                    <a:lnTo>
                      <a:pt x="18254" y="21600"/>
                    </a:lnTo>
                    <a:lnTo>
                      <a:pt x="21600" y="14471"/>
                    </a:lnTo>
                    <a:lnTo>
                      <a:pt x="20076" y="3475"/>
                    </a:lnTo>
                    <a:lnTo>
                      <a:pt x="2958"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87" name="AutoShape 27">
                <a:extLst>
                  <a:ext uri="{FF2B5EF4-FFF2-40B4-BE49-F238E27FC236}">
                    <a16:creationId xmlns="" xmlns:a14="http://schemas.microsoft.com/office/drawing/2010/main" xmlns:a16="http://schemas.microsoft.com/office/drawing/2014/main" id="{D6EA3F95-0DA0-4502-BB2E-E69022647195}"/>
                  </a:ext>
                </a:extLst>
              </p:cNvPr>
              <p:cNvSpPr>
                <a:spLocks/>
              </p:cNvSpPr>
              <p:nvPr/>
            </p:nvSpPr>
            <p:spPr bwMode="auto">
              <a:xfrm>
                <a:off x="6031097" y="1311208"/>
                <a:ext cx="165105" cy="276211"/>
              </a:xfrm>
              <a:custGeom>
                <a:avLst/>
                <a:gdLst>
                  <a:gd name="T0" fmla="*/ 82553 w 21600"/>
                  <a:gd name="T1" fmla="*/ 138106 h 21600"/>
                  <a:gd name="T2" fmla="*/ 82553 w 21600"/>
                  <a:gd name="T3" fmla="*/ 138106 h 21600"/>
                  <a:gd name="T4" fmla="*/ 82553 w 21600"/>
                  <a:gd name="T5" fmla="*/ 138106 h 21600"/>
                  <a:gd name="T6" fmla="*/ 82553 w 21600"/>
                  <a:gd name="T7" fmla="*/ 1381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22" y="2132"/>
                    </a:moveTo>
                    <a:lnTo>
                      <a:pt x="819" y="6248"/>
                    </a:lnTo>
                    <a:lnTo>
                      <a:pt x="0" y="10158"/>
                    </a:lnTo>
                    <a:lnTo>
                      <a:pt x="1931" y="15311"/>
                    </a:lnTo>
                    <a:lnTo>
                      <a:pt x="5498" y="20635"/>
                    </a:lnTo>
                    <a:lnTo>
                      <a:pt x="13185" y="21600"/>
                    </a:lnTo>
                    <a:lnTo>
                      <a:pt x="18371" y="20344"/>
                    </a:lnTo>
                    <a:lnTo>
                      <a:pt x="20584" y="17200"/>
                    </a:lnTo>
                    <a:lnTo>
                      <a:pt x="19811" y="14040"/>
                    </a:lnTo>
                    <a:lnTo>
                      <a:pt x="21600" y="10653"/>
                    </a:lnTo>
                    <a:lnTo>
                      <a:pt x="17188" y="7906"/>
                    </a:lnTo>
                    <a:lnTo>
                      <a:pt x="12973" y="4802"/>
                    </a:lnTo>
                    <a:lnTo>
                      <a:pt x="9486" y="1481"/>
                    </a:lnTo>
                    <a:lnTo>
                      <a:pt x="5254" y="0"/>
                    </a:lnTo>
                    <a:lnTo>
                      <a:pt x="1122" y="2132"/>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88" name="AutoShape 28">
                <a:extLst>
                  <a:ext uri="{FF2B5EF4-FFF2-40B4-BE49-F238E27FC236}">
                    <a16:creationId xmlns="" xmlns:a14="http://schemas.microsoft.com/office/drawing/2010/main" xmlns:a16="http://schemas.microsoft.com/office/drawing/2014/main" id="{BCE83A58-1B53-4100-9241-278A667A8C53}"/>
                  </a:ext>
                </a:extLst>
              </p:cNvPr>
              <p:cNvSpPr>
                <a:spLocks/>
              </p:cNvSpPr>
              <p:nvPr/>
            </p:nvSpPr>
            <p:spPr bwMode="auto">
              <a:xfrm>
                <a:off x="5980296" y="933402"/>
                <a:ext cx="77789" cy="115881"/>
              </a:xfrm>
              <a:custGeom>
                <a:avLst/>
                <a:gdLst>
                  <a:gd name="T0" fmla="*/ 38895 w 21600"/>
                  <a:gd name="T1" fmla="*/ 57941 h 21600"/>
                  <a:gd name="T2" fmla="*/ 38895 w 21600"/>
                  <a:gd name="T3" fmla="*/ 57941 h 21600"/>
                  <a:gd name="T4" fmla="*/ 38895 w 21600"/>
                  <a:gd name="T5" fmla="*/ 57941 h 21600"/>
                  <a:gd name="T6" fmla="*/ 38895 w 21600"/>
                  <a:gd name="T7" fmla="*/ 5794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383" y="0"/>
                    </a:moveTo>
                    <a:lnTo>
                      <a:pt x="0" y="10160"/>
                    </a:lnTo>
                    <a:lnTo>
                      <a:pt x="3132" y="15530"/>
                    </a:lnTo>
                    <a:lnTo>
                      <a:pt x="13317" y="21600"/>
                    </a:lnTo>
                    <a:lnTo>
                      <a:pt x="21600" y="19314"/>
                    </a:lnTo>
                    <a:lnTo>
                      <a:pt x="21084" y="7001"/>
                    </a:lnTo>
                    <a:lnTo>
                      <a:pt x="15347" y="1298"/>
                    </a:lnTo>
                    <a:lnTo>
                      <a:pt x="4383"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89" name="AutoShape 29">
                <a:extLst>
                  <a:ext uri="{FF2B5EF4-FFF2-40B4-BE49-F238E27FC236}">
                    <a16:creationId xmlns="" xmlns:a14="http://schemas.microsoft.com/office/drawing/2010/main" xmlns:a16="http://schemas.microsoft.com/office/drawing/2014/main" id="{37A91D08-DD8B-43FC-916B-BAD9BB309379}"/>
                  </a:ext>
                </a:extLst>
              </p:cNvPr>
              <p:cNvSpPr>
                <a:spLocks/>
              </p:cNvSpPr>
              <p:nvPr/>
            </p:nvSpPr>
            <p:spPr bwMode="auto">
              <a:xfrm>
                <a:off x="6105712" y="1627104"/>
                <a:ext cx="187331" cy="109532"/>
              </a:xfrm>
              <a:custGeom>
                <a:avLst/>
                <a:gdLst>
                  <a:gd name="T0" fmla="*/ 93666 w 21600"/>
                  <a:gd name="T1" fmla="*/ 54766 h 21600"/>
                  <a:gd name="T2" fmla="*/ 93666 w 21600"/>
                  <a:gd name="T3" fmla="*/ 54766 h 21600"/>
                  <a:gd name="T4" fmla="*/ 93666 w 21600"/>
                  <a:gd name="T5" fmla="*/ 54766 h 21600"/>
                  <a:gd name="T6" fmla="*/ 93666 w 21600"/>
                  <a:gd name="T7" fmla="*/ 5476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284" y="0"/>
                    </a:moveTo>
                    <a:lnTo>
                      <a:pt x="8013" y="125"/>
                    </a:lnTo>
                    <a:lnTo>
                      <a:pt x="3045" y="2767"/>
                    </a:lnTo>
                    <a:lnTo>
                      <a:pt x="0" y="8728"/>
                    </a:lnTo>
                    <a:lnTo>
                      <a:pt x="2931" y="17336"/>
                    </a:lnTo>
                    <a:lnTo>
                      <a:pt x="7410" y="21600"/>
                    </a:lnTo>
                    <a:lnTo>
                      <a:pt x="12113" y="16080"/>
                    </a:lnTo>
                    <a:lnTo>
                      <a:pt x="18212" y="20631"/>
                    </a:lnTo>
                    <a:lnTo>
                      <a:pt x="21600" y="13321"/>
                    </a:lnTo>
                    <a:lnTo>
                      <a:pt x="20072" y="3807"/>
                    </a:lnTo>
                    <a:lnTo>
                      <a:pt x="14284"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90" name="AutoShape 30">
                <a:extLst>
                  <a:ext uri="{FF2B5EF4-FFF2-40B4-BE49-F238E27FC236}">
                    <a16:creationId xmlns="" xmlns:a14="http://schemas.microsoft.com/office/drawing/2010/main" xmlns:a16="http://schemas.microsoft.com/office/drawing/2014/main" id="{76F4A8CD-30A9-47D1-ABAE-3CB0C432F8BF}"/>
                  </a:ext>
                </a:extLst>
              </p:cNvPr>
              <p:cNvSpPr>
                <a:spLocks/>
              </p:cNvSpPr>
              <p:nvPr/>
            </p:nvSpPr>
            <p:spPr bwMode="auto">
              <a:xfrm>
                <a:off x="5521494" y="1855692"/>
                <a:ext cx="477853" cy="525436"/>
              </a:xfrm>
              <a:custGeom>
                <a:avLst/>
                <a:gdLst>
                  <a:gd name="T0" fmla="*/ 238927 w 21600"/>
                  <a:gd name="T1" fmla="*/ 262718 h 21600"/>
                  <a:gd name="T2" fmla="*/ 238927 w 21600"/>
                  <a:gd name="T3" fmla="*/ 262718 h 21600"/>
                  <a:gd name="T4" fmla="*/ 238927 w 21600"/>
                  <a:gd name="T5" fmla="*/ 262718 h 21600"/>
                  <a:gd name="T6" fmla="*/ 238927 w 21600"/>
                  <a:gd name="T7" fmla="*/ 26271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95" y="2332"/>
                    </a:moveTo>
                    <a:lnTo>
                      <a:pt x="15287" y="2230"/>
                    </a:lnTo>
                    <a:lnTo>
                      <a:pt x="15949" y="4019"/>
                    </a:lnTo>
                    <a:lnTo>
                      <a:pt x="17192" y="5078"/>
                    </a:lnTo>
                    <a:lnTo>
                      <a:pt x="17472" y="2910"/>
                    </a:lnTo>
                    <a:lnTo>
                      <a:pt x="19682" y="3327"/>
                    </a:lnTo>
                    <a:lnTo>
                      <a:pt x="20815" y="5231"/>
                    </a:lnTo>
                    <a:lnTo>
                      <a:pt x="21600" y="7471"/>
                    </a:lnTo>
                    <a:lnTo>
                      <a:pt x="20825" y="9613"/>
                    </a:lnTo>
                    <a:lnTo>
                      <a:pt x="19682" y="11921"/>
                    </a:lnTo>
                    <a:lnTo>
                      <a:pt x="20202" y="13609"/>
                    </a:lnTo>
                    <a:lnTo>
                      <a:pt x="21210" y="15496"/>
                    </a:lnTo>
                    <a:lnTo>
                      <a:pt x="20659" y="17842"/>
                    </a:lnTo>
                    <a:lnTo>
                      <a:pt x="19219" y="16427"/>
                    </a:lnTo>
                    <a:lnTo>
                      <a:pt x="18424" y="17736"/>
                    </a:lnTo>
                    <a:lnTo>
                      <a:pt x="19032" y="19232"/>
                    </a:lnTo>
                    <a:lnTo>
                      <a:pt x="19043" y="20618"/>
                    </a:lnTo>
                    <a:lnTo>
                      <a:pt x="17597" y="20508"/>
                    </a:lnTo>
                    <a:lnTo>
                      <a:pt x="16563" y="21600"/>
                    </a:lnTo>
                    <a:lnTo>
                      <a:pt x="14821" y="21086"/>
                    </a:lnTo>
                    <a:lnTo>
                      <a:pt x="13397" y="20023"/>
                    </a:lnTo>
                    <a:lnTo>
                      <a:pt x="11848" y="20648"/>
                    </a:lnTo>
                    <a:lnTo>
                      <a:pt x="10221" y="19441"/>
                    </a:lnTo>
                    <a:lnTo>
                      <a:pt x="11995" y="18255"/>
                    </a:lnTo>
                    <a:lnTo>
                      <a:pt x="11123" y="16950"/>
                    </a:lnTo>
                    <a:lnTo>
                      <a:pt x="10619" y="15798"/>
                    </a:lnTo>
                    <a:lnTo>
                      <a:pt x="13296" y="14586"/>
                    </a:lnTo>
                    <a:lnTo>
                      <a:pt x="14570" y="12822"/>
                    </a:lnTo>
                    <a:lnTo>
                      <a:pt x="10286" y="13154"/>
                    </a:lnTo>
                    <a:lnTo>
                      <a:pt x="7666" y="13252"/>
                    </a:lnTo>
                    <a:lnTo>
                      <a:pt x="4412" y="13286"/>
                    </a:lnTo>
                    <a:lnTo>
                      <a:pt x="4039" y="12121"/>
                    </a:lnTo>
                    <a:lnTo>
                      <a:pt x="6343" y="10939"/>
                    </a:lnTo>
                    <a:lnTo>
                      <a:pt x="5428" y="10370"/>
                    </a:lnTo>
                    <a:lnTo>
                      <a:pt x="3672" y="10629"/>
                    </a:lnTo>
                    <a:lnTo>
                      <a:pt x="3579" y="9469"/>
                    </a:lnTo>
                    <a:lnTo>
                      <a:pt x="4725" y="8912"/>
                    </a:lnTo>
                    <a:lnTo>
                      <a:pt x="3150" y="8402"/>
                    </a:lnTo>
                    <a:lnTo>
                      <a:pt x="1516" y="8559"/>
                    </a:lnTo>
                    <a:lnTo>
                      <a:pt x="2179" y="7250"/>
                    </a:lnTo>
                    <a:lnTo>
                      <a:pt x="3743" y="7229"/>
                    </a:lnTo>
                    <a:lnTo>
                      <a:pt x="0" y="6119"/>
                    </a:lnTo>
                    <a:lnTo>
                      <a:pt x="1570" y="4997"/>
                    </a:lnTo>
                    <a:lnTo>
                      <a:pt x="3365" y="4614"/>
                    </a:lnTo>
                    <a:cubicBezTo>
                      <a:pt x="3378" y="4413"/>
                      <a:pt x="3391" y="4211"/>
                      <a:pt x="3404" y="4009"/>
                    </a:cubicBezTo>
                    <a:cubicBezTo>
                      <a:pt x="3417" y="3807"/>
                      <a:pt x="3430" y="3605"/>
                      <a:pt x="3443" y="3403"/>
                    </a:cubicBezTo>
                    <a:lnTo>
                      <a:pt x="1447" y="2642"/>
                    </a:lnTo>
                    <a:lnTo>
                      <a:pt x="1473" y="997"/>
                    </a:lnTo>
                    <a:lnTo>
                      <a:pt x="3006" y="0"/>
                    </a:lnTo>
                    <a:lnTo>
                      <a:pt x="4800" y="1278"/>
                    </a:lnTo>
                    <a:lnTo>
                      <a:pt x="5471" y="3222"/>
                    </a:lnTo>
                    <a:lnTo>
                      <a:pt x="5413" y="5742"/>
                    </a:lnTo>
                    <a:lnTo>
                      <a:pt x="6614" y="6576"/>
                    </a:lnTo>
                    <a:lnTo>
                      <a:pt x="6453" y="7966"/>
                    </a:lnTo>
                    <a:lnTo>
                      <a:pt x="6676" y="9411"/>
                    </a:lnTo>
                    <a:lnTo>
                      <a:pt x="8600" y="10796"/>
                    </a:lnTo>
                    <a:lnTo>
                      <a:pt x="8906" y="9160"/>
                    </a:lnTo>
                    <a:lnTo>
                      <a:pt x="8371" y="7634"/>
                    </a:lnTo>
                    <a:lnTo>
                      <a:pt x="9307" y="6329"/>
                    </a:lnTo>
                    <a:lnTo>
                      <a:pt x="8392" y="4990"/>
                    </a:lnTo>
                    <a:lnTo>
                      <a:pt x="8657" y="4025"/>
                    </a:lnTo>
                    <a:lnTo>
                      <a:pt x="10128" y="4025"/>
                    </a:lnTo>
                    <a:lnTo>
                      <a:pt x="11127" y="5449"/>
                    </a:lnTo>
                    <a:lnTo>
                      <a:pt x="11215" y="7034"/>
                    </a:lnTo>
                    <a:lnTo>
                      <a:pt x="12275" y="8756"/>
                    </a:lnTo>
                    <a:lnTo>
                      <a:pt x="13325" y="9721"/>
                    </a:lnTo>
                    <a:lnTo>
                      <a:pt x="14417" y="8297"/>
                    </a:lnTo>
                    <a:lnTo>
                      <a:pt x="13341" y="7192"/>
                    </a:lnTo>
                    <a:lnTo>
                      <a:pt x="13959" y="6006"/>
                    </a:lnTo>
                    <a:lnTo>
                      <a:pt x="13237" y="5113"/>
                    </a:lnTo>
                    <a:lnTo>
                      <a:pt x="12379" y="3387"/>
                    </a:lnTo>
                    <a:lnTo>
                      <a:pt x="13395" y="2332"/>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91" name="AutoShape 31">
                <a:extLst>
                  <a:ext uri="{FF2B5EF4-FFF2-40B4-BE49-F238E27FC236}">
                    <a16:creationId xmlns="" xmlns:a14="http://schemas.microsoft.com/office/drawing/2010/main" xmlns:a16="http://schemas.microsoft.com/office/drawing/2014/main" id="{12F92A9C-0C90-49EF-A539-335BD46EACC0}"/>
                  </a:ext>
                </a:extLst>
              </p:cNvPr>
              <p:cNvSpPr>
                <a:spLocks/>
              </p:cNvSpPr>
              <p:nvPr/>
            </p:nvSpPr>
            <p:spPr bwMode="auto">
              <a:xfrm>
                <a:off x="6056498" y="1831882"/>
                <a:ext cx="1166848" cy="727038"/>
              </a:xfrm>
              <a:custGeom>
                <a:avLst/>
                <a:gdLst>
                  <a:gd name="T0" fmla="*/ 583424 w 21600"/>
                  <a:gd name="T1" fmla="*/ 363519 h 21600"/>
                  <a:gd name="T2" fmla="*/ 583424 w 21600"/>
                  <a:gd name="T3" fmla="*/ 363519 h 21600"/>
                  <a:gd name="T4" fmla="*/ 583424 w 21600"/>
                  <a:gd name="T5" fmla="*/ 363519 h 21600"/>
                  <a:gd name="T6" fmla="*/ 583424 w 21600"/>
                  <a:gd name="T7" fmla="*/ 363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98" y="0"/>
                    </a:moveTo>
                    <a:lnTo>
                      <a:pt x="0" y="544"/>
                    </a:lnTo>
                    <a:lnTo>
                      <a:pt x="514" y="2092"/>
                    </a:lnTo>
                    <a:lnTo>
                      <a:pt x="337" y="2783"/>
                    </a:lnTo>
                    <a:lnTo>
                      <a:pt x="1233" y="5025"/>
                    </a:lnTo>
                    <a:lnTo>
                      <a:pt x="2097" y="6476"/>
                    </a:lnTo>
                    <a:lnTo>
                      <a:pt x="3584" y="6283"/>
                    </a:lnTo>
                    <a:lnTo>
                      <a:pt x="4407" y="7269"/>
                    </a:lnTo>
                    <a:lnTo>
                      <a:pt x="4806" y="8814"/>
                    </a:lnTo>
                    <a:lnTo>
                      <a:pt x="5108" y="10810"/>
                    </a:lnTo>
                    <a:lnTo>
                      <a:pt x="5200" y="13071"/>
                    </a:lnTo>
                    <a:lnTo>
                      <a:pt x="4711" y="15122"/>
                    </a:lnTo>
                    <a:lnTo>
                      <a:pt x="5217" y="16790"/>
                    </a:lnTo>
                    <a:lnTo>
                      <a:pt x="5325" y="18550"/>
                    </a:lnTo>
                    <a:lnTo>
                      <a:pt x="5510" y="20350"/>
                    </a:lnTo>
                    <a:lnTo>
                      <a:pt x="6278" y="20067"/>
                    </a:lnTo>
                    <a:lnTo>
                      <a:pt x="7133" y="19680"/>
                    </a:lnTo>
                    <a:lnTo>
                      <a:pt x="7675" y="20786"/>
                    </a:lnTo>
                    <a:lnTo>
                      <a:pt x="8410" y="20817"/>
                    </a:lnTo>
                    <a:lnTo>
                      <a:pt x="9010" y="20135"/>
                    </a:lnTo>
                    <a:lnTo>
                      <a:pt x="9527" y="18541"/>
                    </a:lnTo>
                    <a:lnTo>
                      <a:pt x="10284" y="19256"/>
                    </a:lnTo>
                    <a:lnTo>
                      <a:pt x="9788" y="20583"/>
                    </a:lnTo>
                    <a:lnTo>
                      <a:pt x="10497" y="21394"/>
                    </a:lnTo>
                    <a:lnTo>
                      <a:pt x="11462" y="21016"/>
                    </a:lnTo>
                    <a:lnTo>
                      <a:pt x="12240" y="21600"/>
                    </a:lnTo>
                    <a:lnTo>
                      <a:pt x="12829" y="20626"/>
                    </a:lnTo>
                    <a:lnTo>
                      <a:pt x="13886" y="21339"/>
                    </a:lnTo>
                    <a:lnTo>
                      <a:pt x="14413" y="20359"/>
                    </a:lnTo>
                    <a:lnTo>
                      <a:pt x="15498" y="20847"/>
                    </a:lnTo>
                    <a:lnTo>
                      <a:pt x="16569" y="19929"/>
                    </a:lnTo>
                    <a:lnTo>
                      <a:pt x="16910" y="19241"/>
                    </a:lnTo>
                    <a:lnTo>
                      <a:pt x="16954" y="18280"/>
                    </a:lnTo>
                    <a:lnTo>
                      <a:pt x="17971" y="19923"/>
                    </a:lnTo>
                    <a:lnTo>
                      <a:pt x="19162" y="20482"/>
                    </a:lnTo>
                    <a:lnTo>
                      <a:pt x="19657" y="19717"/>
                    </a:lnTo>
                    <a:lnTo>
                      <a:pt x="20444" y="18731"/>
                    </a:lnTo>
                    <a:lnTo>
                      <a:pt x="21139" y="18424"/>
                    </a:lnTo>
                    <a:lnTo>
                      <a:pt x="20773" y="17033"/>
                    </a:lnTo>
                    <a:lnTo>
                      <a:pt x="21600" y="16305"/>
                    </a:lnTo>
                    <a:lnTo>
                      <a:pt x="21083" y="15319"/>
                    </a:lnTo>
                    <a:lnTo>
                      <a:pt x="20452" y="14729"/>
                    </a:lnTo>
                    <a:lnTo>
                      <a:pt x="21264" y="13544"/>
                    </a:lnTo>
                    <a:lnTo>
                      <a:pt x="20796" y="12315"/>
                    </a:lnTo>
                    <a:lnTo>
                      <a:pt x="20090" y="11790"/>
                    </a:lnTo>
                    <a:lnTo>
                      <a:pt x="19807" y="10847"/>
                    </a:lnTo>
                    <a:lnTo>
                      <a:pt x="19163" y="10647"/>
                    </a:lnTo>
                    <a:lnTo>
                      <a:pt x="18551" y="10319"/>
                    </a:lnTo>
                    <a:lnTo>
                      <a:pt x="17613" y="9913"/>
                    </a:lnTo>
                    <a:lnTo>
                      <a:pt x="16705" y="10227"/>
                    </a:lnTo>
                    <a:lnTo>
                      <a:pt x="15612" y="10911"/>
                    </a:lnTo>
                    <a:lnTo>
                      <a:pt x="14819" y="10789"/>
                    </a:lnTo>
                    <a:lnTo>
                      <a:pt x="14164" y="11572"/>
                    </a:lnTo>
                    <a:lnTo>
                      <a:pt x="13226" y="12220"/>
                    </a:lnTo>
                    <a:lnTo>
                      <a:pt x="12835" y="13098"/>
                    </a:lnTo>
                    <a:lnTo>
                      <a:pt x="11719" y="12628"/>
                    </a:lnTo>
                    <a:lnTo>
                      <a:pt x="11076" y="12509"/>
                    </a:lnTo>
                    <a:lnTo>
                      <a:pt x="10747" y="13494"/>
                    </a:lnTo>
                    <a:lnTo>
                      <a:pt x="9971" y="13141"/>
                    </a:lnTo>
                    <a:lnTo>
                      <a:pt x="9573" y="12429"/>
                    </a:lnTo>
                    <a:lnTo>
                      <a:pt x="8978" y="13427"/>
                    </a:lnTo>
                    <a:lnTo>
                      <a:pt x="8363" y="12383"/>
                    </a:lnTo>
                    <a:lnTo>
                      <a:pt x="8682" y="11685"/>
                    </a:lnTo>
                    <a:lnTo>
                      <a:pt x="8180" y="10592"/>
                    </a:lnTo>
                    <a:lnTo>
                      <a:pt x="7655" y="10088"/>
                    </a:lnTo>
                    <a:lnTo>
                      <a:pt x="7126" y="10011"/>
                    </a:lnTo>
                    <a:lnTo>
                      <a:pt x="6277" y="7607"/>
                    </a:lnTo>
                    <a:lnTo>
                      <a:pt x="7534" y="7465"/>
                    </a:lnTo>
                    <a:lnTo>
                      <a:pt x="8535" y="7475"/>
                    </a:lnTo>
                    <a:lnTo>
                      <a:pt x="8210" y="6252"/>
                    </a:lnTo>
                    <a:lnTo>
                      <a:pt x="7230" y="5754"/>
                    </a:lnTo>
                    <a:lnTo>
                      <a:pt x="6607" y="5266"/>
                    </a:lnTo>
                    <a:lnTo>
                      <a:pt x="7209" y="4698"/>
                    </a:lnTo>
                    <a:lnTo>
                      <a:pt x="6413" y="3574"/>
                    </a:lnTo>
                    <a:lnTo>
                      <a:pt x="5550" y="3586"/>
                    </a:lnTo>
                    <a:lnTo>
                      <a:pt x="4551" y="4228"/>
                    </a:lnTo>
                    <a:lnTo>
                      <a:pt x="3760" y="4483"/>
                    </a:lnTo>
                    <a:lnTo>
                      <a:pt x="3887" y="3261"/>
                    </a:lnTo>
                    <a:lnTo>
                      <a:pt x="3502" y="1872"/>
                    </a:lnTo>
                    <a:lnTo>
                      <a:pt x="2694" y="868"/>
                    </a:lnTo>
                    <a:lnTo>
                      <a:pt x="1746" y="337"/>
                    </a:lnTo>
                    <a:lnTo>
                      <a:pt x="698"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92" name="AutoShape 32">
                <a:extLst>
                  <a:ext uri="{FF2B5EF4-FFF2-40B4-BE49-F238E27FC236}">
                    <a16:creationId xmlns="" xmlns:a14="http://schemas.microsoft.com/office/drawing/2010/main" xmlns:a16="http://schemas.microsoft.com/office/drawing/2014/main" id="{031B080E-BECF-4726-AB93-33156DC254AB}"/>
                  </a:ext>
                </a:extLst>
              </p:cNvPr>
              <p:cNvSpPr>
                <a:spLocks/>
              </p:cNvSpPr>
              <p:nvPr/>
            </p:nvSpPr>
            <p:spPr bwMode="auto">
              <a:xfrm>
                <a:off x="6004109" y="2238261"/>
                <a:ext cx="227020" cy="279386"/>
              </a:xfrm>
              <a:custGeom>
                <a:avLst/>
                <a:gdLst>
                  <a:gd name="T0" fmla="*/ 113510 w 21600"/>
                  <a:gd name="T1" fmla="*/ 139693 h 21600"/>
                  <a:gd name="T2" fmla="*/ 113510 w 21600"/>
                  <a:gd name="T3" fmla="*/ 139693 h 21600"/>
                  <a:gd name="T4" fmla="*/ 113510 w 21600"/>
                  <a:gd name="T5" fmla="*/ 139693 h 21600"/>
                  <a:gd name="T6" fmla="*/ 113510 w 21600"/>
                  <a:gd name="T7" fmla="*/ 1396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777" y="0"/>
                    </a:moveTo>
                    <a:lnTo>
                      <a:pt x="6351" y="2662"/>
                    </a:lnTo>
                    <a:lnTo>
                      <a:pt x="5706" y="5578"/>
                    </a:lnTo>
                    <a:lnTo>
                      <a:pt x="1503" y="7121"/>
                    </a:lnTo>
                    <a:lnTo>
                      <a:pt x="0" y="11398"/>
                    </a:lnTo>
                    <a:lnTo>
                      <a:pt x="4867" y="14692"/>
                    </a:lnTo>
                    <a:lnTo>
                      <a:pt x="9990" y="17331"/>
                    </a:lnTo>
                    <a:lnTo>
                      <a:pt x="12496" y="20761"/>
                    </a:lnTo>
                    <a:lnTo>
                      <a:pt x="19499" y="21600"/>
                    </a:lnTo>
                    <a:lnTo>
                      <a:pt x="21491" y="18746"/>
                    </a:lnTo>
                    <a:lnTo>
                      <a:pt x="21600" y="12038"/>
                    </a:lnTo>
                    <a:lnTo>
                      <a:pt x="21589" y="6169"/>
                    </a:lnTo>
                    <a:lnTo>
                      <a:pt x="19849" y="2355"/>
                    </a:lnTo>
                    <a:lnTo>
                      <a:pt x="15374" y="205"/>
                    </a:lnTo>
                    <a:lnTo>
                      <a:pt x="9777"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93" name="AutoShape 33">
                <a:extLst>
                  <a:ext uri="{FF2B5EF4-FFF2-40B4-BE49-F238E27FC236}">
                    <a16:creationId xmlns="" xmlns:a14="http://schemas.microsoft.com/office/drawing/2010/main" xmlns:a16="http://schemas.microsoft.com/office/drawing/2014/main" id="{FE733C27-D3D1-4C0D-A515-360657624CA0}"/>
                  </a:ext>
                </a:extLst>
              </p:cNvPr>
              <p:cNvSpPr>
                <a:spLocks/>
              </p:cNvSpPr>
              <p:nvPr/>
            </p:nvSpPr>
            <p:spPr bwMode="auto">
              <a:xfrm>
                <a:off x="6394646" y="1679489"/>
                <a:ext cx="106366" cy="115881"/>
              </a:xfrm>
              <a:custGeom>
                <a:avLst/>
                <a:gdLst>
                  <a:gd name="T0" fmla="*/ 53183 w 21600"/>
                  <a:gd name="T1" fmla="*/ 57941 h 21600"/>
                  <a:gd name="T2" fmla="*/ 53183 w 21600"/>
                  <a:gd name="T3" fmla="*/ 57941 h 21600"/>
                  <a:gd name="T4" fmla="*/ 53183 w 21600"/>
                  <a:gd name="T5" fmla="*/ 57941 h 21600"/>
                  <a:gd name="T6" fmla="*/ 53183 w 21600"/>
                  <a:gd name="T7" fmla="*/ 5794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027" y="10031"/>
                    </a:moveTo>
                    <a:lnTo>
                      <a:pt x="21600" y="21600"/>
                    </a:lnTo>
                    <a:lnTo>
                      <a:pt x="10257" y="20964"/>
                    </a:lnTo>
                    <a:lnTo>
                      <a:pt x="0" y="13469"/>
                    </a:lnTo>
                    <a:lnTo>
                      <a:pt x="2805" y="2840"/>
                    </a:lnTo>
                    <a:lnTo>
                      <a:pt x="12269" y="0"/>
                    </a:lnTo>
                    <a:lnTo>
                      <a:pt x="20027" y="10031"/>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94" name="AutoShape 34">
                <a:extLst>
                  <a:ext uri="{FF2B5EF4-FFF2-40B4-BE49-F238E27FC236}">
                    <a16:creationId xmlns="" xmlns:a14="http://schemas.microsoft.com/office/drawing/2010/main" xmlns:a16="http://schemas.microsoft.com/office/drawing/2014/main" id="{6C361B5B-6D8E-4D8F-8EBC-34E6020D4C03}"/>
                  </a:ext>
                </a:extLst>
              </p:cNvPr>
              <p:cNvSpPr>
                <a:spLocks/>
              </p:cNvSpPr>
              <p:nvPr/>
            </p:nvSpPr>
            <p:spPr bwMode="auto">
              <a:xfrm>
                <a:off x="6393058" y="0"/>
                <a:ext cx="1177961" cy="2055707"/>
              </a:xfrm>
              <a:custGeom>
                <a:avLst/>
                <a:gdLst>
                  <a:gd name="T0" fmla="*/ 588981 w 21600"/>
                  <a:gd name="T1" fmla="*/ 1027854 h 21600"/>
                  <a:gd name="T2" fmla="*/ 588981 w 21600"/>
                  <a:gd name="T3" fmla="*/ 1027854 h 21600"/>
                  <a:gd name="T4" fmla="*/ 588981 w 21600"/>
                  <a:gd name="T5" fmla="*/ 1027854 h 21600"/>
                  <a:gd name="T6" fmla="*/ 588981 w 21600"/>
                  <a:gd name="T7" fmla="*/ 10278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14" y="20110"/>
                    </a:moveTo>
                    <a:lnTo>
                      <a:pt x="2525" y="19984"/>
                    </a:lnTo>
                    <a:lnTo>
                      <a:pt x="2821" y="19684"/>
                    </a:lnTo>
                    <a:lnTo>
                      <a:pt x="3453" y="19331"/>
                    </a:lnTo>
                    <a:lnTo>
                      <a:pt x="4278" y="19227"/>
                    </a:lnTo>
                    <a:lnTo>
                      <a:pt x="5191" y="19118"/>
                    </a:lnTo>
                    <a:lnTo>
                      <a:pt x="5461" y="18770"/>
                    </a:lnTo>
                    <a:lnTo>
                      <a:pt x="4341" y="18590"/>
                    </a:lnTo>
                    <a:lnTo>
                      <a:pt x="4564" y="18138"/>
                    </a:lnTo>
                    <a:lnTo>
                      <a:pt x="3855" y="17704"/>
                    </a:lnTo>
                    <a:lnTo>
                      <a:pt x="3577" y="17230"/>
                    </a:lnTo>
                    <a:lnTo>
                      <a:pt x="4223" y="17103"/>
                    </a:lnTo>
                    <a:lnTo>
                      <a:pt x="5103" y="16934"/>
                    </a:lnTo>
                    <a:lnTo>
                      <a:pt x="5856" y="17214"/>
                    </a:lnTo>
                    <a:lnTo>
                      <a:pt x="6233" y="17812"/>
                    </a:lnTo>
                    <a:lnTo>
                      <a:pt x="6610" y="18231"/>
                    </a:lnTo>
                    <a:lnTo>
                      <a:pt x="7603" y="18403"/>
                    </a:lnTo>
                    <a:lnTo>
                      <a:pt x="8430" y="18197"/>
                    </a:lnTo>
                    <a:lnTo>
                      <a:pt x="9036" y="17854"/>
                    </a:lnTo>
                    <a:lnTo>
                      <a:pt x="9401" y="17272"/>
                    </a:lnTo>
                    <a:lnTo>
                      <a:pt x="9211" y="16782"/>
                    </a:lnTo>
                    <a:lnTo>
                      <a:pt x="8672" y="17200"/>
                    </a:lnTo>
                    <a:lnTo>
                      <a:pt x="8449" y="17675"/>
                    </a:lnTo>
                    <a:lnTo>
                      <a:pt x="7548" y="17915"/>
                    </a:lnTo>
                    <a:lnTo>
                      <a:pt x="6934" y="17631"/>
                    </a:lnTo>
                    <a:lnTo>
                      <a:pt x="6951" y="17236"/>
                    </a:lnTo>
                    <a:lnTo>
                      <a:pt x="7485" y="16821"/>
                    </a:lnTo>
                    <a:lnTo>
                      <a:pt x="6513" y="16739"/>
                    </a:lnTo>
                    <a:lnTo>
                      <a:pt x="6955" y="16405"/>
                    </a:lnTo>
                    <a:lnTo>
                      <a:pt x="7496" y="16105"/>
                    </a:lnTo>
                    <a:lnTo>
                      <a:pt x="7344" y="15517"/>
                    </a:lnTo>
                    <a:lnTo>
                      <a:pt x="7153" y="14937"/>
                    </a:lnTo>
                    <a:lnTo>
                      <a:pt x="6646" y="15239"/>
                    </a:lnTo>
                    <a:lnTo>
                      <a:pt x="6521" y="15849"/>
                    </a:lnTo>
                    <a:lnTo>
                      <a:pt x="6075" y="16211"/>
                    </a:lnTo>
                    <a:lnTo>
                      <a:pt x="5650" y="15814"/>
                    </a:lnTo>
                    <a:lnTo>
                      <a:pt x="5069" y="16345"/>
                    </a:lnTo>
                    <a:lnTo>
                      <a:pt x="4532" y="16238"/>
                    </a:lnTo>
                    <a:lnTo>
                      <a:pt x="4356" y="15598"/>
                    </a:lnTo>
                    <a:lnTo>
                      <a:pt x="4655" y="15212"/>
                    </a:lnTo>
                    <a:lnTo>
                      <a:pt x="4869" y="14615"/>
                    </a:lnTo>
                    <a:lnTo>
                      <a:pt x="5139" y="14319"/>
                    </a:lnTo>
                    <a:lnTo>
                      <a:pt x="5938" y="14110"/>
                    </a:lnTo>
                    <a:lnTo>
                      <a:pt x="6683" y="13871"/>
                    </a:lnTo>
                    <a:lnTo>
                      <a:pt x="7353" y="13870"/>
                    </a:lnTo>
                    <a:lnTo>
                      <a:pt x="8230" y="13989"/>
                    </a:lnTo>
                    <a:lnTo>
                      <a:pt x="8575" y="14322"/>
                    </a:lnTo>
                    <a:lnTo>
                      <a:pt x="9194" y="14505"/>
                    </a:lnTo>
                    <a:lnTo>
                      <a:pt x="9117" y="14115"/>
                    </a:lnTo>
                    <a:lnTo>
                      <a:pt x="9965" y="13923"/>
                    </a:lnTo>
                    <a:lnTo>
                      <a:pt x="9645" y="13453"/>
                    </a:lnTo>
                    <a:lnTo>
                      <a:pt x="8817" y="13654"/>
                    </a:lnTo>
                    <a:lnTo>
                      <a:pt x="7774" y="13609"/>
                    </a:lnTo>
                    <a:lnTo>
                      <a:pt x="6728" y="13258"/>
                    </a:lnTo>
                    <a:lnTo>
                      <a:pt x="7306" y="13141"/>
                    </a:lnTo>
                    <a:lnTo>
                      <a:pt x="7727" y="12965"/>
                    </a:lnTo>
                    <a:lnTo>
                      <a:pt x="7096" y="12421"/>
                    </a:lnTo>
                    <a:lnTo>
                      <a:pt x="6789" y="11981"/>
                    </a:lnTo>
                    <a:lnTo>
                      <a:pt x="6153" y="11533"/>
                    </a:lnTo>
                    <a:lnTo>
                      <a:pt x="5435" y="11311"/>
                    </a:lnTo>
                    <a:lnTo>
                      <a:pt x="5073" y="10899"/>
                    </a:lnTo>
                    <a:lnTo>
                      <a:pt x="5890" y="10595"/>
                    </a:lnTo>
                    <a:lnTo>
                      <a:pt x="5122" y="10378"/>
                    </a:lnTo>
                    <a:lnTo>
                      <a:pt x="4560" y="9915"/>
                    </a:lnTo>
                    <a:lnTo>
                      <a:pt x="4924" y="9554"/>
                    </a:lnTo>
                    <a:lnTo>
                      <a:pt x="6035" y="9545"/>
                    </a:lnTo>
                    <a:lnTo>
                      <a:pt x="6770" y="9752"/>
                    </a:lnTo>
                    <a:lnTo>
                      <a:pt x="7584" y="10079"/>
                    </a:lnTo>
                    <a:lnTo>
                      <a:pt x="8689" y="10609"/>
                    </a:lnTo>
                    <a:lnTo>
                      <a:pt x="9348" y="11292"/>
                    </a:lnTo>
                    <a:lnTo>
                      <a:pt x="10061" y="11614"/>
                    </a:lnTo>
                    <a:lnTo>
                      <a:pt x="11293" y="11479"/>
                    </a:lnTo>
                    <a:lnTo>
                      <a:pt x="11257" y="11116"/>
                    </a:lnTo>
                    <a:lnTo>
                      <a:pt x="10093" y="11214"/>
                    </a:lnTo>
                    <a:lnTo>
                      <a:pt x="9525" y="10903"/>
                    </a:lnTo>
                    <a:lnTo>
                      <a:pt x="9156" y="10318"/>
                    </a:lnTo>
                    <a:lnTo>
                      <a:pt x="8512" y="9947"/>
                    </a:lnTo>
                    <a:lnTo>
                      <a:pt x="7750" y="9630"/>
                    </a:lnTo>
                    <a:lnTo>
                      <a:pt x="7963" y="9209"/>
                    </a:lnTo>
                    <a:lnTo>
                      <a:pt x="8923" y="9110"/>
                    </a:lnTo>
                    <a:lnTo>
                      <a:pt x="9748" y="8879"/>
                    </a:lnTo>
                    <a:lnTo>
                      <a:pt x="10600" y="8747"/>
                    </a:lnTo>
                    <a:lnTo>
                      <a:pt x="11518" y="8484"/>
                    </a:lnTo>
                    <a:lnTo>
                      <a:pt x="10771" y="8255"/>
                    </a:lnTo>
                    <a:lnTo>
                      <a:pt x="11402" y="7935"/>
                    </a:lnTo>
                    <a:lnTo>
                      <a:pt x="12282" y="7897"/>
                    </a:lnTo>
                    <a:lnTo>
                      <a:pt x="13033" y="7516"/>
                    </a:lnTo>
                    <a:lnTo>
                      <a:pt x="12004" y="7487"/>
                    </a:lnTo>
                    <a:lnTo>
                      <a:pt x="11387" y="7172"/>
                    </a:lnTo>
                    <a:lnTo>
                      <a:pt x="11629" y="6550"/>
                    </a:lnTo>
                    <a:lnTo>
                      <a:pt x="11991" y="6012"/>
                    </a:lnTo>
                    <a:lnTo>
                      <a:pt x="11206" y="6148"/>
                    </a:lnTo>
                    <a:lnTo>
                      <a:pt x="10701" y="6870"/>
                    </a:lnTo>
                    <a:lnTo>
                      <a:pt x="10560" y="7653"/>
                    </a:lnTo>
                    <a:lnTo>
                      <a:pt x="9897" y="8066"/>
                    </a:lnTo>
                    <a:lnTo>
                      <a:pt x="9226" y="8639"/>
                    </a:lnTo>
                    <a:lnTo>
                      <a:pt x="8165" y="8606"/>
                    </a:lnTo>
                    <a:lnTo>
                      <a:pt x="8306" y="8026"/>
                    </a:lnTo>
                    <a:lnTo>
                      <a:pt x="7210" y="8174"/>
                    </a:lnTo>
                    <a:lnTo>
                      <a:pt x="7294" y="8751"/>
                    </a:lnTo>
                    <a:lnTo>
                      <a:pt x="6488" y="8976"/>
                    </a:lnTo>
                    <a:lnTo>
                      <a:pt x="5023" y="8800"/>
                    </a:lnTo>
                    <a:lnTo>
                      <a:pt x="4004" y="8594"/>
                    </a:lnTo>
                    <a:lnTo>
                      <a:pt x="3034" y="8436"/>
                    </a:lnTo>
                    <a:lnTo>
                      <a:pt x="2703" y="8064"/>
                    </a:lnTo>
                    <a:lnTo>
                      <a:pt x="3371" y="7838"/>
                    </a:lnTo>
                    <a:lnTo>
                      <a:pt x="4623" y="7624"/>
                    </a:lnTo>
                    <a:lnTo>
                      <a:pt x="4602" y="7932"/>
                    </a:lnTo>
                    <a:cubicBezTo>
                      <a:pt x="4638" y="8019"/>
                      <a:pt x="4673" y="8106"/>
                      <a:pt x="4709" y="8193"/>
                    </a:cubicBezTo>
                    <a:cubicBezTo>
                      <a:pt x="4745" y="8280"/>
                      <a:pt x="4781" y="8367"/>
                      <a:pt x="4817" y="8455"/>
                    </a:cubicBezTo>
                    <a:lnTo>
                      <a:pt x="5134" y="7901"/>
                    </a:lnTo>
                    <a:lnTo>
                      <a:pt x="5945" y="7795"/>
                    </a:lnTo>
                    <a:lnTo>
                      <a:pt x="6843" y="7453"/>
                    </a:lnTo>
                    <a:lnTo>
                      <a:pt x="6008" y="7392"/>
                    </a:lnTo>
                    <a:lnTo>
                      <a:pt x="5221" y="7276"/>
                    </a:lnTo>
                    <a:lnTo>
                      <a:pt x="5848" y="6928"/>
                    </a:lnTo>
                    <a:lnTo>
                      <a:pt x="5172" y="6792"/>
                    </a:lnTo>
                    <a:lnTo>
                      <a:pt x="4261" y="7151"/>
                    </a:lnTo>
                    <a:lnTo>
                      <a:pt x="3116" y="7468"/>
                    </a:lnTo>
                    <a:lnTo>
                      <a:pt x="2133" y="7659"/>
                    </a:lnTo>
                    <a:lnTo>
                      <a:pt x="1641" y="7409"/>
                    </a:lnTo>
                    <a:lnTo>
                      <a:pt x="2116" y="7092"/>
                    </a:lnTo>
                    <a:lnTo>
                      <a:pt x="2104" y="6554"/>
                    </a:lnTo>
                    <a:lnTo>
                      <a:pt x="2689" y="6375"/>
                    </a:lnTo>
                    <a:lnTo>
                      <a:pt x="3404" y="5986"/>
                    </a:lnTo>
                    <a:lnTo>
                      <a:pt x="2461" y="6016"/>
                    </a:lnTo>
                    <a:lnTo>
                      <a:pt x="1268" y="6290"/>
                    </a:lnTo>
                    <a:lnTo>
                      <a:pt x="1811" y="5681"/>
                    </a:lnTo>
                    <a:lnTo>
                      <a:pt x="626" y="6075"/>
                    </a:lnTo>
                    <a:lnTo>
                      <a:pt x="0" y="5707"/>
                    </a:lnTo>
                    <a:lnTo>
                      <a:pt x="619" y="5169"/>
                    </a:lnTo>
                    <a:lnTo>
                      <a:pt x="1665" y="5174"/>
                    </a:lnTo>
                    <a:lnTo>
                      <a:pt x="2355" y="4806"/>
                    </a:lnTo>
                    <a:lnTo>
                      <a:pt x="3155" y="4404"/>
                    </a:lnTo>
                    <a:lnTo>
                      <a:pt x="3809" y="4578"/>
                    </a:lnTo>
                    <a:lnTo>
                      <a:pt x="5609" y="4897"/>
                    </a:lnTo>
                    <a:lnTo>
                      <a:pt x="5773" y="4580"/>
                    </a:lnTo>
                    <a:lnTo>
                      <a:pt x="4891" y="4339"/>
                    </a:lnTo>
                    <a:lnTo>
                      <a:pt x="4148" y="3948"/>
                    </a:lnTo>
                    <a:lnTo>
                      <a:pt x="4811" y="3810"/>
                    </a:lnTo>
                    <a:lnTo>
                      <a:pt x="4876" y="3280"/>
                    </a:lnTo>
                    <a:lnTo>
                      <a:pt x="5217" y="3072"/>
                    </a:lnTo>
                    <a:lnTo>
                      <a:pt x="5931" y="3300"/>
                    </a:lnTo>
                    <a:lnTo>
                      <a:pt x="6316" y="3747"/>
                    </a:lnTo>
                    <a:lnTo>
                      <a:pt x="6867" y="4200"/>
                    </a:lnTo>
                    <a:lnTo>
                      <a:pt x="7301" y="4102"/>
                    </a:lnTo>
                    <a:lnTo>
                      <a:pt x="8071" y="4256"/>
                    </a:lnTo>
                    <a:lnTo>
                      <a:pt x="9212" y="4652"/>
                    </a:lnTo>
                    <a:lnTo>
                      <a:pt x="8572" y="4164"/>
                    </a:lnTo>
                    <a:lnTo>
                      <a:pt x="7749" y="3710"/>
                    </a:lnTo>
                    <a:lnTo>
                      <a:pt x="7011" y="3367"/>
                    </a:lnTo>
                    <a:lnTo>
                      <a:pt x="7257" y="2859"/>
                    </a:lnTo>
                    <a:lnTo>
                      <a:pt x="7511" y="2439"/>
                    </a:lnTo>
                    <a:lnTo>
                      <a:pt x="7722" y="2028"/>
                    </a:lnTo>
                    <a:lnTo>
                      <a:pt x="9151" y="2306"/>
                    </a:lnTo>
                    <a:lnTo>
                      <a:pt x="9037" y="1951"/>
                    </a:lnTo>
                    <a:cubicBezTo>
                      <a:pt x="8892" y="1910"/>
                      <a:pt x="8747" y="1868"/>
                      <a:pt x="8602" y="1827"/>
                    </a:cubicBezTo>
                    <a:cubicBezTo>
                      <a:pt x="8456" y="1785"/>
                      <a:pt x="8311" y="1744"/>
                      <a:pt x="8166" y="1702"/>
                    </a:cubicBezTo>
                    <a:lnTo>
                      <a:pt x="8488" y="1428"/>
                    </a:lnTo>
                    <a:lnTo>
                      <a:pt x="9054" y="1568"/>
                    </a:lnTo>
                    <a:lnTo>
                      <a:pt x="9614" y="1533"/>
                    </a:lnTo>
                    <a:lnTo>
                      <a:pt x="10287" y="1749"/>
                    </a:lnTo>
                    <a:lnTo>
                      <a:pt x="10824" y="2157"/>
                    </a:lnTo>
                    <a:lnTo>
                      <a:pt x="11167" y="2635"/>
                    </a:lnTo>
                    <a:lnTo>
                      <a:pt x="11603" y="2394"/>
                    </a:lnTo>
                    <a:lnTo>
                      <a:pt x="11502" y="1885"/>
                    </a:lnTo>
                    <a:lnTo>
                      <a:pt x="10790" y="1517"/>
                    </a:lnTo>
                    <a:lnTo>
                      <a:pt x="9938" y="1227"/>
                    </a:lnTo>
                    <a:lnTo>
                      <a:pt x="10553" y="994"/>
                    </a:lnTo>
                    <a:lnTo>
                      <a:pt x="11573" y="937"/>
                    </a:lnTo>
                    <a:lnTo>
                      <a:pt x="12979" y="1243"/>
                    </a:lnTo>
                    <a:cubicBezTo>
                      <a:pt x="12896" y="1191"/>
                      <a:pt x="12812" y="1139"/>
                      <a:pt x="12729" y="1087"/>
                    </a:cubicBezTo>
                    <a:cubicBezTo>
                      <a:pt x="12645" y="1035"/>
                      <a:pt x="12562" y="982"/>
                      <a:pt x="12478" y="930"/>
                    </a:cubicBezTo>
                    <a:lnTo>
                      <a:pt x="12809" y="607"/>
                    </a:lnTo>
                    <a:lnTo>
                      <a:pt x="13417" y="584"/>
                    </a:lnTo>
                    <a:lnTo>
                      <a:pt x="14015" y="815"/>
                    </a:lnTo>
                    <a:lnTo>
                      <a:pt x="13707" y="274"/>
                    </a:lnTo>
                    <a:lnTo>
                      <a:pt x="14282" y="0"/>
                    </a:lnTo>
                    <a:lnTo>
                      <a:pt x="15438" y="332"/>
                    </a:lnTo>
                    <a:lnTo>
                      <a:pt x="16549" y="209"/>
                    </a:lnTo>
                    <a:lnTo>
                      <a:pt x="16978" y="377"/>
                    </a:lnTo>
                    <a:lnTo>
                      <a:pt x="16334" y="913"/>
                    </a:lnTo>
                    <a:lnTo>
                      <a:pt x="16526" y="1343"/>
                    </a:lnTo>
                    <a:lnTo>
                      <a:pt x="17207" y="902"/>
                    </a:lnTo>
                    <a:lnTo>
                      <a:pt x="17818" y="310"/>
                    </a:lnTo>
                    <a:lnTo>
                      <a:pt x="18472" y="55"/>
                    </a:lnTo>
                    <a:lnTo>
                      <a:pt x="19340" y="444"/>
                    </a:lnTo>
                    <a:lnTo>
                      <a:pt x="19855" y="958"/>
                    </a:lnTo>
                    <a:lnTo>
                      <a:pt x="20421" y="680"/>
                    </a:lnTo>
                    <a:lnTo>
                      <a:pt x="21316" y="797"/>
                    </a:lnTo>
                    <a:lnTo>
                      <a:pt x="21531" y="1439"/>
                    </a:lnTo>
                    <a:lnTo>
                      <a:pt x="21600" y="2081"/>
                    </a:lnTo>
                    <a:lnTo>
                      <a:pt x="21019" y="2735"/>
                    </a:lnTo>
                    <a:lnTo>
                      <a:pt x="20699" y="3161"/>
                    </a:lnTo>
                    <a:lnTo>
                      <a:pt x="19975" y="3425"/>
                    </a:lnTo>
                    <a:lnTo>
                      <a:pt x="19445" y="3778"/>
                    </a:lnTo>
                    <a:lnTo>
                      <a:pt x="18329" y="3970"/>
                    </a:lnTo>
                    <a:lnTo>
                      <a:pt x="17820" y="4506"/>
                    </a:lnTo>
                    <a:lnTo>
                      <a:pt x="18607" y="4520"/>
                    </a:lnTo>
                    <a:lnTo>
                      <a:pt x="19304" y="4385"/>
                    </a:lnTo>
                    <a:lnTo>
                      <a:pt x="18769" y="4796"/>
                    </a:lnTo>
                    <a:lnTo>
                      <a:pt x="17866" y="5367"/>
                    </a:lnTo>
                    <a:lnTo>
                      <a:pt x="17428" y="5860"/>
                    </a:lnTo>
                    <a:lnTo>
                      <a:pt x="18129" y="5899"/>
                    </a:lnTo>
                    <a:lnTo>
                      <a:pt x="18797" y="5424"/>
                    </a:lnTo>
                    <a:lnTo>
                      <a:pt x="19518" y="5087"/>
                    </a:lnTo>
                    <a:lnTo>
                      <a:pt x="20183" y="4401"/>
                    </a:lnTo>
                    <a:lnTo>
                      <a:pt x="20396" y="3923"/>
                    </a:lnTo>
                    <a:lnTo>
                      <a:pt x="21171" y="4036"/>
                    </a:lnTo>
                    <a:lnTo>
                      <a:pt x="20941" y="4640"/>
                    </a:lnTo>
                    <a:lnTo>
                      <a:pt x="20394" y="5314"/>
                    </a:lnTo>
                    <a:lnTo>
                      <a:pt x="19988" y="6022"/>
                    </a:lnTo>
                    <a:lnTo>
                      <a:pt x="19546" y="6698"/>
                    </a:lnTo>
                    <a:lnTo>
                      <a:pt x="19247" y="7660"/>
                    </a:lnTo>
                    <a:lnTo>
                      <a:pt x="18675" y="7837"/>
                    </a:lnTo>
                    <a:lnTo>
                      <a:pt x="18529" y="8469"/>
                    </a:lnTo>
                    <a:lnTo>
                      <a:pt x="17519" y="8915"/>
                    </a:lnTo>
                    <a:lnTo>
                      <a:pt x="17583" y="9242"/>
                    </a:lnTo>
                    <a:lnTo>
                      <a:pt x="18379" y="9016"/>
                    </a:lnTo>
                    <a:lnTo>
                      <a:pt x="18928" y="9150"/>
                    </a:lnTo>
                    <a:lnTo>
                      <a:pt x="18417" y="9562"/>
                    </a:lnTo>
                    <a:lnTo>
                      <a:pt x="18774" y="9897"/>
                    </a:lnTo>
                    <a:lnTo>
                      <a:pt x="18370" y="10408"/>
                    </a:lnTo>
                    <a:lnTo>
                      <a:pt x="16935" y="10138"/>
                    </a:lnTo>
                    <a:lnTo>
                      <a:pt x="16285" y="9849"/>
                    </a:lnTo>
                    <a:lnTo>
                      <a:pt x="15870" y="10126"/>
                    </a:lnTo>
                    <a:lnTo>
                      <a:pt x="16518" y="10369"/>
                    </a:lnTo>
                    <a:lnTo>
                      <a:pt x="17198" y="10620"/>
                    </a:lnTo>
                    <a:lnTo>
                      <a:pt x="17139" y="10951"/>
                    </a:lnTo>
                    <a:lnTo>
                      <a:pt x="16274" y="11549"/>
                    </a:lnTo>
                    <a:lnTo>
                      <a:pt x="15413" y="11525"/>
                    </a:lnTo>
                    <a:lnTo>
                      <a:pt x="14582" y="11603"/>
                    </a:lnTo>
                    <a:lnTo>
                      <a:pt x="13889" y="11653"/>
                    </a:lnTo>
                    <a:lnTo>
                      <a:pt x="13595" y="12073"/>
                    </a:lnTo>
                    <a:lnTo>
                      <a:pt x="15327" y="12069"/>
                    </a:lnTo>
                    <a:lnTo>
                      <a:pt x="15963" y="11940"/>
                    </a:lnTo>
                    <a:lnTo>
                      <a:pt x="16743" y="12058"/>
                    </a:lnTo>
                    <a:lnTo>
                      <a:pt x="16617" y="12541"/>
                    </a:lnTo>
                    <a:lnTo>
                      <a:pt x="15689" y="12647"/>
                    </a:lnTo>
                    <a:lnTo>
                      <a:pt x="15152" y="12350"/>
                    </a:lnTo>
                    <a:lnTo>
                      <a:pt x="14180" y="12229"/>
                    </a:lnTo>
                    <a:lnTo>
                      <a:pt x="13910" y="12598"/>
                    </a:lnTo>
                    <a:lnTo>
                      <a:pt x="12875" y="12766"/>
                    </a:lnTo>
                    <a:lnTo>
                      <a:pt x="13107" y="13190"/>
                    </a:lnTo>
                    <a:lnTo>
                      <a:pt x="13957" y="13469"/>
                    </a:lnTo>
                    <a:lnTo>
                      <a:pt x="14201" y="13062"/>
                    </a:lnTo>
                    <a:lnTo>
                      <a:pt x="14976" y="12828"/>
                    </a:lnTo>
                    <a:lnTo>
                      <a:pt x="15666" y="13078"/>
                    </a:lnTo>
                    <a:lnTo>
                      <a:pt x="16451" y="13048"/>
                    </a:lnTo>
                    <a:lnTo>
                      <a:pt x="16828" y="13492"/>
                    </a:lnTo>
                    <a:lnTo>
                      <a:pt x="16840" y="13956"/>
                    </a:lnTo>
                    <a:lnTo>
                      <a:pt x="16057" y="13928"/>
                    </a:lnTo>
                    <a:lnTo>
                      <a:pt x="16064" y="14361"/>
                    </a:lnTo>
                    <a:lnTo>
                      <a:pt x="16779" y="14345"/>
                    </a:lnTo>
                    <a:lnTo>
                      <a:pt x="17242" y="14659"/>
                    </a:lnTo>
                    <a:lnTo>
                      <a:pt x="16358" y="14784"/>
                    </a:lnTo>
                    <a:lnTo>
                      <a:pt x="15624" y="15132"/>
                    </a:lnTo>
                    <a:lnTo>
                      <a:pt x="16567" y="15346"/>
                    </a:lnTo>
                    <a:lnTo>
                      <a:pt x="16893" y="15751"/>
                    </a:lnTo>
                    <a:lnTo>
                      <a:pt x="16282" y="16230"/>
                    </a:lnTo>
                    <a:lnTo>
                      <a:pt x="15148" y="15955"/>
                    </a:lnTo>
                    <a:lnTo>
                      <a:pt x="14075" y="16224"/>
                    </a:lnTo>
                    <a:lnTo>
                      <a:pt x="14761" y="16809"/>
                    </a:lnTo>
                    <a:lnTo>
                      <a:pt x="14944" y="17493"/>
                    </a:lnTo>
                    <a:lnTo>
                      <a:pt x="14363" y="18016"/>
                    </a:lnTo>
                    <a:lnTo>
                      <a:pt x="12620" y="18214"/>
                    </a:lnTo>
                    <a:lnTo>
                      <a:pt x="11648" y="17883"/>
                    </a:lnTo>
                    <a:lnTo>
                      <a:pt x="10554" y="17349"/>
                    </a:lnTo>
                    <a:lnTo>
                      <a:pt x="10993" y="17937"/>
                    </a:lnTo>
                    <a:lnTo>
                      <a:pt x="10697" y="18319"/>
                    </a:lnTo>
                    <a:lnTo>
                      <a:pt x="11355" y="18594"/>
                    </a:lnTo>
                    <a:lnTo>
                      <a:pt x="12170" y="18471"/>
                    </a:lnTo>
                    <a:lnTo>
                      <a:pt x="12753" y="18824"/>
                    </a:lnTo>
                    <a:lnTo>
                      <a:pt x="13530" y="18314"/>
                    </a:lnTo>
                    <a:lnTo>
                      <a:pt x="14155" y="18633"/>
                    </a:lnTo>
                    <a:lnTo>
                      <a:pt x="14035" y="19100"/>
                    </a:lnTo>
                    <a:lnTo>
                      <a:pt x="14769" y="19207"/>
                    </a:lnTo>
                    <a:lnTo>
                      <a:pt x="15197" y="18766"/>
                    </a:lnTo>
                    <a:lnTo>
                      <a:pt x="15643" y="19302"/>
                    </a:lnTo>
                    <a:lnTo>
                      <a:pt x="15906" y="19927"/>
                    </a:lnTo>
                    <a:lnTo>
                      <a:pt x="15074" y="20063"/>
                    </a:lnTo>
                    <a:lnTo>
                      <a:pt x="14702" y="20585"/>
                    </a:lnTo>
                    <a:lnTo>
                      <a:pt x="14068" y="20895"/>
                    </a:lnTo>
                    <a:lnTo>
                      <a:pt x="13370" y="21413"/>
                    </a:lnTo>
                    <a:lnTo>
                      <a:pt x="12559" y="21491"/>
                    </a:lnTo>
                    <a:lnTo>
                      <a:pt x="12324" y="21050"/>
                    </a:lnTo>
                    <a:lnTo>
                      <a:pt x="11465" y="20742"/>
                    </a:lnTo>
                    <a:lnTo>
                      <a:pt x="11423" y="20256"/>
                    </a:lnTo>
                    <a:lnTo>
                      <a:pt x="10509" y="20227"/>
                    </a:lnTo>
                    <a:lnTo>
                      <a:pt x="11029" y="21017"/>
                    </a:lnTo>
                    <a:lnTo>
                      <a:pt x="10400" y="21016"/>
                    </a:lnTo>
                    <a:lnTo>
                      <a:pt x="9617" y="20513"/>
                    </a:lnTo>
                    <a:lnTo>
                      <a:pt x="9539" y="21076"/>
                    </a:lnTo>
                    <a:lnTo>
                      <a:pt x="8640" y="20533"/>
                    </a:lnTo>
                    <a:lnTo>
                      <a:pt x="8624" y="20949"/>
                    </a:lnTo>
                    <a:lnTo>
                      <a:pt x="7767" y="21026"/>
                    </a:lnTo>
                    <a:lnTo>
                      <a:pt x="8459" y="21372"/>
                    </a:lnTo>
                    <a:lnTo>
                      <a:pt x="8121" y="21600"/>
                    </a:lnTo>
                    <a:lnTo>
                      <a:pt x="6559" y="21383"/>
                    </a:lnTo>
                    <a:lnTo>
                      <a:pt x="5921" y="20991"/>
                    </a:lnTo>
                    <a:lnTo>
                      <a:pt x="5336" y="21305"/>
                    </a:lnTo>
                    <a:lnTo>
                      <a:pt x="4884" y="20887"/>
                    </a:lnTo>
                    <a:lnTo>
                      <a:pt x="4063" y="21237"/>
                    </a:lnTo>
                    <a:lnTo>
                      <a:pt x="3337" y="20425"/>
                    </a:lnTo>
                    <a:lnTo>
                      <a:pt x="3248" y="21029"/>
                    </a:lnTo>
                    <a:lnTo>
                      <a:pt x="2329" y="20875"/>
                    </a:lnTo>
                    <a:lnTo>
                      <a:pt x="2167" y="20343"/>
                    </a:lnTo>
                    <a:lnTo>
                      <a:pt x="1506" y="20770"/>
                    </a:lnTo>
                    <a:lnTo>
                      <a:pt x="1085" y="20413"/>
                    </a:lnTo>
                    <a:lnTo>
                      <a:pt x="1179" y="19927"/>
                    </a:lnTo>
                    <a:lnTo>
                      <a:pt x="1914" y="2011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95" name="AutoShape 35">
                <a:extLst>
                  <a:ext uri="{FF2B5EF4-FFF2-40B4-BE49-F238E27FC236}">
                    <a16:creationId xmlns="" xmlns:a14="http://schemas.microsoft.com/office/drawing/2010/main" xmlns:a16="http://schemas.microsoft.com/office/drawing/2014/main" id="{9B82F6BE-B9DE-4311-9473-482141668DE5}"/>
                  </a:ext>
                </a:extLst>
              </p:cNvPr>
              <p:cNvSpPr>
                <a:spLocks/>
              </p:cNvSpPr>
              <p:nvPr/>
            </p:nvSpPr>
            <p:spPr bwMode="auto">
              <a:xfrm>
                <a:off x="6150163" y="615919"/>
                <a:ext cx="601681" cy="928640"/>
              </a:xfrm>
              <a:custGeom>
                <a:avLst/>
                <a:gdLst>
                  <a:gd name="T0" fmla="*/ 300841 w 21600"/>
                  <a:gd name="T1" fmla="*/ 464320 h 21600"/>
                  <a:gd name="T2" fmla="*/ 300841 w 21600"/>
                  <a:gd name="T3" fmla="*/ 464320 h 21600"/>
                  <a:gd name="T4" fmla="*/ 300841 w 21600"/>
                  <a:gd name="T5" fmla="*/ 464320 h 21600"/>
                  <a:gd name="T6" fmla="*/ 300841 w 21600"/>
                  <a:gd name="T7" fmla="*/ 4643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65" y="11676"/>
                    </a:moveTo>
                    <a:lnTo>
                      <a:pt x="18799" y="12352"/>
                    </a:lnTo>
                    <a:lnTo>
                      <a:pt x="19560" y="12943"/>
                    </a:lnTo>
                    <a:lnTo>
                      <a:pt x="21065" y="13263"/>
                    </a:lnTo>
                    <a:lnTo>
                      <a:pt x="21600" y="14228"/>
                    </a:lnTo>
                    <a:lnTo>
                      <a:pt x="20222" y="14699"/>
                    </a:lnTo>
                    <a:lnTo>
                      <a:pt x="18881" y="15284"/>
                    </a:lnTo>
                    <a:lnTo>
                      <a:pt x="18133" y="15924"/>
                    </a:lnTo>
                    <a:lnTo>
                      <a:pt x="17569" y="17586"/>
                    </a:lnTo>
                    <a:lnTo>
                      <a:pt x="16422" y="16910"/>
                    </a:lnTo>
                    <a:lnTo>
                      <a:pt x="15640" y="15613"/>
                    </a:lnTo>
                    <a:lnTo>
                      <a:pt x="14990" y="17155"/>
                    </a:lnTo>
                    <a:lnTo>
                      <a:pt x="15792" y="18298"/>
                    </a:lnTo>
                    <a:lnTo>
                      <a:pt x="15936" y="20075"/>
                    </a:lnTo>
                    <a:lnTo>
                      <a:pt x="14600" y="18911"/>
                    </a:lnTo>
                    <a:lnTo>
                      <a:pt x="14641" y="20065"/>
                    </a:lnTo>
                    <a:lnTo>
                      <a:pt x="13666" y="21287"/>
                    </a:lnTo>
                    <a:lnTo>
                      <a:pt x="12576" y="20414"/>
                    </a:lnTo>
                    <a:lnTo>
                      <a:pt x="11272" y="20486"/>
                    </a:lnTo>
                    <a:lnTo>
                      <a:pt x="10606" y="21600"/>
                    </a:lnTo>
                    <a:lnTo>
                      <a:pt x="9240" y="20931"/>
                    </a:lnTo>
                    <a:lnTo>
                      <a:pt x="7908" y="21028"/>
                    </a:lnTo>
                    <a:lnTo>
                      <a:pt x="6756" y="20313"/>
                    </a:lnTo>
                    <a:lnTo>
                      <a:pt x="7451" y="19454"/>
                    </a:lnTo>
                    <a:lnTo>
                      <a:pt x="8179" y="18529"/>
                    </a:lnTo>
                    <a:lnTo>
                      <a:pt x="6534" y="18427"/>
                    </a:lnTo>
                    <a:lnTo>
                      <a:pt x="5460" y="17939"/>
                    </a:lnTo>
                    <a:lnTo>
                      <a:pt x="5711" y="16780"/>
                    </a:lnTo>
                    <a:lnTo>
                      <a:pt x="4358" y="16039"/>
                    </a:lnTo>
                    <a:lnTo>
                      <a:pt x="3939" y="15277"/>
                    </a:lnTo>
                    <a:lnTo>
                      <a:pt x="5197" y="14432"/>
                    </a:lnTo>
                    <a:lnTo>
                      <a:pt x="6908" y="14526"/>
                    </a:lnTo>
                    <a:lnTo>
                      <a:pt x="9199" y="15070"/>
                    </a:lnTo>
                    <a:lnTo>
                      <a:pt x="11042" y="14615"/>
                    </a:lnTo>
                    <a:lnTo>
                      <a:pt x="9458" y="14211"/>
                    </a:lnTo>
                    <a:lnTo>
                      <a:pt x="7299" y="13881"/>
                    </a:lnTo>
                    <a:lnTo>
                      <a:pt x="8261" y="13237"/>
                    </a:lnTo>
                    <a:lnTo>
                      <a:pt x="7221" y="12648"/>
                    </a:lnTo>
                    <a:lnTo>
                      <a:pt x="5748" y="13145"/>
                    </a:lnTo>
                    <a:lnTo>
                      <a:pt x="4461" y="13884"/>
                    </a:lnTo>
                    <a:lnTo>
                      <a:pt x="3819" y="13025"/>
                    </a:lnTo>
                    <a:lnTo>
                      <a:pt x="3104" y="13631"/>
                    </a:lnTo>
                    <a:lnTo>
                      <a:pt x="1577" y="13148"/>
                    </a:lnTo>
                    <a:lnTo>
                      <a:pt x="1581" y="11919"/>
                    </a:lnTo>
                    <a:lnTo>
                      <a:pt x="3145" y="11928"/>
                    </a:lnTo>
                    <a:lnTo>
                      <a:pt x="4251" y="11120"/>
                    </a:lnTo>
                    <a:lnTo>
                      <a:pt x="2902" y="11171"/>
                    </a:lnTo>
                    <a:lnTo>
                      <a:pt x="446" y="10993"/>
                    </a:lnTo>
                    <a:lnTo>
                      <a:pt x="0" y="9614"/>
                    </a:lnTo>
                    <a:lnTo>
                      <a:pt x="125" y="8121"/>
                    </a:lnTo>
                    <a:lnTo>
                      <a:pt x="2207" y="8741"/>
                    </a:lnTo>
                    <a:lnTo>
                      <a:pt x="4004" y="9174"/>
                    </a:lnTo>
                    <a:lnTo>
                      <a:pt x="4905" y="8263"/>
                    </a:lnTo>
                    <a:lnTo>
                      <a:pt x="4012" y="7332"/>
                    </a:lnTo>
                    <a:lnTo>
                      <a:pt x="2318" y="7957"/>
                    </a:lnTo>
                    <a:lnTo>
                      <a:pt x="1233" y="7180"/>
                    </a:lnTo>
                    <a:lnTo>
                      <a:pt x="1374" y="6250"/>
                    </a:lnTo>
                    <a:lnTo>
                      <a:pt x="2401" y="6117"/>
                    </a:lnTo>
                    <a:lnTo>
                      <a:pt x="2605" y="5448"/>
                    </a:lnTo>
                    <a:lnTo>
                      <a:pt x="3357" y="5138"/>
                    </a:lnTo>
                    <a:lnTo>
                      <a:pt x="4817" y="5740"/>
                    </a:lnTo>
                    <a:lnTo>
                      <a:pt x="5085" y="4520"/>
                    </a:lnTo>
                    <a:lnTo>
                      <a:pt x="4107" y="3589"/>
                    </a:lnTo>
                    <a:lnTo>
                      <a:pt x="3243" y="2839"/>
                    </a:lnTo>
                    <a:lnTo>
                      <a:pt x="4382" y="2124"/>
                    </a:lnTo>
                    <a:lnTo>
                      <a:pt x="5426" y="2449"/>
                    </a:lnTo>
                    <a:lnTo>
                      <a:pt x="6183" y="1835"/>
                    </a:lnTo>
                    <a:lnTo>
                      <a:pt x="7188" y="1593"/>
                    </a:lnTo>
                    <a:lnTo>
                      <a:pt x="5530" y="922"/>
                    </a:lnTo>
                    <a:lnTo>
                      <a:pt x="5275" y="0"/>
                    </a:lnTo>
                    <a:lnTo>
                      <a:pt x="7081" y="59"/>
                    </a:lnTo>
                    <a:lnTo>
                      <a:pt x="8266" y="995"/>
                    </a:lnTo>
                    <a:lnTo>
                      <a:pt x="9931" y="1492"/>
                    </a:lnTo>
                    <a:lnTo>
                      <a:pt x="10009" y="2767"/>
                    </a:lnTo>
                    <a:lnTo>
                      <a:pt x="10519" y="3576"/>
                    </a:lnTo>
                    <a:lnTo>
                      <a:pt x="11650" y="4384"/>
                    </a:lnTo>
                    <a:lnTo>
                      <a:pt x="11885" y="5538"/>
                    </a:lnTo>
                    <a:lnTo>
                      <a:pt x="13814" y="5979"/>
                    </a:lnTo>
                    <a:lnTo>
                      <a:pt x="14172" y="6988"/>
                    </a:lnTo>
                    <a:lnTo>
                      <a:pt x="15562" y="6301"/>
                    </a:lnTo>
                    <a:lnTo>
                      <a:pt x="16710" y="7236"/>
                    </a:lnTo>
                    <a:lnTo>
                      <a:pt x="16109" y="8032"/>
                    </a:lnTo>
                    <a:cubicBezTo>
                      <a:pt x="15704" y="7972"/>
                      <a:pt x="15299" y="7912"/>
                      <a:pt x="14894" y="7852"/>
                    </a:cubicBezTo>
                    <a:cubicBezTo>
                      <a:pt x="14489" y="7792"/>
                      <a:pt x="14083" y="7732"/>
                      <a:pt x="13678" y="7672"/>
                    </a:cubicBezTo>
                    <a:lnTo>
                      <a:pt x="15003" y="8684"/>
                    </a:lnTo>
                    <a:lnTo>
                      <a:pt x="16919" y="9086"/>
                    </a:lnTo>
                    <a:lnTo>
                      <a:pt x="17145" y="10084"/>
                    </a:lnTo>
                    <a:lnTo>
                      <a:pt x="16339" y="10649"/>
                    </a:lnTo>
                    <a:lnTo>
                      <a:pt x="17084" y="12071"/>
                    </a:lnTo>
                    <a:lnTo>
                      <a:pt x="18865" y="11676"/>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96" name="AutoShape 36">
                <a:extLst>
                  <a:ext uri="{FF2B5EF4-FFF2-40B4-BE49-F238E27FC236}">
                    <a16:creationId xmlns="" xmlns:a14="http://schemas.microsoft.com/office/drawing/2010/main" xmlns:a16="http://schemas.microsoft.com/office/drawing/2014/main" id="{683299A0-C767-49CB-83FA-348CD88B7190}"/>
                  </a:ext>
                </a:extLst>
              </p:cNvPr>
              <p:cNvSpPr>
                <a:spLocks/>
              </p:cNvSpPr>
              <p:nvPr/>
            </p:nvSpPr>
            <p:spPr bwMode="auto">
              <a:xfrm>
                <a:off x="7159844" y="2025547"/>
                <a:ext cx="50802" cy="106357"/>
              </a:xfrm>
              <a:custGeom>
                <a:avLst/>
                <a:gdLst>
                  <a:gd name="T0" fmla="*/ 25401 w 21600"/>
                  <a:gd name="T1" fmla="*/ 53179 h 21600"/>
                  <a:gd name="T2" fmla="*/ 25401 w 21600"/>
                  <a:gd name="T3" fmla="*/ 53179 h 21600"/>
                  <a:gd name="T4" fmla="*/ 25401 w 21600"/>
                  <a:gd name="T5" fmla="*/ 53179 h 21600"/>
                  <a:gd name="T6" fmla="*/ 25401 w 21600"/>
                  <a:gd name="T7" fmla="*/ 531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428" y="0"/>
                    </a:moveTo>
                    <a:lnTo>
                      <a:pt x="0" y="10197"/>
                    </a:lnTo>
                    <a:lnTo>
                      <a:pt x="524" y="21600"/>
                    </a:lnTo>
                    <a:lnTo>
                      <a:pt x="18884" y="17437"/>
                    </a:lnTo>
                    <a:lnTo>
                      <a:pt x="21600" y="6396"/>
                    </a:lnTo>
                    <a:lnTo>
                      <a:pt x="15428"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97" name="AutoShape 37">
                <a:extLst>
                  <a:ext uri="{FF2B5EF4-FFF2-40B4-BE49-F238E27FC236}">
                    <a16:creationId xmlns="" xmlns:a14="http://schemas.microsoft.com/office/drawing/2010/main" xmlns:a16="http://schemas.microsoft.com/office/drawing/2014/main" id="{0B4D1475-9451-43DD-A061-596CD9275BE8}"/>
                  </a:ext>
                </a:extLst>
              </p:cNvPr>
              <p:cNvSpPr>
                <a:spLocks/>
              </p:cNvSpPr>
              <p:nvPr/>
            </p:nvSpPr>
            <p:spPr bwMode="auto">
              <a:xfrm>
                <a:off x="5740576" y="1863630"/>
                <a:ext cx="82553" cy="57147"/>
              </a:xfrm>
              <a:custGeom>
                <a:avLst/>
                <a:gdLst>
                  <a:gd name="T0" fmla="*/ 41277 w 21600"/>
                  <a:gd name="T1" fmla="*/ 28574 h 21600"/>
                  <a:gd name="T2" fmla="*/ 41277 w 21600"/>
                  <a:gd name="T3" fmla="*/ 28574 h 21600"/>
                  <a:gd name="T4" fmla="*/ 41277 w 21600"/>
                  <a:gd name="T5" fmla="*/ 28574 h 21600"/>
                  <a:gd name="T6" fmla="*/ 41277 w 21600"/>
                  <a:gd name="T7" fmla="*/ 2857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083" y="0"/>
                    </a:moveTo>
                    <a:lnTo>
                      <a:pt x="1057" y="8442"/>
                    </a:lnTo>
                    <a:lnTo>
                      <a:pt x="0" y="21600"/>
                    </a:lnTo>
                    <a:lnTo>
                      <a:pt x="13715" y="15279"/>
                    </a:lnTo>
                    <a:lnTo>
                      <a:pt x="21600" y="1248"/>
                    </a:lnTo>
                    <a:lnTo>
                      <a:pt x="6083"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98" name="AutoShape 38">
                <a:extLst>
                  <a:ext uri="{FF2B5EF4-FFF2-40B4-BE49-F238E27FC236}">
                    <a16:creationId xmlns="" xmlns:a14="http://schemas.microsoft.com/office/drawing/2010/main" xmlns:a16="http://schemas.microsoft.com/office/drawing/2014/main" id="{71F990A0-8FBF-49BA-81C4-74F554B5AA44}"/>
                  </a:ext>
                </a:extLst>
              </p:cNvPr>
              <p:cNvSpPr>
                <a:spLocks/>
              </p:cNvSpPr>
              <p:nvPr/>
            </p:nvSpPr>
            <p:spPr bwMode="auto">
              <a:xfrm>
                <a:off x="3633899" y="1900140"/>
                <a:ext cx="923953" cy="866731"/>
              </a:xfrm>
              <a:custGeom>
                <a:avLst/>
                <a:gdLst>
                  <a:gd name="T0" fmla="*/ 461977 w 21600"/>
                  <a:gd name="T1" fmla="*/ 433366 h 21600"/>
                  <a:gd name="T2" fmla="*/ 461977 w 21600"/>
                  <a:gd name="T3" fmla="*/ 433366 h 21600"/>
                  <a:gd name="T4" fmla="*/ 461977 w 21600"/>
                  <a:gd name="T5" fmla="*/ 433366 h 21600"/>
                  <a:gd name="T6" fmla="*/ 461977 w 21600"/>
                  <a:gd name="T7" fmla="*/ 43336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245" y="460"/>
                    </a:moveTo>
                    <a:lnTo>
                      <a:pt x="9239" y="1805"/>
                    </a:lnTo>
                    <a:lnTo>
                      <a:pt x="8797" y="2868"/>
                    </a:lnTo>
                    <a:lnTo>
                      <a:pt x="8307" y="3593"/>
                    </a:lnTo>
                    <a:lnTo>
                      <a:pt x="9003" y="4343"/>
                    </a:lnTo>
                    <a:lnTo>
                      <a:pt x="8216" y="5178"/>
                    </a:lnTo>
                    <a:lnTo>
                      <a:pt x="7072" y="6034"/>
                    </a:lnTo>
                    <a:lnTo>
                      <a:pt x="5745" y="7008"/>
                    </a:lnTo>
                    <a:lnTo>
                      <a:pt x="5106" y="7276"/>
                    </a:lnTo>
                    <a:lnTo>
                      <a:pt x="5263" y="8378"/>
                    </a:lnTo>
                    <a:lnTo>
                      <a:pt x="4623" y="8595"/>
                    </a:lnTo>
                    <a:lnTo>
                      <a:pt x="3739" y="9054"/>
                    </a:lnTo>
                    <a:lnTo>
                      <a:pt x="2890" y="10254"/>
                    </a:lnTo>
                    <a:lnTo>
                      <a:pt x="1867" y="10723"/>
                    </a:lnTo>
                    <a:lnTo>
                      <a:pt x="941" y="11679"/>
                    </a:lnTo>
                    <a:lnTo>
                      <a:pt x="0" y="12275"/>
                    </a:lnTo>
                    <a:lnTo>
                      <a:pt x="256" y="13532"/>
                    </a:lnTo>
                    <a:lnTo>
                      <a:pt x="1440" y="13524"/>
                    </a:lnTo>
                    <a:lnTo>
                      <a:pt x="1426" y="14833"/>
                    </a:lnTo>
                    <a:lnTo>
                      <a:pt x="1274" y="15686"/>
                    </a:lnTo>
                    <a:lnTo>
                      <a:pt x="1847" y="16289"/>
                    </a:lnTo>
                    <a:lnTo>
                      <a:pt x="2086" y="17974"/>
                    </a:lnTo>
                    <a:lnTo>
                      <a:pt x="1922" y="19474"/>
                    </a:lnTo>
                    <a:lnTo>
                      <a:pt x="1778" y="20719"/>
                    </a:lnTo>
                    <a:lnTo>
                      <a:pt x="2547" y="21600"/>
                    </a:lnTo>
                    <a:lnTo>
                      <a:pt x="3793" y="20987"/>
                    </a:lnTo>
                    <a:lnTo>
                      <a:pt x="4809" y="20608"/>
                    </a:lnTo>
                    <a:lnTo>
                      <a:pt x="5809" y="21175"/>
                    </a:lnTo>
                    <a:lnTo>
                      <a:pt x="7420" y="21002"/>
                    </a:lnTo>
                    <a:lnTo>
                      <a:pt x="8184" y="19755"/>
                    </a:lnTo>
                    <a:lnTo>
                      <a:pt x="8994" y="18245"/>
                    </a:lnTo>
                    <a:lnTo>
                      <a:pt x="10192" y="17423"/>
                    </a:lnTo>
                    <a:lnTo>
                      <a:pt x="11535" y="17096"/>
                    </a:lnTo>
                    <a:lnTo>
                      <a:pt x="12821" y="16106"/>
                    </a:lnTo>
                    <a:lnTo>
                      <a:pt x="14041" y="15233"/>
                    </a:lnTo>
                    <a:lnTo>
                      <a:pt x="15156" y="14828"/>
                    </a:lnTo>
                    <a:lnTo>
                      <a:pt x="16697" y="14256"/>
                    </a:lnTo>
                    <a:lnTo>
                      <a:pt x="18040" y="14006"/>
                    </a:lnTo>
                    <a:lnTo>
                      <a:pt x="19169" y="13527"/>
                    </a:lnTo>
                    <a:lnTo>
                      <a:pt x="20327" y="13189"/>
                    </a:lnTo>
                    <a:lnTo>
                      <a:pt x="21404" y="13045"/>
                    </a:lnTo>
                    <a:lnTo>
                      <a:pt x="21592" y="12120"/>
                    </a:lnTo>
                    <a:lnTo>
                      <a:pt x="21600" y="10996"/>
                    </a:lnTo>
                    <a:lnTo>
                      <a:pt x="21353" y="9842"/>
                    </a:lnTo>
                    <a:lnTo>
                      <a:pt x="20836" y="8440"/>
                    </a:lnTo>
                    <a:lnTo>
                      <a:pt x="20496" y="7142"/>
                    </a:lnTo>
                    <a:lnTo>
                      <a:pt x="19461" y="6116"/>
                    </a:lnTo>
                    <a:lnTo>
                      <a:pt x="18541" y="6570"/>
                    </a:lnTo>
                    <a:lnTo>
                      <a:pt x="17708" y="7067"/>
                    </a:lnTo>
                    <a:lnTo>
                      <a:pt x="17003" y="6742"/>
                    </a:lnTo>
                    <a:lnTo>
                      <a:pt x="17668" y="5822"/>
                    </a:lnTo>
                    <a:lnTo>
                      <a:pt x="16467" y="6147"/>
                    </a:lnTo>
                    <a:lnTo>
                      <a:pt x="16333" y="5392"/>
                    </a:lnTo>
                    <a:lnTo>
                      <a:pt x="16426" y="4725"/>
                    </a:lnTo>
                    <a:lnTo>
                      <a:pt x="15882" y="3954"/>
                    </a:lnTo>
                    <a:lnTo>
                      <a:pt x="15510" y="3209"/>
                    </a:lnTo>
                    <a:lnTo>
                      <a:pt x="15159" y="2277"/>
                    </a:lnTo>
                    <a:lnTo>
                      <a:pt x="14448" y="1851"/>
                    </a:lnTo>
                    <a:lnTo>
                      <a:pt x="13355" y="1697"/>
                    </a:lnTo>
                    <a:lnTo>
                      <a:pt x="12550" y="1421"/>
                    </a:lnTo>
                    <a:lnTo>
                      <a:pt x="11848" y="494"/>
                    </a:lnTo>
                    <a:lnTo>
                      <a:pt x="10800" y="135"/>
                    </a:lnTo>
                    <a:lnTo>
                      <a:pt x="10103" y="0"/>
                    </a:lnTo>
                    <a:lnTo>
                      <a:pt x="9245" y="46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0999" name="AutoShape 39">
                <a:extLst>
                  <a:ext uri="{FF2B5EF4-FFF2-40B4-BE49-F238E27FC236}">
                    <a16:creationId xmlns="" xmlns:a14="http://schemas.microsoft.com/office/drawing/2010/main" xmlns:a16="http://schemas.microsoft.com/office/drawing/2014/main" id="{359D9FCD-F258-40BE-99B2-4D49DBBDB4AE}"/>
                  </a:ext>
                </a:extLst>
              </p:cNvPr>
              <p:cNvSpPr>
                <a:spLocks/>
              </p:cNvSpPr>
              <p:nvPr/>
            </p:nvSpPr>
            <p:spPr bwMode="auto">
              <a:xfrm>
                <a:off x="4021261" y="2509709"/>
                <a:ext cx="898552" cy="998487"/>
              </a:xfrm>
              <a:custGeom>
                <a:avLst/>
                <a:gdLst>
                  <a:gd name="T0" fmla="*/ 449276 w 21600"/>
                  <a:gd name="T1" fmla="*/ 499244 h 21600"/>
                  <a:gd name="T2" fmla="*/ 449276 w 21600"/>
                  <a:gd name="T3" fmla="*/ 499244 h 21600"/>
                  <a:gd name="T4" fmla="*/ 449276 w 21600"/>
                  <a:gd name="T5" fmla="*/ 499244 h 21600"/>
                  <a:gd name="T6" fmla="*/ 449276 w 21600"/>
                  <a:gd name="T7" fmla="*/ 4992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289" y="1591"/>
                    </a:moveTo>
                    <a:lnTo>
                      <a:pt x="4565" y="2251"/>
                    </a:lnTo>
                    <a:lnTo>
                      <a:pt x="5020" y="2816"/>
                    </a:lnTo>
                    <a:lnTo>
                      <a:pt x="4141" y="3138"/>
                    </a:lnTo>
                    <a:lnTo>
                      <a:pt x="3252" y="3549"/>
                    </a:lnTo>
                    <a:lnTo>
                      <a:pt x="1964" y="4845"/>
                    </a:lnTo>
                    <a:lnTo>
                      <a:pt x="1378" y="5596"/>
                    </a:lnTo>
                    <a:lnTo>
                      <a:pt x="2084" y="6233"/>
                    </a:lnTo>
                    <a:lnTo>
                      <a:pt x="3317" y="6298"/>
                    </a:lnTo>
                    <a:lnTo>
                      <a:pt x="4141" y="7031"/>
                    </a:lnTo>
                    <a:lnTo>
                      <a:pt x="2828" y="6987"/>
                    </a:lnTo>
                    <a:lnTo>
                      <a:pt x="2079" y="7315"/>
                    </a:lnTo>
                    <a:lnTo>
                      <a:pt x="2657" y="7954"/>
                    </a:lnTo>
                    <a:lnTo>
                      <a:pt x="3729" y="7930"/>
                    </a:lnTo>
                    <a:lnTo>
                      <a:pt x="4737" y="8301"/>
                    </a:lnTo>
                    <a:lnTo>
                      <a:pt x="5436" y="8817"/>
                    </a:lnTo>
                    <a:lnTo>
                      <a:pt x="7039" y="8575"/>
                    </a:lnTo>
                    <a:lnTo>
                      <a:pt x="8000" y="8993"/>
                    </a:lnTo>
                    <a:lnTo>
                      <a:pt x="7326" y="9510"/>
                    </a:lnTo>
                    <a:lnTo>
                      <a:pt x="5381" y="9610"/>
                    </a:lnTo>
                    <a:lnTo>
                      <a:pt x="4013" y="9706"/>
                    </a:lnTo>
                    <a:lnTo>
                      <a:pt x="2519" y="9385"/>
                    </a:lnTo>
                    <a:lnTo>
                      <a:pt x="1488" y="9333"/>
                    </a:lnTo>
                    <a:lnTo>
                      <a:pt x="886" y="10091"/>
                    </a:lnTo>
                    <a:lnTo>
                      <a:pt x="1109" y="10947"/>
                    </a:lnTo>
                    <a:lnTo>
                      <a:pt x="1193" y="12147"/>
                    </a:lnTo>
                    <a:lnTo>
                      <a:pt x="1854" y="12750"/>
                    </a:lnTo>
                    <a:lnTo>
                      <a:pt x="3343" y="13313"/>
                    </a:lnTo>
                    <a:lnTo>
                      <a:pt x="4595" y="13937"/>
                    </a:lnTo>
                    <a:lnTo>
                      <a:pt x="5852" y="14712"/>
                    </a:lnTo>
                    <a:lnTo>
                      <a:pt x="6902" y="14869"/>
                    </a:lnTo>
                    <a:lnTo>
                      <a:pt x="8557" y="14755"/>
                    </a:lnTo>
                    <a:lnTo>
                      <a:pt x="9645" y="15649"/>
                    </a:lnTo>
                    <a:lnTo>
                      <a:pt x="10784" y="16581"/>
                    </a:lnTo>
                    <a:lnTo>
                      <a:pt x="11989" y="17490"/>
                    </a:lnTo>
                    <a:lnTo>
                      <a:pt x="12005" y="18295"/>
                    </a:lnTo>
                    <a:lnTo>
                      <a:pt x="10803" y="18321"/>
                    </a:lnTo>
                    <a:lnTo>
                      <a:pt x="9496" y="17501"/>
                    </a:lnTo>
                    <a:lnTo>
                      <a:pt x="7908" y="16954"/>
                    </a:lnTo>
                    <a:lnTo>
                      <a:pt x="6648" y="16502"/>
                    </a:lnTo>
                    <a:lnTo>
                      <a:pt x="4888" y="16232"/>
                    </a:lnTo>
                    <a:lnTo>
                      <a:pt x="3445" y="15899"/>
                    </a:lnTo>
                    <a:lnTo>
                      <a:pt x="2133" y="15671"/>
                    </a:lnTo>
                    <a:lnTo>
                      <a:pt x="710" y="15633"/>
                    </a:lnTo>
                    <a:lnTo>
                      <a:pt x="0" y="16035"/>
                    </a:lnTo>
                    <a:lnTo>
                      <a:pt x="8719" y="19506"/>
                    </a:lnTo>
                    <a:lnTo>
                      <a:pt x="8865" y="20348"/>
                    </a:lnTo>
                    <a:lnTo>
                      <a:pt x="9946" y="20900"/>
                    </a:lnTo>
                    <a:lnTo>
                      <a:pt x="11076" y="20264"/>
                    </a:lnTo>
                    <a:lnTo>
                      <a:pt x="14361" y="21600"/>
                    </a:lnTo>
                    <a:lnTo>
                      <a:pt x="15480" y="21508"/>
                    </a:lnTo>
                    <a:lnTo>
                      <a:pt x="16353" y="19866"/>
                    </a:lnTo>
                    <a:lnTo>
                      <a:pt x="20511" y="7154"/>
                    </a:lnTo>
                    <a:cubicBezTo>
                      <a:pt x="20693" y="6734"/>
                      <a:pt x="20874" y="6315"/>
                      <a:pt x="21056" y="5895"/>
                    </a:cubicBezTo>
                    <a:cubicBezTo>
                      <a:pt x="21237" y="5475"/>
                      <a:pt x="21419" y="5055"/>
                      <a:pt x="21600" y="4635"/>
                    </a:cubicBezTo>
                    <a:lnTo>
                      <a:pt x="20934" y="4086"/>
                    </a:lnTo>
                    <a:lnTo>
                      <a:pt x="20147" y="4287"/>
                    </a:lnTo>
                    <a:lnTo>
                      <a:pt x="20484" y="5087"/>
                    </a:lnTo>
                    <a:lnTo>
                      <a:pt x="19934" y="7384"/>
                    </a:lnTo>
                    <a:lnTo>
                      <a:pt x="19420" y="6906"/>
                    </a:lnTo>
                    <a:lnTo>
                      <a:pt x="18555" y="7105"/>
                    </a:lnTo>
                    <a:lnTo>
                      <a:pt x="17428" y="7355"/>
                    </a:lnTo>
                    <a:lnTo>
                      <a:pt x="17085" y="6705"/>
                    </a:lnTo>
                    <a:lnTo>
                      <a:pt x="18188" y="6285"/>
                    </a:lnTo>
                    <a:lnTo>
                      <a:pt x="18395" y="5733"/>
                    </a:lnTo>
                    <a:lnTo>
                      <a:pt x="18096" y="4542"/>
                    </a:lnTo>
                    <a:lnTo>
                      <a:pt x="17226" y="3610"/>
                    </a:lnTo>
                    <a:lnTo>
                      <a:pt x="16541" y="3026"/>
                    </a:lnTo>
                    <a:lnTo>
                      <a:pt x="15480" y="3129"/>
                    </a:lnTo>
                    <a:lnTo>
                      <a:pt x="14919" y="3639"/>
                    </a:lnTo>
                    <a:lnTo>
                      <a:pt x="14665" y="4191"/>
                    </a:lnTo>
                    <a:lnTo>
                      <a:pt x="13261" y="4048"/>
                    </a:lnTo>
                    <a:lnTo>
                      <a:pt x="12322" y="4117"/>
                    </a:lnTo>
                    <a:lnTo>
                      <a:pt x="13703" y="2959"/>
                    </a:lnTo>
                    <a:lnTo>
                      <a:pt x="14607" y="2010"/>
                    </a:lnTo>
                    <a:lnTo>
                      <a:pt x="14488" y="738"/>
                    </a:lnTo>
                    <a:lnTo>
                      <a:pt x="13540" y="123"/>
                    </a:lnTo>
                    <a:lnTo>
                      <a:pt x="12112" y="0"/>
                    </a:lnTo>
                    <a:lnTo>
                      <a:pt x="10189" y="522"/>
                    </a:lnTo>
                    <a:lnTo>
                      <a:pt x="8868" y="190"/>
                    </a:lnTo>
                    <a:lnTo>
                      <a:pt x="7299" y="357"/>
                    </a:lnTo>
                    <a:lnTo>
                      <a:pt x="6263" y="1037"/>
                    </a:lnTo>
                    <a:lnTo>
                      <a:pt x="5289" y="1591"/>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00" name="AutoShape 40">
                <a:extLst>
                  <a:ext uri="{FF2B5EF4-FFF2-40B4-BE49-F238E27FC236}">
                    <a16:creationId xmlns="" xmlns:a14="http://schemas.microsoft.com/office/drawing/2010/main" xmlns:a16="http://schemas.microsoft.com/office/drawing/2014/main" id="{1830A315-3E18-464B-8024-F418AD86F0DE}"/>
                  </a:ext>
                </a:extLst>
              </p:cNvPr>
              <p:cNvSpPr>
                <a:spLocks/>
              </p:cNvSpPr>
              <p:nvPr/>
            </p:nvSpPr>
            <p:spPr bwMode="auto">
              <a:xfrm>
                <a:off x="4003797" y="2692263"/>
                <a:ext cx="1479595" cy="1287396"/>
              </a:xfrm>
              <a:custGeom>
                <a:avLst/>
                <a:gdLst>
                  <a:gd name="T0" fmla="*/ 739798 w 21600"/>
                  <a:gd name="T1" fmla="*/ 643698 h 21600"/>
                  <a:gd name="T2" fmla="*/ 739798 w 21600"/>
                  <a:gd name="T3" fmla="*/ 643698 h 21600"/>
                  <a:gd name="T4" fmla="*/ 739798 w 21600"/>
                  <a:gd name="T5" fmla="*/ 643698 h 21600"/>
                  <a:gd name="T6" fmla="*/ 739798 w 21600"/>
                  <a:gd name="T7" fmla="*/ 64369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062" y="3475"/>
                    </a:moveTo>
                    <a:lnTo>
                      <a:pt x="18142" y="5577"/>
                    </a:lnTo>
                    <a:lnTo>
                      <a:pt x="18487" y="7416"/>
                    </a:lnTo>
                    <a:lnTo>
                      <a:pt x="18327" y="8707"/>
                    </a:lnTo>
                    <a:lnTo>
                      <a:pt x="18257" y="9443"/>
                    </a:lnTo>
                    <a:lnTo>
                      <a:pt x="17777" y="9867"/>
                    </a:lnTo>
                    <a:lnTo>
                      <a:pt x="17732" y="10662"/>
                    </a:lnTo>
                    <a:lnTo>
                      <a:pt x="17683" y="11315"/>
                    </a:lnTo>
                    <a:lnTo>
                      <a:pt x="18102" y="12541"/>
                    </a:lnTo>
                    <a:lnTo>
                      <a:pt x="18406" y="13599"/>
                    </a:lnTo>
                    <a:lnTo>
                      <a:pt x="18826" y="14189"/>
                    </a:lnTo>
                    <a:lnTo>
                      <a:pt x="19326" y="13727"/>
                    </a:lnTo>
                    <a:lnTo>
                      <a:pt x="19721" y="14476"/>
                    </a:lnTo>
                    <a:lnTo>
                      <a:pt x="20056" y="15231"/>
                    </a:lnTo>
                    <a:lnTo>
                      <a:pt x="20589" y="15586"/>
                    </a:lnTo>
                    <a:lnTo>
                      <a:pt x="20733" y="16195"/>
                    </a:lnTo>
                    <a:lnTo>
                      <a:pt x="21402" y="16185"/>
                    </a:lnTo>
                    <a:lnTo>
                      <a:pt x="21600" y="16824"/>
                    </a:lnTo>
                    <a:lnTo>
                      <a:pt x="21556" y="17837"/>
                    </a:lnTo>
                    <a:lnTo>
                      <a:pt x="21050" y="18401"/>
                    </a:lnTo>
                    <a:lnTo>
                      <a:pt x="20653" y="17898"/>
                    </a:lnTo>
                    <a:lnTo>
                      <a:pt x="20263" y="17811"/>
                    </a:lnTo>
                    <a:lnTo>
                      <a:pt x="19844" y="17591"/>
                    </a:lnTo>
                    <a:lnTo>
                      <a:pt x="19574" y="17225"/>
                    </a:lnTo>
                    <a:lnTo>
                      <a:pt x="19068" y="17594"/>
                    </a:lnTo>
                    <a:lnTo>
                      <a:pt x="18833" y="18335"/>
                    </a:lnTo>
                    <a:lnTo>
                      <a:pt x="18236" y="17788"/>
                    </a:lnTo>
                    <a:lnTo>
                      <a:pt x="17755" y="17601"/>
                    </a:lnTo>
                    <a:lnTo>
                      <a:pt x="18161" y="18508"/>
                    </a:lnTo>
                    <a:lnTo>
                      <a:pt x="18121" y="19195"/>
                    </a:lnTo>
                    <a:lnTo>
                      <a:pt x="18344" y="19680"/>
                    </a:lnTo>
                    <a:lnTo>
                      <a:pt x="18888" y="19117"/>
                    </a:lnTo>
                    <a:lnTo>
                      <a:pt x="19458" y="18884"/>
                    </a:lnTo>
                    <a:lnTo>
                      <a:pt x="19684" y="19505"/>
                    </a:lnTo>
                    <a:lnTo>
                      <a:pt x="19436" y="20088"/>
                    </a:lnTo>
                    <a:lnTo>
                      <a:pt x="19705" y="20646"/>
                    </a:lnTo>
                    <a:lnTo>
                      <a:pt x="19416" y="20912"/>
                    </a:lnTo>
                    <a:lnTo>
                      <a:pt x="18855" y="21260"/>
                    </a:lnTo>
                    <a:lnTo>
                      <a:pt x="18421" y="21600"/>
                    </a:lnTo>
                    <a:lnTo>
                      <a:pt x="17638" y="21442"/>
                    </a:lnTo>
                    <a:lnTo>
                      <a:pt x="16793" y="20790"/>
                    </a:lnTo>
                    <a:lnTo>
                      <a:pt x="15995" y="20650"/>
                    </a:lnTo>
                    <a:lnTo>
                      <a:pt x="15034" y="20730"/>
                    </a:lnTo>
                    <a:lnTo>
                      <a:pt x="15046" y="19897"/>
                    </a:lnTo>
                    <a:lnTo>
                      <a:pt x="14813" y="19394"/>
                    </a:lnTo>
                    <a:lnTo>
                      <a:pt x="14092" y="18968"/>
                    </a:lnTo>
                    <a:lnTo>
                      <a:pt x="13595" y="18493"/>
                    </a:lnTo>
                    <a:lnTo>
                      <a:pt x="13562" y="17804"/>
                    </a:lnTo>
                    <a:lnTo>
                      <a:pt x="13101" y="17665"/>
                    </a:lnTo>
                    <a:lnTo>
                      <a:pt x="12679" y="18297"/>
                    </a:lnTo>
                    <a:lnTo>
                      <a:pt x="11924" y="18995"/>
                    </a:lnTo>
                    <a:lnTo>
                      <a:pt x="11187" y="19084"/>
                    </a:lnTo>
                    <a:lnTo>
                      <a:pt x="10492" y="18928"/>
                    </a:lnTo>
                    <a:lnTo>
                      <a:pt x="9663" y="19204"/>
                    </a:lnTo>
                    <a:lnTo>
                      <a:pt x="8760" y="19491"/>
                    </a:lnTo>
                    <a:lnTo>
                      <a:pt x="7630" y="19290"/>
                    </a:lnTo>
                    <a:lnTo>
                      <a:pt x="7116" y="19396"/>
                    </a:lnTo>
                    <a:lnTo>
                      <a:pt x="6528" y="19680"/>
                    </a:lnTo>
                    <a:lnTo>
                      <a:pt x="5997" y="19164"/>
                    </a:lnTo>
                    <a:lnTo>
                      <a:pt x="5290" y="19065"/>
                    </a:lnTo>
                    <a:lnTo>
                      <a:pt x="4212" y="18493"/>
                    </a:lnTo>
                    <a:lnTo>
                      <a:pt x="3436" y="17867"/>
                    </a:lnTo>
                    <a:lnTo>
                      <a:pt x="3117" y="17071"/>
                    </a:lnTo>
                    <a:lnTo>
                      <a:pt x="3255" y="16329"/>
                    </a:lnTo>
                    <a:lnTo>
                      <a:pt x="3694" y="15430"/>
                    </a:lnTo>
                    <a:lnTo>
                      <a:pt x="3548" y="14763"/>
                    </a:lnTo>
                    <a:lnTo>
                      <a:pt x="2752" y="14227"/>
                    </a:lnTo>
                    <a:lnTo>
                      <a:pt x="2004" y="14005"/>
                    </a:lnTo>
                    <a:lnTo>
                      <a:pt x="1314" y="13445"/>
                    </a:lnTo>
                    <a:lnTo>
                      <a:pt x="802" y="12566"/>
                    </a:lnTo>
                    <a:lnTo>
                      <a:pt x="356" y="11997"/>
                    </a:lnTo>
                    <a:lnTo>
                      <a:pt x="148" y="10915"/>
                    </a:lnTo>
                    <a:lnTo>
                      <a:pt x="0" y="10159"/>
                    </a:lnTo>
                    <a:lnTo>
                      <a:pt x="414" y="9366"/>
                    </a:lnTo>
                    <a:lnTo>
                      <a:pt x="3100" y="10585"/>
                    </a:lnTo>
                    <a:lnTo>
                      <a:pt x="5765" y="11931"/>
                    </a:lnTo>
                    <a:lnTo>
                      <a:pt x="5802" y="12586"/>
                    </a:lnTo>
                    <a:lnTo>
                      <a:pt x="6291" y="12921"/>
                    </a:lnTo>
                    <a:lnTo>
                      <a:pt x="7082" y="12423"/>
                    </a:lnTo>
                    <a:lnTo>
                      <a:pt x="9078" y="13512"/>
                    </a:lnTo>
                    <a:lnTo>
                      <a:pt x="9606" y="13415"/>
                    </a:lnTo>
                    <a:lnTo>
                      <a:pt x="10154" y="12151"/>
                    </a:lnTo>
                    <a:lnTo>
                      <a:pt x="12132" y="4374"/>
                    </a:lnTo>
                    <a:lnTo>
                      <a:pt x="12883" y="1499"/>
                    </a:lnTo>
                    <a:lnTo>
                      <a:pt x="13243" y="384"/>
                    </a:lnTo>
                    <a:lnTo>
                      <a:pt x="13783" y="1408"/>
                    </a:lnTo>
                    <a:lnTo>
                      <a:pt x="13806" y="2433"/>
                    </a:lnTo>
                    <a:lnTo>
                      <a:pt x="14148" y="3111"/>
                    </a:lnTo>
                    <a:lnTo>
                      <a:pt x="14057" y="4087"/>
                    </a:lnTo>
                    <a:lnTo>
                      <a:pt x="13974" y="4905"/>
                    </a:lnTo>
                    <a:lnTo>
                      <a:pt x="14297" y="5498"/>
                    </a:lnTo>
                    <a:lnTo>
                      <a:pt x="14022" y="6485"/>
                    </a:lnTo>
                    <a:lnTo>
                      <a:pt x="14111" y="7333"/>
                    </a:lnTo>
                    <a:lnTo>
                      <a:pt x="14654" y="7128"/>
                    </a:lnTo>
                    <a:lnTo>
                      <a:pt x="15023" y="6789"/>
                    </a:lnTo>
                    <a:lnTo>
                      <a:pt x="15206" y="5649"/>
                    </a:lnTo>
                    <a:lnTo>
                      <a:pt x="15273" y="2981"/>
                    </a:lnTo>
                    <a:lnTo>
                      <a:pt x="15088" y="1725"/>
                    </a:lnTo>
                    <a:lnTo>
                      <a:pt x="15112" y="867"/>
                    </a:lnTo>
                    <a:lnTo>
                      <a:pt x="15698" y="546"/>
                    </a:lnTo>
                    <a:lnTo>
                      <a:pt x="15879" y="213"/>
                    </a:lnTo>
                    <a:lnTo>
                      <a:pt x="16397" y="0"/>
                    </a:lnTo>
                    <a:lnTo>
                      <a:pt x="16687" y="422"/>
                    </a:lnTo>
                    <a:lnTo>
                      <a:pt x="17183" y="655"/>
                    </a:lnTo>
                    <a:lnTo>
                      <a:pt x="17495" y="1297"/>
                    </a:lnTo>
                    <a:lnTo>
                      <a:pt x="17780" y="1928"/>
                    </a:lnTo>
                    <a:lnTo>
                      <a:pt x="18145" y="2452"/>
                    </a:lnTo>
                    <a:lnTo>
                      <a:pt x="18062" y="3475"/>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01" name="AutoShape 41">
                <a:extLst>
                  <a:ext uri="{FF2B5EF4-FFF2-40B4-BE49-F238E27FC236}">
                    <a16:creationId xmlns="" xmlns:a14="http://schemas.microsoft.com/office/drawing/2010/main" xmlns:a16="http://schemas.microsoft.com/office/drawing/2014/main" id="{035425A7-D484-40F7-8507-94DAA10D2A20}"/>
                  </a:ext>
                </a:extLst>
              </p:cNvPr>
              <p:cNvSpPr>
                <a:spLocks/>
              </p:cNvSpPr>
              <p:nvPr/>
            </p:nvSpPr>
            <p:spPr bwMode="auto">
              <a:xfrm>
                <a:off x="5194459" y="2598604"/>
                <a:ext cx="188919" cy="230176"/>
              </a:xfrm>
              <a:custGeom>
                <a:avLst/>
                <a:gdLst>
                  <a:gd name="T0" fmla="*/ 94460 w 21600"/>
                  <a:gd name="T1" fmla="*/ 115088 h 21600"/>
                  <a:gd name="T2" fmla="*/ 94460 w 21600"/>
                  <a:gd name="T3" fmla="*/ 115088 h 21600"/>
                  <a:gd name="T4" fmla="*/ 94460 w 21600"/>
                  <a:gd name="T5" fmla="*/ 115088 h 21600"/>
                  <a:gd name="T6" fmla="*/ 94460 w 21600"/>
                  <a:gd name="T7" fmla="*/ 1150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19" y="666"/>
                    </a:moveTo>
                    <a:lnTo>
                      <a:pt x="0" y="2187"/>
                    </a:lnTo>
                    <a:lnTo>
                      <a:pt x="372" y="6718"/>
                    </a:lnTo>
                    <a:lnTo>
                      <a:pt x="4011" y="8007"/>
                    </a:lnTo>
                    <a:lnTo>
                      <a:pt x="6381" y="12411"/>
                    </a:lnTo>
                    <a:lnTo>
                      <a:pt x="7913" y="17804"/>
                    </a:lnTo>
                    <a:lnTo>
                      <a:pt x="11122" y="21600"/>
                    </a:lnTo>
                    <a:lnTo>
                      <a:pt x="14410" y="18724"/>
                    </a:lnTo>
                    <a:lnTo>
                      <a:pt x="18601" y="14920"/>
                    </a:lnTo>
                    <a:lnTo>
                      <a:pt x="21600" y="9681"/>
                    </a:lnTo>
                    <a:lnTo>
                      <a:pt x="19727" y="5228"/>
                    </a:lnTo>
                    <a:lnTo>
                      <a:pt x="15209" y="717"/>
                    </a:lnTo>
                    <a:lnTo>
                      <a:pt x="9956" y="0"/>
                    </a:lnTo>
                    <a:lnTo>
                      <a:pt x="3719" y="666"/>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02" name="AutoShape 42">
                <a:extLst>
                  <a:ext uri="{FF2B5EF4-FFF2-40B4-BE49-F238E27FC236}">
                    <a16:creationId xmlns="" xmlns:a14="http://schemas.microsoft.com/office/drawing/2010/main" xmlns:a16="http://schemas.microsoft.com/office/drawing/2014/main" id="{1B1779BE-A59E-4B62-A5AC-64E893E3BF8F}"/>
                  </a:ext>
                </a:extLst>
              </p:cNvPr>
              <p:cNvSpPr>
                <a:spLocks/>
              </p:cNvSpPr>
              <p:nvPr/>
            </p:nvSpPr>
            <p:spPr bwMode="auto">
              <a:xfrm>
                <a:off x="5469105" y="2617653"/>
                <a:ext cx="493727" cy="758786"/>
              </a:xfrm>
              <a:custGeom>
                <a:avLst/>
                <a:gdLst>
                  <a:gd name="T0" fmla="*/ 246863 w 21600"/>
                  <a:gd name="T1" fmla="*/ 379393 h 21600"/>
                  <a:gd name="T2" fmla="*/ 246863 w 21600"/>
                  <a:gd name="T3" fmla="*/ 379393 h 21600"/>
                  <a:gd name="T4" fmla="*/ 246863 w 21600"/>
                  <a:gd name="T5" fmla="*/ 379393 h 21600"/>
                  <a:gd name="T6" fmla="*/ 246863 w 21600"/>
                  <a:gd name="T7" fmla="*/ 3793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117" y="3222"/>
                    </a:moveTo>
                    <a:lnTo>
                      <a:pt x="5547" y="2883"/>
                    </a:lnTo>
                    <a:lnTo>
                      <a:pt x="5479" y="4023"/>
                    </a:lnTo>
                    <a:lnTo>
                      <a:pt x="6214" y="5340"/>
                    </a:lnTo>
                    <a:lnTo>
                      <a:pt x="7629" y="6020"/>
                    </a:lnTo>
                    <a:lnTo>
                      <a:pt x="9145" y="5220"/>
                    </a:lnTo>
                    <a:lnTo>
                      <a:pt x="10172" y="6235"/>
                    </a:lnTo>
                    <a:lnTo>
                      <a:pt x="9321" y="7038"/>
                    </a:lnTo>
                    <a:lnTo>
                      <a:pt x="8319" y="7429"/>
                    </a:lnTo>
                    <a:lnTo>
                      <a:pt x="9109" y="8238"/>
                    </a:lnTo>
                    <a:lnTo>
                      <a:pt x="8863" y="9188"/>
                    </a:lnTo>
                    <a:lnTo>
                      <a:pt x="7448" y="9997"/>
                    </a:lnTo>
                    <a:lnTo>
                      <a:pt x="5812" y="10250"/>
                    </a:lnTo>
                    <a:lnTo>
                      <a:pt x="4251" y="9303"/>
                    </a:lnTo>
                    <a:lnTo>
                      <a:pt x="4434" y="8265"/>
                    </a:lnTo>
                    <a:lnTo>
                      <a:pt x="3702" y="7155"/>
                    </a:lnTo>
                    <a:lnTo>
                      <a:pt x="2061" y="6944"/>
                    </a:lnTo>
                    <a:lnTo>
                      <a:pt x="348" y="7665"/>
                    </a:lnTo>
                    <a:lnTo>
                      <a:pt x="0" y="9391"/>
                    </a:lnTo>
                    <a:lnTo>
                      <a:pt x="631" y="11168"/>
                    </a:lnTo>
                    <a:lnTo>
                      <a:pt x="1844" y="12739"/>
                    </a:lnTo>
                    <a:lnTo>
                      <a:pt x="4266" y="12916"/>
                    </a:lnTo>
                    <a:lnTo>
                      <a:pt x="5635" y="14637"/>
                    </a:lnTo>
                    <a:lnTo>
                      <a:pt x="6964" y="16202"/>
                    </a:lnTo>
                    <a:lnTo>
                      <a:pt x="8384" y="17531"/>
                    </a:lnTo>
                    <a:lnTo>
                      <a:pt x="8978" y="19026"/>
                    </a:lnTo>
                    <a:lnTo>
                      <a:pt x="8686" y="20815"/>
                    </a:lnTo>
                    <a:lnTo>
                      <a:pt x="10574" y="21600"/>
                    </a:lnTo>
                    <a:lnTo>
                      <a:pt x="12381" y="21262"/>
                    </a:lnTo>
                    <a:lnTo>
                      <a:pt x="13670" y="20597"/>
                    </a:lnTo>
                    <a:lnTo>
                      <a:pt x="13509" y="18870"/>
                    </a:lnTo>
                    <a:lnTo>
                      <a:pt x="13645" y="17534"/>
                    </a:lnTo>
                    <a:lnTo>
                      <a:pt x="15171" y="18655"/>
                    </a:lnTo>
                    <a:lnTo>
                      <a:pt x="15659" y="19923"/>
                    </a:lnTo>
                    <a:lnTo>
                      <a:pt x="17471" y="19617"/>
                    </a:lnTo>
                    <a:lnTo>
                      <a:pt x="18639" y="18108"/>
                    </a:lnTo>
                    <a:lnTo>
                      <a:pt x="20708" y="18058"/>
                    </a:lnTo>
                    <a:lnTo>
                      <a:pt x="21031" y="16469"/>
                    </a:lnTo>
                    <a:lnTo>
                      <a:pt x="20638" y="15363"/>
                    </a:lnTo>
                    <a:lnTo>
                      <a:pt x="21232" y="14087"/>
                    </a:lnTo>
                    <a:lnTo>
                      <a:pt x="21600" y="12948"/>
                    </a:lnTo>
                    <a:lnTo>
                      <a:pt x="21580" y="11680"/>
                    </a:lnTo>
                    <a:lnTo>
                      <a:pt x="19782" y="11151"/>
                    </a:lnTo>
                    <a:lnTo>
                      <a:pt x="18866" y="10677"/>
                    </a:lnTo>
                    <a:lnTo>
                      <a:pt x="18292" y="8976"/>
                    </a:lnTo>
                    <a:lnTo>
                      <a:pt x="16802" y="8921"/>
                    </a:lnTo>
                    <a:lnTo>
                      <a:pt x="15100" y="9474"/>
                    </a:lnTo>
                    <a:lnTo>
                      <a:pt x="15871" y="7423"/>
                    </a:lnTo>
                    <a:lnTo>
                      <a:pt x="18675" y="6667"/>
                    </a:lnTo>
                    <a:lnTo>
                      <a:pt x="19873" y="5732"/>
                    </a:lnTo>
                    <a:lnTo>
                      <a:pt x="19510" y="4673"/>
                    </a:lnTo>
                    <a:lnTo>
                      <a:pt x="20724" y="4126"/>
                    </a:lnTo>
                    <a:lnTo>
                      <a:pt x="20215" y="2722"/>
                    </a:lnTo>
                    <a:lnTo>
                      <a:pt x="16681" y="2230"/>
                    </a:lnTo>
                    <a:lnTo>
                      <a:pt x="18448" y="1170"/>
                    </a:lnTo>
                    <a:lnTo>
                      <a:pt x="19138" y="299"/>
                    </a:lnTo>
                    <a:lnTo>
                      <a:pt x="17824" y="0"/>
                    </a:lnTo>
                    <a:lnTo>
                      <a:pt x="15166" y="386"/>
                    </a:lnTo>
                    <a:lnTo>
                      <a:pt x="13031" y="1189"/>
                    </a:lnTo>
                    <a:lnTo>
                      <a:pt x="14466" y="1842"/>
                    </a:lnTo>
                    <a:lnTo>
                      <a:pt x="15644" y="2719"/>
                    </a:lnTo>
                    <a:lnTo>
                      <a:pt x="13418" y="2690"/>
                    </a:lnTo>
                    <a:lnTo>
                      <a:pt x="11666" y="1692"/>
                    </a:lnTo>
                    <a:lnTo>
                      <a:pt x="10544" y="1134"/>
                    </a:lnTo>
                    <a:lnTo>
                      <a:pt x="9315" y="1751"/>
                    </a:lnTo>
                    <a:lnTo>
                      <a:pt x="7911" y="1707"/>
                    </a:lnTo>
                    <a:lnTo>
                      <a:pt x="7117" y="3222"/>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03" name="AutoShape 43">
                <a:extLst>
                  <a:ext uri="{FF2B5EF4-FFF2-40B4-BE49-F238E27FC236}">
                    <a16:creationId xmlns="" xmlns:a14="http://schemas.microsoft.com/office/drawing/2010/main" xmlns:a16="http://schemas.microsoft.com/office/drawing/2014/main" id="{3663EAF3-58B5-4697-9679-85DFCACB9FD1}"/>
                  </a:ext>
                </a:extLst>
              </p:cNvPr>
              <p:cNvSpPr>
                <a:spLocks/>
              </p:cNvSpPr>
              <p:nvPr/>
            </p:nvSpPr>
            <p:spPr bwMode="auto">
              <a:xfrm>
                <a:off x="6032684" y="2643052"/>
                <a:ext cx="423876" cy="638142"/>
              </a:xfrm>
              <a:custGeom>
                <a:avLst/>
                <a:gdLst>
                  <a:gd name="T0" fmla="*/ 211938 w 21600"/>
                  <a:gd name="T1" fmla="*/ 319071 h 21600"/>
                  <a:gd name="T2" fmla="*/ 211938 w 21600"/>
                  <a:gd name="T3" fmla="*/ 319071 h 21600"/>
                  <a:gd name="T4" fmla="*/ 211938 w 21600"/>
                  <a:gd name="T5" fmla="*/ 319071 h 21600"/>
                  <a:gd name="T6" fmla="*/ 211938 w 21600"/>
                  <a:gd name="T7" fmla="*/ 31907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112" y="488"/>
                    </a:moveTo>
                    <a:lnTo>
                      <a:pt x="3050" y="1162"/>
                    </a:lnTo>
                    <a:lnTo>
                      <a:pt x="2877" y="2490"/>
                    </a:lnTo>
                    <a:lnTo>
                      <a:pt x="1772" y="3726"/>
                    </a:lnTo>
                    <a:lnTo>
                      <a:pt x="1339" y="5140"/>
                    </a:lnTo>
                    <a:lnTo>
                      <a:pt x="1145" y="7081"/>
                    </a:lnTo>
                    <a:lnTo>
                      <a:pt x="1025" y="8600"/>
                    </a:lnTo>
                    <a:lnTo>
                      <a:pt x="534" y="10154"/>
                    </a:lnTo>
                    <a:lnTo>
                      <a:pt x="0" y="11687"/>
                    </a:lnTo>
                    <a:lnTo>
                      <a:pt x="1097" y="13423"/>
                    </a:lnTo>
                    <a:lnTo>
                      <a:pt x="1343" y="15580"/>
                    </a:lnTo>
                    <a:lnTo>
                      <a:pt x="1057" y="17385"/>
                    </a:lnTo>
                    <a:lnTo>
                      <a:pt x="1500" y="18726"/>
                    </a:lnTo>
                    <a:lnTo>
                      <a:pt x="2809" y="19495"/>
                    </a:lnTo>
                    <a:lnTo>
                      <a:pt x="765" y="20106"/>
                    </a:lnTo>
                    <a:lnTo>
                      <a:pt x="1226" y="21600"/>
                    </a:lnTo>
                    <a:lnTo>
                      <a:pt x="3451" y="21548"/>
                    </a:lnTo>
                    <a:lnTo>
                      <a:pt x="3749" y="20580"/>
                    </a:lnTo>
                    <a:lnTo>
                      <a:pt x="4573" y="19585"/>
                    </a:lnTo>
                    <a:lnTo>
                      <a:pt x="5934" y="18517"/>
                    </a:lnTo>
                    <a:lnTo>
                      <a:pt x="6810" y="16960"/>
                    </a:lnTo>
                    <a:lnTo>
                      <a:pt x="7756" y="15535"/>
                    </a:lnTo>
                    <a:cubicBezTo>
                      <a:pt x="6888" y="15013"/>
                      <a:pt x="6745" y="14143"/>
                      <a:pt x="7423" y="13510"/>
                    </a:cubicBezTo>
                    <a:cubicBezTo>
                      <a:pt x="8037" y="12936"/>
                      <a:pt x="9165" y="12719"/>
                      <a:pt x="10145" y="12986"/>
                    </a:cubicBezTo>
                    <a:lnTo>
                      <a:pt x="12312" y="12993"/>
                    </a:lnTo>
                    <a:lnTo>
                      <a:pt x="14404" y="12368"/>
                    </a:lnTo>
                    <a:lnTo>
                      <a:pt x="15449" y="10877"/>
                    </a:lnTo>
                    <a:lnTo>
                      <a:pt x="16711" y="9159"/>
                    </a:lnTo>
                    <a:lnTo>
                      <a:pt x="18340" y="7099"/>
                    </a:lnTo>
                    <a:lnTo>
                      <a:pt x="19999" y="5105"/>
                    </a:lnTo>
                    <a:lnTo>
                      <a:pt x="21600" y="3303"/>
                    </a:lnTo>
                    <a:lnTo>
                      <a:pt x="20934" y="1516"/>
                    </a:lnTo>
                    <a:lnTo>
                      <a:pt x="17412" y="1257"/>
                    </a:lnTo>
                    <a:lnTo>
                      <a:pt x="14690" y="1945"/>
                    </a:lnTo>
                    <a:lnTo>
                      <a:pt x="12651" y="1009"/>
                    </a:lnTo>
                    <a:lnTo>
                      <a:pt x="10700" y="0"/>
                    </a:lnTo>
                    <a:lnTo>
                      <a:pt x="8574" y="511"/>
                    </a:lnTo>
                    <a:lnTo>
                      <a:pt x="5112" y="488"/>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04" name="AutoShape 44">
                <a:extLst>
                  <a:ext uri="{FF2B5EF4-FFF2-40B4-BE49-F238E27FC236}">
                    <a16:creationId xmlns="" xmlns:a14="http://schemas.microsoft.com/office/drawing/2010/main" xmlns:a16="http://schemas.microsoft.com/office/drawing/2014/main" id="{80686341-D7F4-4946-B9F1-1FEA7873E974}"/>
                  </a:ext>
                </a:extLst>
              </p:cNvPr>
              <p:cNvSpPr>
                <a:spLocks/>
              </p:cNvSpPr>
              <p:nvPr/>
            </p:nvSpPr>
            <p:spPr bwMode="auto">
              <a:xfrm>
                <a:off x="3518008" y="3225635"/>
                <a:ext cx="3849806" cy="3238335"/>
              </a:xfrm>
              <a:custGeom>
                <a:avLst/>
                <a:gdLst>
                  <a:gd name="T0" fmla="*/ 1924903 w 21600"/>
                  <a:gd name="T1" fmla="*/ 1619168 h 21600"/>
                  <a:gd name="T2" fmla="*/ 1924903 w 21600"/>
                  <a:gd name="T3" fmla="*/ 1619168 h 21600"/>
                  <a:gd name="T4" fmla="*/ 1924903 w 21600"/>
                  <a:gd name="T5" fmla="*/ 1619168 h 21600"/>
                  <a:gd name="T6" fmla="*/ 1924903 w 21600"/>
                  <a:gd name="T7" fmla="*/ 161916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564" y="20840"/>
                    </a:moveTo>
                    <a:lnTo>
                      <a:pt x="9222" y="21140"/>
                    </a:lnTo>
                    <a:lnTo>
                      <a:pt x="11450" y="21517"/>
                    </a:lnTo>
                    <a:lnTo>
                      <a:pt x="12969" y="21600"/>
                    </a:lnTo>
                    <a:lnTo>
                      <a:pt x="12981" y="21289"/>
                    </a:lnTo>
                    <a:lnTo>
                      <a:pt x="13179" y="21139"/>
                    </a:lnTo>
                    <a:lnTo>
                      <a:pt x="13167" y="20796"/>
                    </a:lnTo>
                    <a:lnTo>
                      <a:pt x="13213" y="20565"/>
                    </a:lnTo>
                    <a:lnTo>
                      <a:pt x="13373" y="20409"/>
                    </a:lnTo>
                    <a:lnTo>
                      <a:pt x="13485" y="20121"/>
                    </a:lnTo>
                    <a:lnTo>
                      <a:pt x="13608" y="19838"/>
                    </a:lnTo>
                    <a:lnTo>
                      <a:pt x="13811" y="19673"/>
                    </a:lnTo>
                    <a:lnTo>
                      <a:pt x="13693" y="19326"/>
                    </a:lnTo>
                    <a:lnTo>
                      <a:pt x="13761" y="19095"/>
                    </a:lnTo>
                    <a:lnTo>
                      <a:pt x="13888" y="18864"/>
                    </a:lnTo>
                    <a:lnTo>
                      <a:pt x="14109" y="18753"/>
                    </a:lnTo>
                    <a:lnTo>
                      <a:pt x="14125" y="18541"/>
                    </a:lnTo>
                    <a:lnTo>
                      <a:pt x="14067" y="18294"/>
                    </a:lnTo>
                    <a:lnTo>
                      <a:pt x="14203" y="18201"/>
                    </a:lnTo>
                    <a:lnTo>
                      <a:pt x="14267" y="18385"/>
                    </a:lnTo>
                    <a:lnTo>
                      <a:pt x="14374" y="18194"/>
                    </a:lnTo>
                    <a:lnTo>
                      <a:pt x="14445" y="17962"/>
                    </a:lnTo>
                    <a:lnTo>
                      <a:pt x="14582" y="17870"/>
                    </a:lnTo>
                    <a:lnTo>
                      <a:pt x="14513" y="17580"/>
                    </a:lnTo>
                    <a:lnTo>
                      <a:pt x="14761" y="17438"/>
                    </a:lnTo>
                    <a:lnTo>
                      <a:pt x="14879" y="17153"/>
                    </a:lnTo>
                    <a:lnTo>
                      <a:pt x="15132" y="17257"/>
                    </a:lnTo>
                    <a:lnTo>
                      <a:pt x="15324" y="17253"/>
                    </a:lnTo>
                    <a:lnTo>
                      <a:pt x="15205" y="17042"/>
                    </a:lnTo>
                    <a:lnTo>
                      <a:pt x="14975" y="16784"/>
                    </a:lnTo>
                    <a:lnTo>
                      <a:pt x="15248" y="16736"/>
                    </a:lnTo>
                    <a:lnTo>
                      <a:pt x="15436" y="16887"/>
                    </a:lnTo>
                    <a:lnTo>
                      <a:pt x="15839" y="16818"/>
                    </a:lnTo>
                    <a:lnTo>
                      <a:pt x="16018" y="16558"/>
                    </a:lnTo>
                    <a:lnTo>
                      <a:pt x="16211" y="16355"/>
                    </a:lnTo>
                    <a:lnTo>
                      <a:pt x="16192" y="16028"/>
                    </a:lnTo>
                    <a:lnTo>
                      <a:pt x="15976" y="15686"/>
                    </a:lnTo>
                    <a:lnTo>
                      <a:pt x="15748" y="15476"/>
                    </a:lnTo>
                    <a:lnTo>
                      <a:pt x="15502" y="15374"/>
                    </a:lnTo>
                    <a:lnTo>
                      <a:pt x="15348" y="15276"/>
                    </a:lnTo>
                    <a:lnTo>
                      <a:pt x="15115" y="15420"/>
                    </a:lnTo>
                    <a:lnTo>
                      <a:pt x="15047" y="15182"/>
                    </a:lnTo>
                    <a:lnTo>
                      <a:pt x="14929" y="15023"/>
                    </a:lnTo>
                    <a:lnTo>
                      <a:pt x="14700" y="14961"/>
                    </a:lnTo>
                    <a:lnTo>
                      <a:pt x="14494" y="14872"/>
                    </a:lnTo>
                    <a:lnTo>
                      <a:pt x="14238" y="14814"/>
                    </a:lnTo>
                    <a:lnTo>
                      <a:pt x="14181" y="14523"/>
                    </a:lnTo>
                    <a:lnTo>
                      <a:pt x="14285" y="14339"/>
                    </a:lnTo>
                    <a:lnTo>
                      <a:pt x="14491" y="14667"/>
                    </a:lnTo>
                    <a:lnTo>
                      <a:pt x="15491" y="15176"/>
                    </a:lnTo>
                    <a:lnTo>
                      <a:pt x="15973" y="15430"/>
                    </a:lnTo>
                    <a:lnTo>
                      <a:pt x="16216" y="15435"/>
                    </a:lnTo>
                    <a:lnTo>
                      <a:pt x="16442" y="15212"/>
                    </a:lnTo>
                    <a:lnTo>
                      <a:pt x="16591" y="15174"/>
                    </a:lnTo>
                    <a:lnTo>
                      <a:pt x="16627" y="14688"/>
                    </a:lnTo>
                    <a:lnTo>
                      <a:pt x="16647" y="14430"/>
                    </a:lnTo>
                    <a:lnTo>
                      <a:pt x="16854" y="14583"/>
                    </a:lnTo>
                    <a:lnTo>
                      <a:pt x="16910" y="14790"/>
                    </a:lnTo>
                    <a:lnTo>
                      <a:pt x="17134" y="14521"/>
                    </a:lnTo>
                    <a:lnTo>
                      <a:pt x="17440" y="14699"/>
                    </a:lnTo>
                    <a:lnTo>
                      <a:pt x="17720" y="14530"/>
                    </a:lnTo>
                    <a:lnTo>
                      <a:pt x="17931" y="14210"/>
                    </a:lnTo>
                    <a:lnTo>
                      <a:pt x="18078" y="13718"/>
                    </a:lnTo>
                    <a:lnTo>
                      <a:pt x="18246" y="13356"/>
                    </a:lnTo>
                    <a:lnTo>
                      <a:pt x="18413" y="12912"/>
                    </a:lnTo>
                    <a:lnTo>
                      <a:pt x="18459" y="12544"/>
                    </a:lnTo>
                    <a:lnTo>
                      <a:pt x="18308" y="12359"/>
                    </a:lnTo>
                    <a:lnTo>
                      <a:pt x="17969" y="12379"/>
                    </a:lnTo>
                    <a:lnTo>
                      <a:pt x="17641" y="12281"/>
                    </a:lnTo>
                    <a:lnTo>
                      <a:pt x="17376" y="12227"/>
                    </a:lnTo>
                    <a:lnTo>
                      <a:pt x="17149" y="12157"/>
                    </a:lnTo>
                    <a:lnTo>
                      <a:pt x="16902" y="11830"/>
                    </a:lnTo>
                    <a:lnTo>
                      <a:pt x="16532" y="11398"/>
                    </a:lnTo>
                    <a:lnTo>
                      <a:pt x="16116" y="11298"/>
                    </a:lnTo>
                    <a:lnTo>
                      <a:pt x="15823" y="11247"/>
                    </a:lnTo>
                    <a:lnTo>
                      <a:pt x="15893" y="11032"/>
                    </a:lnTo>
                    <a:lnTo>
                      <a:pt x="16182" y="11094"/>
                    </a:lnTo>
                    <a:lnTo>
                      <a:pt x="16649" y="11199"/>
                    </a:lnTo>
                    <a:lnTo>
                      <a:pt x="16962" y="11252"/>
                    </a:lnTo>
                    <a:lnTo>
                      <a:pt x="17271" y="11621"/>
                    </a:lnTo>
                    <a:lnTo>
                      <a:pt x="17553" y="11890"/>
                    </a:lnTo>
                    <a:lnTo>
                      <a:pt x="17798" y="12100"/>
                    </a:lnTo>
                    <a:lnTo>
                      <a:pt x="18071" y="12195"/>
                    </a:lnTo>
                    <a:lnTo>
                      <a:pt x="18396" y="12131"/>
                    </a:lnTo>
                    <a:lnTo>
                      <a:pt x="18638" y="11820"/>
                    </a:lnTo>
                    <a:lnTo>
                      <a:pt x="18837" y="11494"/>
                    </a:lnTo>
                    <a:lnTo>
                      <a:pt x="18819" y="11159"/>
                    </a:lnTo>
                    <a:lnTo>
                      <a:pt x="19020" y="11054"/>
                    </a:lnTo>
                    <a:lnTo>
                      <a:pt x="19085" y="10794"/>
                    </a:lnTo>
                    <a:lnTo>
                      <a:pt x="18870" y="10541"/>
                    </a:lnTo>
                    <a:lnTo>
                      <a:pt x="18609" y="10349"/>
                    </a:lnTo>
                    <a:lnTo>
                      <a:pt x="18631" y="10089"/>
                    </a:lnTo>
                    <a:lnTo>
                      <a:pt x="18968" y="10093"/>
                    </a:lnTo>
                    <a:lnTo>
                      <a:pt x="19268" y="10096"/>
                    </a:lnTo>
                    <a:lnTo>
                      <a:pt x="19442" y="10218"/>
                    </a:lnTo>
                    <a:lnTo>
                      <a:pt x="19539" y="10463"/>
                    </a:lnTo>
                    <a:lnTo>
                      <a:pt x="19789" y="10572"/>
                    </a:lnTo>
                    <a:lnTo>
                      <a:pt x="19971" y="10623"/>
                    </a:lnTo>
                    <a:lnTo>
                      <a:pt x="19894" y="10347"/>
                    </a:lnTo>
                    <a:lnTo>
                      <a:pt x="20091" y="10335"/>
                    </a:lnTo>
                    <a:lnTo>
                      <a:pt x="20326" y="10409"/>
                    </a:lnTo>
                    <a:lnTo>
                      <a:pt x="20269" y="10097"/>
                    </a:lnTo>
                    <a:cubicBezTo>
                      <a:pt x="20231" y="10061"/>
                      <a:pt x="20194" y="10025"/>
                      <a:pt x="20156" y="9989"/>
                    </a:cubicBezTo>
                    <a:cubicBezTo>
                      <a:pt x="20119" y="9954"/>
                      <a:pt x="20081" y="9918"/>
                      <a:pt x="20044" y="9882"/>
                    </a:cubicBezTo>
                    <a:lnTo>
                      <a:pt x="19917" y="9542"/>
                    </a:lnTo>
                    <a:lnTo>
                      <a:pt x="19680" y="9434"/>
                    </a:lnTo>
                    <a:lnTo>
                      <a:pt x="19419" y="9297"/>
                    </a:lnTo>
                    <a:lnTo>
                      <a:pt x="19669" y="9090"/>
                    </a:lnTo>
                    <a:lnTo>
                      <a:pt x="19910" y="9200"/>
                    </a:lnTo>
                    <a:lnTo>
                      <a:pt x="20060" y="9470"/>
                    </a:lnTo>
                    <a:lnTo>
                      <a:pt x="20254" y="9549"/>
                    </a:lnTo>
                    <a:lnTo>
                      <a:pt x="20273" y="9817"/>
                    </a:lnTo>
                    <a:lnTo>
                      <a:pt x="20471" y="10174"/>
                    </a:lnTo>
                    <a:lnTo>
                      <a:pt x="20701" y="10121"/>
                    </a:lnTo>
                    <a:lnTo>
                      <a:pt x="20919" y="9794"/>
                    </a:lnTo>
                    <a:lnTo>
                      <a:pt x="21135" y="9591"/>
                    </a:lnTo>
                    <a:lnTo>
                      <a:pt x="21287" y="9421"/>
                    </a:lnTo>
                    <a:lnTo>
                      <a:pt x="21286" y="9129"/>
                    </a:lnTo>
                    <a:lnTo>
                      <a:pt x="21474" y="8967"/>
                    </a:lnTo>
                    <a:lnTo>
                      <a:pt x="21600" y="8686"/>
                    </a:lnTo>
                    <a:lnTo>
                      <a:pt x="21582" y="8281"/>
                    </a:lnTo>
                    <a:lnTo>
                      <a:pt x="21529" y="7892"/>
                    </a:lnTo>
                    <a:lnTo>
                      <a:pt x="21351" y="7604"/>
                    </a:lnTo>
                    <a:lnTo>
                      <a:pt x="21134" y="7329"/>
                    </a:lnTo>
                    <a:lnTo>
                      <a:pt x="21113" y="7036"/>
                    </a:lnTo>
                    <a:lnTo>
                      <a:pt x="20951" y="6865"/>
                    </a:lnTo>
                    <a:lnTo>
                      <a:pt x="20776" y="6557"/>
                    </a:lnTo>
                    <a:lnTo>
                      <a:pt x="20719" y="6270"/>
                    </a:lnTo>
                    <a:lnTo>
                      <a:pt x="20927" y="6255"/>
                    </a:lnTo>
                    <a:lnTo>
                      <a:pt x="21143" y="6230"/>
                    </a:lnTo>
                    <a:lnTo>
                      <a:pt x="21292" y="5961"/>
                    </a:lnTo>
                    <a:lnTo>
                      <a:pt x="21351" y="5681"/>
                    </a:lnTo>
                    <a:lnTo>
                      <a:pt x="21232" y="5463"/>
                    </a:lnTo>
                    <a:lnTo>
                      <a:pt x="21030" y="5475"/>
                    </a:lnTo>
                    <a:lnTo>
                      <a:pt x="21113" y="5233"/>
                    </a:lnTo>
                    <a:lnTo>
                      <a:pt x="21222" y="5011"/>
                    </a:lnTo>
                    <a:lnTo>
                      <a:pt x="21028" y="4848"/>
                    </a:lnTo>
                    <a:lnTo>
                      <a:pt x="20780" y="4806"/>
                    </a:lnTo>
                    <a:lnTo>
                      <a:pt x="20612" y="4642"/>
                    </a:lnTo>
                    <a:lnTo>
                      <a:pt x="20357" y="4477"/>
                    </a:lnTo>
                    <a:lnTo>
                      <a:pt x="20568" y="4227"/>
                    </a:lnTo>
                    <a:lnTo>
                      <a:pt x="20339" y="4107"/>
                    </a:lnTo>
                    <a:lnTo>
                      <a:pt x="19998" y="4226"/>
                    </a:lnTo>
                    <a:lnTo>
                      <a:pt x="19702" y="4023"/>
                    </a:lnTo>
                    <a:lnTo>
                      <a:pt x="19368" y="3942"/>
                    </a:lnTo>
                    <a:lnTo>
                      <a:pt x="19072" y="4005"/>
                    </a:lnTo>
                    <a:lnTo>
                      <a:pt x="18893" y="4007"/>
                    </a:lnTo>
                    <a:lnTo>
                      <a:pt x="18949" y="4260"/>
                    </a:lnTo>
                    <a:lnTo>
                      <a:pt x="18942" y="4524"/>
                    </a:lnTo>
                    <a:lnTo>
                      <a:pt x="18858" y="4744"/>
                    </a:lnTo>
                    <a:lnTo>
                      <a:pt x="19074" y="4872"/>
                    </a:lnTo>
                    <a:lnTo>
                      <a:pt x="19017" y="5091"/>
                    </a:lnTo>
                    <a:lnTo>
                      <a:pt x="19222" y="5226"/>
                    </a:lnTo>
                    <a:lnTo>
                      <a:pt x="19394" y="5334"/>
                    </a:lnTo>
                    <a:lnTo>
                      <a:pt x="19435" y="5528"/>
                    </a:lnTo>
                    <a:lnTo>
                      <a:pt x="19231" y="5587"/>
                    </a:lnTo>
                    <a:lnTo>
                      <a:pt x="19392" y="5916"/>
                    </a:lnTo>
                    <a:lnTo>
                      <a:pt x="19267" y="6031"/>
                    </a:lnTo>
                    <a:lnTo>
                      <a:pt x="19025" y="6032"/>
                    </a:lnTo>
                    <a:lnTo>
                      <a:pt x="18907" y="6292"/>
                    </a:lnTo>
                    <a:lnTo>
                      <a:pt x="18935" y="6707"/>
                    </a:lnTo>
                    <a:lnTo>
                      <a:pt x="18882" y="7172"/>
                    </a:lnTo>
                    <a:lnTo>
                      <a:pt x="18741" y="7414"/>
                    </a:lnTo>
                    <a:lnTo>
                      <a:pt x="18652" y="7605"/>
                    </a:lnTo>
                    <a:lnTo>
                      <a:pt x="18590" y="7220"/>
                    </a:lnTo>
                    <a:lnTo>
                      <a:pt x="18513" y="6890"/>
                    </a:lnTo>
                    <a:lnTo>
                      <a:pt x="18347" y="6972"/>
                    </a:lnTo>
                    <a:lnTo>
                      <a:pt x="18277" y="7202"/>
                    </a:lnTo>
                    <a:lnTo>
                      <a:pt x="18364" y="7558"/>
                    </a:lnTo>
                    <a:lnTo>
                      <a:pt x="18397" y="7880"/>
                    </a:lnTo>
                    <a:lnTo>
                      <a:pt x="18619" y="7828"/>
                    </a:lnTo>
                    <a:lnTo>
                      <a:pt x="18687" y="8121"/>
                    </a:lnTo>
                    <a:lnTo>
                      <a:pt x="18670" y="8431"/>
                    </a:lnTo>
                    <a:lnTo>
                      <a:pt x="18462" y="8455"/>
                    </a:lnTo>
                    <a:lnTo>
                      <a:pt x="18280" y="8728"/>
                    </a:lnTo>
                    <a:lnTo>
                      <a:pt x="18136" y="8960"/>
                    </a:lnTo>
                    <a:lnTo>
                      <a:pt x="17978" y="8587"/>
                    </a:lnTo>
                    <a:lnTo>
                      <a:pt x="17874" y="8302"/>
                    </a:lnTo>
                    <a:lnTo>
                      <a:pt x="17625" y="8009"/>
                    </a:lnTo>
                    <a:lnTo>
                      <a:pt x="17571" y="7640"/>
                    </a:lnTo>
                    <a:lnTo>
                      <a:pt x="17494" y="7118"/>
                    </a:lnTo>
                    <a:lnTo>
                      <a:pt x="17463" y="6845"/>
                    </a:lnTo>
                    <a:lnTo>
                      <a:pt x="17688" y="6879"/>
                    </a:lnTo>
                    <a:lnTo>
                      <a:pt x="17788" y="7064"/>
                    </a:lnTo>
                    <a:lnTo>
                      <a:pt x="17831" y="6699"/>
                    </a:lnTo>
                    <a:lnTo>
                      <a:pt x="17735" y="6337"/>
                    </a:lnTo>
                    <a:lnTo>
                      <a:pt x="17602" y="5868"/>
                    </a:lnTo>
                    <a:lnTo>
                      <a:pt x="17353" y="5546"/>
                    </a:lnTo>
                    <a:lnTo>
                      <a:pt x="17207" y="5248"/>
                    </a:lnTo>
                    <a:lnTo>
                      <a:pt x="17033" y="5192"/>
                    </a:lnTo>
                    <a:lnTo>
                      <a:pt x="16833" y="5494"/>
                    </a:lnTo>
                    <a:lnTo>
                      <a:pt x="16638" y="5834"/>
                    </a:lnTo>
                    <a:lnTo>
                      <a:pt x="16759" y="6182"/>
                    </a:lnTo>
                    <a:lnTo>
                      <a:pt x="16690" y="6422"/>
                    </a:lnTo>
                    <a:lnTo>
                      <a:pt x="16599" y="6834"/>
                    </a:lnTo>
                    <a:lnTo>
                      <a:pt x="16440" y="6794"/>
                    </a:lnTo>
                    <a:lnTo>
                      <a:pt x="16348" y="6444"/>
                    </a:lnTo>
                    <a:lnTo>
                      <a:pt x="16292" y="6139"/>
                    </a:lnTo>
                    <a:lnTo>
                      <a:pt x="16213" y="5680"/>
                    </a:lnTo>
                    <a:lnTo>
                      <a:pt x="16120" y="5211"/>
                    </a:lnTo>
                    <a:lnTo>
                      <a:pt x="16055" y="5005"/>
                    </a:lnTo>
                    <a:lnTo>
                      <a:pt x="16320" y="4820"/>
                    </a:lnTo>
                    <a:cubicBezTo>
                      <a:pt x="16274" y="4738"/>
                      <a:pt x="16215" y="4667"/>
                      <a:pt x="16146" y="4611"/>
                    </a:cubicBezTo>
                    <a:cubicBezTo>
                      <a:pt x="16062" y="4543"/>
                      <a:pt x="15965" y="4500"/>
                      <a:pt x="15864" y="4485"/>
                    </a:cubicBezTo>
                    <a:lnTo>
                      <a:pt x="15569" y="4593"/>
                    </a:lnTo>
                    <a:lnTo>
                      <a:pt x="15321" y="4439"/>
                    </a:lnTo>
                    <a:lnTo>
                      <a:pt x="15198" y="4158"/>
                    </a:lnTo>
                    <a:lnTo>
                      <a:pt x="15381" y="3934"/>
                    </a:lnTo>
                    <a:lnTo>
                      <a:pt x="15519" y="3737"/>
                    </a:lnTo>
                    <a:lnTo>
                      <a:pt x="15405" y="3532"/>
                    </a:lnTo>
                    <a:lnTo>
                      <a:pt x="15480" y="3336"/>
                    </a:lnTo>
                    <a:lnTo>
                      <a:pt x="15721" y="3516"/>
                    </a:lnTo>
                    <a:lnTo>
                      <a:pt x="15744" y="3315"/>
                    </a:lnTo>
                    <a:lnTo>
                      <a:pt x="15541" y="2981"/>
                    </a:lnTo>
                    <a:lnTo>
                      <a:pt x="15442" y="2624"/>
                    </a:lnTo>
                    <a:lnTo>
                      <a:pt x="15183" y="2351"/>
                    </a:lnTo>
                    <a:lnTo>
                      <a:pt x="15133" y="2192"/>
                    </a:lnTo>
                    <a:lnTo>
                      <a:pt x="15153" y="1705"/>
                    </a:lnTo>
                    <a:lnTo>
                      <a:pt x="15070" y="1156"/>
                    </a:lnTo>
                    <a:lnTo>
                      <a:pt x="14817" y="745"/>
                    </a:lnTo>
                    <a:lnTo>
                      <a:pt x="14759" y="427"/>
                    </a:lnTo>
                    <a:lnTo>
                      <a:pt x="14446" y="540"/>
                    </a:lnTo>
                    <a:lnTo>
                      <a:pt x="14118" y="472"/>
                    </a:lnTo>
                    <a:lnTo>
                      <a:pt x="13831" y="635"/>
                    </a:lnTo>
                    <a:lnTo>
                      <a:pt x="13918" y="965"/>
                    </a:lnTo>
                    <a:lnTo>
                      <a:pt x="13954" y="1240"/>
                    </a:lnTo>
                    <a:lnTo>
                      <a:pt x="13675" y="1139"/>
                    </a:lnTo>
                    <a:lnTo>
                      <a:pt x="13419" y="1352"/>
                    </a:lnTo>
                    <a:lnTo>
                      <a:pt x="13365" y="1800"/>
                    </a:lnTo>
                    <a:lnTo>
                      <a:pt x="13369" y="2211"/>
                    </a:lnTo>
                    <a:lnTo>
                      <a:pt x="13550" y="2474"/>
                    </a:lnTo>
                    <a:lnTo>
                      <a:pt x="13380" y="2771"/>
                    </a:lnTo>
                    <a:lnTo>
                      <a:pt x="13310" y="3082"/>
                    </a:lnTo>
                    <a:lnTo>
                      <a:pt x="13310" y="3404"/>
                    </a:lnTo>
                    <a:lnTo>
                      <a:pt x="13431" y="3624"/>
                    </a:lnTo>
                    <a:lnTo>
                      <a:pt x="13372" y="3898"/>
                    </a:lnTo>
                    <a:lnTo>
                      <a:pt x="13561" y="4111"/>
                    </a:lnTo>
                    <a:lnTo>
                      <a:pt x="13780" y="4286"/>
                    </a:lnTo>
                    <a:lnTo>
                      <a:pt x="13979" y="4430"/>
                    </a:lnTo>
                    <a:lnTo>
                      <a:pt x="14236" y="4318"/>
                    </a:lnTo>
                    <a:lnTo>
                      <a:pt x="14296" y="4568"/>
                    </a:lnTo>
                    <a:lnTo>
                      <a:pt x="14454" y="4640"/>
                    </a:lnTo>
                    <a:lnTo>
                      <a:pt x="14659" y="4571"/>
                    </a:lnTo>
                    <a:lnTo>
                      <a:pt x="14880" y="4881"/>
                    </a:lnTo>
                    <a:lnTo>
                      <a:pt x="14721" y="5128"/>
                    </a:lnTo>
                    <a:lnTo>
                      <a:pt x="14524" y="4908"/>
                    </a:lnTo>
                    <a:lnTo>
                      <a:pt x="14373" y="4951"/>
                    </a:lnTo>
                    <a:lnTo>
                      <a:pt x="14346" y="5201"/>
                    </a:lnTo>
                    <a:cubicBezTo>
                      <a:pt x="14261" y="5282"/>
                      <a:pt x="14191" y="5382"/>
                      <a:pt x="14140" y="5497"/>
                    </a:cubicBezTo>
                    <a:cubicBezTo>
                      <a:pt x="14079" y="5633"/>
                      <a:pt x="14048" y="5785"/>
                      <a:pt x="14048" y="5939"/>
                    </a:cubicBezTo>
                    <a:lnTo>
                      <a:pt x="14261" y="6057"/>
                    </a:lnTo>
                    <a:lnTo>
                      <a:pt x="14388" y="5754"/>
                    </a:lnTo>
                    <a:lnTo>
                      <a:pt x="14563" y="5695"/>
                    </a:lnTo>
                    <a:lnTo>
                      <a:pt x="14588" y="5905"/>
                    </a:lnTo>
                    <a:lnTo>
                      <a:pt x="14605" y="6182"/>
                    </a:lnTo>
                    <a:lnTo>
                      <a:pt x="14617" y="6408"/>
                    </a:lnTo>
                    <a:cubicBezTo>
                      <a:pt x="14552" y="6485"/>
                      <a:pt x="14490" y="6565"/>
                      <a:pt x="14429" y="6647"/>
                    </a:cubicBezTo>
                    <a:cubicBezTo>
                      <a:pt x="14350" y="6752"/>
                      <a:pt x="14276" y="6861"/>
                      <a:pt x="14204" y="6973"/>
                    </a:cubicBezTo>
                    <a:lnTo>
                      <a:pt x="13995" y="7148"/>
                    </a:lnTo>
                    <a:lnTo>
                      <a:pt x="13778" y="7087"/>
                    </a:lnTo>
                    <a:lnTo>
                      <a:pt x="13581" y="7204"/>
                    </a:lnTo>
                    <a:lnTo>
                      <a:pt x="13460" y="7605"/>
                    </a:lnTo>
                    <a:lnTo>
                      <a:pt x="13462" y="7879"/>
                    </a:lnTo>
                    <a:lnTo>
                      <a:pt x="13514" y="8245"/>
                    </a:lnTo>
                    <a:lnTo>
                      <a:pt x="13525" y="8485"/>
                    </a:lnTo>
                    <a:lnTo>
                      <a:pt x="13554" y="8776"/>
                    </a:lnTo>
                    <a:lnTo>
                      <a:pt x="13538" y="9049"/>
                    </a:lnTo>
                    <a:lnTo>
                      <a:pt x="13435" y="9261"/>
                    </a:lnTo>
                    <a:lnTo>
                      <a:pt x="13217" y="9353"/>
                    </a:lnTo>
                    <a:lnTo>
                      <a:pt x="13167" y="9696"/>
                    </a:lnTo>
                    <a:lnTo>
                      <a:pt x="13019" y="9744"/>
                    </a:lnTo>
                    <a:lnTo>
                      <a:pt x="12995" y="9369"/>
                    </a:lnTo>
                    <a:lnTo>
                      <a:pt x="12904" y="9091"/>
                    </a:lnTo>
                    <a:lnTo>
                      <a:pt x="13229" y="9158"/>
                    </a:lnTo>
                    <a:lnTo>
                      <a:pt x="13392" y="9007"/>
                    </a:lnTo>
                    <a:lnTo>
                      <a:pt x="13397" y="8756"/>
                    </a:lnTo>
                    <a:lnTo>
                      <a:pt x="13223" y="8654"/>
                    </a:lnTo>
                    <a:lnTo>
                      <a:pt x="13274" y="8439"/>
                    </a:lnTo>
                    <a:lnTo>
                      <a:pt x="13017" y="8481"/>
                    </a:lnTo>
                    <a:lnTo>
                      <a:pt x="12926" y="8063"/>
                    </a:lnTo>
                    <a:lnTo>
                      <a:pt x="12927" y="7872"/>
                    </a:lnTo>
                    <a:lnTo>
                      <a:pt x="13118" y="7521"/>
                    </a:lnTo>
                    <a:lnTo>
                      <a:pt x="13214" y="7153"/>
                    </a:lnTo>
                    <a:lnTo>
                      <a:pt x="13210" y="6840"/>
                    </a:lnTo>
                    <a:lnTo>
                      <a:pt x="12890" y="6915"/>
                    </a:lnTo>
                    <a:lnTo>
                      <a:pt x="12780" y="6792"/>
                    </a:lnTo>
                    <a:lnTo>
                      <a:pt x="12662" y="6519"/>
                    </a:lnTo>
                    <a:lnTo>
                      <a:pt x="12424" y="6404"/>
                    </a:lnTo>
                    <a:lnTo>
                      <a:pt x="12254" y="6343"/>
                    </a:lnTo>
                    <a:lnTo>
                      <a:pt x="12120" y="6451"/>
                    </a:lnTo>
                    <a:lnTo>
                      <a:pt x="11924" y="6441"/>
                    </a:lnTo>
                    <a:lnTo>
                      <a:pt x="11896" y="6835"/>
                    </a:lnTo>
                    <a:lnTo>
                      <a:pt x="11999" y="7144"/>
                    </a:lnTo>
                    <a:lnTo>
                      <a:pt x="12244" y="7257"/>
                    </a:lnTo>
                    <a:lnTo>
                      <a:pt x="12449" y="7324"/>
                    </a:lnTo>
                    <a:lnTo>
                      <a:pt x="12515" y="7592"/>
                    </a:lnTo>
                    <a:lnTo>
                      <a:pt x="12494" y="7830"/>
                    </a:lnTo>
                    <a:lnTo>
                      <a:pt x="12262" y="7718"/>
                    </a:lnTo>
                    <a:lnTo>
                      <a:pt x="12051" y="7504"/>
                    </a:lnTo>
                    <a:lnTo>
                      <a:pt x="11746" y="6875"/>
                    </a:lnTo>
                    <a:lnTo>
                      <a:pt x="11572" y="6979"/>
                    </a:lnTo>
                    <a:lnTo>
                      <a:pt x="11643" y="7310"/>
                    </a:lnTo>
                    <a:lnTo>
                      <a:pt x="11519" y="7475"/>
                    </a:lnTo>
                    <a:lnTo>
                      <a:pt x="11185" y="7370"/>
                    </a:lnTo>
                    <a:lnTo>
                      <a:pt x="10904" y="7201"/>
                    </a:lnTo>
                    <a:lnTo>
                      <a:pt x="10442" y="7240"/>
                    </a:lnTo>
                    <a:lnTo>
                      <a:pt x="10092" y="7290"/>
                    </a:lnTo>
                    <a:lnTo>
                      <a:pt x="9805" y="7049"/>
                    </a:lnTo>
                    <a:lnTo>
                      <a:pt x="9572" y="6980"/>
                    </a:lnTo>
                    <a:lnTo>
                      <a:pt x="9334" y="6902"/>
                    </a:lnTo>
                    <a:lnTo>
                      <a:pt x="9167" y="6523"/>
                    </a:lnTo>
                    <a:lnTo>
                      <a:pt x="9005" y="6286"/>
                    </a:lnTo>
                    <a:lnTo>
                      <a:pt x="8738" y="6273"/>
                    </a:lnTo>
                    <a:lnTo>
                      <a:pt x="8519" y="6232"/>
                    </a:lnTo>
                    <a:lnTo>
                      <a:pt x="8438" y="5973"/>
                    </a:lnTo>
                    <a:lnTo>
                      <a:pt x="8363" y="5739"/>
                    </a:lnTo>
                    <a:lnTo>
                      <a:pt x="8123" y="5583"/>
                    </a:lnTo>
                    <a:lnTo>
                      <a:pt x="8060" y="5222"/>
                    </a:lnTo>
                    <a:lnTo>
                      <a:pt x="8108" y="4968"/>
                    </a:lnTo>
                    <a:cubicBezTo>
                      <a:pt x="8175" y="4894"/>
                      <a:pt x="8199" y="4780"/>
                      <a:pt x="8170" y="4677"/>
                    </a:cubicBezTo>
                    <a:cubicBezTo>
                      <a:pt x="8127" y="4525"/>
                      <a:pt x="7988" y="4442"/>
                      <a:pt x="7859" y="4493"/>
                    </a:cubicBezTo>
                    <a:lnTo>
                      <a:pt x="7472" y="4485"/>
                    </a:lnTo>
                    <a:lnTo>
                      <a:pt x="7112" y="4550"/>
                    </a:lnTo>
                    <a:lnTo>
                      <a:pt x="6737" y="4598"/>
                    </a:lnTo>
                    <a:lnTo>
                      <a:pt x="6503" y="4657"/>
                    </a:lnTo>
                    <a:lnTo>
                      <a:pt x="6229" y="4924"/>
                    </a:lnTo>
                    <a:lnTo>
                      <a:pt x="6281" y="5177"/>
                    </a:lnTo>
                    <a:lnTo>
                      <a:pt x="6505" y="5434"/>
                    </a:lnTo>
                    <a:lnTo>
                      <a:pt x="6766" y="5188"/>
                    </a:lnTo>
                    <a:lnTo>
                      <a:pt x="7015" y="5281"/>
                    </a:lnTo>
                    <a:lnTo>
                      <a:pt x="7203" y="5297"/>
                    </a:lnTo>
                    <a:lnTo>
                      <a:pt x="7574" y="5110"/>
                    </a:lnTo>
                    <a:lnTo>
                      <a:pt x="7796" y="5019"/>
                    </a:lnTo>
                    <a:lnTo>
                      <a:pt x="7885" y="5297"/>
                    </a:lnTo>
                    <a:cubicBezTo>
                      <a:pt x="7801" y="5330"/>
                      <a:pt x="7720" y="5376"/>
                      <a:pt x="7646" y="5434"/>
                    </a:cubicBezTo>
                    <a:cubicBezTo>
                      <a:pt x="7583" y="5482"/>
                      <a:pt x="7525" y="5539"/>
                      <a:pt x="7473" y="5603"/>
                    </a:cubicBezTo>
                    <a:lnTo>
                      <a:pt x="7261" y="5626"/>
                    </a:lnTo>
                    <a:lnTo>
                      <a:pt x="6978" y="5699"/>
                    </a:lnTo>
                    <a:lnTo>
                      <a:pt x="6695" y="5685"/>
                    </a:lnTo>
                    <a:lnTo>
                      <a:pt x="6537" y="5865"/>
                    </a:lnTo>
                    <a:lnTo>
                      <a:pt x="6441" y="6182"/>
                    </a:lnTo>
                    <a:lnTo>
                      <a:pt x="6468" y="6528"/>
                    </a:lnTo>
                    <a:lnTo>
                      <a:pt x="6448" y="6944"/>
                    </a:lnTo>
                    <a:cubicBezTo>
                      <a:pt x="6447" y="7045"/>
                      <a:pt x="6463" y="7145"/>
                      <a:pt x="6495" y="7238"/>
                    </a:cubicBezTo>
                    <a:cubicBezTo>
                      <a:pt x="6526" y="7331"/>
                      <a:pt x="6572" y="7415"/>
                      <a:pt x="6630" y="7486"/>
                    </a:cubicBezTo>
                    <a:lnTo>
                      <a:pt x="6509" y="7702"/>
                    </a:lnTo>
                    <a:cubicBezTo>
                      <a:pt x="6489" y="7652"/>
                      <a:pt x="6447" y="7619"/>
                      <a:pt x="6400" y="7616"/>
                    </a:cubicBezTo>
                    <a:cubicBezTo>
                      <a:pt x="6278" y="7609"/>
                      <a:pt x="6200" y="7767"/>
                      <a:pt x="6263" y="7890"/>
                    </a:cubicBezTo>
                    <a:lnTo>
                      <a:pt x="6328" y="8248"/>
                    </a:lnTo>
                    <a:lnTo>
                      <a:pt x="6330" y="8644"/>
                    </a:lnTo>
                    <a:lnTo>
                      <a:pt x="6159" y="8497"/>
                    </a:lnTo>
                    <a:lnTo>
                      <a:pt x="6127" y="8121"/>
                    </a:lnTo>
                    <a:lnTo>
                      <a:pt x="6048" y="7733"/>
                    </a:lnTo>
                    <a:lnTo>
                      <a:pt x="5913" y="7497"/>
                    </a:lnTo>
                    <a:lnTo>
                      <a:pt x="5978" y="7232"/>
                    </a:lnTo>
                    <a:lnTo>
                      <a:pt x="6186" y="7262"/>
                    </a:lnTo>
                    <a:lnTo>
                      <a:pt x="6285" y="6809"/>
                    </a:lnTo>
                    <a:lnTo>
                      <a:pt x="6106" y="6674"/>
                    </a:lnTo>
                    <a:lnTo>
                      <a:pt x="5994" y="6531"/>
                    </a:lnTo>
                    <a:lnTo>
                      <a:pt x="6027" y="6325"/>
                    </a:lnTo>
                    <a:lnTo>
                      <a:pt x="5859" y="6412"/>
                    </a:lnTo>
                    <a:lnTo>
                      <a:pt x="5873" y="6149"/>
                    </a:lnTo>
                    <a:lnTo>
                      <a:pt x="5873" y="5902"/>
                    </a:lnTo>
                    <a:cubicBezTo>
                      <a:pt x="5806" y="5933"/>
                      <a:pt x="5732" y="5934"/>
                      <a:pt x="5664" y="5907"/>
                    </a:cubicBezTo>
                    <a:cubicBezTo>
                      <a:pt x="5557" y="5865"/>
                      <a:pt x="5476" y="5760"/>
                      <a:pt x="5452" y="5629"/>
                    </a:cubicBezTo>
                    <a:cubicBezTo>
                      <a:pt x="5512" y="5539"/>
                      <a:pt x="5522" y="5415"/>
                      <a:pt x="5478" y="5313"/>
                    </a:cubicBezTo>
                    <a:cubicBezTo>
                      <a:pt x="5359" y="5038"/>
                      <a:pt x="5021" y="5067"/>
                      <a:pt x="4937" y="5360"/>
                    </a:cubicBezTo>
                    <a:lnTo>
                      <a:pt x="4545" y="5386"/>
                    </a:lnTo>
                    <a:lnTo>
                      <a:pt x="4208" y="5338"/>
                    </a:lnTo>
                    <a:lnTo>
                      <a:pt x="3995" y="5328"/>
                    </a:lnTo>
                    <a:lnTo>
                      <a:pt x="3800" y="5167"/>
                    </a:lnTo>
                    <a:lnTo>
                      <a:pt x="3226" y="4848"/>
                    </a:lnTo>
                    <a:lnTo>
                      <a:pt x="2775" y="4553"/>
                    </a:lnTo>
                    <a:lnTo>
                      <a:pt x="2557" y="4173"/>
                    </a:lnTo>
                    <a:lnTo>
                      <a:pt x="2781" y="3973"/>
                    </a:lnTo>
                    <a:lnTo>
                      <a:pt x="3126" y="3892"/>
                    </a:lnTo>
                    <a:lnTo>
                      <a:pt x="3367" y="3906"/>
                    </a:lnTo>
                    <a:cubicBezTo>
                      <a:pt x="3437" y="3879"/>
                      <a:pt x="3498" y="3828"/>
                      <a:pt x="3544" y="3761"/>
                    </a:cubicBezTo>
                    <a:cubicBezTo>
                      <a:pt x="3638" y="3624"/>
                      <a:pt x="3660" y="3437"/>
                      <a:pt x="3603" y="3274"/>
                    </a:cubicBezTo>
                    <a:lnTo>
                      <a:pt x="3467" y="2867"/>
                    </a:lnTo>
                    <a:lnTo>
                      <a:pt x="3275" y="2594"/>
                    </a:lnTo>
                    <a:lnTo>
                      <a:pt x="3054" y="2320"/>
                    </a:lnTo>
                    <a:lnTo>
                      <a:pt x="2814" y="2230"/>
                    </a:lnTo>
                    <a:cubicBezTo>
                      <a:pt x="2734" y="2292"/>
                      <a:pt x="2638" y="2320"/>
                      <a:pt x="2543" y="2309"/>
                    </a:cubicBezTo>
                    <a:cubicBezTo>
                      <a:pt x="2334" y="2284"/>
                      <a:pt x="2167" y="2088"/>
                      <a:pt x="2145" y="1839"/>
                    </a:cubicBezTo>
                    <a:lnTo>
                      <a:pt x="1957" y="1388"/>
                    </a:lnTo>
                    <a:lnTo>
                      <a:pt x="1777" y="946"/>
                    </a:lnTo>
                    <a:lnTo>
                      <a:pt x="1602" y="763"/>
                    </a:lnTo>
                    <a:lnTo>
                      <a:pt x="1344" y="393"/>
                    </a:lnTo>
                    <a:lnTo>
                      <a:pt x="1065" y="0"/>
                    </a:lnTo>
                    <a:lnTo>
                      <a:pt x="584" y="1024"/>
                    </a:lnTo>
                    <a:lnTo>
                      <a:pt x="0" y="2311"/>
                    </a:lnTo>
                    <a:lnTo>
                      <a:pt x="9" y="2732"/>
                    </a:lnTo>
                    <a:lnTo>
                      <a:pt x="153" y="3331"/>
                    </a:lnTo>
                    <a:lnTo>
                      <a:pt x="503" y="4183"/>
                    </a:lnTo>
                    <a:lnTo>
                      <a:pt x="2464" y="8202"/>
                    </a:lnTo>
                    <a:lnTo>
                      <a:pt x="3019" y="9239"/>
                    </a:lnTo>
                    <a:lnTo>
                      <a:pt x="3259" y="9406"/>
                    </a:lnTo>
                    <a:lnTo>
                      <a:pt x="3862" y="9668"/>
                    </a:lnTo>
                    <a:lnTo>
                      <a:pt x="4107" y="9940"/>
                    </a:lnTo>
                    <a:lnTo>
                      <a:pt x="4213" y="10380"/>
                    </a:lnTo>
                    <a:lnTo>
                      <a:pt x="4372" y="10652"/>
                    </a:lnTo>
                    <a:lnTo>
                      <a:pt x="4915" y="11227"/>
                    </a:lnTo>
                    <a:lnTo>
                      <a:pt x="5783" y="11813"/>
                    </a:lnTo>
                    <a:lnTo>
                      <a:pt x="8801" y="13529"/>
                    </a:lnTo>
                    <a:lnTo>
                      <a:pt x="7564" y="2084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05" name="AutoShape 45">
                <a:extLst>
                  <a:ext uri="{FF2B5EF4-FFF2-40B4-BE49-F238E27FC236}">
                    <a16:creationId xmlns="" xmlns:a14="http://schemas.microsoft.com/office/drawing/2010/main" xmlns:a16="http://schemas.microsoft.com/office/drawing/2014/main" id="{92AF0256-E889-4D13-AC5F-6B6FD0C85EAC}"/>
                  </a:ext>
                </a:extLst>
              </p:cNvPr>
              <p:cNvSpPr>
                <a:spLocks/>
              </p:cNvSpPr>
              <p:nvPr/>
            </p:nvSpPr>
            <p:spPr bwMode="auto">
              <a:xfrm>
                <a:off x="5553245" y="3793931"/>
                <a:ext cx="411176" cy="384155"/>
              </a:xfrm>
              <a:custGeom>
                <a:avLst/>
                <a:gdLst>
                  <a:gd name="T0" fmla="*/ 205588 w 21484"/>
                  <a:gd name="T1" fmla="*/ 192078 h 21600"/>
                  <a:gd name="T2" fmla="*/ 205588 w 21484"/>
                  <a:gd name="T3" fmla="*/ 192078 h 21600"/>
                  <a:gd name="T4" fmla="*/ 205588 w 21484"/>
                  <a:gd name="T5" fmla="*/ 192078 h 21600"/>
                  <a:gd name="T6" fmla="*/ 205588 w 21484"/>
                  <a:gd name="T7" fmla="*/ 1920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84" h="21600">
                    <a:moveTo>
                      <a:pt x="9596" y="0"/>
                    </a:moveTo>
                    <a:lnTo>
                      <a:pt x="8143" y="2029"/>
                    </a:lnTo>
                    <a:lnTo>
                      <a:pt x="7948" y="4772"/>
                    </a:lnTo>
                    <a:lnTo>
                      <a:pt x="6523" y="4748"/>
                    </a:lnTo>
                    <a:lnTo>
                      <a:pt x="5962" y="6748"/>
                    </a:lnTo>
                    <a:lnTo>
                      <a:pt x="4891" y="8585"/>
                    </a:lnTo>
                    <a:lnTo>
                      <a:pt x="1533" y="9596"/>
                    </a:lnTo>
                    <a:lnTo>
                      <a:pt x="0" y="11462"/>
                    </a:lnTo>
                    <a:lnTo>
                      <a:pt x="2357" y="13311"/>
                    </a:lnTo>
                    <a:lnTo>
                      <a:pt x="5233" y="14410"/>
                    </a:lnTo>
                    <a:lnTo>
                      <a:pt x="7601" y="17037"/>
                    </a:lnTo>
                    <a:lnTo>
                      <a:pt x="11326" y="19879"/>
                    </a:lnTo>
                    <a:lnTo>
                      <a:pt x="14579" y="21600"/>
                    </a:lnTo>
                    <a:lnTo>
                      <a:pt x="16893" y="20141"/>
                    </a:lnTo>
                    <a:lnTo>
                      <a:pt x="19321" y="18723"/>
                    </a:lnTo>
                    <a:cubicBezTo>
                      <a:pt x="20276" y="18934"/>
                      <a:pt x="21213" y="18287"/>
                      <a:pt x="21438" y="17264"/>
                    </a:cubicBezTo>
                    <a:cubicBezTo>
                      <a:pt x="21600" y="16523"/>
                      <a:pt x="21330" y="15751"/>
                      <a:pt x="20756" y="15310"/>
                    </a:cubicBezTo>
                    <a:lnTo>
                      <a:pt x="18627" y="13828"/>
                    </a:lnTo>
                    <a:lnTo>
                      <a:pt x="18532" y="9945"/>
                    </a:lnTo>
                    <a:lnTo>
                      <a:pt x="15895" y="7777"/>
                    </a:lnTo>
                    <a:lnTo>
                      <a:pt x="18789" y="6509"/>
                    </a:lnTo>
                    <a:lnTo>
                      <a:pt x="18113" y="3870"/>
                    </a:lnTo>
                    <a:lnTo>
                      <a:pt x="14866" y="5016"/>
                    </a:lnTo>
                    <a:lnTo>
                      <a:pt x="13527" y="3685"/>
                    </a:lnTo>
                    <a:lnTo>
                      <a:pt x="11452" y="2109"/>
                    </a:lnTo>
                    <a:lnTo>
                      <a:pt x="9596"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06" name="AutoShape 46">
                <a:extLst>
                  <a:ext uri="{FF2B5EF4-FFF2-40B4-BE49-F238E27FC236}">
                    <a16:creationId xmlns="" xmlns:a14="http://schemas.microsoft.com/office/drawing/2010/main" xmlns:a16="http://schemas.microsoft.com/office/drawing/2014/main" id="{8BADA285-73CA-4C10-88C5-B84BBCBA1196}"/>
                  </a:ext>
                </a:extLst>
              </p:cNvPr>
              <p:cNvSpPr>
                <a:spLocks/>
              </p:cNvSpPr>
              <p:nvPr/>
            </p:nvSpPr>
            <p:spPr bwMode="auto">
              <a:xfrm>
                <a:off x="5448467" y="3962198"/>
                <a:ext cx="60327" cy="61909"/>
              </a:xfrm>
              <a:custGeom>
                <a:avLst/>
                <a:gdLst>
                  <a:gd name="T0" fmla="*/ 30164 w 21600"/>
                  <a:gd name="T1" fmla="*/ 30954 h 21600"/>
                  <a:gd name="T2" fmla="*/ 30164 w 21600"/>
                  <a:gd name="T3" fmla="*/ 30954 h 21600"/>
                  <a:gd name="T4" fmla="*/ 30164 w 21600"/>
                  <a:gd name="T5" fmla="*/ 30954 h 21600"/>
                  <a:gd name="T6" fmla="*/ 30164 w 21600"/>
                  <a:gd name="T7" fmla="*/ 309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336" y="0"/>
                    </a:moveTo>
                    <a:lnTo>
                      <a:pt x="0" y="11812"/>
                    </a:lnTo>
                    <a:lnTo>
                      <a:pt x="5276" y="21600"/>
                    </a:lnTo>
                    <a:lnTo>
                      <a:pt x="21600" y="18829"/>
                    </a:lnTo>
                    <a:lnTo>
                      <a:pt x="12336"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07" name="AutoShape 47">
                <a:extLst>
                  <a:ext uri="{FF2B5EF4-FFF2-40B4-BE49-F238E27FC236}">
                    <a16:creationId xmlns="" xmlns:a14="http://schemas.microsoft.com/office/drawing/2010/main" xmlns:a16="http://schemas.microsoft.com/office/drawing/2014/main" id="{B12F12EE-F84C-43EA-B33D-76CE9704E043}"/>
                  </a:ext>
                </a:extLst>
              </p:cNvPr>
              <p:cNvSpPr>
                <a:spLocks/>
              </p:cNvSpPr>
              <p:nvPr/>
            </p:nvSpPr>
            <p:spPr bwMode="auto">
              <a:xfrm>
                <a:off x="5283362" y="4001883"/>
                <a:ext cx="39689" cy="50797"/>
              </a:xfrm>
              <a:custGeom>
                <a:avLst/>
                <a:gdLst>
                  <a:gd name="T0" fmla="*/ 19845 w 21600"/>
                  <a:gd name="T1" fmla="*/ 25399 h 21600"/>
                  <a:gd name="T2" fmla="*/ 19845 w 21600"/>
                  <a:gd name="T3" fmla="*/ 25399 h 21600"/>
                  <a:gd name="T4" fmla="*/ 19845 w 21600"/>
                  <a:gd name="T5" fmla="*/ 25399 h 21600"/>
                  <a:gd name="T6" fmla="*/ 19845 w 21600"/>
                  <a:gd name="T7" fmla="*/ 2539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74" y="0"/>
                    </a:moveTo>
                    <a:lnTo>
                      <a:pt x="0" y="18270"/>
                    </a:lnTo>
                    <a:lnTo>
                      <a:pt x="21600" y="21600"/>
                    </a:lnTo>
                    <a:lnTo>
                      <a:pt x="13374"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08" name="AutoShape 48">
                <a:extLst>
                  <a:ext uri="{FF2B5EF4-FFF2-40B4-BE49-F238E27FC236}">
                    <a16:creationId xmlns="" xmlns:a14="http://schemas.microsoft.com/office/drawing/2010/main" xmlns:a16="http://schemas.microsoft.com/office/drawing/2014/main" id="{5CE98F09-E1A8-49E0-A0FB-40661A77F095}"/>
                  </a:ext>
                </a:extLst>
              </p:cNvPr>
              <p:cNvSpPr>
                <a:spLocks/>
              </p:cNvSpPr>
              <p:nvPr/>
            </p:nvSpPr>
            <p:spPr bwMode="auto">
              <a:xfrm>
                <a:off x="5518319" y="3492322"/>
                <a:ext cx="46039" cy="93657"/>
              </a:xfrm>
              <a:custGeom>
                <a:avLst/>
                <a:gdLst>
                  <a:gd name="T0" fmla="*/ 23020 w 21600"/>
                  <a:gd name="T1" fmla="*/ 46829 h 21600"/>
                  <a:gd name="T2" fmla="*/ 23020 w 21600"/>
                  <a:gd name="T3" fmla="*/ 46829 h 21600"/>
                  <a:gd name="T4" fmla="*/ 23020 w 21600"/>
                  <a:gd name="T5" fmla="*/ 46829 h 21600"/>
                  <a:gd name="T6" fmla="*/ 23020 w 21600"/>
                  <a:gd name="T7" fmla="*/ 468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248" y="0"/>
                    </a:moveTo>
                    <a:lnTo>
                      <a:pt x="0" y="8854"/>
                    </a:lnTo>
                    <a:lnTo>
                      <a:pt x="4102" y="21600"/>
                    </a:lnTo>
                    <a:lnTo>
                      <a:pt x="21600" y="13068"/>
                    </a:lnTo>
                    <a:lnTo>
                      <a:pt x="21248"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09" name="AutoShape 49">
                <a:extLst>
                  <a:ext uri="{FF2B5EF4-FFF2-40B4-BE49-F238E27FC236}">
                    <a16:creationId xmlns="" xmlns:a14="http://schemas.microsoft.com/office/drawing/2010/main" xmlns:a16="http://schemas.microsoft.com/office/drawing/2014/main" id="{DCD643C9-A286-4D4D-A465-A9B3DDA5131A}"/>
                  </a:ext>
                </a:extLst>
              </p:cNvPr>
              <p:cNvSpPr>
                <a:spLocks/>
              </p:cNvSpPr>
              <p:nvPr/>
            </p:nvSpPr>
            <p:spPr bwMode="auto">
              <a:xfrm>
                <a:off x="5921556" y="3874889"/>
                <a:ext cx="68265" cy="84134"/>
              </a:xfrm>
              <a:custGeom>
                <a:avLst/>
                <a:gdLst>
                  <a:gd name="T0" fmla="*/ 34133 w 21600"/>
                  <a:gd name="T1" fmla="*/ 42067 h 21600"/>
                  <a:gd name="T2" fmla="*/ 34133 w 21600"/>
                  <a:gd name="T3" fmla="*/ 42067 h 21600"/>
                  <a:gd name="T4" fmla="*/ 34133 w 21600"/>
                  <a:gd name="T5" fmla="*/ 42067 h 21600"/>
                  <a:gd name="T6" fmla="*/ 34133 w 21600"/>
                  <a:gd name="T7" fmla="*/ 420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40" y="0"/>
                    </a:moveTo>
                    <a:lnTo>
                      <a:pt x="0" y="12803"/>
                    </a:lnTo>
                    <a:lnTo>
                      <a:pt x="11899" y="21600"/>
                    </a:lnTo>
                    <a:lnTo>
                      <a:pt x="21600" y="12166"/>
                    </a:lnTo>
                    <a:lnTo>
                      <a:pt x="6740"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10" name="AutoShape 50">
                <a:extLst>
                  <a:ext uri="{FF2B5EF4-FFF2-40B4-BE49-F238E27FC236}">
                    <a16:creationId xmlns="" xmlns:a14="http://schemas.microsoft.com/office/drawing/2010/main" xmlns:a16="http://schemas.microsoft.com/office/drawing/2014/main" id="{05427D2C-51E8-44F9-8385-4BF86731F6C3}"/>
                  </a:ext>
                </a:extLst>
              </p:cNvPr>
              <p:cNvSpPr>
                <a:spLocks/>
              </p:cNvSpPr>
              <p:nvPr/>
            </p:nvSpPr>
            <p:spPr bwMode="auto">
              <a:xfrm>
                <a:off x="5400840" y="3814567"/>
                <a:ext cx="60327" cy="65085"/>
              </a:xfrm>
              <a:custGeom>
                <a:avLst/>
                <a:gdLst>
                  <a:gd name="T0" fmla="*/ 30164 w 21600"/>
                  <a:gd name="T1" fmla="*/ 32543 h 21600"/>
                  <a:gd name="T2" fmla="*/ 30164 w 21600"/>
                  <a:gd name="T3" fmla="*/ 32543 h 21600"/>
                  <a:gd name="T4" fmla="*/ 30164 w 21600"/>
                  <a:gd name="T5" fmla="*/ 32543 h 21600"/>
                  <a:gd name="T6" fmla="*/ 30164 w 21600"/>
                  <a:gd name="T7" fmla="*/ 3254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820" y="0"/>
                    </a:moveTo>
                    <a:lnTo>
                      <a:pt x="0" y="6008"/>
                    </a:lnTo>
                    <a:lnTo>
                      <a:pt x="3635" y="20952"/>
                    </a:lnTo>
                    <a:lnTo>
                      <a:pt x="21600" y="21600"/>
                    </a:lnTo>
                    <a:lnTo>
                      <a:pt x="12820"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11" name="AutoShape 51">
                <a:extLst>
                  <a:ext uri="{FF2B5EF4-FFF2-40B4-BE49-F238E27FC236}">
                    <a16:creationId xmlns="" xmlns:a14="http://schemas.microsoft.com/office/drawing/2010/main" xmlns:a16="http://schemas.microsoft.com/office/drawing/2014/main" id="{8B8F1EA5-F4D8-4C1C-AAEE-08F26932C585}"/>
                  </a:ext>
                </a:extLst>
              </p:cNvPr>
              <p:cNvSpPr>
                <a:spLocks/>
              </p:cNvSpPr>
              <p:nvPr/>
            </p:nvSpPr>
            <p:spPr bwMode="auto">
              <a:xfrm>
                <a:off x="4994428" y="3979659"/>
                <a:ext cx="58740" cy="117469"/>
              </a:xfrm>
              <a:custGeom>
                <a:avLst/>
                <a:gdLst>
                  <a:gd name="T0" fmla="*/ 29370 w 21600"/>
                  <a:gd name="T1" fmla="*/ 58735 h 21600"/>
                  <a:gd name="T2" fmla="*/ 29370 w 21600"/>
                  <a:gd name="T3" fmla="*/ 58735 h 21600"/>
                  <a:gd name="T4" fmla="*/ 29370 w 21600"/>
                  <a:gd name="T5" fmla="*/ 58735 h 21600"/>
                  <a:gd name="T6" fmla="*/ 29370 w 21600"/>
                  <a:gd name="T7" fmla="*/ 587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148" y="0"/>
                    </a:moveTo>
                    <a:lnTo>
                      <a:pt x="0" y="5524"/>
                    </a:lnTo>
                    <a:lnTo>
                      <a:pt x="1509" y="11951"/>
                    </a:lnTo>
                    <a:lnTo>
                      <a:pt x="21600" y="21600"/>
                    </a:lnTo>
                    <a:lnTo>
                      <a:pt x="20159" y="8356"/>
                    </a:lnTo>
                    <a:lnTo>
                      <a:pt x="16148"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12" name="AutoShape 52">
                <a:extLst>
                  <a:ext uri="{FF2B5EF4-FFF2-40B4-BE49-F238E27FC236}">
                    <a16:creationId xmlns="" xmlns:a14="http://schemas.microsoft.com/office/drawing/2010/main" xmlns:a16="http://schemas.microsoft.com/office/drawing/2014/main" id="{E0AE4C3F-3417-4C13-9183-C2398651DB56}"/>
                  </a:ext>
                </a:extLst>
              </p:cNvPr>
              <p:cNvSpPr>
                <a:spLocks/>
              </p:cNvSpPr>
              <p:nvPr/>
            </p:nvSpPr>
            <p:spPr bwMode="auto">
              <a:xfrm>
                <a:off x="6481961" y="2727186"/>
                <a:ext cx="3006817" cy="2728773"/>
              </a:xfrm>
              <a:custGeom>
                <a:avLst/>
                <a:gdLst>
                  <a:gd name="T0" fmla="*/ 1503409 w 21600"/>
                  <a:gd name="T1" fmla="*/ 1364387 h 21600"/>
                  <a:gd name="T2" fmla="*/ 1503409 w 21600"/>
                  <a:gd name="T3" fmla="*/ 1364387 h 21600"/>
                  <a:gd name="T4" fmla="*/ 1503409 w 21600"/>
                  <a:gd name="T5" fmla="*/ 1364387 h 21600"/>
                  <a:gd name="T6" fmla="*/ 1503409 w 21600"/>
                  <a:gd name="T7" fmla="*/ 136438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800" y="282"/>
                    </a:moveTo>
                    <a:lnTo>
                      <a:pt x="4373" y="6"/>
                    </a:lnTo>
                    <a:lnTo>
                      <a:pt x="3863" y="237"/>
                    </a:lnTo>
                    <a:lnTo>
                      <a:pt x="3445" y="445"/>
                    </a:lnTo>
                    <a:lnTo>
                      <a:pt x="3467" y="800"/>
                    </a:lnTo>
                    <a:lnTo>
                      <a:pt x="3235" y="805"/>
                    </a:lnTo>
                    <a:lnTo>
                      <a:pt x="3008" y="1134"/>
                    </a:lnTo>
                    <a:lnTo>
                      <a:pt x="2798" y="1078"/>
                    </a:lnTo>
                    <a:lnTo>
                      <a:pt x="2942" y="1386"/>
                    </a:lnTo>
                    <a:lnTo>
                      <a:pt x="3270" y="1511"/>
                    </a:lnTo>
                    <a:lnTo>
                      <a:pt x="3481" y="1648"/>
                    </a:lnTo>
                    <a:lnTo>
                      <a:pt x="3148" y="1718"/>
                    </a:lnTo>
                    <a:lnTo>
                      <a:pt x="2768" y="1601"/>
                    </a:lnTo>
                    <a:lnTo>
                      <a:pt x="2652" y="1803"/>
                    </a:lnTo>
                    <a:lnTo>
                      <a:pt x="2822" y="2057"/>
                    </a:lnTo>
                    <a:lnTo>
                      <a:pt x="2543" y="2148"/>
                    </a:lnTo>
                    <a:lnTo>
                      <a:pt x="2500" y="2501"/>
                    </a:lnTo>
                    <a:lnTo>
                      <a:pt x="2545" y="2965"/>
                    </a:lnTo>
                    <a:lnTo>
                      <a:pt x="2751" y="3175"/>
                    </a:lnTo>
                    <a:lnTo>
                      <a:pt x="3033" y="2969"/>
                    </a:lnTo>
                    <a:lnTo>
                      <a:pt x="3151" y="3153"/>
                    </a:lnTo>
                    <a:cubicBezTo>
                      <a:pt x="3104" y="3212"/>
                      <a:pt x="3079" y="3288"/>
                      <a:pt x="3081" y="3366"/>
                    </a:cubicBezTo>
                    <a:cubicBezTo>
                      <a:pt x="3086" y="3561"/>
                      <a:pt x="3239" y="3711"/>
                      <a:pt x="3414" y="3694"/>
                    </a:cubicBezTo>
                    <a:lnTo>
                      <a:pt x="3532" y="3971"/>
                    </a:lnTo>
                    <a:lnTo>
                      <a:pt x="3201" y="3789"/>
                    </a:lnTo>
                    <a:lnTo>
                      <a:pt x="2633" y="3510"/>
                    </a:lnTo>
                    <a:lnTo>
                      <a:pt x="2536" y="3767"/>
                    </a:lnTo>
                    <a:lnTo>
                      <a:pt x="2516" y="4102"/>
                    </a:lnTo>
                    <a:lnTo>
                      <a:pt x="2745" y="4446"/>
                    </a:lnTo>
                    <a:lnTo>
                      <a:pt x="2862" y="4763"/>
                    </a:lnTo>
                    <a:lnTo>
                      <a:pt x="3255" y="4621"/>
                    </a:lnTo>
                    <a:lnTo>
                      <a:pt x="3326" y="4925"/>
                    </a:lnTo>
                    <a:lnTo>
                      <a:pt x="3262" y="5285"/>
                    </a:lnTo>
                    <a:lnTo>
                      <a:pt x="3306" y="5733"/>
                    </a:lnTo>
                    <a:lnTo>
                      <a:pt x="3307" y="6197"/>
                    </a:lnTo>
                    <a:lnTo>
                      <a:pt x="3055" y="6179"/>
                    </a:lnTo>
                    <a:lnTo>
                      <a:pt x="2984" y="5895"/>
                    </a:lnTo>
                    <a:lnTo>
                      <a:pt x="2735" y="5871"/>
                    </a:lnTo>
                    <a:lnTo>
                      <a:pt x="2498" y="6151"/>
                    </a:lnTo>
                    <a:lnTo>
                      <a:pt x="2198" y="6170"/>
                    </a:lnTo>
                    <a:lnTo>
                      <a:pt x="2134" y="5913"/>
                    </a:lnTo>
                    <a:lnTo>
                      <a:pt x="2446" y="5772"/>
                    </a:lnTo>
                    <a:lnTo>
                      <a:pt x="2731" y="5576"/>
                    </a:lnTo>
                    <a:lnTo>
                      <a:pt x="3018" y="5481"/>
                    </a:lnTo>
                    <a:lnTo>
                      <a:pt x="2950" y="5191"/>
                    </a:lnTo>
                    <a:lnTo>
                      <a:pt x="2609" y="4969"/>
                    </a:lnTo>
                    <a:lnTo>
                      <a:pt x="2324" y="4516"/>
                    </a:lnTo>
                    <a:lnTo>
                      <a:pt x="2137" y="3993"/>
                    </a:lnTo>
                    <a:lnTo>
                      <a:pt x="2035" y="3545"/>
                    </a:lnTo>
                    <a:lnTo>
                      <a:pt x="2075" y="3091"/>
                    </a:lnTo>
                    <a:lnTo>
                      <a:pt x="1921" y="2582"/>
                    </a:lnTo>
                    <a:lnTo>
                      <a:pt x="1864" y="2155"/>
                    </a:lnTo>
                    <a:lnTo>
                      <a:pt x="1951" y="1562"/>
                    </a:lnTo>
                    <a:lnTo>
                      <a:pt x="2136" y="1059"/>
                    </a:lnTo>
                    <a:lnTo>
                      <a:pt x="2415" y="683"/>
                    </a:lnTo>
                    <a:lnTo>
                      <a:pt x="2803" y="272"/>
                    </a:lnTo>
                    <a:lnTo>
                      <a:pt x="2717" y="0"/>
                    </a:lnTo>
                    <a:lnTo>
                      <a:pt x="2170" y="14"/>
                    </a:lnTo>
                    <a:lnTo>
                      <a:pt x="1766" y="93"/>
                    </a:lnTo>
                    <a:lnTo>
                      <a:pt x="1325" y="296"/>
                    </a:lnTo>
                    <a:lnTo>
                      <a:pt x="1006" y="679"/>
                    </a:lnTo>
                    <a:lnTo>
                      <a:pt x="779" y="1136"/>
                    </a:lnTo>
                    <a:lnTo>
                      <a:pt x="493" y="1853"/>
                    </a:lnTo>
                    <a:lnTo>
                      <a:pt x="383" y="2247"/>
                    </a:lnTo>
                    <a:lnTo>
                      <a:pt x="329" y="2723"/>
                    </a:lnTo>
                    <a:lnTo>
                      <a:pt x="11" y="3089"/>
                    </a:lnTo>
                    <a:lnTo>
                      <a:pt x="34" y="3477"/>
                    </a:lnTo>
                    <a:lnTo>
                      <a:pt x="147" y="3935"/>
                    </a:lnTo>
                    <a:lnTo>
                      <a:pt x="0" y="4263"/>
                    </a:lnTo>
                    <a:lnTo>
                      <a:pt x="30" y="4568"/>
                    </a:lnTo>
                    <a:lnTo>
                      <a:pt x="93" y="4911"/>
                    </a:lnTo>
                    <a:lnTo>
                      <a:pt x="71" y="5413"/>
                    </a:lnTo>
                    <a:lnTo>
                      <a:pt x="398" y="5614"/>
                    </a:lnTo>
                    <a:lnTo>
                      <a:pt x="884" y="5666"/>
                    </a:lnTo>
                    <a:lnTo>
                      <a:pt x="1424" y="5769"/>
                    </a:lnTo>
                    <a:lnTo>
                      <a:pt x="1742" y="6251"/>
                    </a:lnTo>
                    <a:lnTo>
                      <a:pt x="1541" y="6447"/>
                    </a:lnTo>
                    <a:lnTo>
                      <a:pt x="1036" y="6218"/>
                    </a:lnTo>
                    <a:lnTo>
                      <a:pt x="675" y="6088"/>
                    </a:lnTo>
                    <a:lnTo>
                      <a:pt x="378" y="6185"/>
                    </a:lnTo>
                    <a:lnTo>
                      <a:pt x="471" y="6741"/>
                    </a:lnTo>
                    <a:lnTo>
                      <a:pt x="681" y="7147"/>
                    </a:lnTo>
                    <a:lnTo>
                      <a:pt x="1088" y="7583"/>
                    </a:lnTo>
                    <a:lnTo>
                      <a:pt x="1421" y="7919"/>
                    </a:lnTo>
                    <a:lnTo>
                      <a:pt x="1763" y="7850"/>
                    </a:lnTo>
                    <a:lnTo>
                      <a:pt x="1868" y="7507"/>
                    </a:lnTo>
                    <a:lnTo>
                      <a:pt x="2313" y="7498"/>
                    </a:lnTo>
                    <a:lnTo>
                      <a:pt x="2342" y="7887"/>
                    </a:lnTo>
                    <a:lnTo>
                      <a:pt x="2445" y="8198"/>
                    </a:lnTo>
                    <a:lnTo>
                      <a:pt x="2045" y="8188"/>
                    </a:lnTo>
                    <a:lnTo>
                      <a:pt x="1703" y="8201"/>
                    </a:lnTo>
                    <a:lnTo>
                      <a:pt x="2041" y="8564"/>
                    </a:lnTo>
                    <a:lnTo>
                      <a:pt x="2438" y="8648"/>
                    </a:lnTo>
                    <a:lnTo>
                      <a:pt x="2980" y="8504"/>
                    </a:lnTo>
                    <a:lnTo>
                      <a:pt x="3152" y="8083"/>
                    </a:lnTo>
                    <a:lnTo>
                      <a:pt x="3533" y="8230"/>
                    </a:lnTo>
                    <a:lnTo>
                      <a:pt x="3806" y="8416"/>
                    </a:lnTo>
                    <a:lnTo>
                      <a:pt x="4170" y="8365"/>
                    </a:lnTo>
                    <a:lnTo>
                      <a:pt x="4542" y="8290"/>
                    </a:lnTo>
                    <a:lnTo>
                      <a:pt x="4952" y="8418"/>
                    </a:lnTo>
                    <a:lnTo>
                      <a:pt x="5301" y="8385"/>
                    </a:lnTo>
                    <a:lnTo>
                      <a:pt x="5302" y="8083"/>
                    </a:lnTo>
                    <a:lnTo>
                      <a:pt x="4864" y="7704"/>
                    </a:lnTo>
                    <a:lnTo>
                      <a:pt x="5694" y="8162"/>
                    </a:lnTo>
                    <a:lnTo>
                      <a:pt x="5899" y="8511"/>
                    </a:lnTo>
                    <a:lnTo>
                      <a:pt x="6060" y="8350"/>
                    </a:lnTo>
                    <a:lnTo>
                      <a:pt x="5854" y="7975"/>
                    </a:lnTo>
                    <a:lnTo>
                      <a:pt x="6046" y="7889"/>
                    </a:lnTo>
                    <a:lnTo>
                      <a:pt x="6699" y="7984"/>
                    </a:lnTo>
                    <a:lnTo>
                      <a:pt x="7117" y="8074"/>
                    </a:lnTo>
                    <a:lnTo>
                      <a:pt x="7386" y="7865"/>
                    </a:lnTo>
                    <a:lnTo>
                      <a:pt x="7400" y="7414"/>
                    </a:lnTo>
                    <a:lnTo>
                      <a:pt x="7108" y="7074"/>
                    </a:lnTo>
                    <a:lnTo>
                      <a:pt x="6779" y="6955"/>
                    </a:lnTo>
                    <a:lnTo>
                      <a:pt x="6782" y="6696"/>
                    </a:lnTo>
                    <a:lnTo>
                      <a:pt x="7065" y="6633"/>
                    </a:lnTo>
                    <a:lnTo>
                      <a:pt x="7244" y="6394"/>
                    </a:lnTo>
                    <a:lnTo>
                      <a:pt x="7291" y="6792"/>
                    </a:lnTo>
                    <a:lnTo>
                      <a:pt x="7474" y="7098"/>
                    </a:lnTo>
                    <a:lnTo>
                      <a:pt x="7790" y="7186"/>
                    </a:lnTo>
                    <a:lnTo>
                      <a:pt x="7997" y="7145"/>
                    </a:lnTo>
                    <a:lnTo>
                      <a:pt x="8078" y="7556"/>
                    </a:lnTo>
                    <a:lnTo>
                      <a:pt x="8052" y="7838"/>
                    </a:lnTo>
                    <a:lnTo>
                      <a:pt x="8244" y="8086"/>
                    </a:lnTo>
                    <a:lnTo>
                      <a:pt x="8513" y="7676"/>
                    </a:lnTo>
                    <a:lnTo>
                      <a:pt x="8761" y="7861"/>
                    </a:lnTo>
                    <a:lnTo>
                      <a:pt x="8628" y="8271"/>
                    </a:lnTo>
                    <a:lnTo>
                      <a:pt x="9064" y="8306"/>
                    </a:lnTo>
                    <a:lnTo>
                      <a:pt x="9215" y="8466"/>
                    </a:lnTo>
                    <a:lnTo>
                      <a:pt x="9548" y="8695"/>
                    </a:lnTo>
                    <a:lnTo>
                      <a:pt x="9594" y="8973"/>
                    </a:lnTo>
                    <a:lnTo>
                      <a:pt x="9558" y="9314"/>
                    </a:lnTo>
                    <a:lnTo>
                      <a:pt x="9316" y="9435"/>
                    </a:lnTo>
                    <a:lnTo>
                      <a:pt x="9190" y="9672"/>
                    </a:lnTo>
                    <a:lnTo>
                      <a:pt x="9139" y="10068"/>
                    </a:lnTo>
                    <a:lnTo>
                      <a:pt x="9554" y="10254"/>
                    </a:lnTo>
                    <a:lnTo>
                      <a:pt x="9693" y="9812"/>
                    </a:lnTo>
                    <a:lnTo>
                      <a:pt x="9843" y="9407"/>
                    </a:lnTo>
                    <a:lnTo>
                      <a:pt x="10303" y="9148"/>
                    </a:lnTo>
                    <a:lnTo>
                      <a:pt x="10524" y="9448"/>
                    </a:lnTo>
                    <a:lnTo>
                      <a:pt x="10500" y="9898"/>
                    </a:lnTo>
                    <a:lnTo>
                      <a:pt x="10863" y="10188"/>
                    </a:lnTo>
                    <a:lnTo>
                      <a:pt x="11072" y="10222"/>
                    </a:lnTo>
                    <a:lnTo>
                      <a:pt x="11137" y="9808"/>
                    </a:lnTo>
                    <a:lnTo>
                      <a:pt x="11403" y="9697"/>
                    </a:lnTo>
                    <a:lnTo>
                      <a:pt x="11421" y="10123"/>
                    </a:lnTo>
                    <a:lnTo>
                      <a:pt x="11371" y="10473"/>
                    </a:lnTo>
                    <a:lnTo>
                      <a:pt x="11664" y="10470"/>
                    </a:lnTo>
                    <a:lnTo>
                      <a:pt x="11888" y="10605"/>
                    </a:lnTo>
                    <a:lnTo>
                      <a:pt x="12151" y="10831"/>
                    </a:lnTo>
                    <a:lnTo>
                      <a:pt x="12303" y="11209"/>
                    </a:lnTo>
                    <a:lnTo>
                      <a:pt x="12533" y="11474"/>
                    </a:lnTo>
                    <a:lnTo>
                      <a:pt x="12698" y="11875"/>
                    </a:lnTo>
                    <a:lnTo>
                      <a:pt x="12907" y="12212"/>
                    </a:lnTo>
                    <a:lnTo>
                      <a:pt x="12961" y="12518"/>
                    </a:lnTo>
                    <a:lnTo>
                      <a:pt x="12861" y="12829"/>
                    </a:lnTo>
                    <a:lnTo>
                      <a:pt x="12780" y="13122"/>
                    </a:lnTo>
                    <a:lnTo>
                      <a:pt x="12956" y="13513"/>
                    </a:lnTo>
                    <a:lnTo>
                      <a:pt x="13510" y="13467"/>
                    </a:lnTo>
                    <a:lnTo>
                      <a:pt x="14055" y="13388"/>
                    </a:lnTo>
                    <a:lnTo>
                      <a:pt x="14083" y="12919"/>
                    </a:lnTo>
                    <a:lnTo>
                      <a:pt x="14126" y="12685"/>
                    </a:lnTo>
                    <a:lnTo>
                      <a:pt x="14703" y="12951"/>
                    </a:lnTo>
                    <a:lnTo>
                      <a:pt x="15082" y="13048"/>
                    </a:lnTo>
                    <a:lnTo>
                      <a:pt x="15511" y="13263"/>
                    </a:lnTo>
                    <a:lnTo>
                      <a:pt x="15545" y="13574"/>
                    </a:lnTo>
                    <a:lnTo>
                      <a:pt x="15380" y="13908"/>
                    </a:lnTo>
                    <a:lnTo>
                      <a:pt x="15075" y="13945"/>
                    </a:lnTo>
                    <a:lnTo>
                      <a:pt x="14855" y="14274"/>
                    </a:lnTo>
                    <a:cubicBezTo>
                      <a:pt x="14870" y="14418"/>
                      <a:pt x="14792" y="14554"/>
                      <a:pt x="14666" y="14599"/>
                    </a:cubicBezTo>
                    <a:cubicBezTo>
                      <a:pt x="14356" y="14711"/>
                      <a:pt x="14098" y="14321"/>
                      <a:pt x="14288" y="14029"/>
                    </a:cubicBezTo>
                    <a:lnTo>
                      <a:pt x="13995" y="13778"/>
                    </a:lnTo>
                    <a:lnTo>
                      <a:pt x="12709" y="13691"/>
                    </a:lnTo>
                    <a:lnTo>
                      <a:pt x="12361" y="13948"/>
                    </a:lnTo>
                    <a:lnTo>
                      <a:pt x="12294" y="14314"/>
                    </a:lnTo>
                    <a:lnTo>
                      <a:pt x="12207" y="14765"/>
                    </a:lnTo>
                    <a:lnTo>
                      <a:pt x="11916" y="15097"/>
                    </a:lnTo>
                    <a:lnTo>
                      <a:pt x="12163" y="15385"/>
                    </a:lnTo>
                    <a:lnTo>
                      <a:pt x="12475" y="15607"/>
                    </a:lnTo>
                    <a:lnTo>
                      <a:pt x="12813" y="15970"/>
                    </a:lnTo>
                    <a:lnTo>
                      <a:pt x="12888" y="16278"/>
                    </a:lnTo>
                    <a:lnTo>
                      <a:pt x="12555" y="16324"/>
                    </a:lnTo>
                    <a:lnTo>
                      <a:pt x="12302" y="16599"/>
                    </a:lnTo>
                    <a:lnTo>
                      <a:pt x="12068" y="16872"/>
                    </a:lnTo>
                    <a:lnTo>
                      <a:pt x="11800" y="17022"/>
                    </a:lnTo>
                    <a:lnTo>
                      <a:pt x="11449" y="17232"/>
                    </a:lnTo>
                    <a:lnTo>
                      <a:pt x="11821" y="17469"/>
                    </a:lnTo>
                    <a:lnTo>
                      <a:pt x="11943" y="17786"/>
                    </a:lnTo>
                    <a:lnTo>
                      <a:pt x="11844" y="18132"/>
                    </a:lnTo>
                    <a:lnTo>
                      <a:pt x="11569" y="18018"/>
                    </a:lnTo>
                    <a:lnTo>
                      <a:pt x="11512" y="17664"/>
                    </a:lnTo>
                    <a:lnTo>
                      <a:pt x="11142" y="17296"/>
                    </a:lnTo>
                    <a:lnTo>
                      <a:pt x="10848" y="17142"/>
                    </a:lnTo>
                    <a:lnTo>
                      <a:pt x="10436" y="17083"/>
                    </a:lnTo>
                    <a:lnTo>
                      <a:pt x="10035" y="17036"/>
                    </a:lnTo>
                    <a:lnTo>
                      <a:pt x="9821" y="17355"/>
                    </a:lnTo>
                    <a:lnTo>
                      <a:pt x="10043" y="17652"/>
                    </a:lnTo>
                    <a:lnTo>
                      <a:pt x="9957" y="17928"/>
                    </a:lnTo>
                    <a:lnTo>
                      <a:pt x="9633" y="18153"/>
                    </a:lnTo>
                    <a:lnTo>
                      <a:pt x="9586" y="18566"/>
                    </a:lnTo>
                    <a:lnTo>
                      <a:pt x="9599" y="19041"/>
                    </a:lnTo>
                    <a:lnTo>
                      <a:pt x="9852" y="19374"/>
                    </a:lnTo>
                    <a:lnTo>
                      <a:pt x="10139" y="19479"/>
                    </a:lnTo>
                    <a:lnTo>
                      <a:pt x="10460" y="19567"/>
                    </a:lnTo>
                    <a:lnTo>
                      <a:pt x="10812" y="19624"/>
                    </a:lnTo>
                    <a:lnTo>
                      <a:pt x="11176" y="19495"/>
                    </a:lnTo>
                    <a:lnTo>
                      <a:pt x="11395" y="19200"/>
                    </a:lnTo>
                    <a:lnTo>
                      <a:pt x="11643" y="19027"/>
                    </a:lnTo>
                    <a:lnTo>
                      <a:pt x="11661" y="18697"/>
                    </a:lnTo>
                    <a:lnTo>
                      <a:pt x="11868" y="18854"/>
                    </a:lnTo>
                    <a:lnTo>
                      <a:pt x="12231" y="18784"/>
                    </a:lnTo>
                    <a:lnTo>
                      <a:pt x="12500" y="18911"/>
                    </a:lnTo>
                    <a:lnTo>
                      <a:pt x="12676" y="18539"/>
                    </a:lnTo>
                    <a:lnTo>
                      <a:pt x="12390" y="18392"/>
                    </a:lnTo>
                    <a:lnTo>
                      <a:pt x="12325" y="18156"/>
                    </a:lnTo>
                    <a:lnTo>
                      <a:pt x="12528" y="17943"/>
                    </a:lnTo>
                    <a:lnTo>
                      <a:pt x="12668" y="18206"/>
                    </a:lnTo>
                    <a:lnTo>
                      <a:pt x="13007" y="18324"/>
                    </a:lnTo>
                    <a:lnTo>
                      <a:pt x="13026" y="18713"/>
                    </a:lnTo>
                    <a:lnTo>
                      <a:pt x="13345" y="18620"/>
                    </a:lnTo>
                    <a:lnTo>
                      <a:pt x="13324" y="18188"/>
                    </a:lnTo>
                    <a:lnTo>
                      <a:pt x="13598" y="18162"/>
                    </a:lnTo>
                    <a:lnTo>
                      <a:pt x="13720" y="18644"/>
                    </a:lnTo>
                    <a:lnTo>
                      <a:pt x="13866" y="18842"/>
                    </a:lnTo>
                    <a:lnTo>
                      <a:pt x="14251" y="19040"/>
                    </a:lnTo>
                    <a:lnTo>
                      <a:pt x="14419" y="19338"/>
                    </a:lnTo>
                    <a:lnTo>
                      <a:pt x="14692" y="19345"/>
                    </a:lnTo>
                    <a:lnTo>
                      <a:pt x="15043" y="19437"/>
                    </a:lnTo>
                    <a:lnTo>
                      <a:pt x="15401" y="19404"/>
                    </a:lnTo>
                    <a:lnTo>
                      <a:pt x="15717" y="19572"/>
                    </a:lnTo>
                    <a:lnTo>
                      <a:pt x="15607" y="19839"/>
                    </a:lnTo>
                    <a:lnTo>
                      <a:pt x="15288" y="20103"/>
                    </a:lnTo>
                    <a:lnTo>
                      <a:pt x="15400" y="20457"/>
                    </a:lnTo>
                    <a:lnTo>
                      <a:pt x="15807" y="20693"/>
                    </a:lnTo>
                    <a:lnTo>
                      <a:pt x="16121" y="20787"/>
                    </a:lnTo>
                    <a:lnTo>
                      <a:pt x="16405" y="20711"/>
                    </a:lnTo>
                    <a:lnTo>
                      <a:pt x="16717" y="20883"/>
                    </a:lnTo>
                    <a:lnTo>
                      <a:pt x="17177" y="20985"/>
                    </a:lnTo>
                    <a:lnTo>
                      <a:pt x="17541" y="20956"/>
                    </a:lnTo>
                    <a:lnTo>
                      <a:pt x="17811" y="21087"/>
                    </a:lnTo>
                    <a:lnTo>
                      <a:pt x="18120" y="21372"/>
                    </a:lnTo>
                    <a:lnTo>
                      <a:pt x="18579" y="21522"/>
                    </a:lnTo>
                    <a:lnTo>
                      <a:pt x="19023" y="21598"/>
                    </a:lnTo>
                    <a:lnTo>
                      <a:pt x="19499" y="21451"/>
                    </a:lnTo>
                    <a:lnTo>
                      <a:pt x="20121" y="21600"/>
                    </a:lnTo>
                    <a:lnTo>
                      <a:pt x="20704" y="21590"/>
                    </a:lnTo>
                    <a:lnTo>
                      <a:pt x="21137" y="21524"/>
                    </a:lnTo>
                    <a:lnTo>
                      <a:pt x="21182" y="21247"/>
                    </a:lnTo>
                    <a:lnTo>
                      <a:pt x="20914" y="21042"/>
                    </a:lnTo>
                    <a:lnTo>
                      <a:pt x="21071" y="20837"/>
                    </a:lnTo>
                    <a:lnTo>
                      <a:pt x="20954" y="20611"/>
                    </a:lnTo>
                    <a:lnTo>
                      <a:pt x="20569" y="20708"/>
                    </a:lnTo>
                    <a:lnTo>
                      <a:pt x="20355" y="20513"/>
                    </a:lnTo>
                    <a:lnTo>
                      <a:pt x="20116" y="20273"/>
                    </a:lnTo>
                    <a:lnTo>
                      <a:pt x="19805" y="20190"/>
                    </a:lnTo>
                    <a:lnTo>
                      <a:pt x="19488" y="19766"/>
                    </a:lnTo>
                    <a:lnTo>
                      <a:pt x="19081" y="19626"/>
                    </a:lnTo>
                    <a:lnTo>
                      <a:pt x="18713" y="19554"/>
                    </a:lnTo>
                    <a:lnTo>
                      <a:pt x="18316" y="19306"/>
                    </a:lnTo>
                    <a:cubicBezTo>
                      <a:pt x="18191" y="19268"/>
                      <a:pt x="18074" y="19204"/>
                      <a:pt x="17972" y="19117"/>
                    </a:cubicBezTo>
                    <a:cubicBezTo>
                      <a:pt x="17852" y="19016"/>
                      <a:pt x="17755" y="18885"/>
                      <a:pt x="17687" y="18735"/>
                    </a:cubicBezTo>
                    <a:lnTo>
                      <a:pt x="17913" y="18547"/>
                    </a:lnTo>
                    <a:lnTo>
                      <a:pt x="18256" y="18753"/>
                    </a:lnTo>
                    <a:lnTo>
                      <a:pt x="18719" y="18933"/>
                    </a:lnTo>
                    <a:lnTo>
                      <a:pt x="19007" y="18806"/>
                    </a:lnTo>
                    <a:lnTo>
                      <a:pt x="19230" y="19124"/>
                    </a:lnTo>
                    <a:lnTo>
                      <a:pt x="19537" y="19131"/>
                    </a:lnTo>
                    <a:lnTo>
                      <a:pt x="19825" y="18998"/>
                    </a:lnTo>
                    <a:lnTo>
                      <a:pt x="19976" y="19346"/>
                    </a:lnTo>
                    <a:lnTo>
                      <a:pt x="20385" y="19349"/>
                    </a:lnTo>
                    <a:lnTo>
                      <a:pt x="20559" y="19229"/>
                    </a:lnTo>
                    <a:lnTo>
                      <a:pt x="20807" y="19235"/>
                    </a:lnTo>
                    <a:lnTo>
                      <a:pt x="21133" y="19519"/>
                    </a:lnTo>
                    <a:lnTo>
                      <a:pt x="21213" y="19827"/>
                    </a:lnTo>
                    <a:lnTo>
                      <a:pt x="21481" y="19620"/>
                    </a:lnTo>
                    <a:lnTo>
                      <a:pt x="21296" y="19266"/>
                    </a:lnTo>
                    <a:lnTo>
                      <a:pt x="21253" y="19027"/>
                    </a:lnTo>
                    <a:lnTo>
                      <a:pt x="21476" y="19036"/>
                    </a:lnTo>
                    <a:lnTo>
                      <a:pt x="21600" y="18854"/>
                    </a:lnTo>
                    <a:lnTo>
                      <a:pt x="21326" y="18504"/>
                    </a:lnTo>
                    <a:lnTo>
                      <a:pt x="21067" y="18330"/>
                    </a:lnTo>
                    <a:lnTo>
                      <a:pt x="20920" y="18037"/>
                    </a:lnTo>
                    <a:lnTo>
                      <a:pt x="20700" y="17670"/>
                    </a:lnTo>
                    <a:lnTo>
                      <a:pt x="21064" y="17843"/>
                    </a:lnTo>
                    <a:lnTo>
                      <a:pt x="21224" y="18093"/>
                    </a:lnTo>
                    <a:lnTo>
                      <a:pt x="21364" y="17586"/>
                    </a:lnTo>
                    <a:lnTo>
                      <a:pt x="21175" y="17353"/>
                    </a:lnTo>
                    <a:lnTo>
                      <a:pt x="20774" y="17130"/>
                    </a:lnTo>
                    <a:lnTo>
                      <a:pt x="20969" y="16818"/>
                    </a:lnTo>
                    <a:lnTo>
                      <a:pt x="20630" y="16709"/>
                    </a:lnTo>
                    <a:lnTo>
                      <a:pt x="20298" y="16688"/>
                    </a:lnTo>
                    <a:lnTo>
                      <a:pt x="20004" y="16433"/>
                    </a:lnTo>
                    <a:lnTo>
                      <a:pt x="20156" y="16080"/>
                    </a:lnTo>
                    <a:lnTo>
                      <a:pt x="19854" y="15942"/>
                    </a:lnTo>
                    <a:lnTo>
                      <a:pt x="19553" y="15915"/>
                    </a:lnTo>
                    <a:lnTo>
                      <a:pt x="19442" y="15592"/>
                    </a:lnTo>
                    <a:lnTo>
                      <a:pt x="19187" y="15539"/>
                    </a:lnTo>
                    <a:lnTo>
                      <a:pt x="19058" y="15719"/>
                    </a:lnTo>
                    <a:lnTo>
                      <a:pt x="18872" y="15485"/>
                    </a:lnTo>
                    <a:lnTo>
                      <a:pt x="18569" y="15477"/>
                    </a:lnTo>
                    <a:lnTo>
                      <a:pt x="18313" y="15627"/>
                    </a:lnTo>
                    <a:lnTo>
                      <a:pt x="18071" y="15198"/>
                    </a:lnTo>
                    <a:lnTo>
                      <a:pt x="17864" y="14777"/>
                    </a:lnTo>
                    <a:lnTo>
                      <a:pt x="17700" y="14453"/>
                    </a:lnTo>
                    <a:lnTo>
                      <a:pt x="17419" y="14411"/>
                    </a:lnTo>
                    <a:lnTo>
                      <a:pt x="17120" y="14667"/>
                    </a:lnTo>
                    <a:lnTo>
                      <a:pt x="17003" y="14287"/>
                    </a:lnTo>
                    <a:lnTo>
                      <a:pt x="16807" y="14053"/>
                    </a:lnTo>
                    <a:lnTo>
                      <a:pt x="16614" y="13732"/>
                    </a:lnTo>
                    <a:lnTo>
                      <a:pt x="16210" y="13598"/>
                    </a:lnTo>
                    <a:lnTo>
                      <a:pt x="16403" y="13350"/>
                    </a:lnTo>
                    <a:lnTo>
                      <a:pt x="17084" y="13835"/>
                    </a:lnTo>
                    <a:lnTo>
                      <a:pt x="17249" y="13695"/>
                    </a:lnTo>
                    <a:lnTo>
                      <a:pt x="17180" y="13323"/>
                    </a:lnTo>
                    <a:lnTo>
                      <a:pt x="16824" y="13110"/>
                    </a:lnTo>
                    <a:lnTo>
                      <a:pt x="16690" y="12837"/>
                    </a:lnTo>
                    <a:lnTo>
                      <a:pt x="17092" y="12908"/>
                    </a:lnTo>
                    <a:lnTo>
                      <a:pt x="17364" y="12789"/>
                    </a:lnTo>
                    <a:lnTo>
                      <a:pt x="17088" y="12548"/>
                    </a:lnTo>
                    <a:lnTo>
                      <a:pt x="17217" y="12317"/>
                    </a:lnTo>
                    <a:lnTo>
                      <a:pt x="17522" y="12544"/>
                    </a:lnTo>
                    <a:lnTo>
                      <a:pt x="17663" y="12900"/>
                    </a:lnTo>
                    <a:lnTo>
                      <a:pt x="18050" y="13081"/>
                    </a:lnTo>
                    <a:lnTo>
                      <a:pt x="18215" y="12915"/>
                    </a:lnTo>
                    <a:lnTo>
                      <a:pt x="18262" y="12462"/>
                    </a:lnTo>
                    <a:lnTo>
                      <a:pt x="18508" y="12470"/>
                    </a:lnTo>
                    <a:lnTo>
                      <a:pt x="18416" y="12837"/>
                    </a:lnTo>
                    <a:lnTo>
                      <a:pt x="18275" y="13271"/>
                    </a:lnTo>
                    <a:lnTo>
                      <a:pt x="18608" y="13281"/>
                    </a:lnTo>
                    <a:cubicBezTo>
                      <a:pt x="18645" y="13226"/>
                      <a:pt x="18682" y="13171"/>
                      <a:pt x="18719" y="13117"/>
                    </a:cubicBezTo>
                    <a:cubicBezTo>
                      <a:pt x="18755" y="13062"/>
                      <a:pt x="18792" y="13007"/>
                      <a:pt x="18829" y="12953"/>
                    </a:cubicBezTo>
                    <a:lnTo>
                      <a:pt x="19027" y="12676"/>
                    </a:lnTo>
                    <a:lnTo>
                      <a:pt x="19188" y="12216"/>
                    </a:lnTo>
                    <a:lnTo>
                      <a:pt x="19304" y="12575"/>
                    </a:lnTo>
                    <a:lnTo>
                      <a:pt x="19124" y="12942"/>
                    </a:lnTo>
                    <a:lnTo>
                      <a:pt x="18880" y="13372"/>
                    </a:lnTo>
                    <a:lnTo>
                      <a:pt x="18974" y="13629"/>
                    </a:lnTo>
                    <a:lnTo>
                      <a:pt x="19274" y="13550"/>
                    </a:lnTo>
                    <a:lnTo>
                      <a:pt x="19314" y="13842"/>
                    </a:lnTo>
                    <a:lnTo>
                      <a:pt x="19378" y="14201"/>
                    </a:lnTo>
                    <a:lnTo>
                      <a:pt x="19687" y="14146"/>
                    </a:lnTo>
                    <a:lnTo>
                      <a:pt x="19813" y="13988"/>
                    </a:lnTo>
                    <a:lnTo>
                      <a:pt x="19935" y="14341"/>
                    </a:lnTo>
                    <a:lnTo>
                      <a:pt x="20193" y="14404"/>
                    </a:lnTo>
                    <a:lnTo>
                      <a:pt x="20616" y="14255"/>
                    </a:lnTo>
                    <a:lnTo>
                      <a:pt x="20857" y="14377"/>
                    </a:lnTo>
                    <a:lnTo>
                      <a:pt x="20968" y="13985"/>
                    </a:lnTo>
                    <a:lnTo>
                      <a:pt x="20759" y="13673"/>
                    </a:lnTo>
                    <a:lnTo>
                      <a:pt x="20689" y="13327"/>
                    </a:lnTo>
                    <a:lnTo>
                      <a:pt x="20391" y="13219"/>
                    </a:lnTo>
                    <a:lnTo>
                      <a:pt x="20364" y="12852"/>
                    </a:lnTo>
                    <a:lnTo>
                      <a:pt x="20655" y="12990"/>
                    </a:lnTo>
                    <a:lnTo>
                      <a:pt x="20897" y="12742"/>
                    </a:lnTo>
                    <a:lnTo>
                      <a:pt x="21015" y="12400"/>
                    </a:lnTo>
                    <a:lnTo>
                      <a:pt x="20700" y="12182"/>
                    </a:lnTo>
                    <a:lnTo>
                      <a:pt x="20785" y="11981"/>
                    </a:lnTo>
                    <a:lnTo>
                      <a:pt x="21083" y="12007"/>
                    </a:lnTo>
                    <a:lnTo>
                      <a:pt x="21125" y="11715"/>
                    </a:lnTo>
                    <a:lnTo>
                      <a:pt x="20863" y="11648"/>
                    </a:lnTo>
                    <a:lnTo>
                      <a:pt x="20547" y="11548"/>
                    </a:lnTo>
                    <a:lnTo>
                      <a:pt x="20603" y="11133"/>
                    </a:lnTo>
                    <a:lnTo>
                      <a:pt x="21039" y="11293"/>
                    </a:lnTo>
                    <a:lnTo>
                      <a:pt x="21128" y="10958"/>
                    </a:lnTo>
                    <a:lnTo>
                      <a:pt x="20945" y="10676"/>
                    </a:lnTo>
                    <a:lnTo>
                      <a:pt x="21118" y="10388"/>
                    </a:lnTo>
                    <a:lnTo>
                      <a:pt x="20959" y="10096"/>
                    </a:lnTo>
                    <a:lnTo>
                      <a:pt x="20458" y="10011"/>
                    </a:lnTo>
                    <a:lnTo>
                      <a:pt x="20157" y="9953"/>
                    </a:lnTo>
                    <a:lnTo>
                      <a:pt x="20235" y="10333"/>
                    </a:lnTo>
                    <a:lnTo>
                      <a:pt x="20029" y="10421"/>
                    </a:lnTo>
                    <a:lnTo>
                      <a:pt x="19718" y="10373"/>
                    </a:lnTo>
                    <a:lnTo>
                      <a:pt x="19591" y="10607"/>
                    </a:lnTo>
                    <a:lnTo>
                      <a:pt x="19454" y="10823"/>
                    </a:lnTo>
                    <a:lnTo>
                      <a:pt x="19375" y="10432"/>
                    </a:lnTo>
                    <a:lnTo>
                      <a:pt x="19508" y="10111"/>
                    </a:lnTo>
                    <a:lnTo>
                      <a:pt x="19455" y="9662"/>
                    </a:lnTo>
                    <a:lnTo>
                      <a:pt x="19251" y="9979"/>
                    </a:lnTo>
                    <a:lnTo>
                      <a:pt x="19159" y="10238"/>
                    </a:lnTo>
                    <a:lnTo>
                      <a:pt x="18848" y="10202"/>
                    </a:lnTo>
                    <a:lnTo>
                      <a:pt x="18660" y="10462"/>
                    </a:lnTo>
                    <a:lnTo>
                      <a:pt x="18501" y="10685"/>
                    </a:lnTo>
                    <a:lnTo>
                      <a:pt x="18355" y="10315"/>
                    </a:lnTo>
                    <a:lnTo>
                      <a:pt x="18533" y="10009"/>
                    </a:lnTo>
                    <a:lnTo>
                      <a:pt x="18657" y="9760"/>
                    </a:lnTo>
                    <a:lnTo>
                      <a:pt x="18435" y="9594"/>
                    </a:lnTo>
                    <a:lnTo>
                      <a:pt x="18352" y="9378"/>
                    </a:lnTo>
                    <a:lnTo>
                      <a:pt x="18115" y="9314"/>
                    </a:lnTo>
                    <a:lnTo>
                      <a:pt x="17984" y="9109"/>
                    </a:lnTo>
                    <a:lnTo>
                      <a:pt x="17882" y="9365"/>
                    </a:lnTo>
                    <a:lnTo>
                      <a:pt x="17671" y="9501"/>
                    </a:lnTo>
                    <a:lnTo>
                      <a:pt x="17644" y="9131"/>
                    </a:lnTo>
                    <a:lnTo>
                      <a:pt x="17525" y="8897"/>
                    </a:lnTo>
                    <a:lnTo>
                      <a:pt x="17304" y="9149"/>
                    </a:lnTo>
                    <a:lnTo>
                      <a:pt x="17460" y="9506"/>
                    </a:lnTo>
                    <a:lnTo>
                      <a:pt x="17368" y="9761"/>
                    </a:lnTo>
                    <a:lnTo>
                      <a:pt x="17142" y="9671"/>
                    </a:lnTo>
                    <a:lnTo>
                      <a:pt x="17119" y="9332"/>
                    </a:lnTo>
                    <a:lnTo>
                      <a:pt x="16888" y="9133"/>
                    </a:lnTo>
                    <a:lnTo>
                      <a:pt x="16799" y="9608"/>
                    </a:lnTo>
                    <a:lnTo>
                      <a:pt x="16587" y="9619"/>
                    </a:lnTo>
                    <a:lnTo>
                      <a:pt x="16608" y="9252"/>
                    </a:lnTo>
                    <a:lnTo>
                      <a:pt x="16238" y="9303"/>
                    </a:lnTo>
                    <a:lnTo>
                      <a:pt x="16151" y="8946"/>
                    </a:lnTo>
                    <a:lnTo>
                      <a:pt x="15836" y="9010"/>
                    </a:lnTo>
                    <a:lnTo>
                      <a:pt x="15751" y="8806"/>
                    </a:lnTo>
                    <a:lnTo>
                      <a:pt x="15980" y="8613"/>
                    </a:lnTo>
                    <a:lnTo>
                      <a:pt x="15828" y="8495"/>
                    </a:lnTo>
                    <a:lnTo>
                      <a:pt x="15358" y="8644"/>
                    </a:lnTo>
                    <a:lnTo>
                      <a:pt x="15074" y="8689"/>
                    </a:lnTo>
                    <a:lnTo>
                      <a:pt x="14801" y="8771"/>
                    </a:lnTo>
                    <a:lnTo>
                      <a:pt x="14792" y="8495"/>
                    </a:lnTo>
                    <a:lnTo>
                      <a:pt x="14553" y="8445"/>
                    </a:lnTo>
                    <a:lnTo>
                      <a:pt x="14405" y="8283"/>
                    </a:lnTo>
                    <a:lnTo>
                      <a:pt x="14849" y="8096"/>
                    </a:lnTo>
                    <a:lnTo>
                      <a:pt x="15068" y="7945"/>
                    </a:lnTo>
                    <a:lnTo>
                      <a:pt x="14979" y="7590"/>
                    </a:lnTo>
                    <a:lnTo>
                      <a:pt x="14665" y="7547"/>
                    </a:lnTo>
                    <a:lnTo>
                      <a:pt x="14493" y="7775"/>
                    </a:lnTo>
                    <a:lnTo>
                      <a:pt x="14283" y="7936"/>
                    </a:lnTo>
                    <a:lnTo>
                      <a:pt x="14267" y="7589"/>
                    </a:lnTo>
                    <a:lnTo>
                      <a:pt x="14369" y="7362"/>
                    </a:lnTo>
                    <a:lnTo>
                      <a:pt x="14115" y="7272"/>
                    </a:lnTo>
                    <a:lnTo>
                      <a:pt x="14487" y="7056"/>
                    </a:lnTo>
                    <a:lnTo>
                      <a:pt x="14883" y="7202"/>
                    </a:lnTo>
                    <a:lnTo>
                      <a:pt x="15205" y="7216"/>
                    </a:lnTo>
                    <a:lnTo>
                      <a:pt x="15563" y="6939"/>
                    </a:lnTo>
                    <a:lnTo>
                      <a:pt x="15201" y="6653"/>
                    </a:lnTo>
                    <a:lnTo>
                      <a:pt x="14778" y="6844"/>
                    </a:lnTo>
                    <a:lnTo>
                      <a:pt x="14539" y="6776"/>
                    </a:lnTo>
                    <a:lnTo>
                      <a:pt x="14315" y="6690"/>
                    </a:lnTo>
                    <a:lnTo>
                      <a:pt x="14120" y="6754"/>
                    </a:lnTo>
                    <a:lnTo>
                      <a:pt x="13857" y="7024"/>
                    </a:lnTo>
                    <a:lnTo>
                      <a:pt x="13567" y="7133"/>
                    </a:lnTo>
                    <a:lnTo>
                      <a:pt x="13579" y="6780"/>
                    </a:lnTo>
                    <a:lnTo>
                      <a:pt x="14026" y="6544"/>
                    </a:lnTo>
                    <a:lnTo>
                      <a:pt x="14528" y="6200"/>
                    </a:lnTo>
                    <a:lnTo>
                      <a:pt x="14727" y="6047"/>
                    </a:lnTo>
                    <a:lnTo>
                      <a:pt x="15143" y="5988"/>
                    </a:lnTo>
                    <a:lnTo>
                      <a:pt x="14720" y="5605"/>
                    </a:lnTo>
                    <a:lnTo>
                      <a:pt x="14525" y="5231"/>
                    </a:lnTo>
                    <a:lnTo>
                      <a:pt x="14082" y="5117"/>
                    </a:lnTo>
                    <a:lnTo>
                      <a:pt x="13934" y="5375"/>
                    </a:lnTo>
                    <a:lnTo>
                      <a:pt x="14026" y="5674"/>
                    </a:lnTo>
                    <a:lnTo>
                      <a:pt x="13826" y="5993"/>
                    </a:lnTo>
                    <a:lnTo>
                      <a:pt x="13688" y="6296"/>
                    </a:lnTo>
                    <a:lnTo>
                      <a:pt x="13388" y="6645"/>
                    </a:lnTo>
                    <a:lnTo>
                      <a:pt x="13199" y="6479"/>
                    </a:lnTo>
                    <a:lnTo>
                      <a:pt x="13439" y="6146"/>
                    </a:lnTo>
                    <a:lnTo>
                      <a:pt x="13613" y="5870"/>
                    </a:lnTo>
                    <a:lnTo>
                      <a:pt x="13627" y="5516"/>
                    </a:lnTo>
                    <a:lnTo>
                      <a:pt x="13379" y="5678"/>
                    </a:lnTo>
                    <a:lnTo>
                      <a:pt x="13246" y="6003"/>
                    </a:lnTo>
                    <a:lnTo>
                      <a:pt x="12876" y="6513"/>
                    </a:lnTo>
                    <a:lnTo>
                      <a:pt x="12786" y="5984"/>
                    </a:lnTo>
                    <a:lnTo>
                      <a:pt x="13207" y="5609"/>
                    </a:lnTo>
                    <a:lnTo>
                      <a:pt x="13492" y="5175"/>
                    </a:lnTo>
                    <a:lnTo>
                      <a:pt x="13769" y="4900"/>
                    </a:lnTo>
                    <a:lnTo>
                      <a:pt x="13657" y="4666"/>
                    </a:lnTo>
                    <a:lnTo>
                      <a:pt x="13273" y="4454"/>
                    </a:lnTo>
                    <a:lnTo>
                      <a:pt x="12964" y="4475"/>
                    </a:lnTo>
                    <a:lnTo>
                      <a:pt x="12785" y="4751"/>
                    </a:lnTo>
                    <a:lnTo>
                      <a:pt x="12545" y="5020"/>
                    </a:lnTo>
                    <a:lnTo>
                      <a:pt x="12621" y="4541"/>
                    </a:lnTo>
                    <a:lnTo>
                      <a:pt x="12539" y="4363"/>
                    </a:lnTo>
                    <a:lnTo>
                      <a:pt x="12319" y="4614"/>
                    </a:lnTo>
                    <a:lnTo>
                      <a:pt x="12161" y="5035"/>
                    </a:lnTo>
                    <a:lnTo>
                      <a:pt x="12101" y="5570"/>
                    </a:lnTo>
                    <a:lnTo>
                      <a:pt x="12137" y="6011"/>
                    </a:lnTo>
                    <a:lnTo>
                      <a:pt x="12119" y="6339"/>
                    </a:lnTo>
                    <a:lnTo>
                      <a:pt x="11846" y="5877"/>
                    </a:lnTo>
                    <a:lnTo>
                      <a:pt x="11667" y="5769"/>
                    </a:lnTo>
                    <a:lnTo>
                      <a:pt x="11724" y="5302"/>
                    </a:lnTo>
                    <a:lnTo>
                      <a:pt x="11933" y="4969"/>
                    </a:lnTo>
                    <a:lnTo>
                      <a:pt x="11988" y="4535"/>
                    </a:lnTo>
                    <a:lnTo>
                      <a:pt x="11931" y="4181"/>
                    </a:lnTo>
                    <a:lnTo>
                      <a:pt x="11726" y="4420"/>
                    </a:lnTo>
                    <a:lnTo>
                      <a:pt x="11589" y="4750"/>
                    </a:lnTo>
                    <a:lnTo>
                      <a:pt x="11371" y="5065"/>
                    </a:lnTo>
                    <a:lnTo>
                      <a:pt x="11225" y="5379"/>
                    </a:lnTo>
                    <a:lnTo>
                      <a:pt x="10986" y="5079"/>
                    </a:lnTo>
                    <a:lnTo>
                      <a:pt x="10949" y="4836"/>
                    </a:lnTo>
                    <a:lnTo>
                      <a:pt x="11254" y="4515"/>
                    </a:lnTo>
                    <a:lnTo>
                      <a:pt x="11448" y="4207"/>
                    </a:lnTo>
                    <a:lnTo>
                      <a:pt x="11575" y="3853"/>
                    </a:lnTo>
                    <a:lnTo>
                      <a:pt x="11219" y="3520"/>
                    </a:lnTo>
                    <a:lnTo>
                      <a:pt x="10807" y="3391"/>
                    </a:lnTo>
                    <a:lnTo>
                      <a:pt x="10517" y="3432"/>
                    </a:lnTo>
                    <a:lnTo>
                      <a:pt x="10451" y="3830"/>
                    </a:lnTo>
                    <a:lnTo>
                      <a:pt x="10573" y="4190"/>
                    </a:lnTo>
                    <a:lnTo>
                      <a:pt x="10562" y="4545"/>
                    </a:lnTo>
                    <a:lnTo>
                      <a:pt x="10320" y="4161"/>
                    </a:lnTo>
                    <a:lnTo>
                      <a:pt x="10253" y="4652"/>
                    </a:lnTo>
                    <a:lnTo>
                      <a:pt x="10032" y="4707"/>
                    </a:lnTo>
                    <a:lnTo>
                      <a:pt x="10037" y="4263"/>
                    </a:lnTo>
                    <a:lnTo>
                      <a:pt x="10003" y="3867"/>
                    </a:lnTo>
                    <a:lnTo>
                      <a:pt x="9756" y="3934"/>
                    </a:lnTo>
                    <a:lnTo>
                      <a:pt x="9670" y="4257"/>
                    </a:lnTo>
                    <a:lnTo>
                      <a:pt x="9560" y="3853"/>
                    </a:lnTo>
                    <a:lnTo>
                      <a:pt x="9835" y="3578"/>
                    </a:lnTo>
                    <a:lnTo>
                      <a:pt x="9896" y="3245"/>
                    </a:lnTo>
                    <a:lnTo>
                      <a:pt x="9623" y="3315"/>
                    </a:lnTo>
                    <a:lnTo>
                      <a:pt x="9390" y="3642"/>
                    </a:lnTo>
                    <a:lnTo>
                      <a:pt x="9297" y="3970"/>
                    </a:lnTo>
                    <a:lnTo>
                      <a:pt x="9324" y="4382"/>
                    </a:lnTo>
                    <a:lnTo>
                      <a:pt x="9116" y="4144"/>
                    </a:lnTo>
                    <a:lnTo>
                      <a:pt x="9096" y="3670"/>
                    </a:lnTo>
                    <a:lnTo>
                      <a:pt x="9058" y="3455"/>
                    </a:lnTo>
                    <a:lnTo>
                      <a:pt x="9398" y="3162"/>
                    </a:lnTo>
                    <a:lnTo>
                      <a:pt x="9446" y="2799"/>
                    </a:lnTo>
                    <a:lnTo>
                      <a:pt x="9111" y="2658"/>
                    </a:lnTo>
                    <a:lnTo>
                      <a:pt x="8808" y="3002"/>
                    </a:lnTo>
                    <a:lnTo>
                      <a:pt x="8693" y="3394"/>
                    </a:lnTo>
                    <a:lnTo>
                      <a:pt x="8528" y="3528"/>
                    </a:lnTo>
                    <a:lnTo>
                      <a:pt x="8435" y="3182"/>
                    </a:lnTo>
                    <a:lnTo>
                      <a:pt x="8346" y="2923"/>
                    </a:lnTo>
                    <a:lnTo>
                      <a:pt x="8432" y="2614"/>
                    </a:lnTo>
                    <a:lnTo>
                      <a:pt x="8791" y="2548"/>
                    </a:lnTo>
                    <a:lnTo>
                      <a:pt x="8709" y="2146"/>
                    </a:lnTo>
                    <a:lnTo>
                      <a:pt x="8391" y="1925"/>
                    </a:lnTo>
                    <a:lnTo>
                      <a:pt x="8177" y="1837"/>
                    </a:lnTo>
                    <a:lnTo>
                      <a:pt x="7851" y="1899"/>
                    </a:lnTo>
                    <a:lnTo>
                      <a:pt x="7560" y="1766"/>
                    </a:lnTo>
                    <a:lnTo>
                      <a:pt x="7142" y="1904"/>
                    </a:lnTo>
                    <a:lnTo>
                      <a:pt x="6779" y="2170"/>
                    </a:lnTo>
                    <a:lnTo>
                      <a:pt x="6836" y="2468"/>
                    </a:lnTo>
                    <a:lnTo>
                      <a:pt x="7278" y="2624"/>
                    </a:lnTo>
                    <a:lnTo>
                      <a:pt x="7641" y="2788"/>
                    </a:lnTo>
                    <a:lnTo>
                      <a:pt x="7587" y="3027"/>
                    </a:lnTo>
                    <a:lnTo>
                      <a:pt x="7388" y="3078"/>
                    </a:lnTo>
                    <a:lnTo>
                      <a:pt x="7112" y="2837"/>
                    </a:lnTo>
                    <a:lnTo>
                      <a:pt x="6835" y="2745"/>
                    </a:lnTo>
                    <a:lnTo>
                      <a:pt x="6681" y="2922"/>
                    </a:lnTo>
                    <a:lnTo>
                      <a:pt x="6945" y="3113"/>
                    </a:lnTo>
                    <a:lnTo>
                      <a:pt x="7325" y="3356"/>
                    </a:lnTo>
                    <a:lnTo>
                      <a:pt x="7537" y="3690"/>
                    </a:lnTo>
                    <a:lnTo>
                      <a:pt x="7336" y="3862"/>
                    </a:lnTo>
                    <a:lnTo>
                      <a:pt x="7106" y="3640"/>
                    </a:lnTo>
                    <a:lnTo>
                      <a:pt x="6789" y="3283"/>
                    </a:lnTo>
                    <a:lnTo>
                      <a:pt x="6565" y="3550"/>
                    </a:lnTo>
                    <a:lnTo>
                      <a:pt x="6401" y="3252"/>
                    </a:lnTo>
                    <a:lnTo>
                      <a:pt x="6382" y="2853"/>
                    </a:lnTo>
                    <a:lnTo>
                      <a:pt x="6082" y="3003"/>
                    </a:lnTo>
                    <a:lnTo>
                      <a:pt x="5967" y="3290"/>
                    </a:lnTo>
                    <a:lnTo>
                      <a:pt x="5721" y="3208"/>
                    </a:lnTo>
                    <a:lnTo>
                      <a:pt x="5577" y="3613"/>
                    </a:lnTo>
                    <a:lnTo>
                      <a:pt x="5334" y="3375"/>
                    </a:lnTo>
                    <a:lnTo>
                      <a:pt x="5490" y="3024"/>
                    </a:lnTo>
                    <a:lnTo>
                      <a:pt x="5449" y="2683"/>
                    </a:lnTo>
                    <a:lnTo>
                      <a:pt x="5288" y="2506"/>
                    </a:lnTo>
                    <a:lnTo>
                      <a:pt x="5572" y="2179"/>
                    </a:lnTo>
                    <a:lnTo>
                      <a:pt x="5586" y="1927"/>
                    </a:lnTo>
                    <a:lnTo>
                      <a:pt x="5368" y="1759"/>
                    </a:lnTo>
                    <a:lnTo>
                      <a:pt x="5320" y="1431"/>
                    </a:lnTo>
                    <a:lnTo>
                      <a:pt x="4994" y="1103"/>
                    </a:lnTo>
                    <a:lnTo>
                      <a:pt x="4800" y="282"/>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13" name="AutoShape 53">
                <a:extLst>
                  <a:ext uri="{FF2B5EF4-FFF2-40B4-BE49-F238E27FC236}">
                    <a16:creationId xmlns="" xmlns:a14="http://schemas.microsoft.com/office/drawing/2010/main" xmlns:a16="http://schemas.microsoft.com/office/drawing/2014/main" id="{E8A15883-514C-424C-AE08-84A901F92EA7}"/>
                  </a:ext>
                </a:extLst>
              </p:cNvPr>
              <p:cNvSpPr>
                <a:spLocks/>
              </p:cNvSpPr>
              <p:nvPr/>
            </p:nvSpPr>
            <p:spPr bwMode="auto">
              <a:xfrm>
                <a:off x="7183658" y="2695438"/>
                <a:ext cx="393712" cy="265098"/>
              </a:xfrm>
              <a:custGeom>
                <a:avLst/>
                <a:gdLst>
                  <a:gd name="T0" fmla="*/ 196856 w 21512"/>
                  <a:gd name="T1" fmla="*/ 132549 h 21600"/>
                  <a:gd name="T2" fmla="*/ 196856 w 21512"/>
                  <a:gd name="T3" fmla="*/ 132549 h 21600"/>
                  <a:gd name="T4" fmla="*/ 196856 w 21512"/>
                  <a:gd name="T5" fmla="*/ 132549 h 21600"/>
                  <a:gd name="T6" fmla="*/ 196856 w 21512"/>
                  <a:gd name="T7" fmla="*/ 13254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12" h="21600">
                    <a:moveTo>
                      <a:pt x="6" y="3551"/>
                    </a:moveTo>
                    <a:lnTo>
                      <a:pt x="0" y="7309"/>
                    </a:lnTo>
                    <a:lnTo>
                      <a:pt x="1554" y="11802"/>
                    </a:lnTo>
                    <a:lnTo>
                      <a:pt x="3710" y="14269"/>
                    </a:lnTo>
                    <a:lnTo>
                      <a:pt x="5558" y="18954"/>
                    </a:lnTo>
                    <a:lnTo>
                      <a:pt x="7933" y="21600"/>
                    </a:lnTo>
                    <a:lnTo>
                      <a:pt x="9862" y="20042"/>
                    </a:lnTo>
                    <a:lnTo>
                      <a:pt x="11485" y="17016"/>
                    </a:lnTo>
                    <a:lnTo>
                      <a:pt x="14360" y="16292"/>
                    </a:lnTo>
                    <a:lnTo>
                      <a:pt x="17831" y="16511"/>
                    </a:lnTo>
                    <a:lnTo>
                      <a:pt x="21070" y="16747"/>
                    </a:lnTo>
                    <a:cubicBezTo>
                      <a:pt x="21461" y="15835"/>
                      <a:pt x="21600" y="14733"/>
                      <a:pt x="21458" y="13671"/>
                    </a:cubicBezTo>
                    <a:cubicBezTo>
                      <a:pt x="21208" y="11799"/>
                      <a:pt x="20173" y="10386"/>
                      <a:pt x="18902" y="10183"/>
                    </a:cubicBezTo>
                    <a:lnTo>
                      <a:pt x="16065" y="7444"/>
                    </a:lnTo>
                    <a:lnTo>
                      <a:pt x="13652" y="3897"/>
                    </a:lnTo>
                    <a:lnTo>
                      <a:pt x="12575" y="1622"/>
                    </a:lnTo>
                    <a:lnTo>
                      <a:pt x="9900" y="1309"/>
                    </a:lnTo>
                    <a:lnTo>
                      <a:pt x="7338" y="2614"/>
                    </a:lnTo>
                    <a:lnTo>
                      <a:pt x="4669" y="1291"/>
                    </a:lnTo>
                    <a:lnTo>
                      <a:pt x="1856" y="0"/>
                    </a:lnTo>
                    <a:lnTo>
                      <a:pt x="6" y="3551"/>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14" name="AutoShape 54">
                <a:extLst>
                  <a:ext uri="{FF2B5EF4-FFF2-40B4-BE49-F238E27FC236}">
                    <a16:creationId xmlns="" xmlns:a14="http://schemas.microsoft.com/office/drawing/2010/main" xmlns:a16="http://schemas.microsoft.com/office/drawing/2014/main" id="{1B69C48E-D621-4EF8-9AEF-04E506608216}"/>
                  </a:ext>
                </a:extLst>
              </p:cNvPr>
              <p:cNvSpPr>
                <a:spLocks/>
              </p:cNvSpPr>
              <p:nvPr/>
            </p:nvSpPr>
            <p:spPr bwMode="auto">
              <a:xfrm>
                <a:off x="7277323" y="3024033"/>
                <a:ext cx="63502" cy="55560"/>
              </a:xfrm>
              <a:custGeom>
                <a:avLst/>
                <a:gdLst>
                  <a:gd name="T0" fmla="*/ 31751 w 21600"/>
                  <a:gd name="T1" fmla="*/ 27780 h 21600"/>
                  <a:gd name="T2" fmla="*/ 31751 w 21600"/>
                  <a:gd name="T3" fmla="*/ 27780 h 21600"/>
                  <a:gd name="T4" fmla="*/ 31751 w 21600"/>
                  <a:gd name="T5" fmla="*/ 27780 h 21600"/>
                  <a:gd name="T6" fmla="*/ 31751 w 21600"/>
                  <a:gd name="T7" fmla="*/ 277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287" y="0"/>
                    </a:moveTo>
                    <a:lnTo>
                      <a:pt x="0" y="17270"/>
                    </a:lnTo>
                    <a:lnTo>
                      <a:pt x="10261" y="21600"/>
                    </a:lnTo>
                    <a:lnTo>
                      <a:pt x="21600" y="13043"/>
                    </a:lnTo>
                    <a:lnTo>
                      <a:pt x="11287"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15" name="AutoShape 55">
                <a:extLst>
                  <a:ext uri="{FF2B5EF4-FFF2-40B4-BE49-F238E27FC236}">
                    <a16:creationId xmlns="" xmlns:a14="http://schemas.microsoft.com/office/drawing/2010/main" xmlns:a16="http://schemas.microsoft.com/office/drawing/2014/main" id="{FA019275-420E-48FF-A81A-D4C40CC6762F}"/>
                  </a:ext>
                </a:extLst>
              </p:cNvPr>
              <p:cNvSpPr>
                <a:spLocks/>
              </p:cNvSpPr>
              <p:nvPr/>
            </p:nvSpPr>
            <p:spPr bwMode="auto">
              <a:xfrm>
                <a:off x="7772638" y="4092366"/>
                <a:ext cx="217495" cy="311134"/>
              </a:xfrm>
              <a:custGeom>
                <a:avLst/>
                <a:gdLst>
                  <a:gd name="T0" fmla="*/ 108748 w 21600"/>
                  <a:gd name="T1" fmla="*/ 155567 h 21600"/>
                  <a:gd name="T2" fmla="*/ 108748 w 21600"/>
                  <a:gd name="T3" fmla="*/ 155567 h 21600"/>
                  <a:gd name="T4" fmla="*/ 108748 w 21600"/>
                  <a:gd name="T5" fmla="*/ 155567 h 21600"/>
                  <a:gd name="T6" fmla="*/ 108748 w 21600"/>
                  <a:gd name="T7" fmla="*/ 1555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173" y="0"/>
                    </a:moveTo>
                    <a:lnTo>
                      <a:pt x="4434" y="1036"/>
                    </a:lnTo>
                    <a:lnTo>
                      <a:pt x="1564" y="4050"/>
                    </a:lnTo>
                    <a:lnTo>
                      <a:pt x="846" y="7661"/>
                    </a:lnTo>
                    <a:lnTo>
                      <a:pt x="0" y="12732"/>
                    </a:lnTo>
                    <a:lnTo>
                      <a:pt x="2650" y="17543"/>
                    </a:lnTo>
                    <a:lnTo>
                      <a:pt x="6799" y="21600"/>
                    </a:lnTo>
                    <a:lnTo>
                      <a:pt x="13187" y="21154"/>
                    </a:lnTo>
                    <a:lnTo>
                      <a:pt x="19008" y="18105"/>
                    </a:lnTo>
                    <a:lnTo>
                      <a:pt x="21600" y="13056"/>
                    </a:lnTo>
                    <a:lnTo>
                      <a:pt x="20372" y="7006"/>
                    </a:lnTo>
                    <a:lnTo>
                      <a:pt x="17940" y="2906"/>
                    </a:lnTo>
                    <a:lnTo>
                      <a:pt x="14415" y="1425"/>
                    </a:lnTo>
                    <a:lnTo>
                      <a:pt x="8173"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16" name="AutoShape 56">
                <a:extLst>
                  <a:ext uri="{FF2B5EF4-FFF2-40B4-BE49-F238E27FC236}">
                    <a16:creationId xmlns="" xmlns:a14="http://schemas.microsoft.com/office/drawing/2010/main" xmlns:a16="http://schemas.microsoft.com/office/drawing/2014/main" id="{F8965F57-AC83-455E-A372-8A7D84A45374}"/>
                  </a:ext>
                </a:extLst>
              </p:cNvPr>
              <p:cNvSpPr>
                <a:spLocks/>
              </p:cNvSpPr>
              <p:nvPr/>
            </p:nvSpPr>
            <p:spPr bwMode="auto">
              <a:xfrm>
                <a:off x="8004420" y="4116177"/>
                <a:ext cx="136529" cy="92070"/>
              </a:xfrm>
              <a:custGeom>
                <a:avLst/>
                <a:gdLst>
                  <a:gd name="T0" fmla="*/ 68265 w 21600"/>
                  <a:gd name="T1" fmla="*/ 46035 h 21600"/>
                  <a:gd name="T2" fmla="*/ 68265 w 21600"/>
                  <a:gd name="T3" fmla="*/ 46035 h 21600"/>
                  <a:gd name="T4" fmla="*/ 68265 w 21600"/>
                  <a:gd name="T5" fmla="*/ 46035 h 21600"/>
                  <a:gd name="T6" fmla="*/ 68265 w 21600"/>
                  <a:gd name="T7" fmla="*/ 460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566" y="0"/>
                    </a:moveTo>
                    <a:lnTo>
                      <a:pt x="0" y="4222"/>
                    </a:lnTo>
                    <a:lnTo>
                      <a:pt x="478" y="14829"/>
                    </a:lnTo>
                    <a:lnTo>
                      <a:pt x="7517" y="19902"/>
                    </a:lnTo>
                    <a:lnTo>
                      <a:pt x="17125" y="21600"/>
                    </a:lnTo>
                    <a:lnTo>
                      <a:pt x="21600" y="14900"/>
                    </a:lnTo>
                    <a:lnTo>
                      <a:pt x="19317" y="5581"/>
                    </a:lnTo>
                    <a:lnTo>
                      <a:pt x="11499" y="4319"/>
                    </a:lnTo>
                    <a:lnTo>
                      <a:pt x="4566"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17" name="AutoShape 57">
                <a:extLst>
                  <a:ext uri="{FF2B5EF4-FFF2-40B4-BE49-F238E27FC236}">
                    <a16:creationId xmlns="" xmlns:a14="http://schemas.microsoft.com/office/drawing/2010/main" xmlns:a16="http://schemas.microsoft.com/office/drawing/2014/main" id="{3C3C2CAF-40E0-4E79-BEDE-8F41A16F7745}"/>
                  </a:ext>
                </a:extLst>
              </p:cNvPr>
              <p:cNvSpPr>
                <a:spLocks/>
              </p:cNvSpPr>
              <p:nvPr/>
            </p:nvSpPr>
            <p:spPr bwMode="auto">
              <a:xfrm>
                <a:off x="7904405" y="3997121"/>
                <a:ext cx="74614" cy="79371"/>
              </a:xfrm>
              <a:custGeom>
                <a:avLst/>
                <a:gdLst>
                  <a:gd name="T0" fmla="*/ 37307 w 21600"/>
                  <a:gd name="T1" fmla="*/ 39686 h 21600"/>
                  <a:gd name="T2" fmla="*/ 37307 w 21600"/>
                  <a:gd name="T3" fmla="*/ 39686 h 21600"/>
                  <a:gd name="T4" fmla="*/ 37307 w 21600"/>
                  <a:gd name="T5" fmla="*/ 39686 h 21600"/>
                  <a:gd name="T6" fmla="*/ 37307 w 21600"/>
                  <a:gd name="T7" fmla="*/ 3968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29" y="0"/>
                    </a:moveTo>
                    <a:lnTo>
                      <a:pt x="0" y="9181"/>
                    </a:lnTo>
                    <a:lnTo>
                      <a:pt x="9173" y="19136"/>
                    </a:lnTo>
                    <a:lnTo>
                      <a:pt x="21600" y="21600"/>
                    </a:lnTo>
                    <a:lnTo>
                      <a:pt x="13439" y="4049"/>
                    </a:lnTo>
                    <a:lnTo>
                      <a:pt x="529"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18" name="AutoShape 58">
                <a:extLst>
                  <a:ext uri="{FF2B5EF4-FFF2-40B4-BE49-F238E27FC236}">
                    <a16:creationId xmlns="" xmlns:a14="http://schemas.microsoft.com/office/drawing/2010/main" xmlns:a16="http://schemas.microsoft.com/office/drawing/2014/main" id="{DB1AEA75-1D54-4DCB-B74A-B1989A56FE55}"/>
                  </a:ext>
                </a:extLst>
              </p:cNvPr>
              <p:cNvSpPr>
                <a:spLocks/>
              </p:cNvSpPr>
              <p:nvPr/>
            </p:nvSpPr>
            <p:spPr bwMode="auto">
              <a:xfrm>
                <a:off x="7480529" y="3871715"/>
                <a:ext cx="95253" cy="160330"/>
              </a:xfrm>
              <a:custGeom>
                <a:avLst/>
                <a:gdLst>
                  <a:gd name="T0" fmla="*/ 47627 w 21600"/>
                  <a:gd name="T1" fmla="*/ 80165 h 21600"/>
                  <a:gd name="T2" fmla="*/ 47627 w 21600"/>
                  <a:gd name="T3" fmla="*/ 80165 h 21600"/>
                  <a:gd name="T4" fmla="*/ 47627 w 21600"/>
                  <a:gd name="T5" fmla="*/ 80165 h 21600"/>
                  <a:gd name="T6" fmla="*/ 47627 w 21600"/>
                  <a:gd name="T7" fmla="*/ 8016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231" y="0"/>
                    </a:moveTo>
                    <a:lnTo>
                      <a:pt x="13693" y="6391"/>
                    </a:lnTo>
                    <a:lnTo>
                      <a:pt x="2903" y="12531"/>
                    </a:lnTo>
                    <a:lnTo>
                      <a:pt x="0" y="21110"/>
                    </a:lnTo>
                    <a:lnTo>
                      <a:pt x="11579" y="21600"/>
                    </a:lnTo>
                    <a:lnTo>
                      <a:pt x="17560" y="15237"/>
                    </a:lnTo>
                    <a:lnTo>
                      <a:pt x="21600" y="7555"/>
                    </a:lnTo>
                    <a:lnTo>
                      <a:pt x="18231"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19" name="AutoShape 59">
                <a:extLst>
                  <a:ext uri="{FF2B5EF4-FFF2-40B4-BE49-F238E27FC236}">
                    <a16:creationId xmlns="" xmlns:a14="http://schemas.microsoft.com/office/drawing/2010/main" xmlns:a16="http://schemas.microsoft.com/office/drawing/2014/main" id="{937D0CE2-8B49-430E-A61B-A0A9DEEDEE89}"/>
                  </a:ext>
                </a:extLst>
              </p:cNvPr>
              <p:cNvSpPr>
                <a:spLocks/>
              </p:cNvSpPr>
              <p:nvPr/>
            </p:nvSpPr>
            <p:spPr bwMode="auto">
              <a:xfrm>
                <a:off x="7656747" y="3830442"/>
                <a:ext cx="66677" cy="71434"/>
              </a:xfrm>
              <a:custGeom>
                <a:avLst/>
                <a:gdLst>
                  <a:gd name="T0" fmla="*/ 33339 w 21600"/>
                  <a:gd name="T1" fmla="*/ 35717 h 21600"/>
                  <a:gd name="T2" fmla="*/ 33339 w 21600"/>
                  <a:gd name="T3" fmla="*/ 35717 h 21600"/>
                  <a:gd name="T4" fmla="*/ 33339 w 21600"/>
                  <a:gd name="T5" fmla="*/ 35717 h 21600"/>
                  <a:gd name="T6" fmla="*/ 33339 w 21600"/>
                  <a:gd name="T7" fmla="*/ 3571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059" y="930"/>
                    </a:moveTo>
                    <a:lnTo>
                      <a:pt x="0" y="11651"/>
                    </a:lnTo>
                    <a:lnTo>
                      <a:pt x="6646" y="21600"/>
                    </a:lnTo>
                    <a:lnTo>
                      <a:pt x="21600" y="15023"/>
                    </a:lnTo>
                    <a:lnTo>
                      <a:pt x="19666" y="0"/>
                    </a:lnTo>
                    <a:lnTo>
                      <a:pt x="5059" y="93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20" name="AutoShape 60">
                <a:extLst>
                  <a:ext uri="{FF2B5EF4-FFF2-40B4-BE49-F238E27FC236}">
                    <a16:creationId xmlns="" xmlns:a14="http://schemas.microsoft.com/office/drawing/2010/main" xmlns:a16="http://schemas.microsoft.com/office/drawing/2014/main" id="{8FF9EB43-B2A8-4C91-BF7D-C1AC7CBEB709}"/>
                  </a:ext>
                </a:extLst>
              </p:cNvPr>
              <p:cNvSpPr>
                <a:spLocks/>
              </p:cNvSpPr>
              <p:nvPr/>
            </p:nvSpPr>
            <p:spPr bwMode="auto">
              <a:xfrm>
                <a:off x="7556731" y="4035219"/>
                <a:ext cx="55565" cy="76196"/>
              </a:xfrm>
              <a:custGeom>
                <a:avLst/>
                <a:gdLst>
                  <a:gd name="T0" fmla="*/ 27783 w 21600"/>
                  <a:gd name="T1" fmla="*/ 38098 h 21600"/>
                  <a:gd name="T2" fmla="*/ 27783 w 21600"/>
                  <a:gd name="T3" fmla="*/ 38098 h 21600"/>
                  <a:gd name="T4" fmla="*/ 27783 w 21600"/>
                  <a:gd name="T5" fmla="*/ 38098 h 21600"/>
                  <a:gd name="T6" fmla="*/ 27783 w 21600"/>
                  <a:gd name="T7" fmla="*/ 3809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21" y="0"/>
                    </a:moveTo>
                    <a:lnTo>
                      <a:pt x="0" y="6937"/>
                    </a:lnTo>
                    <a:lnTo>
                      <a:pt x="2181" y="16412"/>
                    </a:lnTo>
                    <a:lnTo>
                      <a:pt x="21509" y="21600"/>
                    </a:lnTo>
                    <a:lnTo>
                      <a:pt x="21600" y="9116"/>
                    </a:lnTo>
                    <a:lnTo>
                      <a:pt x="13321"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21" name="AutoShape 61">
                <a:extLst>
                  <a:ext uri="{FF2B5EF4-FFF2-40B4-BE49-F238E27FC236}">
                    <a16:creationId xmlns="" xmlns:a14="http://schemas.microsoft.com/office/drawing/2010/main" xmlns:a16="http://schemas.microsoft.com/office/drawing/2014/main" id="{BFFFD1C5-02E0-47F7-94F8-7B4FAE44A395}"/>
                  </a:ext>
                </a:extLst>
              </p:cNvPr>
              <p:cNvSpPr>
                <a:spLocks/>
              </p:cNvSpPr>
              <p:nvPr/>
            </p:nvSpPr>
            <p:spPr bwMode="auto">
              <a:xfrm>
                <a:off x="7356700" y="3768533"/>
                <a:ext cx="93666" cy="101595"/>
              </a:xfrm>
              <a:custGeom>
                <a:avLst/>
                <a:gdLst>
                  <a:gd name="T0" fmla="*/ 46833 w 21600"/>
                  <a:gd name="T1" fmla="*/ 50798 h 21600"/>
                  <a:gd name="T2" fmla="*/ 46833 w 21600"/>
                  <a:gd name="T3" fmla="*/ 50798 h 21600"/>
                  <a:gd name="T4" fmla="*/ 46833 w 21600"/>
                  <a:gd name="T5" fmla="*/ 50798 h 21600"/>
                  <a:gd name="T6" fmla="*/ 46833 w 21600"/>
                  <a:gd name="T7" fmla="*/ 5079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842" y="739"/>
                    </a:moveTo>
                    <a:lnTo>
                      <a:pt x="8760" y="0"/>
                    </a:lnTo>
                    <a:lnTo>
                      <a:pt x="0" y="6312"/>
                    </a:lnTo>
                    <a:lnTo>
                      <a:pt x="1173" y="15632"/>
                    </a:lnTo>
                    <a:lnTo>
                      <a:pt x="13235" y="21600"/>
                    </a:lnTo>
                    <a:lnTo>
                      <a:pt x="19370" y="14522"/>
                    </a:lnTo>
                    <a:lnTo>
                      <a:pt x="21600" y="9122"/>
                    </a:lnTo>
                    <a:lnTo>
                      <a:pt x="17842" y="739"/>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22" name="AutoShape 62">
                <a:extLst>
                  <a:ext uri="{FF2B5EF4-FFF2-40B4-BE49-F238E27FC236}">
                    <a16:creationId xmlns="" xmlns:a14="http://schemas.microsoft.com/office/drawing/2010/main" xmlns:a16="http://schemas.microsoft.com/office/drawing/2014/main" id="{EB148258-0F37-4956-A718-67E3BDC706E3}"/>
                  </a:ext>
                </a:extLst>
              </p:cNvPr>
              <p:cNvSpPr>
                <a:spLocks/>
              </p:cNvSpPr>
              <p:nvPr/>
            </p:nvSpPr>
            <p:spPr bwMode="auto">
              <a:xfrm>
                <a:off x="7515455" y="3757420"/>
                <a:ext cx="66677" cy="90483"/>
              </a:xfrm>
              <a:custGeom>
                <a:avLst/>
                <a:gdLst>
                  <a:gd name="T0" fmla="*/ 33339 w 21600"/>
                  <a:gd name="T1" fmla="*/ 45242 h 21600"/>
                  <a:gd name="T2" fmla="*/ 33339 w 21600"/>
                  <a:gd name="T3" fmla="*/ 45242 h 21600"/>
                  <a:gd name="T4" fmla="*/ 33339 w 21600"/>
                  <a:gd name="T5" fmla="*/ 45242 h 21600"/>
                  <a:gd name="T6" fmla="*/ 33339 w 21600"/>
                  <a:gd name="T7" fmla="*/ 4524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lnTo>
                      <a:pt x="8030" y="3966"/>
                    </a:lnTo>
                    <a:lnTo>
                      <a:pt x="0" y="15599"/>
                    </a:lnTo>
                    <a:lnTo>
                      <a:pt x="7895" y="21600"/>
                    </a:lnTo>
                    <a:lnTo>
                      <a:pt x="18810" y="10514"/>
                    </a:lnTo>
                    <a:lnTo>
                      <a:pt x="21600"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23" name="AutoShape 63">
                <a:extLst>
                  <a:ext uri="{FF2B5EF4-FFF2-40B4-BE49-F238E27FC236}">
                    <a16:creationId xmlns="" xmlns:a14="http://schemas.microsoft.com/office/drawing/2010/main" xmlns:a16="http://schemas.microsoft.com/office/drawing/2014/main" id="{6343D1C2-6EB4-45C2-9DB2-E78AB8058B83}"/>
                  </a:ext>
                </a:extLst>
              </p:cNvPr>
              <p:cNvSpPr>
                <a:spLocks/>
              </p:cNvSpPr>
              <p:nvPr/>
            </p:nvSpPr>
            <p:spPr bwMode="auto">
              <a:xfrm>
                <a:off x="7540856" y="4120940"/>
                <a:ext cx="60327" cy="84133"/>
              </a:xfrm>
              <a:custGeom>
                <a:avLst/>
                <a:gdLst>
                  <a:gd name="T0" fmla="*/ 30164 w 21600"/>
                  <a:gd name="T1" fmla="*/ 42067 h 21600"/>
                  <a:gd name="T2" fmla="*/ 30164 w 21600"/>
                  <a:gd name="T3" fmla="*/ 42067 h 21600"/>
                  <a:gd name="T4" fmla="*/ 30164 w 21600"/>
                  <a:gd name="T5" fmla="*/ 42067 h 21600"/>
                  <a:gd name="T6" fmla="*/ 30164 w 21600"/>
                  <a:gd name="T7" fmla="*/ 420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852" y="0"/>
                    </a:moveTo>
                    <a:lnTo>
                      <a:pt x="0" y="7643"/>
                    </a:lnTo>
                    <a:lnTo>
                      <a:pt x="4845" y="21600"/>
                    </a:lnTo>
                    <a:lnTo>
                      <a:pt x="21600" y="18097"/>
                    </a:lnTo>
                    <a:lnTo>
                      <a:pt x="9852"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24" name="AutoShape 64">
                <a:extLst>
                  <a:ext uri="{FF2B5EF4-FFF2-40B4-BE49-F238E27FC236}">
                    <a16:creationId xmlns="" xmlns:a14="http://schemas.microsoft.com/office/drawing/2010/main" xmlns:a16="http://schemas.microsoft.com/office/drawing/2014/main" id="{7E2CCCC2-2287-468C-9C22-98199BD39212}"/>
                  </a:ext>
                </a:extLst>
              </p:cNvPr>
              <p:cNvSpPr>
                <a:spLocks/>
              </p:cNvSpPr>
              <p:nvPr/>
            </p:nvSpPr>
            <p:spPr bwMode="auto">
              <a:xfrm>
                <a:off x="7848840" y="5411511"/>
                <a:ext cx="109541" cy="100008"/>
              </a:xfrm>
              <a:custGeom>
                <a:avLst/>
                <a:gdLst>
                  <a:gd name="T0" fmla="*/ 54771 w 21600"/>
                  <a:gd name="T1" fmla="*/ 50004 h 21600"/>
                  <a:gd name="T2" fmla="*/ 54771 w 21600"/>
                  <a:gd name="T3" fmla="*/ 50004 h 21600"/>
                  <a:gd name="T4" fmla="*/ 54771 w 21600"/>
                  <a:gd name="T5" fmla="*/ 50004 h 21600"/>
                  <a:gd name="T6" fmla="*/ 54771 w 21600"/>
                  <a:gd name="T7" fmla="*/ 500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171" y="0"/>
                    </a:moveTo>
                    <a:lnTo>
                      <a:pt x="0" y="4464"/>
                    </a:lnTo>
                    <a:lnTo>
                      <a:pt x="1974" y="17576"/>
                    </a:lnTo>
                    <a:lnTo>
                      <a:pt x="10410" y="21600"/>
                    </a:lnTo>
                    <a:lnTo>
                      <a:pt x="21015" y="18704"/>
                    </a:lnTo>
                    <a:lnTo>
                      <a:pt x="21600" y="6729"/>
                    </a:lnTo>
                    <a:lnTo>
                      <a:pt x="15567" y="521"/>
                    </a:lnTo>
                    <a:lnTo>
                      <a:pt x="8171"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25" name="AutoShape 65">
                <a:extLst>
                  <a:ext uri="{FF2B5EF4-FFF2-40B4-BE49-F238E27FC236}">
                    <a16:creationId xmlns="" xmlns:a14="http://schemas.microsoft.com/office/drawing/2010/main" xmlns:a16="http://schemas.microsoft.com/office/drawing/2014/main" id="{CCB0774C-32B3-4D6E-A091-F7BF9E3FCD16}"/>
                  </a:ext>
                </a:extLst>
              </p:cNvPr>
              <p:cNvSpPr>
                <a:spLocks/>
              </p:cNvSpPr>
              <p:nvPr/>
            </p:nvSpPr>
            <p:spPr bwMode="auto">
              <a:xfrm>
                <a:off x="7971082" y="5344839"/>
                <a:ext cx="93665" cy="82546"/>
              </a:xfrm>
              <a:custGeom>
                <a:avLst/>
                <a:gdLst>
                  <a:gd name="T0" fmla="*/ 46833 w 21600"/>
                  <a:gd name="T1" fmla="*/ 41273 h 21600"/>
                  <a:gd name="T2" fmla="*/ 46833 w 21600"/>
                  <a:gd name="T3" fmla="*/ 41273 h 21600"/>
                  <a:gd name="T4" fmla="*/ 46833 w 21600"/>
                  <a:gd name="T5" fmla="*/ 41273 h 21600"/>
                  <a:gd name="T6" fmla="*/ 46833 w 21600"/>
                  <a:gd name="T7" fmla="*/ 4127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163" y="1068"/>
                    </a:moveTo>
                    <a:lnTo>
                      <a:pt x="0" y="8360"/>
                    </a:lnTo>
                    <a:lnTo>
                      <a:pt x="9026" y="21600"/>
                    </a:lnTo>
                    <a:lnTo>
                      <a:pt x="21600" y="21136"/>
                    </a:lnTo>
                    <a:lnTo>
                      <a:pt x="20994" y="5523"/>
                    </a:lnTo>
                    <a:lnTo>
                      <a:pt x="12295" y="0"/>
                    </a:lnTo>
                    <a:lnTo>
                      <a:pt x="3163" y="1068"/>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26" name="AutoShape 66">
                <a:extLst>
                  <a:ext uri="{FF2B5EF4-FFF2-40B4-BE49-F238E27FC236}">
                    <a16:creationId xmlns="" xmlns:a14="http://schemas.microsoft.com/office/drawing/2010/main" xmlns:a16="http://schemas.microsoft.com/office/drawing/2014/main" id="{00DC1A19-D61F-425F-8557-D83108A32873}"/>
                  </a:ext>
                </a:extLst>
              </p:cNvPr>
              <p:cNvSpPr>
                <a:spLocks/>
              </p:cNvSpPr>
              <p:nvPr/>
            </p:nvSpPr>
            <p:spPr bwMode="auto">
              <a:xfrm>
                <a:off x="8720405" y="5367063"/>
                <a:ext cx="115891" cy="111119"/>
              </a:xfrm>
              <a:custGeom>
                <a:avLst/>
                <a:gdLst>
                  <a:gd name="T0" fmla="*/ 57946 w 21600"/>
                  <a:gd name="T1" fmla="*/ 55559 h 21600"/>
                  <a:gd name="T2" fmla="*/ 57946 w 21600"/>
                  <a:gd name="T3" fmla="*/ 55559 h 21600"/>
                  <a:gd name="T4" fmla="*/ 57946 w 21600"/>
                  <a:gd name="T5" fmla="*/ 55559 h 21600"/>
                  <a:gd name="T6" fmla="*/ 57946 w 21600"/>
                  <a:gd name="T7" fmla="*/ 5555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374" y="3601"/>
                    </a:moveTo>
                    <a:lnTo>
                      <a:pt x="6047" y="0"/>
                    </a:lnTo>
                    <a:lnTo>
                      <a:pt x="0" y="6878"/>
                    </a:lnTo>
                    <a:lnTo>
                      <a:pt x="9956" y="14320"/>
                    </a:lnTo>
                    <a:lnTo>
                      <a:pt x="17276" y="21600"/>
                    </a:lnTo>
                    <a:lnTo>
                      <a:pt x="21600" y="14138"/>
                    </a:lnTo>
                    <a:lnTo>
                      <a:pt x="14374" y="3601"/>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27" name="AutoShape 67">
                <a:extLst>
                  <a:ext uri="{FF2B5EF4-FFF2-40B4-BE49-F238E27FC236}">
                    <a16:creationId xmlns="" xmlns:a14="http://schemas.microsoft.com/office/drawing/2010/main" xmlns:a16="http://schemas.microsoft.com/office/drawing/2014/main" id="{1D4D696F-9673-4DEC-9776-71FD502DC5D8}"/>
                  </a:ext>
                </a:extLst>
              </p:cNvPr>
              <p:cNvSpPr>
                <a:spLocks/>
              </p:cNvSpPr>
              <p:nvPr/>
            </p:nvSpPr>
            <p:spPr bwMode="auto">
              <a:xfrm>
                <a:off x="9536405" y="5409924"/>
                <a:ext cx="92078" cy="80958"/>
              </a:xfrm>
              <a:custGeom>
                <a:avLst/>
                <a:gdLst>
                  <a:gd name="T0" fmla="*/ 46039 w 21600"/>
                  <a:gd name="T1" fmla="*/ 40479 h 21600"/>
                  <a:gd name="T2" fmla="*/ 46039 w 21600"/>
                  <a:gd name="T3" fmla="*/ 40479 h 21600"/>
                  <a:gd name="T4" fmla="*/ 46039 w 21600"/>
                  <a:gd name="T5" fmla="*/ 40479 h 21600"/>
                  <a:gd name="T6" fmla="*/ 46039 w 21600"/>
                  <a:gd name="T7" fmla="*/ 404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303" y="0"/>
                    </a:moveTo>
                    <a:lnTo>
                      <a:pt x="0" y="16794"/>
                    </a:lnTo>
                    <a:lnTo>
                      <a:pt x="13651" y="21600"/>
                    </a:lnTo>
                    <a:lnTo>
                      <a:pt x="21600" y="14587"/>
                    </a:lnTo>
                    <a:lnTo>
                      <a:pt x="17465" y="4016"/>
                    </a:lnTo>
                    <a:lnTo>
                      <a:pt x="3303"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28" name="AutoShape 68">
                <a:extLst>
                  <a:ext uri="{FF2B5EF4-FFF2-40B4-BE49-F238E27FC236}">
                    <a16:creationId xmlns="" xmlns:a14="http://schemas.microsoft.com/office/drawing/2010/main" xmlns:a16="http://schemas.microsoft.com/office/drawing/2014/main" id="{8EDC4897-2AA8-4A18-91BE-4A113E6B09B6}"/>
                  </a:ext>
                </a:extLst>
              </p:cNvPr>
              <p:cNvSpPr>
                <a:spLocks/>
              </p:cNvSpPr>
              <p:nvPr/>
            </p:nvSpPr>
            <p:spPr bwMode="auto">
              <a:xfrm>
                <a:off x="7674210" y="5768681"/>
                <a:ext cx="128592" cy="192077"/>
              </a:xfrm>
              <a:custGeom>
                <a:avLst/>
                <a:gdLst>
                  <a:gd name="T0" fmla="*/ 64296 w 21600"/>
                  <a:gd name="T1" fmla="*/ 96038 h 21600"/>
                  <a:gd name="T2" fmla="*/ 64296 w 21600"/>
                  <a:gd name="T3" fmla="*/ 96038 h 21600"/>
                  <a:gd name="T4" fmla="*/ 64296 w 21600"/>
                  <a:gd name="T5" fmla="*/ 96038 h 21600"/>
                  <a:gd name="T6" fmla="*/ 64296 w 21600"/>
                  <a:gd name="T7" fmla="*/ 96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84" y="612"/>
                    </a:moveTo>
                    <a:lnTo>
                      <a:pt x="0" y="6110"/>
                    </a:lnTo>
                    <a:lnTo>
                      <a:pt x="497" y="14420"/>
                    </a:lnTo>
                    <a:lnTo>
                      <a:pt x="7148" y="20254"/>
                    </a:lnTo>
                    <a:lnTo>
                      <a:pt x="16330" y="21600"/>
                    </a:lnTo>
                    <a:lnTo>
                      <a:pt x="21121" y="15023"/>
                    </a:lnTo>
                    <a:lnTo>
                      <a:pt x="21600" y="8062"/>
                    </a:lnTo>
                    <a:lnTo>
                      <a:pt x="19990" y="696"/>
                    </a:lnTo>
                    <a:lnTo>
                      <a:pt x="15505" y="0"/>
                    </a:lnTo>
                    <a:lnTo>
                      <a:pt x="6784" y="612"/>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29" name="AutoShape 69">
                <a:extLst>
                  <a:ext uri="{FF2B5EF4-FFF2-40B4-BE49-F238E27FC236}">
                    <a16:creationId xmlns="" xmlns:a14="http://schemas.microsoft.com/office/drawing/2010/main" xmlns:a16="http://schemas.microsoft.com/office/drawing/2014/main" id="{9CFE7A38-367B-47EC-B4E7-BFABAF336A32}"/>
                  </a:ext>
                </a:extLst>
              </p:cNvPr>
              <p:cNvSpPr>
                <a:spLocks/>
              </p:cNvSpPr>
              <p:nvPr/>
            </p:nvSpPr>
            <p:spPr bwMode="auto">
              <a:xfrm>
                <a:off x="7228109" y="5617875"/>
                <a:ext cx="231782" cy="257162"/>
              </a:xfrm>
              <a:custGeom>
                <a:avLst/>
                <a:gdLst>
                  <a:gd name="T0" fmla="*/ 115891 w 21600"/>
                  <a:gd name="T1" fmla="*/ 128581 h 21600"/>
                  <a:gd name="T2" fmla="*/ 115891 w 21600"/>
                  <a:gd name="T3" fmla="*/ 128581 h 21600"/>
                  <a:gd name="T4" fmla="*/ 115891 w 21600"/>
                  <a:gd name="T5" fmla="*/ 128581 h 21600"/>
                  <a:gd name="T6" fmla="*/ 115891 w 21600"/>
                  <a:gd name="T7" fmla="*/ 1285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488" y="2080"/>
                    </a:moveTo>
                    <a:lnTo>
                      <a:pt x="10195" y="5599"/>
                    </a:lnTo>
                    <a:lnTo>
                      <a:pt x="7479" y="5385"/>
                    </a:lnTo>
                    <a:lnTo>
                      <a:pt x="4743" y="4208"/>
                    </a:lnTo>
                    <a:lnTo>
                      <a:pt x="3053" y="8077"/>
                    </a:lnTo>
                    <a:lnTo>
                      <a:pt x="2751" y="11597"/>
                    </a:lnTo>
                    <a:lnTo>
                      <a:pt x="1" y="15074"/>
                    </a:lnTo>
                    <a:lnTo>
                      <a:pt x="0" y="19291"/>
                    </a:lnTo>
                    <a:lnTo>
                      <a:pt x="1830" y="21600"/>
                    </a:lnTo>
                    <a:lnTo>
                      <a:pt x="6246" y="20232"/>
                    </a:lnTo>
                    <a:lnTo>
                      <a:pt x="10384" y="16311"/>
                    </a:lnTo>
                    <a:lnTo>
                      <a:pt x="14693" y="15301"/>
                    </a:lnTo>
                    <a:lnTo>
                      <a:pt x="18317" y="11240"/>
                    </a:lnTo>
                    <a:lnTo>
                      <a:pt x="21525" y="6692"/>
                    </a:lnTo>
                    <a:lnTo>
                      <a:pt x="21600" y="2693"/>
                    </a:lnTo>
                    <a:lnTo>
                      <a:pt x="19045" y="0"/>
                    </a:lnTo>
                    <a:lnTo>
                      <a:pt x="13488" y="208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30" name="AutoShape 70">
                <a:extLst>
                  <a:ext uri="{FF2B5EF4-FFF2-40B4-BE49-F238E27FC236}">
                    <a16:creationId xmlns="" xmlns:a14="http://schemas.microsoft.com/office/drawing/2010/main" xmlns:a16="http://schemas.microsoft.com/office/drawing/2014/main" id="{ABFA7449-86B4-47B0-BE37-79493487A524}"/>
                  </a:ext>
                </a:extLst>
              </p:cNvPr>
              <p:cNvSpPr>
                <a:spLocks/>
              </p:cNvSpPr>
              <p:nvPr/>
            </p:nvSpPr>
            <p:spPr bwMode="auto">
              <a:xfrm>
                <a:off x="7101105" y="4822579"/>
                <a:ext cx="111128" cy="114294"/>
              </a:xfrm>
              <a:custGeom>
                <a:avLst/>
                <a:gdLst>
                  <a:gd name="T0" fmla="*/ 55564 w 21600"/>
                  <a:gd name="T1" fmla="*/ 57147 h 21600"/>
                  <a:gd name="T2" fmla="*/ 55564 w 21600"/>
                  <a:gd name="T3" fmla="*/ 57147 h 21600"/>
                  <a:gd name="T4" fmla="*/ 55564 w 21600"/>
                  <a:gd name="T5" fmla="*/ 57147 h 21600"/>
                  <a:gd name="T6" fmla="*/ 55564 w 21600"/>
                  <a:gd name="T7" fmla="*/ 571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729" y="0"/>
                    </a:moveTo>
                    <a:lnTo>
                      <a:pt x="1903" y="194"/>
                    </a:lnTo>
                    <a:lnTo>
                      <a:pt x="0" y="13262"/>
                    </a:lnTo>
                    <a:lnTo>
                      <a:pt x="2815" y="19525"/>
                    </a:lnTo>
                    <a:lnTo>
                      <a:pt x="12872" y="21600"/>
                    </a:lnTo>
                    <a:lnTo>
                      <a:pt x="21600" y="21561"/>
                    </a:lnTo>
                    <a:lnTo>
                      <a:pt x="19328" y="13377"/>
                    </a:lnTo>
                    <a:lnTo>
                      <a:pt x="10710" y="11380"/>
                    </a:lnTo>
                    <a:lnTo>
                      <a:pt x="7729"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31" name="AutoShape 71">
                <a:extLst>
                  <a:ext uri="{FF2B5EF4-FFF2-40B4-BE49-F238E27FC236}">
                    <a16:creationId xmlns="" xmlns:a14="http://schemas.microsoft.com/office/drawing/2010/main" xmlns:a16="http://schemas.microsoft.com/office/drawing/2014/main" id="{2B33F50A-6B19-4DC7-BCB8-0FA34BEEC52B}"/>
                  </a:ext>
                </a:extLst>
              </p:cNvPr>
              <p:cNvSpPr>
                <a:spLocks/>
              </p:cNvSpPr>
              <p:nvPr/>
            </p:nvSpPr>
            <p:spPr bwMode="auto">
              <a:xfrm>
                <a:off x="6813758" y="4867027"/>
                <a:ext cx="820763" cy="777835"/>
              </a:xfrm>
              <a:custGeom>
                <a:avLst/>
                <a:gdLst>
                  <a:gd name="T0" fmla="*/ 410382 w 21600"/>
                  <a:gd name="T1" fmla="*/ 388918 h 21600"/>
                  <a:gd name="T2" fmla="*/ 410382 w 21600"/>
                  <a:gd name="T3" fmla="*/ 388918 h 21600"/>
                  <a:gd name="T4" fmla="*/ 410382 w 21600"/>
                  <a:gd name="T5" fmla="*/ 388918 h 21600"/>
                  <a:gd name="T6" fmla="*/ 410382 w 21600"/>
                  <a:gd name="T7" fmla="*/ 38891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6" y="0"/>
                    </a:moveTo>
                    <a:lnTo>
                      <a:pt x="4698" y="399"/>
                    </a:lnTo>
                    <a:lnTo>
                      <a:pt x="4748" y="1519"/>
                    </a:lnTo>
                    <a:lnTo>
                      <a:pt x="3631" y="1180"/>
                    </a:lnTo>
                    <a:lnTo>
                      <a:pt x="2636" y="1716"/>
                    </a:lnTo>
                    <a:lnTo>
                      <a:pt x="2270" y="2843"/>
                    </a:lnTo>
                    <a:lnTo>
                      <a:pt x="2055" y="4593"/>
                    </a:lnTo>
                    <a:lnTo>
                      <a:pt x="1607" y="6388"/>
                    </a:lnTo>
                    <a:lnTo>
                      <a:pt x="1391" y="7678"/>
                    </a:lnTo>
                    <a:lnTo>
                      <a:pt x="2087" y="8860"/>
                    </a:lnTo>
                    <a:lnTo>
                      <a:pt x="2147" y="9969"/>
                    </a:lnTo>
                    <a:lnTo>
                      <a:pt x="1933" y="11308"/>
                    </a:lnTo>
                    <a:lnTo>
                      <a:pt x="2655" y="13026"/>
                    </a:lnTo>
                    <a:lnTo>
                      <a:pt x="2703" y="14098"/>
                    </a:lnTo>
                    <a:lnTo>
                      <a:pt x="1963" y="15059"/>
                    </a:lnTo>
                    <a:lnTo>
                      <a:pt x="1051" y="16126"/>
                    </a:lnTo>
                    <a:lnTo>
                      <a:pt x="0" y="17502"/>
                    </a:lnTo>
                    <a:lnTo>
                      <a:pt x="433" y="18753"/>
                    </a:lnTo>
                    <a:lnTo>
                      <a:pt x="1840" y="18199"/>
                    </a:lnTo>
                    <a:lnTo>
                      <a:pt x="2967" y="17462"/>
                    </a:lnTo>
                    <a:lnTo>
                      <a:pt x="4323" y="17631"/>
                    </a:lnTo>
                    <a:lnTo>
                      <a:pt x="4492" y="19260"/>
                    </a:lnTo>
                    <a:lnTo>
                      <a:pt x="4652" y="20771"/>
                    </a:lnTo>
                    <a:lnTo>
                      <a:pt x="6021" y="21600"/>
                    </a:lnTo>
                    <a:lnTo>
                      <a:pt x="7129" y="20172"/>
                    </a:lnTo>
                    <a:lnTo>
                      <a:pt x="8361" y="18222"/>
                    </a:lnTo>
                    <a:lnTo>
                      <a:pt x="9443" y="17187"/>
                    </a:lnTo>
                    <a:lnTo>
                      <a:pt x="10905" y="16553"/>
                    </a:lnTo>
                    <a:lnTo>
                      <a:pt x="11074" y="14712"/>
                    </a:lnTo>
                    <a:lnTo>
                      <a:pt x="11282" y="13407"/>
                    </a:lnTo>
                    <a:lnTo>
                      <a:pt x="12412" y="12817"/>
                    </a:lnTo>
                    <a:lnTo>
                      <a:pt x="12937" y="13852"/>
                    </a:lnTo>
                    <a:lnTo>
                      <a:pt x="14025" y="14205"/>
                    </a:lnTo>
                    <a:lnTo>
                      <a:pt x="14677" y="14887"/>
                    </a:lnTo>
                    <a:lnTo>
                      <a:pt x="15022" y="16083"/>
                    </a:lnTo>
                    <a:lnTo>
                      <a:pt x="16492" y="16051"/>
                    </a:lnTo>
                    <a:lnTo>
                      <a:pt x="17653" y="16370"/>
                    </a:lnTo>
                    <a:lnTo>
                      <a:pt x="19036" y="16983"/>
                    </a:lnTo>
                    <a:lnTo>
                      <a:pt x="20413" y="16229"/>
                    </a:lnTo>
                    <a:lnTo>
                      <a:pt x="21600" y="14308"/>
                    </a:lnTo>
                    <a:lnTo>
                      <a:pt x="20905" y="13238"/>
                    </a:lnTo>
                    <a:lnTo>
                      <a:pt x="18873" y="12295"/>
                    </a:lnTo>
                    <a:lnTo>
                      <a:pt x="17779" y="12630"/>
                    </a:lnTo>
                    <a:lnTo>
                      <a:pt x="16411" y="13049"/>
                    </a:lnTo>
                    <a:lnTo>
                      <a:pt x="16988" y="11650"/>
                    </a:lnTo>
                    <a:lnTo>
                      <a:pt x="16625" y="10373"/>
                    </a:lnTo>
                    <a:lnTo>
                      <a:pt x="15414" y="8971"/>
                    </a:lnTo>
                    <a:lnTo>
                      <a:pt x="14430" y="8280"/>
                    </a:lnTo>
                    <a:lnTo>
                      <a:pt x="13149" y="8019"/>
                    </a:lnTo>
                    <a:lnTo>
                      <a:pt x="11231" y="6858"/>
                    </a:lnTo>
                    <a:lnTo>
                      <a:pt x="10545" y="5634"/>
                    </a:lnTo>
                    <a:lnTo>
                      <a:pt x="9313" y="5355"/>
                    </a:lnTo>
                    <a:lnTo>
                      <a:pt x="8023" y="5003"/>
                    </a:lnTo>
                    <a:lnTo>
                      <a:pt x="7473" y="3741"/>
                    </a:lnTo>
                    <a:lnTo>
                      <a:pt x="6241" y="4441"/>
                    </a:lnTo>
                    <a:lnTo>
                      <a:pt x="5495" y="4739"/>
                    </a:lnTo>
                    <a:lnTo>
                      <a:pt x="5015" y="3732"/>
                    </a:lnTo>
                    <a:lnTo>
                      <a:pt x="5181" y="2519"/>
                    </a:lnTo>
                    <a:lnTo>
                      <a:pt x="6217" y="2574"/>
                    </a:lnTo>
                    <a:lnTo>
                      <a:pt x="6912" y="1324"/>
                    </a:lnTo>
                    <a:lnTo>
                      <a:pt x="6266"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32" name="AutoShape 72">
                <a:extLst>
                  <a:ext uri="{FF2B5EF4-FFF2-40B4-BE49-F238E27FC236}">
                    <a16:creationId xmlns="" xmlns:a14="http://schemas.microsoft.com/office/drawing/2010/main" xmlns:a16="http://schemas.microsoft.com/office/drawing/2014/main" id="{C4D30432-1E9C-46DD-9E1E-5B2C12FEFBE6}"/>
                  </a:ext>
                </a:extLst>
              </p:cNvPr>
              <p:cNvSpPr>
                <a:spLocks/>
              </p:cNvSpPr>
              <p:nvPr/>
            </p:nvSpPr>
            <p:spPr bwMode="auto">
              <a:xfrm>
                <a:off x="2917914" y="6073465"/>
                <a:ext cx="1966973" cy="3274845"/>
              </a:xfrm>
              <a:custGeom>
                <a:avLst/>
                <a:gdLst>
                  <a:gd name="T0" fmla="*/ 983487 w 21600"/>
                  <a:gd name="T1" fmla="*/ 1637423 h 21600"/>
                  <a:gd name="T2" fmla="*/ 983487 w 21600"/>
                  <a:gd name="T3" fmla="*/ 1637423 h 21600"/>
                  <a:gd name="T4" fmla="*/ 983487 w 21600"/>
                  <a:gd name="T5" fmla="*/ 1637423 h 21600"/>
                  <a:gd name="T6" fmla="*/ 983487 w 21600"/>
                  <a:gd name="T7" fmla="*/ 163742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773"/>
                    </a:moveTo>
                    <a:lnTo>
                      <a:pt x="15756" y="905"/>
                    </a:lnTo>
                    <a:lnTo>
                      <a:pt x="10306" y="0"/>
                    </a:lnTo>
                    <a:lnTo>
                      <a:pt x="10004" y="405"/>
                    </a:lnTo>
                    <a:lnTo>
                      <a:pt x="2458" y="14319"/>
                    </a:lnTo>
                    <a:lnTo>
                      <a:pt x="0" y="18997"/>
                    </a:lnTo>
                    <a:lnTo>
                      <a:pt x="2743" y="19530"/>
                    </a:lnTo>
                    <a:lnTo>
                      <a:pt x="11314" y="20854"/>
                    </a:lnTo>
                    <a:lnTo>
                      <a:pt x="16805" y="21600"/>
                    </a:lnTo>
                    <a:lnTo>
                      <a:pt x="18401" y="13058"/>
                    </a:lnTo>
                    <a:lnTo>
                      <a:pt x="19344" y="9170"/>
                    </a:lnTo>
                    <a:lnTo>
                      <a:pt x="21600" y="1773"/>
                    </a:lnTo>
                    <a:close/>
                  </a:path>
                </a:pathLst>
              </a:custGeom>
              <a:solidFill>
                <a:srgbClr val="E0E4E6"/>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33" name="AutoShape 73">
                <a:extLst>
                  <a:ext uri="{FF2B5EF4-FFF2-40B4-BE49-F238E27FC236}">
                    <a16:creationId xmlns="" xmlns:a14="http://schemas.microsoft.com/office/drawing/2010/main" xmlns:a16="http://schemas.microsoft.com/office/drawing/2014/main" id="{12596262-9042-4D74-9872-9E6E3BD90422}"/>
                  </a:ext>
                </a:extLst>
              </p:cNvPr>
              <p:cNvSpPr>
                <a:spLocks/>
              </p:cNvSpPr>
              <p:nvPr/>
            </p:nvSpPr>
            <p:spPr bwMode="auto">
              <a:xfrm>
                <a:off x="4441961" y="6346501"/>
                <a:ext cx="2176530" cy="3127215"/>
              </a:xfrm>
              <a:custGeom>
                <a:avLst/>
                <a:gdLst>
                  <a:gd name="T0" fmla="*/ 1088265 w 21600"/>
                  <a:gd name="T1" fmla="*/ 1563608 h 21600"/>
                  <a:gd name="T2" fmla="*/ 1088265 w 21600"/>
                  <a:gd name="T3" fmla="*/ 1563608 h 21600"/>
                  <a:gd name="T4" fmla="*/ 1088265 w 21600"/>
                  <a:gd name="T5" fmla="*/ 1563608 h 21600"/>
                  <a:gd name="T6" fmla="*/ 1088265 w 21600"/>
                  <a:gd name="T7" fmla="*/ 15636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8" y="20793"/>
                    </a:moveTo>
                    <a:lnTo>
                      <a:pt x="5991" y="21229"/>
                    </a:lnTo>
                    <a:lnTo>
                      <a:pt x="11006" y="21600"/>
                    </a:lnTo>
                    <a:lnTo>
                      <a:pt x="11881" y="14312"/>
                    </a:lnTo>
                    <a:lnTo>
                      <a:pt x="14571" y="12543"/>
                    </a:lnTo>
                    <a:lnTo>
                      <a:pt x="17793" y="10029"/>
                    </a:lnTo>
                    <a:lnTo>
                      <a:pt x="21600" y="6993"/>
                    </a:lnTo>
                    <a:lnTo>
                      <a:pt x="21016" y="6808"/>
                    </a:lnTo>
                    <a:lnTo>
                      <a:pt x="20500" y="6827"/>
                    </a:lnTo>
                    <a:lnTo>
                      <a:pt x="20054" y="6641"/>
                    </a:lnTo>
                    <a:lnTo>
                      <a:pt x="19568" y="6454"/>
                    </a:lnTo>
                    <a:lnTo>
                      <a:pt x="19120" y="6346"/>
                    </a:lnTo>
                    <a:lnTo>
                      <a:pt x="18621" y="6277"/>
                    </a:lnTo>
                    <a:lnTo>
                      <a:pt x="18136" y="6388"/>
                    </a:lnTo>
                    <a:lnTo>
                      <a:pt x="17627" y="6619"/>
                    </a:lnTo>
                    <a:lnTo>
                      <a:pt x="17081" y="6736"/>
                    </a:lnTo>
                    <a:lnTo>
                      <a:pt x="16877" y="6619"/>
                    </a:lnTo>
                    <a:lnTo>
                      <a:pt x="16557" y="6615"/>
                    </a:lnTo>
                    <a:lnTo>
                      <a:pt x="16255" y="6576"/>
                    </a:lnTo>
                    <a:lnTo>
                      <a:pt x="16503" y="6103"/>
                    </a:lnTo>
                    <a:lnTo>
                      <a:pt x="16433" y="5716"/>
                    </a:lnTo>
                    <a:lnTo>
                      <a:pt x="16218" y="5115"/>
                    </a:lnTo>
                    <a:lnTo>
                      <a:pt x="16018" y="4547"/>
                    </a:lnTo>
                    <a:lnTo>
                      <a:pt x="15833" y="3952"/>
                    </a:lnTo>
                    <a:lnTo>
                      <a:pt x="15662" y="3546"/>
                    </a:lnTo>
                    <a:lnTo>
                      <a:pt x="15272" y="3350"/>
                    </a:lnTo>
                    <a:lnTo>
                      <a:pt x="14707" y="3207"/>
                    </a:lnTo>
                    <a:lnTo>
                      <a:pt x="14165" y="3338"/>
                    </a:lnTo>
                    <a:lnTo>
                      <a:pt x="13841" y="3114"/>
                    </a:lnTo>
                    <a:lnTo>
                      <a:pt x="13476" y="2962"/>
                    </a:lnTo>
                    <a:lnTo>
                      <a:pt x="13342" y="2684"/>
                    </a:lnTo>
                    <a:lnTo>
                      <a:pt x="13642" y="2243"/>
                    </a:lnTo>
                    <a:lnTo>
                      <a:pt x="13647" y="1749"/>
                    </a:lnTo>
                    <a:lnTo>
                      <a:pt x="13500" y="1293"/>
                    </a:lnTo>
                    <a:lnTo>
                      <a:pt x="13752" y="772"/>
                    </a:lnTo>
                    <a:lnTo>
                      <a:pt x="11547" y="722"/>
                    </a:lnTo>
                    <a:lnTo>
                      <a:pt x="9339" y="516"/>
                    </a:lnTo>
                    <a:lnTo>
                      <a:pt x="5892" y="165"/>
                    </a:lnTo>
                    <a:lnTo>
                      <a:pt x="4199" y="0"/>
                    </a:lnTo>
                    <a:lnTo>
                      <a:pt x="3062" y="4482"/>
                    </a:lnTo>
                    <a:lnTo>
                      <a:pt x="1896" y="9530"/>
                    </a:lnTo>
                    <a:lnTo>
                      <a:pt x="1425" y="11793"/>
                    </a:lnTo>
                    <a:lnTo>
                      <a:pt x="786" y="15775"/>
                    </a:lnTo>
                    <a:lnTo>
                      <a:pt x="0" y="20773"/>
                    </a:lnTo>
                    <a:lnTo>
                      <a:pt x="678" y="20793"/>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34" name="AutoShape 74">
                <a:extLst>
                  <a:ext uri="{FF2B5EF4-FFF2-40B4-BE49-F238E27FC236}">
                    <a16:creationId xmlns="" xmlns:a14="http://schemas.microsoft.com/office/drawing/2010/main" xmlns:a16="http://schemas.microsoft.com/office/drawing/2014/main" id="{6DED10DE-D985-46BE-B93D-D3507BDC6EDF}"/>
                  </a:ext>
                </a:extLst>
              </p:cNvPr>
              <p:cNvSpPr>
                <a:spLocks/>
              </p:cNvSpPr>
              <p:nvPr/>
            </p:nvSpPr>
            <p:spPr bwMode="auto">
              <a:xfrm>
                <a:off x="7939331" y="7318002"/>
                <a:ext cx="196856" cy="203190"/>
              </a:xfrm>
              <a:custGeom>
                <a:avLst/>
                <a:gdLst>
                  <a:gd name="T0" fmla="*/ 98423 w 21335"/>
                  <a:gd name="T1" fmla="*/ 101595 h 21600"/>
                  <a:gd name="T2" fmla="*/ 98423 w 21335"/>
                  <a:gd name="T3" fmla="*/ 101595 h 21600"/>
                  <a:gd name="T4" fmla="*/ 98423 w 21335"/>
                  <a:gd name="T5" fmla="*/ 101595 h 21600"/>
                  <a:gd name="T6" fmla="*/ 98423 w 21335"/>
                  <a:gd name="T7" fmla="*/ 10159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35" h="21600">
                    <a:moveTo>
                      <a:pt x="14846" y="0"/>
                    </a:moveTo>
                    <a:lnTo>
                      <a:pt x="13367" y="4427"/>
                    </a:lnTo>
                    <a:lnTo>
                      <a:pt x="14710" y="10039"/>
                    </a:lnTo>
                    <a:lnTo>
                      <a:pt x="10210" y="9107"/>
                    </a:lnTo>
                    <a:lnTo>
                      <a:pt x="8299" y="4701"/>
                    </a:lnTo>
                    <a:lnTo>
                      <a:pt x="2694" y="6707"/>
                    </a:lnTo>
                    <a:lnTo>
                      <a:pt x="0" y="9589"/>
                    </a:lnTo>
                    <a:lnTo>
                      <a:pt x="3551" y="11518"/>
                    </a:lnTo>
                    <a:lnTo>
                      <a:pt x="6710" y="13622"/>
                    </a:lnTo>
                    <a:lnTo>
                      <a:pt x="5068" y="21063"/>
                    </a:lnTo>
                    <a:lnTo>
                      <a:pt x="10651" y="21600"/>
                    </a:lnTo>
                    <a:lnTo>
                      <a:pt x="10626" y="16844"/>
                    </a:lnTo>
                    <a:lnTo>
                      <a:pt x="13784" y="13414"/>
                    </a:lnTo>
                    <a:cubicBezTo>
                      <a:pt x="14749" y="14608"/>
                      <a:pt x="16366" y="15096"/>
                      <a:pt x="17850" y="14642"/>
                    </a:cubicBezTo>
                    <a:cubicBezTo>
                      <a:pt x="21181" y="13621"/>
                      <a:pt x="21600" y="9541"/>
                      <a:pt x="21220" y="5852"/>
                    </a:cubicBezTo>
                    <a:cubicBezTo>
                      <a:pt x="21051" y="4214"/>
                      <a:pt x="20872" y="2578"/>
                      <a:pt x="20685" y="942"/>
                    </a:cubicBezTo>
                    <a:lnTo>
                      <a:pt x="14846" y="0"/>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35" name="AutoShape 75">
                <a:extLst>
                  <a:ext uri="{FF2B5EF4-FFF2-40B4-BE49-F238E27FC236}">
                    <a16:creationId xmlns="" xmlns:a14="http://schemas.microsoft.com/office/drawing/2010/main" xmlns:a16="http://schemas.microsoft.com/office/drawing/2014/main" id="{7D19E986-4A06-4B5A-B219-D8C61D291B8D}"/>
                  </a:ext>
                </a:extLst>
              </p:cNvPr>
              <p:cNvSpPr>
                <a:spLocks/>
              </p:cNvSpPr>
              <p:nvPr/>
            </p:nvSpPr>
            <p:spPr bwMode="auto">
              <a:xfrm>
                <a:off x="9741198" y="5719470"/>
                <a:ext cx="2201930" cy="2235086"/>
              </a:xfrm>
              <a:custGeom>
                <a:avLst/>
                <a:gdLst>
                  <a:gd name="T0" fmla="*/ 1100965 w 21600"/>
                  <a:gd name="T1" fmla="*/ 1117543 h 21600"/>
                  <a:gd name="T2" fmla="*/ 1100965 w 21600"/>
                  <a:gd name="T3" fmla="*/ 1117543 h 21600"/>
                  <a:gd name="T4" fmla="*/ 1100965 w 21600"/>
                  <a:gd name="T5" fmla="*/ 1117543 h 21600"/>
                  <a:gd name="T6" fmla="*/ 1100965 w 21600"/>
                  <a:gd name="T7" fmla="*/ 111754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343" y="7812"/>
                    </a:moveTo>
                    <a:lnTo>
                      <a:pt x="7770" y="7920"/>
                    </a:lnTo>
                    <a:lnTo>
                      <a:pt x="7933" y="8141"/>
                    </a:lnTo>
                    <a:lnTo>
                      <a:pt x="7943" y="8564"/>
                    </a:lnTo>
                    <a:lnTo>
                      <a:pt x="8388" y="8481"/>
                    </a:lnTo>
                    <a:lnTo>
                      <a:pt x="8750" y="8467"/>
                    </a:lnTo>
                    <a:lnTo>
                      <a:pt x="8917" y="8881"/>
                    </a:lnTo>
                    <a:lnTo>
                      <a:pt x="9339" y="9007"/>
                    </a:lnTo>
                    <a:lnTo>
                      <a:pt x="9750" y="8951"/>
                    </a:lnTo>
                    <a:lnTo>
                      <a:pt x="10104" y="8977"/>
                    </a:lnTo>
                    <a:lnTo>
                      <a:pt x="10487" y="8889"/>
                    </a:lnTo>
                    <a:lnTo>
                      <a:pt x="10753" y="9044"/>
                    </a:lnTo>
                    <a:lnTo>
                      <a:pt x="10759" y="9499"/>
                    </a:lnTo>
                    <a:lnTo>
                      <a:pt x="11042" y="9486"/>
                    </a:lnTo>
                    <a:lnTo>
                      <a:pt x="11155" y="9794"/>
                    </a:lnTo>
                    <a:lnTo>
                      <a:pt x="10858" y="10137"/>
                    </a:lnTo>
                    <a:lnTo>
                      <a:pt x="10988" y="10617"/>
                    </a:lnTo>
                    <a:lnTo>
                      <a:pt x="11168" y="10200"/>
                    </a:lnTo>
                    <a:lnTo>
                      <a:pt x="11514" y="10167"/>
                    </a:lnTo>
                    <a:lnTo>
                      <a:pt x="11669" y="9882"/>
                    </a:lnTo>
                    <a:lnTo>
                      <a:pt x="11919" y="9582"/>
                    </a:lnTo>
                    <a:lnTo>
                      <a:pt x="12258" y="9803"/>
                    </a:lnTo>
                    <a:lnTo>
                      <a:pt x="12079" y="10637"/>
                    </a:lnTo>
                    <a:lnTo>
                      <a:pt x="12426" y="10669"/>
                    </a:lnTo>
                    <a:lnTo>
                      <a:pt x="12498" y="10187"/>
                    </a:lnTo>
                    <a:lnTo>
                      <a:pt x="12723" y="9693"/>
                    </a:lnTo>
                    <a:lnTo>
                      <a:pt x="13367" y="9505"/>
                    </a:lnTo>
                    <a:lnTo>
                      <a:pt x="13863" y="9873"/>
                    </a:lnTo>
                    <a:lnTo>
                      <a:pt x="14437" y="9663"/>
                    </a:lnTo>
                    <a:lnTo>
                      <a:pt x="14840" y="9164"/>
                    </a:lnTo>
                    <a:lnTo>
                      <a:pt x="15173" y="9384"/>
                    </a:lnTo>
                    <a:lnTo>
                      <a:pt x="15590" y="9486"/>
                    </a:lnTo>
                    <a:lnTo>
                      <a:pt x="16083" y="9327"/>
                    </a:lnTo>
                    <a:lnTo>
                      <a:pt x="15883" y="10005"/>
                    </a:lnTo>
                    <a:lnTo>
                      <a:pt x="15422" y="10507"/>
                    </a:lnTo>
                    <a:lnTo>
                      <a:pt x="14858" y="11060"/>
                    </a:lnTo>
                    <a:lnTo>
                      <a:pt x="14166" y="11811"/>
                    </a:lnTo>
                    <a:lnTo>
                      <a:pt x="14694" y="11419"/>
                    </a:lnTo>
                    <a:lnTo>
                      <a:pt x="15082" y="11341"/>
                    </a:lnTo>
                    <a:lnTo>
                      <a:pt x="14501" y="12109"/>
                    </a:lnTo>
                    <a:lnTo>
                      <a:pt x="14007" y="12568"/>
                    </a:lnTo>
                    <a:lnTo>
                      <a:pt x="13631" y="13193"/>
                    </a:lnTo>
                    <a:lnTo>
                      <a:pt x="13367" y="13606"/>
                    </a:lnTo>
                    <a:lnTo>
                      <a:pt x="12763" y="13529"/>
                    </a:lnTo>
                    <a:lnTo>
                      <a:pt x="12177" y="13913"/>
                    </a:lnTo>
                    <a:lnTo>
                      <a:pt x="12518" y="14107"/>
                    </a:lnTo>
                    <a:lnTo>
                      <a:pt x="13124" y="14021"/>
                    </a:lnTo>
                    <a:lnTo>
                      <a:pt x="13370" y="14308"/>
                    </a:lnTo>
                    <a:lnTo>
                      <a:pt x="13672" y="14700"/>
                    </a:lnTo>
                    <a:lnTo>
                      <a:pt x="13847" y="14083"/>
                    </a:lnTo>
                    <a:lnTo>
                      <a:pt x="14376" y="13498"/>
                    </a:lnTo>
                    <a:lnTo>
                      <a:pt x="14781" y="12734"/>
                    </a:lnTo>
                    <a:lnTo>
                      <a:pt x="14813" y="12228"/>
                    </a:lnTo>
                    <a:lnTo>
                      <a:pt x="15335" y="11607"/>
                    </a:lnTo>
                    <a:lnTo>
                      <a:pt x="15433" y="11210"/>
                    </a:lnTo>
                    <a:lnTo>
                      <a:pt x="15386" y="10894"/>
                    </a:lnTo>
                    <a:lnTo>
                      <a:pt x="16226" y="10504"/>
                    </a:lnTo>
                    <a:lnTo>
                      <a:pt x="16777" y="10506"/>
                    </a:lnTo>
                    <a:lnTo>
                      <a:pt x="17364" y="10884"/>
                    </a:lnTo>
                    <a:lnTo>
                      <a:pt x="17092" y="11558"/>
                    </a:lnTo>
                    <a:lnTo>
                      <a:pt x="17480" y="11879"/>
                    </a:lnTo>
                    <a:lnTo>
                      <a:pt x="17557" y="11314"/>
                    </a:lnTo>
                    <a:lnTo>
                      <a:pt x="17920" y="10911"/>
                    </a:lnTo>
                    <a:lnTo>
                      <a:pt x="18413" y="10747"/>
                    </a:lnTo>
                    <a:lnTo>
                      <a:pt x="19073" y="10901"/>
                    </a:lnTo>
                    <a:lnTo>
                      <a:pt x="19710" y="11072"/>
                    </a:lnTo>
                    <a:lnTo>
                      <a:pt x="20003" y="11443"/>
                    </a:lnTo>
                    <a:lnTo>
                      <a:pt x="19973" y="11941"/>
                    </a:lnTo>
                    <a:lnTo>
                      <a:pt x="20320" y="11954"/>
                    </a:lnTo>
                    <a:lnTo>
                      <a:pt x="20599" y="12293"/>
                    </a:lnTo>
                    <a:lnTo>
                      <a:pt x="20297" y="12577"/>
                    </a:lnTo>
                    <a:lnTo>
                      <a:pt x="20519" y="12734"/>
                    </a:lnTo>
                    <a:lnTo>
                      <a:pt x="20412" y="13169"/>
                    </a:lnTo>
                    <a:lnTo>
                      <a:pt x="20803" y="13039"/>
                    </a:lnTo>
                    <a:lnTo>
                      <a:pt x="21120" y="13164"/>
                    </a:lnTo>
                    <a:lnTo>
                      <a:pt x="20751" y="13335"/>
                    </a:lnTo>
                    <a:lnTo>
                      <a:pt x="21028" y="13576"/>
                    </a:lnTo>
                    <a:lnTo>
                      <a:pt x="21505" y="13597"/>
                    </a:lnTo>
                    <a:lnTo>
                      <a:pt x="21600" y="14069"/>
                    </a:lnTo>
                    <a:lnTo>
                      <a:pt x="21429" y="14594"/>
                    </a:lnTo>
                    <a:lnTo>
                      <a:pt x="21181" y="15178"/>
                    </a:lnTo>
                    <a:lnTo>
                      <a:pt x="20913" y="15635"/>
                    </a:lnTo>
                    <a:lnTo>
                      <a:pt x="20849" y="16245"/>
                    </a:lnTo>
                    <a:lnTo>
                      <a:pt x="20602" y="16406"/>
                    </a:lnTo>
                    <a:lnTo>
                      <a:pt x="19899" y="15114"/>
                    </a:lnTo>
                    <a:lnTo>
                      <a:pt x="10466" y="20013"/>
                    </a:lnTo>
                    <a:lnTo>
                      <a:pt x="9338" y="18874"/>
                    </a:lnTo>
                    <a:lnTo>
                      <a:pt x="9353" y="18428"/>
                    </a:lnTo>
                    <a:lnTo>
                      <a:pt x="9771" y="18254"/>
                    </a:lnTo>
                    <a:lnTo>
                      <a:pt x="9585" y="17937"/>
                    </a:lnTo>
                    <a:lnTo>
                      <a:pt x="9096" y="17509"/>
                    </a:lnTo>
                    <a:lnTo>
                      <a:pt x="8842" y="17870"/>
                    </a:lnTo>
                    <a:lnTo>
                      <a:pt x="8691" y="18351"/>
                    </a:lnTo>
                    <a:lnTo>
                      <a:pt x="9204" y="20006"/>
                    </a:lnTo>
                    <a:lnTo>
                      <a:pt x="9577" y="20897"/>
                    </a:lnTo>
                    <a:lnTo>
                      <a:pt x="9544" y="21600"/>
                    </a:lnTo>
                    <a:lnTo>
                      <a:pt x="8942" y="21479"/>
                    </a:lnTo>
                    <a:lnTo>
                      <a:pt x="8574" y="20810"/>
                    </a:lnTo>
                    <a:lnTo>
                      <a:pt x="7971" y="20420"/>
                    </a:lnTo>
                    <a:lnTo>
                      <a:pt x="7494" y="20565"/>
                    </a:lnTo>
                    <a:lnTo>
                      <a:pt x="6955" y="21460"/>
                    </a:lnTo>
                    <a:lnTo>
                      <a:pt x="6156" y="21114"/>
                    </a:lnTo>
                    <a:lnTo>
                      <a:pt x="5801" y="21223"/>
                    </a:lnTo>
                    <a:lnTo>
                      <a:pt x="5344" y="20239"/>
                    </a:lnTo>
                    <a:lnTo>
                      <a:pt x="5245" y="19425"/>
                    </a:lnTo>
                    <a:cubicBezTo>
                      <a:pt x="5224" y="19483"/>
                      <a:pt x="5203" y="19540"/>
                      <a:pt x="5182" y="19597"/>
                    </a:cubicBezTo>
                    <a:cubicBezTo>
                      <a:pt x="5162" y="19655"/>
                      <a:pt x="5141" y="19712"/>
                      <a:pt x="5120" y="19770"/>
                    </a:cubicBezTo>
                    <a:lnTo>
                      <a:pt x="5008" y="20355"/>
                    </a:lnTo>
                    <a:lnTo>
                      <a:pt x="4459" y="20276"/>
                    </a:lnTo>
                    <a:lnTo>
                      <a:pt x="4218" y="19457"/>
                    </a:lnTo>
                    <a:lnTo>
                      <a:pt x="4114" y="18716"/>
                    </a:lnTo>
                    <a:lnTo>
                      <a:pt x="3782" y="18433"/>
                    </a:lnTo>
                    <a:lnTo>
                      <a:pt x="2594" y="17991"/>
                    </a:lnTo>
                    <a:lnTo>
                      <a:pt x="2095" y="17104"/>
                    </a:lnTo>
                    <a:lnTo>
                      <a:pt x="2228" y="16543"/>
                    </a:lnTo>
                    <a:lnTo>
                      <a:pt x="1989" y="16141"/>
                    </a:lnTo>
                    <a:lnTo>
                      <a:pt x="1980" y="15739"/>
                    </a:lnTo>
                    <a:lnTo>
                      <a:pt x="2334" y="15691"/>
                    </a:lnTo>
                    <a:lnTo>
                      <a:pt x="2201" y="15297"/>
                    </a:lnTo>
                    <a:lnTo>
                      <a:pt x="1795" y="14746"/>
                    </a:lnTo>
                    <a:lnTo>
                      <a:pt x="2217" y="14471"/>
                    </a:lnTo>
                    <a:lnTo>
                      <a:pt x="2558" y="14814"/>
                    </a:lnTo>
                    <a:lnTo>
                      <a:pt x="2864" y="14748"/>
                    </a:lnTo>
                    <a:lnTo>
                      <a:pt x="2523" y="14191"/>
                    </a:lnTo>
                    <a:lnTo>
                      <a:pt x="2674" y="13771"/>
                    </a:lnTo>
                    <a:lnTo>
                      <a:pt x="3130" y="13811"/>
                    </a:lnTo>
                    <a:lnTo>
                      <a:pt x="3530" y="13981"/>
                    </a:lnTo>
                    <a:lnTo>
                      <a:pt x="3956" y="14180"/>
                    </a:lnTo>
                    <a:lnTo>
                      <a:pt x="4715" y="14209"/>
                    </a:lnTo>
                    <a:lnTo>
                      <a:pt x="5167" y="13955"/>
                    </a:lnTo>
                    <a:lnTo>
                      <a:pt x="5881" y="13655"/>
                    </a:lnTo>
                    <a:lnTo>
                      <a:pt x="6524" y="13623"/>
                    </a:lnTo>
                    <a:lnTo>
                      <a:pt x="7098" y="13503"/>
                    </a:lnTo>
                    <a:lnTo>
                      <a:pt x="7351" y="12950"/>
                    </a:lnTo>
                    <a:lnTo>
                      <a:pt x="7422" y="12577"/>
                    </a:lnTo>
                    <a:lnTo>
                      <a:pt x="6977" y="12310"/>
                    </a:lnTo>
                    <a:lnTo>
                      <a:pt x="7196" y="11729"/>
                    </a:lnTo>
                    <a:lnTo>
                      <a:pt x="7222" y="11338"/>
                    </a:lnTo>
                    <a:lnTo>
                      <a:pt x="6995" y="11105"/>
                    </a:lnTo>
                    <a:lnTo>
                      <a:pt x="6416" y="10788"/>
                    </a:lnTo>
                    <a:lnTo>
                      <a:pt x="5819" y="10257"/>
                    </a:lnTo>
                    <a:lnTo>
                      <a:pt x="5251" y="10075"/>
                    </a:lnTo>
                    <a:lnTo>
                      <a:pt x="5020" y="9602"/>
                    </a:lnTo>
                    <a:lnTo>
                      <a:pt x="4927" y="9097"/>
                    </a:lnTo>
                    <a:lnTo>
                      <a:pt x="4629" y="8694"/>
                    </a:lnTo>
                    <a:lnTo>
                      <a:pt x="4703" y="8050"/>
                    </a:lnTo>
                    <a:lnTo>
                      <a:pt x="4456" y="7121"/>
                    </a:lnTo>
                    <a:lnTo>
                      <a:pt x="4480" y="6561"/>
                    </a:lnTo>
                    <a:lnTo>
                      <a:pt x="4237" y="6266"/>
                    </a:lnTo>
                    <a:lnTo>
                      <a:pt x="3165" y="5874"/>
                    </a:lnTo>
                    <a:lnTo>
                      <a:pt x="2943" y="5457"/>
                    </a:lnTo>
                    <a:lnTo>
                      <a:pt x="2889" y="5000"/>
                    </a:lnTo>
                    <a:lnTo>
                      <a:pt x="3059" y="4322"/>
                    </a:lnTo>
                    <a:lnTo>
                      <a:pt x="2779" y="3877"/>
                    </a:lnTo>
                    <a:lnTo>
                      <a:pt x="2818" y="3537"/>
                    </a:lnTo>
                    <a:lnTo>
                      <a:pt x="2278" y="3587"/>
                    </a:lnTo>
                    <a:lnTo>
                      <a:pt x="1173" y="3316"/>
                    </a:lnTo>
                    <a:lnTo>
                      <a:pt x="1372" y="2976"/>
                    </a:lnTo>
                    <a:lnTo>
                      <a:pt x="1527" y="2730"/>
                    </a:lnTo>
                    <a:lnTo>
                      <a:pt x="1244" y="2143"/>
                    </a:lnTo>
                    <a:lnTo>
                      <a:pt x="774" y="1941"/>
                    </a:lnTo>
                    <a:lnTo>
                      <a:pt x="0" y="126"/>
                    </a:lnTo>
                    <a:lnTo>
                      <a:pt x="302" y="0"/>
                    </a:lnTo>
                    <a:lnTo>
                      <a:pt x="511" y="253"/>
                    </a:lnTo>
                    <a:lnTo>
                      <a:pt x="765" y="710"/>
                    </a:lnTo>
                    <a:lnTo>
                      <a:pt x="1020" y="1128"/>
                    </a:lnTo>
                    <a:lnTo>
                      <a:pt x="1530" y="1618"/>
                    </a:lnTo>
                    <a:lnTo>
                      <a:pt x="1831" y="1750"/>
                    </a:lnTo>
                    <a:lnTo>
                      <a:pt x="1993" y="2058"/>
                    </a:lnTo>
                    <a:lnTo>
                      <a:pt x="2464" y="2105"/>
                    </a:lnTo>
                    <a:lnTo>
                      <a:pt x="2635" y="2337"/>
                    </a:lnTo>
                    <a:lnTo>
                      <a:pt x="2276" y="2824"/>
                    </a:lnTo>
                    <a:lnTo>
                      <a:pt x="2830" y="2655"/>
                    </a:lnTo>
                    <a:lnTo>
                      <a:pt x="3146" y="2847"/>
                    </a:lnTo>
                    <a:lnTo>
                      <a:pt x="3727" y="3008"/>
                    </a:lnTo>
                    <a:lnTo>
                      <a:pt x="3994" y="3378"/>
                    </a:lnTo>
                    <a:lnTo>
                      <a:pt x="3930" y="3670"/>
                    </a:lnTo>
                    <a:lnTo>
                      <a:pt x="3585" y="4081"/>
                    </a:lnTo>
                    <a:lnTo>
                      <a:pt x="3942" y="4156"/>
                    </a:lnTo>
                    <a:lnTo>
                      <a:pt x="4339" y="3933"/>
                    </a:lnTo>
                    <a:lnTo>
                      <a:pt x="4609" y="4001"/>
                    </a:lnTo>
                    <a:lnTo>
                      <a:pt x="4465" y="4339"/>
                    </a:lnTo>
                    <a:lnTo>
                      <a:pt x="4321" y="4780"/>
                    </a:lnTo>
                    <a:lnTo>
                      <a:pt x="4714" y="4626"/>
                    </a:lnTo>
                    <a:cubicBezTo>
                      <a:pt x="4748" y="4391"/>
                      <a:pt x="5036" y="4289"/>
                      <a:pt x="5215" y="4450"/>
                    </a:cubicBezTo>
                    <a:cubicBezTo>
                      <a:pt x="5359" y="4579"/>
                      <a:pt x="5331" y="4810"/>
                      <a:pt x="5160" y="4903"/>
                    </a:cubicBezTo>
                    <a:lnTo>
                      <a:pt x="5501" y="4785"/>
                    </a:lnTo>
                    <a:lnTo>
                      <a:pt x="5903" y="4670"/>
                    </a:lnTo>
                    <a:lnTo>
                      <a:pt x="6269" y="5157"/>
                    </a:lnTo>
                    <a:lnTo>
                      <a:pt x="6134" y="5503"/>
                    </a:lnTo>
                    <a:lnTo>
                      <a:pt x="5886" y="5820"/>
                    </a:lnTo>
                    <a:lnTo>
                      <a:pt x="6237" y="5868"/>
                    </a:lnTo>
                    <a:lnTo>
                      <a:pt x="6735" y="5940"/>
                    </a:lnTo>
                    <a:lnTo>
                      <a:pt x="7015" y="6201"/>
                    </a:lnTo>
                    <a:lnTo>
                      <a:pt x="7609" y="6271"/>
                    </a:lnTo>
                    <a:lnTo>
                      <a:pt x="7668" y="6664"/>
                    </a:lnTo>
                    <a:lnTo>
                      <a:pt x="7505" y="7140"/>
                    </a:lnTo>
                    <a:lnTo>
                      <a:pt x="7453" y="7412"/>
                    </a:lnTo>
                    <a:lnTo>
                      <a:pt x="6815" y="7629"/>
                    </a:lnTo>
                    <a:lnTo>
                      <a:pt x="7343" y="7812"/>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36" name="AutoShape 76">
                <a:extLst>
                  <a:ext uri="{FF2B5EF4-FFF2-40B4-BE49-F238E27FC236}">
                    <a16:creationId xmlns="" xmlns:a14="http://schemas.microsoft.com/office/drawing/2010/main" xmlns:a16="http://schemas.microsoft.com/office/drawing/2014/main" id="{32FF6489-B913-4CA1-AED5-68F6C669B58C}"/>
                  </a:ext>
                </a:extLst>
              </p:cNvPr>
              <p:cNvSpPr>
                <a:spLocks/>
              </p:cNvSpPr>
              <p:nvPr/>
            </p:nvSpPr>
            <p:spPr bwMode="auto">
              <a:xfrm>
                <a:off x="11903439" y="7256092"/>
                <a:ext cx="1209712" cy="1304858"/>
              </a:xfrm>
              <a:custGeom>
                <a:avLst/>
                <a:gdLst>
                  <a:gd name="T0" fmla="*/ 604856 w 21600"/>
                  <a:gd name="T1" fmla="*/ 652429 h 21600"/>
                  <a:gd name="T2" fmla="*/ 604856 w 21600"/>
                  <a:gd name="T3" fmla="*/ 652429 h 21600"/>
                  <a:gd name="T4" fmla="*/ 604856 w 21600"/>
                  <a:gd name="T5" fmla="*/ 652429 h 21600"/>
                  <a:gd name="T6" fmla="*/ 604856 w 21600"/>
                  <a:gd name="T7" fmla="*/ 6524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31" y="6238"/>
                    </a:moveTo>
                    <a:lnTo>
                      <a:pt x="14123" y="7061"/>
                    </a:lnTo>
                    <a:lnTo>
                      <a:pt x="14043" y="7606"/>
                    </a:lnTo>
                    <a:lnTo>
                      <a:pt x="13398" y="8255"/>
                    </a:lnTo>
                    <a:lnTo>
                      <a:pt x="13801" y="8528"/>
                    </a:lnTo>
                    <a:lnTo>
                      <a:pt x="14293" y="8631"/>
                    </a:lnTo>
                    <a:lnTo>
                      <a:pt x="14560" y="9052"/>
                    </a:lnTo>
                    <a:lnTo>
                      <a:pt x="14435" y="9774"/>
                    </a:lnTo>
                    <a:lnTo>
                      <a:pt x="14814" y="10157"/>
                    </a:lnTo>
                    <a:lnTo>
                      <a:pt x="15328" y="9031"/>
                    </a:lnTo>
                    <a:lnTo>
                      <a:pt x="15795" y="8563"/>
                    </a:lnTo>
                    <a:lnTo>
                      <a:pt x="16359" y="7990"/>
                    </a:lnTo>
                    <a:lnTo>
                      <a:pt x="16692" y="8378"/>
                    </a:lnTo>
                    <a:lnTo>
                      <a:pt x="16559" y="9336"/>
                    </a:lnTo>
                    <a:lnTo>
                      <a:pt x="16170" y="10153"/>
                    </a:lnTo>
                    <a:lnTo>
                      <a:pt x="15385" y="10873"/>
                    </a:lnTo>
                    <a:lnTo>
                      <a:pt x="16010" y="11204"/>
                    </a:lnTo>
                    <a:lnTo>
                      <a:pt x="16883" y="11558"/>
                    </a:lnTo>
                    <a:lnTo>
                      <a:pt x="16873" y="12162"/>
                    </a:lnTo>
                    <a:lnTo>
                      <a:pt x="18354" y="13049"/>
                    </a:lnTo>
                    <a:lnTo>
                      <a:pt x="18100" y="12322"/>
                    </a:lnTo>
                    <a:lnTo>
                      <a:pt x="17686" y="10945"/>
                    </a:lnTo>
                    <a:lnTo>
                      <a:pt x="17869" y="10430"/>
                    </a:lnTo>
                    <a:lnTo>
                      <a:pt x="18447" y="9777"/>
                    </a:lnTo>
                    <a:lnTo>
                      <a:pt x="18969" y="10083"/>
                    </a:lnTo>
                    <a:lnTo>
                      <a:pt x="18975" y="10844"/>
                    </a:lnTo>
                    <a:lnTo>
                      <a:pt x="19045" y="11814"/>
                    </a:lnTo>
                    <a:lnTo>
                      <a:pt x="19293" y="12375"/>
                    </a:lnTo>
                    <a:lnTo>
                      <a:pt x="20028" y="12073"/>
                    </a:lnTo>
                    <a:lnTo>
                      <a:pt x="20647" y="11503"/>
                    </a:lnTo>
                    <a:lnTo>
                      <a:pt x="21129" y="11972"/>
                    </a:lnTo>
                    <a:lnTo>
                      <a:pt x="21461" y="12786"/>
                    </a:lnTo>
                    <a:lnTo>
                      <a:pt x="21389" y="13771"/>
                    </a:lnTo>
                    <a:lnTo>
                      <a:pt x="21553" y="14578"/>
                    </a:lnTo>
                    <a:lnTo>
                      <a:pt x="21600" y="15237"/>
                    </a:lnTo>
                    <a:lnTo>
                      <a:pt x="21252" y="15827"/>
                    </a:lnTo>
                    <a:lnTo>
                      <a:pt x="20270" y="16349"/>
                    </a:lnTo>
                    <a:lnTo>
                      <a:pt x="20182" y="15485"/>
                    </a:lnTo>
                    <a:lnTo>
                      <a:pt x="19936" y="14972"/>
                    </a:lnTo>
                    <a:lnTo>
                      <a:pt x="19135" y="15117"/>
                    </a:lnTo>
                    <a:lnTo>
                      <a:pt x="18981" y="16226"/>
                    </a:lnTo>
                    <a:lnTo>
                      <a:pt x="18375" y="16503"/>
                    </a:lnTo>
                    <a:lnTo>
                      <a:pt x="17873" y="15463"/>
                    </a:lnTo>
                    <a:lnTo>
                      <a:pt x="17361" y="14560"/>
                    </a:lnTo>
                    <a:lnTo>
                      <a:pt x="17895" y="13904"/>
                    </a:lnTo>
                    <a:lnTo>
                      <a:pt x="17615" y="13126"/>
                    </a:lnTo>
                    <a:lnTo>
                      <a:pt x="16928" y="12669"/>
                    </a:lnTo>
                    <a:lnTo>
                      <a:pt x="15975" y="12257"/>
                    </a:lnTo>
                    <a:lnTo>
                      <a:pt x="15373" y="13024"/>
                    </a:lnTo>
                    <a:lnTo>
                      <a:pt x="15533" y="13928"/>
                    </a:lnTo>
                    <a:lnTo>
                      <a:pt x="15293" y="14767"/>
                    </a:lnTo>
                    <a:lnTo>
                      <a:pt x="15078" y="16684"/>
                    </a:lnTo>
                    <a:lnTo>
                      <a:pt x="15281" y="17387"/>
                    </a:lnTo>
                    <a:lnTo>
                      <a:pt x="15146" y="18511"/>
                    </a:lnTo>
                    <a:lnTo>
                      <a:pt x="14301" y="19029"/>
                    </a:lnTo>
                    <a:lnTo>
                      <a:pt x="13053" y="19344"/>
                    </a:lnTo>
                    <a:lnTo>
                      <a:pt x="12797" y="18747"/>
                    </a:lnTo>
                    <a:lnTo>
                      <a:pt x="13713" y="17820"/>
                    </a:lnTo>
                    <a:lnTo>
                      <a:pt x="13844" y="17161"/>
                    </a:lnTo>
                    <a:lnTo>
                      <a:pt x="13969" y="16258"/>
                    </a:lnTo>
                    <a:lnTo>
                      <a:pt x="14379" y="15408"/>
                    </a:lnTo>
                    <a:lnTo>
                      <a:pt x="14283" y="14625"/>
                    </a:lnTo>
                    <a:lnTo>
                      <a:pt x="13551" y="14594"/>
                    </a:lnTo>
                    <a:lnTo>
                      <a:pt x="12928" y="15189"/>
                    </a:lnTo>
                    <a:lnTo>
                      <a:pt x="12699" y="15721"/>
                    </a:lnTo>
                    <a:lnTo>
                      <a:pt x="12588" y="16342"/>
                    </a:lnTo>
                    <a:lnTo>
                      <a:pt x="12220" y="16901"/>
                    </a:lnTo>
                    <a:lnTo>
                      <a:pt x="11334" y="16628"/>
                    </a:lnTo>
                    <a:lnTo>
                      <a:pt x="11738" y="15988"/>
                    </a:lnTo>
                    <a:lnTo>
                      <a:pt x="11269" y="15521"/>
                    </a:lnTo>
                    <a:lnTo>
                      <a:pt x="10586" y="15757"/>
                    </a:lnTo>
                    <a:lnTo>
                      <a:pt x="10293" y="16504"/>
                    </a:lnTo>
                    <a:lnTo>
                      <a:pt x="9802" y="17021"/>
                    </a:lnTo>
                    <a:lnTo>
                      <a:pt x="9277" y="17740"/>
                    </a:lnTo>
                    <a:lnTo>
                      <a:pt x="8423" y="18324"/>
                    </a:lnTo>
                    <a:lnTo>
                      <a:pt x="7414" y="18222"/>
                    </a:lnTo>
                    <a:lnTo>
                      <a:pt x="6152" y="18906"/>
                    </a:lnTo>
                    <a:lnTo>
                      <a:pt x="5128" y="19496"/>
                    </a:lnTo>
                    <a:lnTo>
                      <a:pt x="3962" y="19751"/>
                    </a:lnTo>
                    <a:lnTo>
                      <a:pt x="2819" y="20353"/>
                    </a:lnTo>
                    <a:lnTo>
                      <a:pt x="2003" y="21412"/>
                    </a:lnTo>
                    <a:lnTo>
                      <a:pt x="1384" y="21600"/>
                    </a:lnTo>
                    <a:lnTo>
                      <a:pt x="481" y="20743"/>
                    </a:lnTo>
                    <a:lnTo>
                      <a:pt x="616" y="19731"/>
                    </a:lnTo>
                    <a:lnTo>
                      <a:pt x="1286" y="18564"/>
                    </a:lnTo>
                    <a:lnTo>
                      <a:pt x="1536" y="17608"/>
                    </a:lnTo>
                    <a:lnTo>
                      <a:pt x="1919" y="17038"/>
                    </a:lnTo>
                    <a:lnTo>
                      <a:pt x="856" y="16451"/>
                    </a:lnTo>
                    <a:lnTo>
                      <a:pt x="604" y="15651"/>
                    </a:lnTo>
                    <a:lnTo>
                      <a:pt x="479" y="14765"/>
                    </a:lnTo>
                    <a:lnTo>
                      <a:pt x="909" y="14305"/>
                    </a:lnTo>
                    <a:lnTo>
                      <a:pt x="1610" y="14195"/>
                    </a:lnTo>
                    <a:lnTo>
                      <a:pt x="1985" y="13650"/>
                    </a:lnTo>
                    <a:lnTo>
                      <a:pt x="1433" y="13147"/>
                    </a:lnTo>
                    <a:lnTo>
                      <a:pt x="708" y="12926"/>
                    </a:lnTo>
                    <a:lnTo>
                      <a:pt x="538" y="12204"/>
                    </a:lnTo>
                    <a:lnTo>
                      <a:pt x="1073" y="12112"/>
                    </a:lnTo>
                    <a:lnTo>
                      <a:pt x="1784" y="11907"/>
                    </a:lnTo>
                    <a:lnTo>
                      <a:pt x="1005" y="11537"/>
                    </a:lnTo>
                    <a:lnTo>
                      <a:pt x="429" y="10752"/>
                    </a:lnTo>
                    <a:lnTo>
                      <a:pt x="380" y="9904"/>
                    </a:lnTo>
                    <a:lnTo>
                      <a:pt x="378" y="8992"/>
                    </a:lnTo>
                    <a:lnTo>
                      <a:pt x="153" y="7884"/>
                    </a:lnTo>
                    <a:lnTo>
                      <a:pt x="124" y="7117"/>
                    </a:lnTo>
                    <a:lnTo>
                      <a:pt x="175" y="6178"/>
                    </a:lnTo>
                    <a:lnTo>
                      <a:pt x="337" y="5237"/>
                    </a:lnTo>
                    <a:lnTo>
                      <a:pt x="0" y="4276"/>
                    </a:lnTo>
                    <a:lnTo>
                      <a:pt x="57" y="3332"/>
                    </a:lnTo>
                    <a:lnTo>
                      <a:pt x="500" y="2100"/>
                    </a:lnTo>
                    <a:lnTo>
                      <a:pt x="1084" y="1218"/>
                    </a:lnTo>
                    <a:lnTo>
                      <a:pt x="1709" y="862"/>
                    </a:lnTo>
                    <a:lnTo>
                      <a:pt x="2179" y="65"/>
                    </a:lnTo>
                    <a:lnTo>
                      <a:pt x="2889" y="0"/>
                    </a:lnTo>
                    <a:lnTo>
                      <a:pt x="2776" y="701"/>
                    </a:lnTo>
                    <a:lnTo>
                      <a:pt x="2353" y="1435"/>
                    </a:lnTo>
                    <a:lnTo>
                      <a:pt x="1956" y="1774"/>
                    </a:lnTo>
                    <a:lnTo>
                      <a:pt x="2690" y="2123"/>
                    </a:lnTo>
                    <a:lnTo>
                      <a:pt x="3161" y="2661"/>
                    </a:lnTo>
                    <a:lnTo>
                      <a:pt x="3237" y="3330"/>
                    </a:lnTo>
                    <a:lnTo>
                      <a:pt x="2825" y="3838"/>
                    </a:lnTo>
                    <a:lnTo>
                      <a:pt x="2847" y="4350"/>
                    </a:lnTo>
                    <a:lnTo>
                      <a:pt x="3095" y="5053"/>
                    </a:lnTo>
                    <a:lnTo>
                      <a:pt x="3026" y="5785"/>
                    </a:lnTo>
                    <a:lnTo>
                      <a:pt x="3032" y="6575"/>
                    </a:lnTo>
                    <a:lnTo>
                      <a:pt x="2929" y="7427"/>
                    </a:lnTo>
                    <a:lnTo>
                      <a:pt x="2962" y="8077"/>
                    </a:lnTo>
                    <a:lnTo>
                      <a:pt x="3460" y="8941"/>
                    </a:lnTo>
                    <a:lnTo>
                      <a:pt x="3595" y="9729"/>
                    </a:lnTo>
                    <a:lnTo>
                      <a:pt x="4370" y="9950"/>
                    </a:lnTo>
                    <a:lnTo>
                      <a:pt x="4187" y="8990"/>
                    </a:lnTo>
                    <a:lnTo>
                      <a:pt x="3974" y="8248"/>
                    </a:lnTo>
                    <a:lnTo>
                      <a:pt x="4011" y="7452"/>
                    </a:lnTo>
                    <a:lnTo>
                      <a:pt x="4251" y="6729"/>
                    </a:lnTo>
                    <a:lnTo>
                      <a:pt x="4931" y="6888"/>
                    </a:lnTo>
                    <a:lnTo>
                      <a:pt x="5706" y="6784"/>
                    </a:lnTo>
                    <a:lnTo>
                      <a:pt x="6462" y="6139"/>
                    </a:lnTo>
                    <a:lnTo>
                      <a:pt x="7183" y="6457"/>
                    </a:lnTo>
                    <a:lnTo>
                      <a:pt x="6745" y="7129"/>
                    </a:lnTo>
                    <a:lnTo>
                      <a:pt x="6042" y="7495"/>
                    </a:lnTo>
                    <a:lnTo>
                      <a:pt x="5675" y="8241"/>
                    </a:lnTo>
                    <a:lnTo>
                      <a:pt x="6365" y="8710"/>
                    </a:lnTo>
                    <a:lnTo>
                      <a:pt x="7542" y="8966"/>
                    </a:lnTo>
                    <a:lnTo>
                      <a:pt x="8423" y="8696"/>
                    </a:lnTo>
                    <a:lnTo>
                      <a:pt x="9175" y="9175"/>
                    </a:lnTo>
                    <a:lnTo>
                      <a:pt x="9720" y="8424"/>
                    </a:lnTo>
                    <a:lnTo>
                      <a:pt x="10236" y="7976"/>
                    </a:lnTo>
                    <a:lnTo>
                      <a:pt x="10115" y="6948"/>
                    </a:lnTo>
                    <a:lnTo>
                      <a:pt x="10177" y="6359"/>
                    </a:lnTo>
                    <a:lnTo>
                      <a:pt x="10898" y="6758"/>
                    </a:lnTo>
                    <a:lnTo>
                      <a:pt x="11832" y="6252"/>
                    </a:lnTo>
                    <a:lnTo>
                      <a:pt x="12373" y="5957"/>
                    </a:lnTo>
                    <a:lnTo>
                      <a:pt x="13531" y="6238"/>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37" name="AutoShape 77">
                <a:extLst>
                  <a:ext uri="{FF2B5EF4-FFF2-40B4-BE49-F238E27FC236}">
                    <a16:creationId xmlns="" xmlns:a14="http://schemas.microsoft.com/office/drawing/2010/main" xmlns:a16="http://schemas.microsoft.com/office/drawing/2014/main" id="{816A8B77-5267-4E28-B1B8-7DE160FBAE4F}"/>
                  </a:ext>
                </a:extLst>
              </p:cNvPr>
              <p:cNvSpPr>
                <a:spLocks/>
              </p:cNvSpPr>
              <p:nvPr/>
            </p:nvSpPr>
            <p:spPr bwMode="auto">
              <a:xfrm>
                <a:off x="10865182" y="8319663"/>
                <a:ext cx="549292" cy="126994"/>
              </a:xfrm>
              <a:custGeom>
                <a:avLst/>
                <a:gdLst>
                  <a:gd name="T0" fmla="*/ 274646 w 21600"/>
                  <a:gd name="T1" fmla="*/ 63497 h 21600"/>
                  <a:gd name="T2" fmla="*/ 274646 w 21600"/>
                  <a:gd name="T3" fmla="*/ 63497 h 21600"/>
                  <a:gd name="T4" fmla="*/ 274646 w 21600"/>
                  <a:gd name="T5" fmla="*/ 63497 h 21600"/>
                  <a:gd name="T6" fmla="*/ 274646 w 21600"/>
                  <a:gd name="T7" fmla="*/ 6349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574" y="3134"/>
                    </a:moveTo>
                    <a:lnTo>
                      <a:pt x="11726" y="3646"/>
                    </a:lnTo>
                    <a:lnTo>
                      <a:pt x="16109" y="3152"/>
                    </a:lnTo>
                    <a:lnTo>
                      <a:pt x="19398" y="0"/>
                    </a:lnTo>
                    <a:lnTo>
                      <a:pt x="21600" y="8375"/>
                    </a:lnTo>
                    <a:cubicBezTo>
                      <a:pt x="21432" y="10991"/>
                      <a:pt x="21100" y="13355"/>
                      <a:pt x="20641" y="15207"/>
                    </a:cubicBezTo>
                    <a:cubicBezTo>
                      <a:pt x="19532" y="19684"/>
                      <a:pt x="17891" y="20657"/>
                      <a:pt x="16544" y="17637"/>
                    </a:cubicBezTo>
                    <a:lnTo>
                      <a:pt x="13640" y="21600"/>
                    </a:lnTo>
                    <a:lnTo>
                      <a:pt x="10456" y="21141"/>
                    </a:lnTo>
                    <a:lnTo>
                      <a:pt x="7223" y="18517"/>
                    </a:lnTo>
                    <a:lnTo>
                      <a:pt x="4476" y="13692"/>
                    </a:lnTo>
                    <a:lnTo>
                      <a:pt x="1823" y="14044"/>
                    </a:lnTo>
                    <a:lnTo>
                      <a:pt x="0" y="11035"/>
                    </a:lnTo>
                    <a:lnTo>
                      <a:pt x="1853" y="6297"/>
                    </a:lnTo>
                    <a:lnTo>
                      <a:pt x="5058" y="3815"/>
                    </a:lnTo>
                    <a:lnTo>
                      <a:pt x="7574" y="3134"/>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38" name="AutoShape 78">
                <a:extLst>
                  <a:ext uri="{FF2B5EF4-FFF2-40B4-BE49-F238E27FC236}">
                    <a16:creationId xmlns="" xmlns:a14="http://schemas.microsoft.com/office/drawing/2010/main" xmlns:a16="http://schemas.microsoft.com/office/drawing/2014/main" id="{893195FF-1669-467E-B6A6-16FFDF6D5EFE}"/>
                  </a:ext>
                </a:extLst>
              </p:cNvPr>
              <p:cNvSpPr>
                <a:spLocks/>
              </p:cNvSpPr>
              <p:nvPr/>
            </p:nvSpPr>
            <p:spPr bwMode="auto">
              <a:xfrm>
                <a:off x="10344466" y="8938756"/>
                <a:ext cx="1043020" cy="944515"/>
              </a:xfrm>
              <a:custGeom>
                <a:avLst/>
                <a:gdLst>
                  <a:gd name="T0" fmla="*/ 521510 w 21600"/>
                  <a:gd name="T1" fmla="*/ 472258 h 21600"/>
                  <a:gd name="T2" fmla="*/ 521510 w 21600"/>
                  <a:gd name="T3" fmla="*/ 472258 h 21600"/>
                  <a:gd name="T4" fmla="*/ 521510 w 21600"/>
                  <a:gd name="T5" fmla="*/ 472258 h 21600"/>
                  <a:gd name="T6" fmla="*/ 521510 w 21600"/>
                  <a:gd name="T7" fmla="*/ 4722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9506"/>
                    </a:moveTo>
                    <a:lnTo>
                      <a:pt x="21199" y="8544"/>
                    </a:lnTo>
                    <a:lnTo>
                      <a:pt x="19937" y="8717"/>
                    </a:lnTo>
                    <a:lnTo>
                      <a:pt x="18735" y="8822"/>
                    </a:lnTo>
                    <a:lnTo>
                      <a:pt x="17850" y="7950"/>
                    </a:lnTo>
                    <a:lnTo>
                      <a:pt x="17178" y="7209"/>
                    </a:lnTo>
                    <a:lnTo>
                      <a:pt x="16566" y="6581"/>
                    </a:lnTo>
                    <a:lnTo>
                      <a:pt x="15972" y="5477"/>
                    </a:lnTo>
                    <a:lnTo>
                      <a:pt x="15751" y="4517"/>
                    </a:lnTo>
                    <a:lnTo>
                      <a:pt x="14925" y="4779"/>
                    </a:lnTo>
                    <a:lnTo>
                      <a:pt x="14757" y="3618"/>
                    </a:lnTo>
                    <a:lnTo>
                      <a:pt x="14784" y="2780"/>
                    </a:lnTo>
                    <a:lnTo>
                      <a:pt x="14425" y="868"/>
                    </a:lnTo>
                    <a:lnTo>
                      <a:pt x="13651" y="0"/>
                    </a:lnTo>
                    <a:lnTo>
                      <a:pt x="12515" y="649"/>
                    </a:lnTo>
                    <a:lnTo>
                      <a:pt x="11886" y="2015"/>
                    </a:lnTo>
                    <a:lnTo>
                      <a:pt x="10784" y="1549"/>
                    </a:lnTo>
                    <a:lnTo>
                      <a:pt x="9974" y="1123"/>
                    </a:lnTo>
                    <a:lnTo>
                      <a:pt x="8836" y="508"/>
                    </a:lnTo>
                    <a:lnTo>
                      <a:pt x="7944" y="608"/>
                    </a:lnTo>
                    <a:lnTo>
                      <a:pt x="7512" y="1338"/>
                    </a:lnTo>
                    <a:lnTo>
                      <a:pt x="6041" y="2783"/>
                    </a:lnTo>
                    <a:lnTo>
                      <a:pt x="5086" y="3318"/>
                    </a:lnTo>
                    <a:lnTo>
                      <a:pt x="4323" y="2862"/>
                    </a:lnTo>
                    <a:lnTo>
                      <a:pt x="2772" y="3252"/>
                    </a:lnTo>
                    <a:lnTo>
                      <a:pt x="1680" y="4855"/>
                    </a:lnTo>
                    <a:lnTo>
                      <a:pt x="1661" y="6698"/>
                    </a:lnTo>
                    <a:lnTo>
                      <a:pt x="902" y="8119"/>
                    </a:lnTo>
                    <a:lnTo>
                      <a:pt x="0" y="9101"/>
                    </a:lnTo>
                    <a:lnTo>
                      <a:pt x="511" y="9940"/>
                    </a:lnTo>
                    <a:lnTo>
                      <a:pt x="1415" y="9884"/>
                    </a:lnTo>
                    <a:lnTo>
                      <a:pt x="2274" y="8859"/>
                    </a:lnTo>
                    <a:lnTo>
                      <a:pt x="3276" y="8162"/>
                    </a:lnTo>
                    <a:lnTo>
                      <a:pt x="4817" y="8996"/>
                    </a:lnTo>
                    <a:lnTo>
                      <a:pt x="5413" y="10664"/>
                    </a:lnTo>
                    <a:lnTo>
                      <a:pt x="6045" y="12327"/>
                    </a:lnTo>
                    <a:lnTo>
                      <a:pt x="7031" y="14434"/>
                    </a:lnTo>
                    <a:lnTo>
                      <a:pt x="7244" y="16028"/>
                    </a:lnTo>
                    <a:lnTo>
                      <a:pt x="7513" y="17296"/>
                    </a:lnTo>
                    <a:lnTo>
                      <a:pt x="8246" y="17702"/>
                    </a:lnTo>
                    <a:lnTo>
                      <a:pt x="9552" y="17721"/>
                    </a:lnTo>
                    <a:lnTo>
                      <a:pt x="10042" y="18805"/>
                    </a:lnTo>
                    <a:lnTo>
                      <a:pt x="10312" y="19587"/>
                    </a:lnTo>
                    <a:lnTo>
                      <a:pt x="11414" y="19559"/>
                    </a:lnTo>
                    <a:lnTo>
                      <a:pt x="11808" y="20410"/>
                    </a:lnTo>
                    <a:lnTo>
                      <a:pt x="12288" y="21099"/>
                    </a:lnTo>
                    <a:lnTo>
                      <a:pt x="12998" y="21600"/>
                    </a:lnTo>
                    <a:lnTo>
                      <a:pt x="13110" y="20737"/>
                    </a:lnTo>
                    <a:lnTo>
                      <a:pt x="12328" y="19949"/>
                    </a:lnTo>
                    <a:lnTo>
                      <a:pt x="12594" y="18854"/>
                    </a:lnTo>
                    <a:lnTo>
                      <a:pt x="13863" y="19084"/>
                    </a:lnTo>
                    <a:lnTo>
                      <a:pt x="14546" y="18523"/>
                    </a:lnTo>
                    <a:lnTo>
                      <a:pt x="14888" y="17303"/>
                    </a:lnTo>
                    <a:lnTo>
                      <a:pt x="15921" y="16972"/>
                    </a:lnTo>
                    <a:lnTo>
                      <a:pt x="16710" y="16163"/>
                    </a:lnTo>
                    <a:lnTo>
                      <a:pt x="17425" y="15434"/>
                    </a:lnTo>
                    <a:lnTo>
                      <a:pt x="17968" y="14545"/>
                    </a:lnTo>
                    <a:lnTo>
                      <a:pt x="18671" y="13497"/>
                    </a:lnTo>
                    <a:lnTo>
                      <a:pt x="19362" y="12778"/>
                    </a:lnTo>
                    <a:lnTo>
                      <a:pt x="19457" y="11747"/>
                    </a:lnTo>
                    <a:lnTo>
                      <a:pt x="18980" y="10766"/>
                    </a:lnTo>
                    <a:lnTo>
                      <a:pt x="20207" y="10990"/>
                    </a:lnTo>
                    <a:lnTo>
                      <a:pt x="20913" y="10931"/>
                    </a:lnTo>
                    <a:lnTo>
                      <a:pt x="21600" y="9506"/>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39" name="AutoShape 79">
                <a:extLst>
                  <a:ext uri="{FF2B5EF4-FFF2-40B4-BE49-F238E27FC236}">
                    <a16:creationId xmlns="" xmlns:a14="http://schemas.microsoft.com/office/drawing/2010/main" xmlns:a16="http://schemas.microsoft.com/office/drawing/2014/main" id="{C01A6042-929E-4CF1-984C-D2738025C921}"/>
                  </a:ext>
                </a:extLst>
              </p:cNvPr>
              <p:cNvSpPr>
                <a:spLocks/>
              </p:cNvSpPr>
              <p:nvPr/>
            </p:nvSpPr>
            <p:spPr bwMode="auto">
              <a:xfrm>
                <a:off x="11227143" y="9064163"/>
                <a:ext cx="438163" cy="193665"/>
              </a:xfrm>
              <a:custGeom>
                <a:avLst/>
                <a:gdLst>
                  <a:gd name="T0" fmla="*/ 219081 w 21600"/>
                  <a:gd name="T1" fmla="*/ 96833 h 21600"/>
                  <a:gd name="T2" fmla="*/ 219081 w 21600"/>
                  <a:gd name="T3" fmla="*/ 96833 h 21600"/>
                  <a:gd name="T4" fmla="*/ 219081 w 21600"/>
                  <a:gd name="T5" fmla="*/ 96833 h 21600"/>
                  <a:gd name="T6" fmla="*/ 219081 w 21600"/>
                  <a:gd name="T7" fmla="*/ 9683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238" y="3398"/>
                    </a:moveTo>
                    <a:lnTo>
                      <a:pt x="16020" y="5488"/>
                    </a:lnTo>
                    <a:lnTo>
                      <a:pt x="14933" y="10777"/>
                    </a:lnTo>
                    <a:lnTo>
                      <a:pt x="12100" y="12109"/>
                    </a:lnTo>
                    <a:lnTo>
                      <a:pt x="9870" y="11351"/>
                    </a:lnTo>
                    <a:lnTo>
                      <a:pt x="7699" y="14208"/>
                    </a:lnTo>
                    <a:lnTo>
                      <a:pt x="5171" y="16251"/>
                    </a:lnTo>
                    <a:lnTo>
                      <a:pt x="4347" y="12797"/>
                    </a:lnTo>
                    <a:lnTo>
                      <a:pt x="2927" y="9825"/>
                    </a:lnTo>
                    <a:lnTo>
                      <a:pt x="1689" y="4820"/>
                    </a:lnTo>
                    <a:lnTo>
                      <a:pt x="93" y="6933"/>
                    </a:lnTo>
                    <a:lnTo>
                      <a:pt x="143" y="10101"/>
                    </a:lnTo>
                    <a:lnTo>
                      <a:pt x="0" y="15368"/>
                    </a:lnTo>
                    <a:lnTo>
                      <a:pt x="2946" y="15942"/>
                    </a:lnTo>
                    <a:lnTo>
                      <a:pt x="4521" y="21474"/>
                    </a:lnTo>
                    <a:lnTo>
                      <a:pt x="6914" y="20051"/>
                    </a:lnTo>
                    <a:lnTo>
                      <a:pt x="9042" y="19466"/>
                    </a:lnTo>
                    <a:lnTo>
                      <a:pt x="10582" y="21427"/>
                    </a:lnTo>
                    <a:lnTo>
                      <a:pt x="12784" y="18811"/>
                    </a:lnTo>
                    <a:lnTo>
                      <a:pt x="16018" y="20716"/>
                    </a:lnTo>
                    <a:lnTo>
                      <a:pt x="18123" y="21600"/>
                    </a:lnTo>
                    <a:lnTo>
                      <a:pt x="19923" y="18995"/>
                    </a:lnTo>
                    <a:lnTo>
                      <a:pt x="19686" y="13967"/>
                    </a:lnTo>
                    <a:lnTo>
                      <a:pt x="19274" y="9802"/>
                    </a:lnTo>
                    <a:lnTo>
                      <a:pt x="20878" y="6978"/>
                    </a:lnTo>
                    <a:lnTo>
                      <a:pt x="21600" y="3467"/>
                    </a:lnTo>
                    <a:lnTo>
                      <a:pt x="21041" y="0"/>
                    </a:lnTo>
                    <a:lnTo>
                      <a:pt x="18238" y="3398"/>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40" name="AutoShape 80">
                <a:extLst>
                  <a:ext uri="{FF2B5EF4-FFF2-40B4-BE49-F238E27FC236}">
                    <a16:creationId xmlns="" xmlns:a14="http://schemas.microsoft.com/office/drawing/2010/main" xmlns:a16="http://schemas.microsoft.com/office/drawing/2014/main" id="{21B78B46-1B5D-402C-BF84-B1E92EFB3EAB}"/>
                  </a:ext>
                </a:extLst>
              </p:cNvPr>
              <p:cNvSpPr>
                <a:spLocks/>
              </p:cNvSpPr>
              <p:nvPr/>
            </p:nvSpPr>
            <p:spPr bwMode="auto">
              <a:xfrm>
                <a:off x="11127128" y="8797476"/>
                <a:ext cx="963641" cy="1330257"/>
              </a:xfrm>
              <a:custGeom>
                <a:avLst/>
                <a:gdLst>
                  <a:gd name="T0" fmla="*/ 481821 w 21600"/>
                  <a:gd name="T1" fmla="*/ 665129 h 21600"/>
                  <a:gd name="T2" fmla="*/ 481821 w 21600"/>
                  <a:gd name="T3" fmla="*/ 665129 h 21600"/>
                  <a:gd name="T4" fmla="*/ 481821 w 21600"/>
                  <a:gd name="T5" fmla="*/ 665129 h 21600"/>
                  <a:gd name="T6" fmla="*/ 481821 w 21600"/>
                  <a:gd name="T7" fmla="*/ 6651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408" y="14043"/>
                    </a:moveTo>
                    <a:lnTo>
                      <a:pt x="2747" y="15105"/>
                    </a:lnTo>
                    <a:lnTo>
                      <a:pt x="1864" y="16201"/>
                    </a:lnTo>
                    <a:lnTo>
                      <a:pt x="1263" y="16926"/>
                    </a:lnTo>
                    <a:lnTo>
                      <a:pt x="0" y="17342"/>
                    </a:lnTo>
                    <a:lnTo>
                      <a:pt x="177" y="18095"/>
                    </a:lnTo>
                    <a:lnTo>
                      <a:pt x="1197" y="17810"/>
                    </a:lnTo>
                    <a:lnTo>
                      <a:pt x="1642" y="18543"/>
                    </a:lnTo>
                    <a:lnTo>
                      <a:pt x="1257" y="19008"/>
                    </a:lnTo>
                    <a:lnTo>
                      <a:pt x="1200" y="19650"/>
                    </a:lnTo>
                    <a:lnTo>
                      <a:pt x="1786" y="20135"/>
                    </a:lnTo>
                    <a:lnTo>
                      <a:pt x="1915" y="21085"/>
                    </a:lnTo>
                    <a:lnTo>
                      <a:pt x="2874" y="21149"/>
                    </a:lnTo>
                    <a:lnTo>
                      <a:pt x="3515" y="20858"/>
                    </a:lnTo>
                    <a:lnTo>
                      <a:pt x="4405" y="21600"/>
                    </a:lnTo>
                    <a:lnTo>
                      <a:pt x="5442" y="21597"/>
                    </a:lnTo>
                    <a:lnTo>
                      <a:pt x="5907" y="20994"/>
                    </a:lnTo>
                    <a:lnTo>
                      <a:pt x="6146" y="20327"/>
                    </a:lnTo>
                    <a:lnTo>
                      <a:pt x="6874" y="19640"/>
                    </a:lnTo>
                    <a:lnTo>
                      <a:pt x="7335" y="18753"/>
                    </a:lnTo>
                    <a:lnTo>
                      <a:pt x="7623" y="18099"/>
                    </a:lnTo>
                    <a:lnTo>
                      <a:pt x="8004" y="16971"/>
                    </a:lnTo>
                    <a:lnTo>
                      <a:pt x="8196" y="16152"/>
                    </a:lnTo>
                    <a:lnTo>
                      <a:pt x="8037" y="15414"/>
                    </a:lnTo>
                    <a:lnTo>
                      <a:pt x="9050" y="15330"/>
                    </a:lnTo>
                    <a:lnTo>
                      <a:pt x="9691" y="14777"/>
                    </a:lnTo>
                    <a:lnTo>
                      <a:pt x="10745" y="14533"/>
                    </a:lnTo>
                    <a:lnTo>
                      <a:pt x="11551" y="13830"/>
                    </a:lnTo>
                    <a:lnTo>
                      <a:pt x="12047" y="13287"/>
                    </a:lnTo>
                    <a:lnTo>
                      <a:pt x="13012" y="12984"/>
                    </a:lnTo>
                    <a:lnTo>
                      <a:pt x="13673" y="12227"/>
                    </a:lnTo>
                    <a:lnTo>
                      <a:pt x="14413" y="11254"/>
                    </a:lnTo>
                    <a:lnTo>
                      <a:pt x="15329" y="10327"/>
                    </a:lnTo>
                    <a:lnTo>
                      <a:pt x="16415" y="9761"/>
                    </a:lnTo>
                    <a:lnTo>
                      <a:pt x="17500" y="9301"/>
                    </a:lnTo>
                    <a:lnTo>
                      <a:pt x="18403" y="8433"/>
                    </a:lnTo>
                    <a:lnTo>
                      <a:pt x="18575" y="7800"/>
                    </a:lnTo>
                    <a:lnTo>
                      <a:pt x="17654" y="7739"/>
                    </a:lnTo>
                    <a:lnTo>
                      <a:pt x="17196" y="7463"/>
                    </a:lnTo>
                    <a:lnTo>
                      <a:pt x="17521" y="6904"/>
                    </a:lnTo>
                    <a:lnTo>
                      <a:pt x="18624" y="6591"/>
                    </a:lnTo>
                    <a:lnTo>
                      <a:pt x="18346" y="6080"/>
                    </a:lnTo>
                    <a:lnTo>
                      <a:pt x="17590" y="6050"/>
                    </a:lnTo>
                    <a:lnTo>
                      <a:pt x="17819" y="5164"/>
                    </a:lnTo>
                    <a:lnTo>
                      <a:pt x="18045" y="4345"/>
                    </a:lnTo>
                    <a:cubicBezTo>
                      <a:pt x="18214" y="4287"/>
                      <a:pt x="18382" y="4230"/>
                      <a:pt x="18551" y="4172"/>
                    </a:cubicBezTo>
                    <a:cubicBezTo>
                      <a:pt x="18719" y="4114"/>
                      <a:pt x="18888" y="4057"/>
                      <a:pt x="19056" y="3999"/>
                    </a:cubicBezTo>
                    <a:lnTo>
                      <a:pt x="19316" y="4890"/>
                    </a:lnTo>
                    <a:lnTo>
                      <a:pt x="19761" y="5852"/>
                    </a:lnTo>
                    <a:lnTo>
                      <a:pt x="20111" y="6427"/>
                    </a:lnTo>
                    <a:lnTo>
                      <a:pt x="20772" y="5805"/>
                    </a:lnTo>
                    <a:lnTo>
                      <a:pt x="21199" y="4880"/>
                    </a:lnTo>
                    <a:lnTo>
                      <a:pt x="21600" y="3743"/>
                    </a:lnTo>
                    <a:lnTo>
                      <a:pt x="21515" y="3091"/>
                    </a:lnTo>
                    <a:lnTo>
                      <a:pt x="20407" y="2576"/>
                    </a:lnTo>
                    <a:lnTo>
                      <a:pt x="19442" y="3267"/>
                    </a:lnTo>
                    <a:lnTo>
                      <a:pt x="18349" y="2911"/>
                    </a:lnTo>
                    <a:lnTo>
                      <a:pt x="18140" y="1909"/>
                    </a:lnTo>
                    <a:lnTo>
                      <a:pt x="17590" y="765"/>
                    </a:lnTo>
                    <a:lnTo>
                      <a:pt x="16932" y="253"/>
                    </a:lnTo>
                    <a:lnTo>
                      <a:pt x="16034" y="0"/>
                    </a:lnTo>
                    <a:lnTo>
                      <a:pt x="15453" y="1123"/>
                    </a:lnTo>
                    <a:lnTo>
                      <a:pt x="15532" y="2061"/>
                    </a:lnTo>
                    <a:lnTo>
                      <a:pt x="15720" y="2925"/>
                    </a:lnTo>
                    <a:lnTo>
                      <a:pt x="15386" y="4089"/>
                    </a:lnTo>
                    <a:lnTo>
                      <a:pt x="15221" y="5232"/>
                    </a:lnTo>
                    <a:lnTo>
                      <a:pt x="15674" y="6426"/>
                    </a:lnTo>
                    <a:lnTo>
                      <a:pt x="16314" y="6914"/>
                    </a:lnTo>
                    <a:lnTo>
                      <a:pt x="16582" y="7624"/>
                    </a:lnTo>
                    <a:lnTo>
                      <a:pt x="15949" y="8022"/>
                    </a:lnTo>
                    <a:lnTo>
                      <a:pt x="14730" y="7881"/>
                    </a:lnTo>
                    <a:lnTo>
                      <a:pt x="14027" y="7315"/>
                    </a:lnTo>
                    <a:lnTo>
                      <a:pt x="13346" y="7941"/>
                    </a:lnTo>
                    <a:lnTo>
                      <a:pt x="12572" y="8751"/>
                    </a:lnTo>
                    <a:lnTo>
                      <a:pt x="11545" y="9010"/>
                    </a:lnTo>
                    <a:lnTo>
                      <a:pt x="11177" y="8265"/>
                    </a:lnTo>
                    <a:lnTo>
                      <a:pt x="10488" y="8441"/>
                    </a:lnTo>
                    <a:lnTo>
                      <a:pt x="9645" y="8854"/>
                    </a:lnTo>
                    <a:lnTo>
                      <a:pt x="8749" y="8980"/>
                    </a:lnTo>
                    <a:lnTo>
                      <a:pt x="8158" y="8792"/>
                    </a:lnTo>
                    <a:lnTo>
                      <a:pt x="7543" y="9156"/>
                    </a:lnTo>
                    <a:lnTo>
                      <a:pt x="6900" y="9065"/>
                    </a:lnTo>
                    <a:lnTo>
                      <a:pt x="5550" y="8986"/>
                    </a:lnTo>
                    <a:lnTo>
                      <a:pt x="4770" y="10062"/>
                    </a:lnTo>
                    <a:lnTo>
                      <a:pt x="4348" y="10672"/>
                    </a:lnTo>
                    <a:lnTo>
                      <a:pt x="4539" y="11234"/>
                    </a:lnTo>
                    <a:lnTo>
                      <a:pt x="3980" y="12214"/>
                    </a:lnTo>
                    <a:lnTo>
                      <a:pt x="4495" y="12726"/>
                    </a:lnTo>
                    <a:lnTo>
                      <a:pt x="5501" y="12191"/>
                    </a:lnTo>
                    <a:lnTo>
                      <a:pt x="6182" y="11755"/>
                    </a:lnTo>
                    <a:lnTo>
                      <a:pt x="7293" y="11394"/>
                    </a:lnTo>
                    <a:lnTo>
                      <a:pt x="8199" y="11219"/>
                    </a:lnTo>
                    <a:lnTo>
                      <a:pt x="9099" y="10879"/>
                    </a:lnTo>
                    <a:lnTo>
                      <a:pt x="9822" y="11290"/>
                    </a:lnTo>
                    <a:lnTo>
                      <a:pt x="9369" y="11604"/>
                    </a:lnTo>
                    <a:lnTo>
                      <a:pt x="8261" y="11877"/>
                    </a:lnTo>
                    <a:lnTo>
                      <a:pt x="7196" y="12080"/>
                    </a:lnTo>
                    <a:lnTo>
                      <a:pt x="6743" y="12439"/>
                    </a:lnTo>
                    <a:lnTo>
                      <a:pt x="6980" y="13258"/>
                    </a:lnTo>
                    <a:lnTo>
                      <a:pt x="6383" y="13300"/>
                    </a:lnTo>
                    <a:lnTo>
                      <a:pt x="5835" y="12905"/>
                    </a:lnTo>
                    <a:lnTo>
                      <a:pt x="4081" y="13313"/>
                    </a:lnTo>
                    <a:lnTo>
                      <a:pt x="3408" y="14043"/>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41" name="AutoShape 81">
                <a:extLst>
                  <a:ext uri="{FF2B5EF4-FFF2-40B4-BE49-F238E27FC236}">
                    <a16:creationId xmlns="" xmlns:a14="http://schemas.microsoft.com/office/drawing/2010/main" xmlns:a16="http://schemas.microsoft.com/office/drawing/2014/main" id="{2065E117-9323-4877-B19A-3D1E93EB80FA}"/>
                  </a:ext>
                </a:extLst>
              </p:cNvPr>
              <p:cNvSpPr>
                <a:spLocks/>
              </p:cNvSpPr>
              <p:nvPr/>
            </p:nvSpPr>
            <p:spPr bwMode="auto">
              <a:xfrm>
                <a:off x="5553245" y="7357687"/>
                <a:ext cx="3933945" cy="4052681"/>
              </a:xfrm>
              <a:custGeom>
                <a:avLst/>
                <a:gdLst>
                  <a:gd name="T0" fmla="*/ 1966973 w 21600"/>
                  <a:gd name="T1" fmla="*/ 2026341 h 21600"/>
                  <a:gd name="T2" fmla="*/ 1966973 w 21600"/>
                  <a:gd name="T3" fmla="*/ 2026341 h 21600"/>
                  <a:gd name="T4" fmla="*/ 1966973 w 21600"/>
                  <a:gd name="T5" fmla="*/ 2026341 h 21600"/>
                  <a:gd name="T6" fmla="*/ 1966973 w 21600"/>
                  <a:gd name="T7" fmla="*/ 202634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991" y="2434"/>
                    </a:moveTo>
                    <a:lnTo>
                      <a:pt x="9022" y="2232"/>
                    </a:lnTo>
                    <a:lnTo>
                      <a:pt x="9042" y="2057"/>
                    </a:lnTo>
                    <a:lnTo>
                      <a:pt x="8769" y="1808"/>
                    </a:lnTo>
                    <a:lnTo>
                      <a:pt x="8564" y="1632"/>
                    </a:lnTo>
                    <a:lnTo>
                      <a:pt x="8184" y="1562"/>
                    </a:lnTo>
                    <a:lnTo>
                      <a:pt x="7748" y="1436"/>
                    </a:lnTo>
                    <a:lnTo>
                      <a:pt x="7344" y="1322"/>
                    </a:lnTo>
                    <a:lnTo>
                      <a:pt x="7086" y="1216"/>
                    </a:lnTo>
                    <a:lnTo>
                      <a:pt x="6787" y="941"/>
                    </a:lnTo>
                    <a:lnTo>
                      <a:pt x="6504" y="629"/>
                    </a:lnTo>
                    <a:lnTo>
                      <a:pt x="6172" y="289"/>
                    </a:lnTo>
                    <a:lnTo>
                      <a:pt x="5834" y="0"/>
                    </a:lnTo>
                    <a:lnTo>
                      <a:pt x="5472" y="396"/>
                    </a:lnTo>
                    <a:lnTo>
                      <a:pt x="4188" y="1814"/>
                    </a:lnTo>
                    <a:lnTo>
                      <a:pt x="2743" y="3365"/>
                    </a:lnTo>
                    <a:lnTo>
                      <a:pt x="1795" y="4394"/>
                    </a:lnTo>
                    <a:lnTo>
                      <a:pt x="429" y="5637"/>
                    </a:lnTo>
                    <a:lnTo>
                      <a:pt x="225" y="8239"/>
                    </a:lnTo>
                    <a:lnTo>
                      <a:pt x="0" y="10733"/>
                    </a:lnTo>
                    <a:lnTo>
                      <a:pt x="204" y="10817"/>
                    </a:lnTo>
                    <a:lnTo>
                      <a:pt x="276" y="11019"/>
                    </a:lnTo>
                    <a:lnTo>
                      <a:pt x="292" y="11369"/>
                    </a:lnTo>
                    <a:lnTo>
                      <a:pt x="437" y="11681"/>
                    </a:lnTo>
                    <a:lnTo>
                      <a:pt x="684" y="11878"/>
                    </a:lnTo>
                    <a:lnTo>
                      <a:pt x="865" y="11940"/>
                    </a:lnTo>
                    <a:lnTo>
                      <a:pt x="1055" y="11898"/>
                    </a:lnTo>
                    <a:lnTo>
                      <a:pt x="1246" y="12026"/>
                    </a:lnTo>
                    <a:lnTo>
                      <a:pt x="1471" y="12097"/>
                    </a:lnTo>
                    <a:lnTo>
                      <a:pt x="1746" y="12043"/>
                    </a:lnTo>
                    <a:lnTo>
                      <a:pt x="2001" y="12041"/>
                    </a:lnTo>
                    <a:lnTo>
                      <a:pt x="2258" y="12149"/>
                    </a:lnTo>
                    <a:lnTo>
                      <a:pt x="2592" y="12355"/>
                    </a:lnTo>
                    <a:lnTo>
                      <a:pt x="2790" y="12466"/>
                    </a:lnTo>
                    <a:lnTo>
                      <a:pt x="2991" y="12520"/>
                    </a:lnTo>
                    <a:lnTo>
                      <a:pt x="3238" y="12651"/>
                    </a:lnTo>
                    <a:lnTo>
                      <a:pt x="3453" y="12823"/>
                    </a:lnTo>
                    <a:lnTo>
                      <a:pt x="3731" y="12794"/>
                    </a:lnTo>
                    <a:lnTo>
                      <a:pt x="3940" y="12711"/>
                    </a:lnTo>
                    <a:lnTo>
                      <a:pt x="4154" y="12703"/>
                    </a:lnTo>
                    <a:lnTo>
                      <a:pt x="4405" y="12823"/>
                    </a:lnTo>
                    <a:lnTo>
                      <a:pt x="4656" y="12777"/>
                    </a:lnTo>
                    <a:lnTo>
                      <a:pt x="4972" y="12767"/>
                    </a:lnTo>
                    <a:lnTo>
                      <a:pt x="5369" y="12894"/>
                    </a:lnTo>
                    <a:lnTo>
                      <a:pt x="5576" y="12941"/>
                    </a:lnTo>
                    <a:lnTo>
                      <a:pt x="5736" y="12705"/>
                    </a:lnTo>
                    <a:lnTo>
                      <a:pt x="5805" y="12406"/>
                    </a:lnTo>
                    <a:lnTo>
                      <a:pt x="6120" y="12311"/>
                    </a:lnTo>
                    <a:lnTo>
                      <a:pt x="6246" y="12469"/>
                    </a:lnTo>
                    <a:lnTo>
                      <a:pt x="6395" y="12301"/>
                    </a:lnTo>
                    <a:lnTo>
                      <a:pt x="6372" y="12052"/>
                    </a:lnTo>
                    <a:lnTo>
                      <a:pt x="6532" y="11887"/>
                    </a:lnTo>
                    <a:lnTo>
                      <a:pt x="6750" y="12051"/>
                    </a:lnTo>
                    <a:lnTo>
                      <a:pt x="6912" y="12045"/>
                    </a:lnTo>
                    <a:lnTo>
                      <a:pt x="6812" y="11786"/>
                    </a:lnTo>
                    <a:lnTo>
                      <a:pt x="6858" y="11595"/>
                    </a:lnTo>
                    <a:lnTo>
                      <a:pt x="7170" y="11560"/>
                    </a:lnTo>
                    <a:lnTo>
                      <a:pt x="7531" y="11635"/>
                    </a:lnTo>
                    <a:lnTo>
                      <a:pt x="7905" y="11741"/>
                    </a:lnTo>
                    <a:lnTo>
                      <a:pt x="8197" y="11749"/>
                    </a:lnTo>
                    <a:lnTo>
                      <a:pt x="8478" y="11839"/>
                    </a:lnTo>
                    <a:lnTo>
                      <a:pt x="8679" y="12059"/>
                    </a:lnTo>
                    <a:lnTo>
                      <a:pt x="8888" y="12344"/>
                    </a:lnTo>
                    <a:lnTo>
                      <a:pt x="9070" y="12616"/>
                    </a:lnTo>
                    <a:lnTo>
                      <a:pt x="9283" y="12878"/>
                    </a:lnTo>
                    <a:lnTo>
                      <a:pt x="9593" y="12953"/>
                    </a:lnTo>
                    <a:lnTo>
                      <a:pt x="9932" y="12886"/>
                    </a:lnTo>
                    <a:lnTo>
                      <a:pt x="10170" y="12947"/>
                    </a:lnTo>
                    <a:lnTo>
                      <a:pt x="10158" y="13150"/>
                    </a:lnTo>
                    <a:lnTo>
                      <a:pt x="10145" y="13395"/>
                    </a:lnTo>
                    <a:lnTo>
                      <a:pt x="10248" y="13508"/>
                    </a:lnTo>
                    <a:lnTo>
                      <a:pt x="10465" y="13718"/>
                    </a:lnTo>
                    <a:lnTo>
                      <a:pt x="10422" y="14045"/>
                    </a:lnTo>
                    <a:lnTo>
                      <a:pt x="10545" y="14201"/>
                    </a:lnTo>
                    <a:lnTo>
                      <a:pt x="10729" y="14338"/>
                    </a:lnTo>
                    <a:lnTo>
                      <a:pt x="10775" y="14618"/>
                    </a:lnTo>
                    <a:lnTo>
                      <a:pt x="10823" y="14773"/>
                    </a:lnTo>
                    <a:lnTo>
                      <a:pt x="10961" y="14943"/>
                    </a:lnTo>
                    <a:lnTo>
                      <a:pt x="11132" y="14975"/>
                    </a:lnTo>
                    <a:lnTo>
                      <a:pt x="11297" y="15164"/>
                    </a:lnTo>
                    <a:lnTo>
                      <a:pt x="11449" y="15231"/>
                    </a:lnTo>
                    <a:lnTo>
                      <a:pt x="11879" y="15284"/>
                    </a:lnTo>
                    <a:lnTo>
                      <a:pt x="12238" y="15310"/>
                    </a:lnTo>
                    <a:lnTo>
                      <a:pt x="12586" y="15380"/>
                    </a:lnTo>
                    <a:lnTo>
                      <a:pt x="13001" y="15379"/>
                    </a:lnTo>
                    <a:lnTo>
                      <a:pt x="13457" y="15403"/>
                    </a:lnTo>
                    <a:lnTo>
                      <a:pt x="13924" y="15387"/>
                    </a:lnTo>
                    <a:lnTo>
                      <a:pt x="14295" y="15423"/>
                    </a:lnTo>
                    <a:lnTo>
                      <a:pt x="14654" y="15438"/>
                    </a:lnTo>
                    <a:lnTo>
                      <a:pt x="14967" y="15486"/>
                    </a:lnTo>
                    <a:lnTo>
                      <a:pt x="15093" y="15780"/>
                    </a:lnTo>
                    <a:lnTo>
                      <a:pt x="15281" y="16027"/>
                    </a:lnTo>
                    <a:lnTo>
                      <a:pt x="15420" y="16225"/>
                    </a:lnTo>
                    <a:lnTo>
                      <a:pt x="15674" y="16218"/>
                    </a:lnTo>
                    <a:lnTo>
                      <a:pt x="15816" y="16481"/>
                    </a:lnTo>
                    <a:lnTo>
                      <a:pt x="15993" y="16675"/>
                    </a:lnTo>
                    <a:lnTo>
                      <a:pt x="16242" y="16924"/>
                    </a:lnTo>
                    <a:lnTo>
                      <a:pt x="16058" y="17048"/>
                    </a:lnTo>
                    <a:lnTo>
                      <a:pt x="15907" y="17002"/>
                    </a:lnTo>
                    <a:lnTo>
                      <a:pt x="15864" y="17187"/>
                    </a:lnTo>
                    <a:lnTo>
                      <a:pt x="15860" y="17401"/>
                    </a:lnTo>
                    <a:lnTo>
                      <a:pt x="15476" y="17349"/>
                    </a:lnTo>
                    <a:lnTo>
                      <a:pt x="15242" y="17224"/>
                    </a:lnTo>
                    <a:lnTo>
                      <a:pt x="14933" y="17281"/>
                    </a:lnTo>
                    <a:lnTo>
                      <a:pt x="14729" y="17232"/>
                    </a:lnTo>
                    <a:lnTo>
                      <a:pt x="14714" y="17041"/>
                    </a:lnTo>
                    <a:lnTo>
                      <a:pt x="14550" y="16835"/>
                    </a:lnTo>
                    <a:lnTo>
                      <a:pt x="14317" y="16691"/>
                    </a:lnTo>
                    <a:lnTo>
                      <a:pt x="14271" y="16543"/>
                    </a:lnTo>
                    <a:lnTo>
                      <a:pt x="13987" y="16596"/>
                    </a:lnTo>
                    <a:lnTo>
                      <a:pt x="14094" y="16810"/>
                    </a:lnTo>
                    <a:lnTo>
                      <a:pt x="14382" y="17075"/>
                    </a:lnTo>
                    <a:lnTo>
                      <a:pt x="14563" y="17361"/>
                    </a:lnTo>
                    <a:lnTo>
                      <a:pt x="14474" y="17636"/>
                    </a:lnTo>
                    <a:cubicBezTo>
                      <a:pt x="14356" y="17702"/>
                      <a:pt x="14264" y="17806"/>
                      <a:pt x="14214" y="17929"/>
                    </a:cubicBezTo>
                    <a:cubicBezTo>
                      <a:pt x="14175" y="18024"/>
                      <a:pt x="14163" y="18128"/>
                      <a:pt x="14179" y="18230"/>
                    </a:cubicBezTo>
                    <a:lnTo>
                      <a:pt x="14215" y="18475"/>
                    </a:lnTo>
                    <a:lnTo>
                      <a:pt x="14242" y="18776"/>
                    </a:lnTo>
                    <a:cubicBezTo>
                      <a:pt x="14242" y="18869"/>
                      <a:pt x="14245" y="18963"/>
                      <a:pt x="14252" y="19056"/>
                    </a:cubicBezTo>
                    <a:cubicBezTo>
                      <a:pt x="14259" y="19153"/>
                      <a:pt x="14269" y="19249"/>
                      <a:pt x="14283" y="19346"/>
                    </a:cubicBezTo>
                    <a:lnTo>
                      <a:pt x="14027" y="19628"/>
                    </a:lnTo>
                    <a:lnTo>
                      <a:pt x="13866" y="19881"/>
                    </a:lnTo>
                    <a:lnTo>
                      <a:pt x="13576" y="19888"/>
                    </a:lnTo>
                    <a:lnTo>
                      <a:pt x="13499" y="20800"/>
                    </a:lnTo>
                    <a:lnTo>
                      <a:pt x="13688" y="20918"/>
                    </a:lnTo>
                    <a:lnTo>
                      <a:pt x="13528" y="21099"/>
                    </a:lnTo>
                    <a:lnTo>
                      <a:pt x="13258" y="21145"/>
                    </a:lnTo>
                    <a:lnTo>
                      <a:pt x="13105" y="21372"/>
                    </a:lnTo>
                    <a:lnTo>
                      <a:pt x="13231" y="21598"/>
                    </a:lnTo>
                    <a:lnTo>
                      <a:pt x="13640" y="21600"/>
                    </a:lnTo>
                    <a:lnTo>
                      <a:pt x="13926" y="21417"/>
                    </a:lnTo>
                    <a:lnTo>
                      <a:pt x="14192" y="21130"/>
                    </a:lnTo>
                    <a:lnTo>
                      <a:pt x="14546" y="20823"/>
                    </a:lnTo>
                    <a:lnTo>
                      <a:pt x="14823" y="20561"/>
                    </a:lnTo>
                    <a:lnTo>
                      <a:pt x="15223" y="20432"/>
                    </a:lnTo>
                    <a:lnTo>
                      <a:pt x="15693" y="20486"/>
                    </a:lnTo>
                    <a:lnTo>
                      <a:pt x="16132" y="20433"/>
                    </a:lnTo>
                    <a:lnTo>
                      <a:pt x="16076" y="20150"/>
                    </a:lnTo>
                    <a:lnTo>
                      <a:pt x="16470" y="19916"/>
                    </a:lnTo>
                    <a:lnTo>
                      <a:pt x="16848" y="19842"/>
                    </a:lnTo>
                    <a:lnTo>
                      <a:pt x="17357" y="19736"/>
                    </a:lnTo>
                    <a:lnTo>
                      <a:pt x="17724" y="19553"/>
                    </a:lnTo>
                    <a:lnTo>
                      <a:pt x="17473" y="19290"/>
                    </a:lnTo>
                    <a:lnTo>
                      <a:pt x="17315" y="19050"/>
                    </a:lnTo>
                    <a:lnTo>
                      <a:pt x="16916" y="19204"/>
                    </a:lnTo>
                    <a:lnTo>
                      <a:pt x="16613" y="19131"/>
                    </a:lnTo>
                    <a:lnTo>
                      <a:pt x="16813" y="18703"/>
                    </a:lnTo>
                    <a:lnTo>
                      <a:pt x="17164" y="18339"/>
                    </a:lnTo>
                    <a:lnTo>
                      <a:pt x="17635" y="18135"/>
                    </a:lnTo>
                    <a:lnTo>
                      <a:pt x="18178" y="17767"/>
                    </a:lnTo>
                    <a:lnTo>
                      <a:pt x="18741" y="17580"/>
                    </a:lnTo>
                    <a:lnTo>
                      <a:pt x="18991" y="17782"/>
                    </a:lnTo>
                    <a:lnTo>
                      <a:pt x="19365" y="17869"/>
                    </a:lnTo>
                    <a:lnTo>
                      <a:pt x="19392" y="17580"/>
                    </a:lnTo>
                    <a:lnTo>
                      <a:pt x="19062" y="17423"/>
                    </a:lnTo>
                    <a:lnTo>
                      <a:pt x="19091" y="17279"/>
                    </a:lnTo>
                    <a:lnTo>
                      <a:pt x="19477" y="17333"/>
                    </a:lnTo>
                    <a:lnTo>
                      <a:pt x="19873" y="17097"/>
                    </a:lnTo>
                    <a:lnTo>
                      <a:pt x="20223" y="16848"/>
                    </a:lnTo>
                    <a:lnTo>
                      <a:pt x="20807" y="16266"/>
                    </a:lnTo>
                    <a:lnTo>
                      <a:pt x="21219" y="15632"/>
                    </a:lnTo>
                    <a:lnTo>
                      <a:pt x="21600" y="15567"/>
                    </a:lnTo>
                    <a:cubicBezTo>
                      <a:pt x="21531" y="15384"/>
                      <a:pt x="21451" y="15207"/>
                      <a:pt x="21362" y="15036"/>
                    </a:cubicBezTo>
                    <a:cubicBezTo>
                      <a:pt x="21279" y="14879"/>
                      <a:pt x="21178" y="14717"/>
                      <a:pt x="21003" y="14654"/>
                    </a:cubicBezTo>
                    <a:cubicBezTo>
                      <a:pt x="20778" y="14573"/>
                      <a:pt x="20558" y="14689"/>
                      <a:pt x="20328" y="14715"/>
                    </a:cubicBezTo>
                    <a:cubicBezTo>
                      <a:pt x="20160" y="14733"/>
                      <a:pt x="19981" y="14696"/>
                      <a:pt x="19809" y="14717"/>
                    </a:cubicBezTo>
                    <a:cubicBezTo>
                      <a:pt x="19406" y="14764"/>
                      <a:pt x="19074" y="15104"/>
                      <a:pt x="18664" y="15035"/>
                    </a:cubicBezTo>
                    <a:cubicBezTo>
                      <a:pt x="18191" y="14956"/>
                      <a:pt x="17981" y="14379"/>
                      <a:pt x="17506" y="14301"/>
                    </a:cubicBezTo>
                    <a:cubicBezTo>
                      <a:pt x="17377" y="14280"/>
                      <a:pt x="17245" y="14303"/>
                      <a:pt x="17114" y="14316"/>
                    </a:cubicBezTo>
                    <a:cubicBezTo>
                      <a:pt x="16981" y="14329"/>
                      <a:pt x="16847" y="14331"/>
                      <a:pt x="16715" y="14308"/>
                    </a:cubicBezTo>
                    <a:cubicBezTo>
                      <a:pt x="16490" y="14270"/>
                      <a:pt x="16285" y="14163"/>
                      <a:pt x="16112" y="14019"/>
                    </a:cubicBezTo>
                    <a:cubicBezTo>
                      <a:pt x="15990" y="13918"/>
                      <a:pt x="15884" y="13800"/>
                      <a:pt x="15788" y="13675"/>
                    </a:cubicBezTo>
                    <a:cubicBezTo>
                      <a:pt x="15589" y="13415"/>
                      <a:pt x="15434" y="13126"/>
                      <a:pt x="15328" y="12819"/>
                    </a:cubicBezTo>
                    <a:lnTo>
                      <a:pt x="14701" y="7851"/>
                    </a:lnTo>
                    <a:lnTo>
                      <a:pt x="14408" y="7494"/>
                    </a:lnTo>
                    <a:lnTo>
                      <a:pt x="14179" y="7495"/>
                    </a:lnTo>
                    <a:lnTo>
                      <a:pt x="13804" y="7619"/>
                    </a:lnTo>
                    <a:lnTo>
                      <a:pt x="13749" y="7365"/>
                    </a:lnTo>
                    <a:lnTo>
                      <a:pt x="13950" y="7152"/>
                    </a:lnTo>
                    <a:cubicBezTo>
                      <a:pt x="13903" y="7036"/>
                      <a:pt x="13836" y="6929"/>
                      <a:pt x="13750" y="6837"/>
                    </a:cubicBezTo>
                    <a:cubicBezTo>
                      <a:pt x="13653" y="6732"/>
                      <a:pt x="13534" y="6648"/>
                      <a:pt x="13402" y="6589"/>
                    </a:cubicBezTo>
                    <a:lnTo>
                      <a:pt x="13075" y="6498"/>
                    </a:lnTo>
                    <a:lnTo>
                      <a:pt x="12817" y="6376"/>
                    </a:lnTo>
                    <a:lnTo>
                      <a:pt x="12612" y="6364"/>
                    </a:lnTo>
                    <a:lnTo>
                      <a:pt x="12601" y="6101"/>
                    </a:lnTo>
                    <a:lnTo>
                      <a:pt x="12400" y="5788"/>
                    </a:lnTo>
                    <a:cubicBezTo>
                      <a:pt x="12339" y="5707"/>
                      <a:pt x="12277" y="5627"/>
                      <a:pt x="12215" y="5547"/>
                    </a:cubicBezTo>
                    <a:cubicBezTo>
                      <a:pt x="12151" y="5464"/>
                      <a:pt x="12087" y="5382"/>
                      <a:pt x="12023" y="5301"/>
                    </a:cubicBezTo>
                    <a:lnTo>
                      <a:pt x="12194" y="5194"/>
                    </a:lnTo>
                    <a:lnTo>
                      <a:pt x="12522" y="5374"/>
                    </a:lnTo>
                    <a:lnTo>
                      <a:pt x="12878" y="5386"/>
                    </a:lnTo>
                    <a:cubicBezTo>
                      <a:pt x="12959" y="5497"/>
                      <a:pt x="13114" y="5526"/>
                      <a:pt x="13232" y="5453"/>
                    </a:cubicBezTo>
                    <a:cubicBezTo>
                      <a:pt x="13326" y="5395"/>
                      <a:pt x="13370" y="5284"/>
                      <a:pt x="13340" y="5180"/>
                    </a:cubicBezTo>
                    <a:lnTo>
                      <a:pt x="13024" y="4942"/>
                    </a:lnTo>
                    <a:lnTo>
                      <a:pt x="12747" y="4871"/>
                    </a:lnTo>
                    <a:lnTo>
                      <a:pt x="12350" y="4966"/>
                    </a:lnTo>
                    <a:lnTo>
                      <a:pt x="11923" y="5122"/>
                    </a:lnTo>
                    <a:lnTo>
                      <a:pt x="11956" y="4799"/>
                    </a:lnTo>
                    <a:lnTo>
                      <a:pt x="11942" y="4507"/>
                    </a:lnTo>
                    <a:lnTo>
                      <a:pt x="11870" y="4187"/>
                    </a:lnTo>
                    <a:cubicBezTo>
                      <a:pt x="11842" y="4071"/>
                      <a:pt x="11806" y="3956"/>
                      <a:pt x="11763" y="3844"/>
                    </a:cubicBezTo>
                    <a:cubicBezTo>
                      <a:pt x="11716" y="3719"/>
                      <a:pt x="11659" y="3598"/>
                      <a:pt x="11594" y="3481"/>
                    </a:cubicBezTo>
                    <a:cubicBezTo>
                      <a:pt x="11600" y="3349"/>
                      <a:pt x="11610" y="3218"/>
                      <a:pt x="11625" y="3087"/>
                    </a:cubicBezTo>
                    <a:cubicBezTo>
                      <a:pt x="11643" y="2928"/>
                      <a:pt x="11668" y="2770"/>
                      <a:pt x="11700" y="2612"/>
                    </a:cubicBezTo>
                    <a:cubicBezTo>
                      <a:pt x="11730" y="2485"/>
                      <a:pt x="11677" y="2353"/>
                      <a:pt x="11566" y="2280"/>
                    </a:cubicBezTo>
                    <a:cubicBezTo>
                      <a:pt x="11477" y="2220"/>
                      <a:pt x="11366" y="2210"/>
                      <a:pt x="11260" y="2198"/>
                    </a:cubicBezTo>
                    <a:cubicBezTo>
                      <a:pt x="11144" y="2184"/>
                      <a:pt x="11029" y="2166"/>
                      <a:pt x="10915" y="2144"/>
                    </a:cubicBezTo>
                    <a:lnTo>
                      <a:pt x="10722" y="2078"/>
                    </a:lnTo>
                    <a:lnTo>
                      <a:pt x="10444" y="2125"/>
                    </a:lnTo>
                    <a:lnTo>
                      <a:pt x="10163" y="2099"/>
                    </a:lnTo>
                    <a:lnTo>
                      <a:pt x="9922" y="2176"/>
                    </a:lnTo>
                    <a:lnTo>
                      <a:pt x="9475" y="2110"/>
                    </a:lnTo>
                    <a:lnTo>
                      <a:pt x="9257" y="2187"/>
                    </a:lnTo>
                    <a:lnTo>
                      <a:pt x="8991" y="2434"/>
                    </a:ln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1042" name="AutoShape 82">
                <a:extLst>
                  <a:ext uri="{FF2B5EF4-FFF2-40B4-BE49-F238E27FC236}">
                    <a16:creationId xmlns="" xmlns:a14="http://schemas.microsoft.com/office/drawing/2010/main" xmlns:a16="http://schemas.microsoft.com/office/drawing/2014/main" id="{46FA7EFB-E41D-4F62-901D-8A4F50090C70}"/>
                  </a:ext>
                </a:extLst>
              </p:cNvPr>
              <p:cNvSpPr>
                <a:spLocks/>
              </p:cNvSpPr>
              <p:nvPr/>
            </p:nvSpPr>
            <p:spPr bwMode="auto">
              <a:xfrm>
                <a:off x="7928217" y="5575016"/>
                <a:ext cx="3911720" cy="4706697"/>
              </a:xfrm>
              <a:custGeom>
                <a:avLst/>
                <a:gdLst>
                  <a:gd name="T0" fmla="*/ 1955860 w 21570"/>
                  <a:gd name="T1" fmla="*/ 2353349 h 21600"/>
                  <a:gd name="T2" fmla="*/ 1955860 w 21570"/>
                  <a:gd name="T3" fmla="*/ 2353349 h 21600"/>
                  <a:gd name="T4" fmla="*/ 1955860 w 21570"/>
                  <a:gd name="T5" fmla="*/ 2353349 h 21600"/>
                  <a:gd name="T6" fmla="*/ 1955860 w 21570"/>
                  <a:gd name="T7" fmla="*/ 235334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70" h="21600">
                    <a:moveTo>
                      <a:pt x="8509" y="21600"/>
                    </a:moveTo>
                    <a:lnTo>
                      <a:pt x="9921" y="21221"/>
                    </a:lnTo>
                    <a:lnTo>
                      <a:pt x="10873" y="21029"/>
                    </a:lnTo>
                    <a:lnTo>
                      <a:pt x="11470" y="20922"/>
                    </a:lnTo>
                    <a:lnTo>
                      <a:pt x="11813" y="20820"/>
                    </a:lnTo>
                    <a:lnTo>
                      <a:pt x="11934" y="20633"/>
                    </a:lnTo>
                    <a:lnTo>
                      <a:pt x="11991" y="20400"/>
                    </a:lnTo>
                    <a:lnTo>
                      <a:pt x="12264" y="20348"/>
                    </a:lnTo>
                    <a:lnTo>
                      <a:pt x="12467" y="20174"/>
                    </a:lnTo>
                    <a:lnTo>
                      <a:pt x="12538" y="19850"/>
                    </a:lnTo>
                    <a:lnTo>
                      <a:pt x="12712" y="19632"/>
                    </a:lnTo>
                    <a:lnTo>
                      <a:pt x="12792" y="19272"/>
                    </a:lnTo>
                    <a:lnTo>
                      <a:pt x="12622" y="18953"/>
                    </a:lnTo>
                    <a:lnTo>
                      <a:pt x="12679" y="18607"/>
                    </a:lnTo>
                    <a:lnTo>
                      <a:pt x="12789" y="18228"/>
                    </a:lnTo>
                    <a:lnTo>
                      <a:pt x="12834" y="17845"/>
                    </a:lnTo>
                    <a:lnTo>
                      <a:pt x="12936" y="17318"/>
                    </a:lnTo>
                    <a:lnTo>
                      <a:pt x="13084" y="17128"/>
                    </a:lnTo>
                    <a:lnTo>
                      <a:pt x="13312" y="17312"/>
                    </a:lnTo>
                    <a:lnTo>
                      <a:pt x="13555" y="17153"/>
                    </a:lnTo>
                    <a:lnTo>
                      <a:pt x="13775" y="16831"/>
                    </a:lnTo>
                    <a:lnTo>
                      <a:pt x="13828" y="16412"/>
                    </a:lnTo>
                    <a:lnTo>
                      <a:pt x="14076" y="16122"/>
                    </a:lnTo>
                    <a:lnTo>
                      <a:pt x="14402" y="16058"/>
                    </a:lnTo>
                    <a:lnTo>
                      <a:pt x="14645" y="16146"/>
                    </a:lnTo>
                    <a:lnTo>
                      <a:pt x="14993" y="15978"/>
                    </a:lnTo>
                    <a:lnTo>
                      <a:pt x="15333" y="15752"/>
                    </a:lnTo>
                    <a:lnTo>
                      <a:pt x="15508" y="15577"/>
                    </a:lnTo>
                    <a:lnTo>
                      <a:pt x="15717" y="15534"/>
                    </a:lnTo>
                    <a:lnTo>
                      <a:pt x="15849" y="15390"/>
                    </a:lnTo>
                    <a:lnTo>
                      <a:pt x="16205" y="15413"/>
                    </a:lnTo>
                    <a:lnTo>
                      <a:pt x="16535" y="15310"/>
                    </a:lnTo>
                    <a:lnTo>
                      <a:pt x="16818" y="15056"/>
                    </a:lnTo>
                    <a:lnTo>
                      <a:pt x="16963" y="14807"/>
                    </a:lnTo>
                    <a:lnTo>
                      <a:pt x="17172" y="14565"/>
                    </a:lnTo>
                    <a:lnTo>
                      <a:pt x="17139" y="14345"/>
                    </a:lnTo>
                    <a:lnTo>
                      <a:pt x="16942" y="14225"/>
                    </a:lnTo>
                    <a:lnTo>
                      <a:pt x="16949" y="14081"/>
                    </a:lnTo>
                    <a:lnTo>
                      <a:pt x="16771" y="13937"/>
                    </a:lnTo>
                    <a:lnTo>
                      <a:pt x="16376" y="13903"/>
                    </a:lnTo>
                    <a:lnTo>
                      <a:pt x="15953" y="13858"/>
                    </a:lnTo>
                    <a:lnTo>
                      <a:pt x="15505" y="14025"/>
                    </a:lnTo>
                    <a:cubicBezTo>
                      <a:pt x="15295" y="14100"/>
                      <a:pt x="15097" y="14193"/>
                      <a:pt x="14912" y="14303"/>
                    </a:cubicBezTo>
                    <a:cubicBezTo>
                      <a:pt x="14723" y="14416"/>
                      <a:pt x="14551" y="14547"/>
                      <a:pt x="14397" y="14692"/>
                    </a:cubicBezTo>
                    <a:lnTo>
                      <a:pt x="13970" y="15080"/>
                    </a:lnTo>
                    <a:cubicBezTo>
                      <a:pt x="13824" y="15191"/>
                      <a:pt x="13678" y="15301"/>
                      <a:pt x="13533" y="15412"/>
                    </a:cubicBezTo>
                    <a:cubicBezTo>
                      <a:pt x="13402" y="15511"/>
                      <a:pt x="13271" y="15610"/>
                      <a:pt x="13158" y="15722"/>
                    </a:cubicBezTo>
                    <a:cubicBezTo>
                      <a:pt x="13045" y="15835"/>
                      <a:pt x="12951" y="15959"/>
                      <a:pt x="12879" y="16093"/>
                    </a:cubicBezTo>
                    <a:lnTo>
                      <a:pt x="12432" y="16911"/>
                    </a:lnTo>
                    <a:lnTo>
                      <a:pt x="12179" y="17580"/>
                    </a:lnTo>
                    <a:cubicBezTo>
                      <a:pt x="12159" y="17766"/>
                      <a:pt x="12082" y="17945"/>
                      <a:pt x="11955" y="18099"/>
                    </a:cubicBezTo>
                    <a:cubicBezTo>
                      <a:pt x="11861" y="18212"/>
                      <a:pt x="11743" y="18309"/>
                      <a:pt x="11606" y="18385"/>
                    </a:cubicBezTo>
                    <a:lnTo>
                      <a:pt x="11390" y="18496"/>
                    </a:lnTo>
                    <a:lnTo>
                      <a:pt x="11853" y="17699"/>
                    </a:lnTo>
                    <a:lnTo>
                      <a:pt x="12071" y="17235"/>
                    </a:lnTo>
                    <a:lnTo>
                      <a:pt x="12224" y="16833"/>
                    </a:lnTo>
                    <a:lnTo>
                      <a:pt x="12207" y="16588"/>
                    </a:lnTo>
                    <a:lnTo>
                      <a:pt x="11743" y="16559"/>
                    </a:lnTo>
                    <a:lnTo>
                      <a:pt x="11132" y="16611"/>
                    </a:lnTo>
                    <a:lnTo>
                      <a:pt x="10936" y="16471"/>
                    </a:lnTo>
                    <a:lnTo>
                      <a:pt x="11250" y="16449"/>
                    </a:lnTo>
                    <a:lnTo>
                      <a:pt x="11835" y="16426"/>
                    </a:lnTo>
                    <a:lnTo>
                      <a:pt x="12130" y="16418"/>
                    </a:lnTo>
                    <a:lnTo>
                      <a:pt x="12362" y="16373"/>
                    </a:lnTo>
                    <a:lnTo>
                      <a:pt x="12510" y="16044"/>
                    </a:lnTo>
                    <a:lnTo>
                      <a:pt x="12565" y="15675"/>
                    </a:lnTo>
                    <a:lnTo>
                      <a:pt x="12713" y="15348"/>
                    </a:lnTo>
                    <a:lnTo>
                      <a:pt x="13034" y="14965"/>
                    </a:lnTo>
                    <a:lnTo>
                      <a:pt x="13286" y="14699"/>
                    </a:lnTo>
                    <a:lnTo>
                      <a:pt x="13668" y="14551"/>
                    </a:lnTo>
                    <a:lnTo>
                      <a:pt x="13943" y="14374"/>
                    </a:lnTo>
                    <a:lnTo>
                      <a:pt x="13851" y="14124"/>
                    </a:lnTo>
                    <a:lnTo>
                      <a:pt x="13875" y="13717"/>
                    </a:lnTo>
                    <a:lnTo>
                      <a:pt x="14017" y="13467"/>
                    </a:lnTo>
                    <a:lnTo>
                      <a:pt x="14217" y="13210"/>
                    </a:lnTo>
                    <a:lnTo>
                      <a:pt x="14420" y="13005"/>
                    </a:lnTo>
                    <a:lnTo>
                      <a:pt x="14769" y="12941"/>
                    </a:lnTo>
                    <a:lnTo>
                      <a:pt x="15000" y="12747"/>
                    </a:lnTo>
                    <a:lnTo>
                      <a:pt x="15257" y="12641"/>
                    </a:lnTo>
                    <a:lnTo>
                      <a:pt x="15591" y="12536"/>
                    </a:lnTo>
                    <a:lnTo>
                      <a:pt x="15934" y="12433"/>
                    </a:lnTo>
                    <a:lnTo>
                      <a:pt x="16249" y="12338"/>
                    </a:lnTo>
                    <a:lnTo>
                      <a:pt x="16451" y="12191"/>
                    </a:lnTo>
                    <a:lnTo>
                      <a:pt x="16758" y="12171"/>
                    </a:lnTo>
                    <a:lnTo>
                      <a:pt x="17068" y="12054"/>
                    </a:lnTo>
                    <a:lnTo>
                      <a:pt x="17356" y="11890"/>
                    </a:lnTo>
                    <a:lnTo>
                      <a:pt x="17747" y="11776"/>
                    </a:lnTo>
                    <a:lnTo>
                      <a:pt x="18132" y="11607"/>
                    </a:lnTo>
                    <a:lnTo>
                      <a:pt x="18349" y="11683"/>
                    </a:lnTo>
                    <a:cubicBezTo>
                      <a:pt x="18473" y="11658"/>
                      <a:pt x="18593" y="11620"/>
                      <a:pt x="18706" y="11570"/>
                    </a:cubicBezTo>
                    <a:cubicBezTo>
                      <a:pt x="18878" y="11493"/>
                      <a:pt x="19031" y="11389"/>
                      <a:pt x="19155" y="11264"/>
                    </a:cubicBezTo>
                    <a:lnTo>
                      <a:pt x="19506" y="11148"/>
                    </a:lnTo>
                    <a:lnTo>
                      <a:pt x="19789" y="10999"/>
                    </a:lnTo>
                    <a:cubicBezTo>
                      <a:pt x="19884" y="10920"/>
                      <a:pt x="19962" y="10829"/>
                      <a:pt x="20022" y="10729"/>
                    </a:cubicBezTo>
                    <a:cubicBezTo>
                      <a:pt x="20096" y="10607"/>
                      <a:pt x="20140" y="10474"/>
                      <a:pt x="20153" y="10337"/>
                    </a:cubicBezTo>
                    <a:lnTo>
                      <a:pt x="20254" y="10032"/>
                    </a:lnTo>
                    <a:lnTo>
                      <a:pt x="20389" y="9798"/>
                    </a:lnTo>
                    <a:lnTo>
                      <a:pt x="20309" y="9612"/>
                    </a:lnTo>
                    <a:lnTo>
                      <a:pt x="20388" y="9429"/>
                    </a:lnTo>
                    <a:cubicBezTo>
                      <a:pt x="20396" y="9359"/>
                      <a:pt x="20417" y="9291"/>
                      <a:pt x="20452" y="9227"/>
                    </a:cubicBezTo>
                    <a:cubicBezTo>
                      <a:pt x="20515" y="9110"/>
                      <a:pt x="20620" y="9012"/>
                      <a:pt x="20752" y="8946"/>
                    </a:cubicBezTo>
                    <a:cubicBezTo>
                      <a:pt x="20842" y="8864"/>
                      <a:pt x="20941" y="8788"/>
                      <a:pt x="21048" y="8719"/>
                    </a:cubicBezTo>
                    <a:cubicBezTo>
                      <a:pt x="21164" y="8645"/>
                      <a:pt x="21288" y="8580"/>
                      <a:pt x="21418" y="8525"/>
                    </a:cubicBezTo>
                    <a:lnTo>
                      <a:pt x="21570" y="8464"/>
                    </a:lnTo>
                    <a:lnTo>
                      <a:pt x="21169" y="7799"/>
                    </a:lnTo>
                    <a:lnTo>
                      <a:pt x="15836" y="10091"/>
                    </a:lnTo>
                    <a:lnTo>
                      <a:pt x="15522" y="9853"/>
                    </a:lnTo>
                    <a:lnTo>
                      <a:pt x="15238" y="9603"/>
                    </a:lnTo>
                    <a:lnTo>
                      <a:pt x="15233" y="9457"/>
                    </a:lnTo>
                    <a:lnTo>
                      <a:pt x="15490" y="9369"/>
                    </a:lnTo>
                    <a:lnTo>
                      <a:pt x="15440" y="9190"/>
                    </a:lnTo>
                    <a:lnTo>
                      <a:pt x="15251" y="9040"/>
                    </a:lnTo>
                    <a:lnTo>
                      <a:pt x="15075" y="8915"/>
                    </a:lnTo>
                    <a:lnTo>
                      <a:pt x="14883" y="9140"/>
                    </a:lnTo>
                    <a:lnTo>
                      <a:pt x="14789" y="9352"/>
                    </a:lnTo>
                    <a:lnTo>
                      <a:pt x="14887" y="9668"/>
                    </a:lnTo>
                    <a:lnTo>
                      <a:pt x="14990" y="9992"/>
                    </a:lnTo>
                    <a:lnTo>
                      <a:pt x="15087" y="10240"/>
                    </a:lnTo>
                    <a:lnTo>
                      <a:pt x="15275" y="10577"/>
                    </a:lnTo>
                    <a:lnTo>
                      <a:pt x="15276" y="10841"/>
                    </a:lnTo>
                    <a:lnTo>
                      <a:pt x="15047" y="10817"/>
                    </a:lnTo>
                    <a:lnTo>
                      <a:pt x="14899" y="10620"/>
                    </a:lnTo>
                    <a:lnTo>
                      <a:pt x="14673" y="10427"/>
                    </a:lnTo>
                    <a:lnTo>
                      <a:pt x="14426" y="10301"/>
                    </a:lnTo>
                    <a:lnTo>
                      <a:pt x="14160" y="10380"/>
                    </a:lnTo>
                    <a:lnTo>
                      <a:pt x="14021" y="10571"/>
                    </a:lnTo>
                    <a:lnTo>
                      <a:pt x="13839" y="10771"/>
                    </a:lnTo>
                    <a:lnTo>
                      <a:pt x="13648" y="10668"/>
                    </a:lnTo>
                    <a:lnTo>
                      <a:pt x="13429" y="10587"/>
                    </a:lnTo>
                    <a:lnTo>
                      <a:pt x="13225" y="10686"/>
                    </a:lnTo>
                    <a:lnTo>
                      <a:pt x="13068" y="10419"/>
                    </a:lnTo>
                    <a:lnTo>
                      <a:pt x="12978" y="10173"/>
                    </a:lnTo>
                    <a:lnTo>
                      <a:pt x="13029" y="9931"/>
                    </a:lnTo>
                    <a:lnTo>
                      <a:pt x="12863" y="9774"/>
                    </a:lnTo>
                    <a:lnTo>
                      <a:pt x="12739" y="10005"/>
                    </a:lnTo>
                    <a:lnTo>
                      <a:pt x="12733" y="10242"/>
                    </a:lnTo>
                    <a:lnTo>
                      <a:pt x="12477" y="10231"/>
                    </a:lnTo>
                    <a:lnTo>
                      <a:pt x="12401" y="10048"/>
                    </a:lnTo>
                    <a:lnTo>
                      <a:pt x="12354" y="9790"/>
                    </a:lnTo>
                    <a:lnTo>
                      <a:pt x="12321" y="9530"/>
                    </a:lnTo>
                    <a:lnTo>
                      <a:pt x="12126" y="9383"/>
                    </a:lnTo>
                    <a:lnTo>
                      <a:pt x="11779" y="9271"/>
                    </a:lnTo>
                    <a:lnTo>
                      <a:pt x="11501" y="9155"/>
                    </a:lnTo>
                    <a:lnTo>
                      <a:pt x="11301" y="8920"/>
                    </a:lnTo>
                    <a:lnTo>
                      <a:pt x="11209" y="8770"/>
                    </a:lnTo>
                    <a:lnTo>
                      <a:pt x="11242" y="8528"/>
                    </a:lnTo>
                    <a:lnTo>
                      <a:pt x="11142" y="8345"/>
                    </a:lnTo>
                    <a:lnTo>
                      <a:pt x="11119" y="8157"/>
                    </a:lnTo>
                    <a:lnTo>
                      <a:pt x="11319" y="8131"/>
                    </a:lnTo>
                    <a:lnTo>
                      <a:pt x="11240" y="7909"/>
                    </a:lnTo>
                    <a:lnTo>
                      <a:pt x="11040" y="7671"/>
                    </a:lnTo>
                    <a:lnTo>
                      <a:pt x="11170" y="7568"/>
                    </a:lnTo>
                    <a:lnTo>
                      <a:pt x="11394" y="7757"/>
                    </a:lnTo>
                    <a:lnTo>
                      <a:pt x="11631" y="7784"/>
                    </a:lnTo>
                    <a:lnTo>
                      <a:pt x="11645" y="7653"/>
                    </a:lnTo>
                    <a:lnTo>
                      <a:pt x="11449" y="7404"/>
                    </a:lnTo>
                    <a:lnTo>
                      <a:pt x="11502" y="7249"/>
                    </a:lnTo>
                    <a:lnTo>
                      <a:pt x="11718" y="7237"/>
                    </a:lnTo>
                    <a:lnTo>
                      <a:pt x="11958" y="7377"/>
                    </a:lnTo>
                    <a:lnTo>
                      <a:pt x="12299" y="7445"/>
                    </a:lnTo>
                    <a:lnTo>
                      <a:pt x="12609" y="7460"/>
                    </a:lnTo>
                    <a:lnTo>
                      <a:pt x="12980" y="7303"/>
                    </a:lnTo>
                    <a:lnTo>
                      <a:pt x="13294" y="7202"/>
                    </a:lnTo>
                    <a:lnTo>
                      <a:pt x="13666" y="7179"/>
                    </a:lnTo>
                    <a:lnTo>
                      <a:pt x="13974" y="7105"/>
                    </a:lnTo>
                    <a:lnTo>
                      <a:pt x="14147" y="6844"/>
                    </a:lnTo>
                    <a:lnTo>
                      <a:pt x="14185" y="6610"/>
                    </a:lnTo>
                    <a:lnTo>
                      <a:pt x="13962" y="6474"/>
                    </a:lnTo>
                    <a:lnTo>
                      <a:pt x="14049" y="6230"/>
                    </a:lnTo>
                    <a:lnTo>
                      <a:pt x="14055" y="5982"/>
                    </a:lnTo>
                    <a:lnTo>
                      <a:pt x="13844" y="5823"/>
                    </a:lnTo>
                    <a:lnTo>
                      <a:pt x="13582" y="5701"/>
                    </a:lnTo>
                    <a:lnTo>
                      <a:pt x="13425" y="5556"/>
                    </a:lnTo>
                    <a:lnTo>
                      <a:pt x="13245" y="5448"/>
                    </a:lnTo>
                    <a:lnTo>
                      <a:pt x="12907" y="5427"/>
                    </a:lnTo>
                    <a:lnTo>
                      <a:pt x="12815" y="5240"/>
                    </a:lnTo>
                    <a:cubicBezTo>
                      <a:pt x="12814" y="5168"/>
                      <a:pt x="12801" y="5096"/>
                      <a:pt x="12776" y="5027"/>
                    </a:cubicBezTo>
                    <a:cubicBezTo>
                      <a:pt x="12745" y="4938"/>
                      <a:pt x="12694" y="4854"/>
                      <a:pt x="12626" y="4779"/>
                    </a:cubicBezTo>
                    <a:lnTo>
                      <a:pt x="12673" y="4566"/>
                    </a:lnTo>
                    <a:lnTo>
                      <a:pt x="12599" y="4305"/>
                    </a:lnTo>
                    <a:lnTo>
                      <a:pt x="12541" y="4047"/>
                    </a:lnTo>
                    <a:lnTo>
                      <a:pt x="12535" y="3779"/>
                    </a:lnTo>
                    <a:lnTo>
                      <a:pt x="12403" y="3599"/>
                    </a:lnTo>
                    <a:lnTo>
                      <a:pt x="12069" y="3477"/>
                    </a:lnTo>
                    <a:lnTo>
                      <a:pt x="11791" y="3411"/>
                    </a:lnTo>
                    <a:lnTo>
                      <a:pt x="11659" y="3215"/>
                    </a:lnTo>
                    <a:lnTo>
                      <a:pt x="11649" y="2999"/>
                    </a:lnTo>
                    <a:lnTo>
                      <a:pt x="11747" y="2728"/>
                    </a:lnTo>
                    <a:lnTo>
                      <a:pt x="11601" y="2497"/>
                    </a:lnTo>
                    <a:lnTo>
                      <a:pt x="11629" y="2256"/>
                    </a:lnTo>
                    <a:lnTo>
                      <a:pt x="11248" y="2310"/>
                    </a:lnTo>
                    <a:lnTo>
                      <a:pt x="10917" y="2252"/>
                    </a:lnTo>
                    <a:lnTo>
                      <a:pt x="10679" y="2225"/>
                    </a:lnTo>
                    <a:lnTo>
                      <a:pt x="10853" y="2021"/>
                    </a:lnTo>
                    <a:cubicBezTo>
                      <a:pt x="10846" y="1969"/>
                      <a:pt x="10833" y="1918"/>
                      <a:pt x="10814" y="1869"/>
                    </a:cubicBezTo>
                    <a:cubicBezTo>
                      <a:pt x="10786" y="1796"/>
                      <a:pt x="10744" y="1727"/>
                      <a:pt x="10691" y="1664"/>
                    </a:cubicBezTo>
                    <a:lnTo>
                      <a:pt x="10452" y="1540"/>
                    </a:lnTo>
                    <a:lnTo>
                      <a:pt x="10325" y="1306"/>
                    </a:lnTo>
                    <a:cubicBezTo>
                      <a:pt x="10278" y="1213"/>
                      <a:pt x="10230" y="1121"/>
                      <a:pt x="10182" y="1028"/>
                    </a:cubicBezTo>
                    <a:cubicBezTo>
                      <a:pt x="10122" y="914"/>
                      <a:pt x="10062" y="801"/>
                      <a:pt x="10001" y="687"/>
                    </a:cubicBezTo>
                    <a:lnTo>
                      <a:pt x="9879" y="781"/>
                    </a:lnTo>
                    <a:lnTo>
                      <a:pt x="9868" y="1069"/>
                    </a:lnTo>
                    <a:lnTo>
                      <a:pt x="9980" y="1338"/>
                    </a:lnTo>
                    <a:lnTo>
                      <a:pt x="10089" y="1579"/>
                    </a:lnTo>
                    <a:lnTo>
                      <a:pt x="9853" y="1566"/>
                    </a:lnTo>
                    <a:lnTo>
                      <a:pt x="9742" y="1727"/>
                    </a:lnTo>
                    <a:lnTo>
                      <a:pt x="9972" y="1843"/>
                    </a:lnTo>
                    <a:lnTo>
                      <a:pt x="10230" y="1948"/>
                    </a:lnTo>
                    <a:lnTo>
                      <a:pt x="10130" y="2038"/>
                    </a:lnTo>
                    <a:lnTo>
                      <a:pt x="10021" y="2127"/>
                    </a:lnTo>
                    <a:lnTo>
                      <a:pt x="10096" y="2343"/>
                    </a:lnTo>
                    <a:lnTo>
                      <a:pt x="10227" y="2486"/>
                    </a:lnTo>
                    <a:lnTo>
                      <a:pt x="10160" y="2658"/>
                    </a:lnTo>
                    <a:lnTo>
                      <a:pt x="10020" y="2743"/>
                    </a:lnTo>
                    <a:lnTo>
                      <a:pt x="9904" y="2866"/>
                    </a:lnTo>
                    <a:lnTo>
                      <a:pt x="10146" y="3072"/>
                    </a:lnTo>
                    <a:lnTo>
                      <a:pt x="10234" y="3320"/>
                    </a:lnTo>
                    <a:lnTo>
                      <a:pt x="10270" y="3593"/>
                    </a:lnTo>
                    <a:lnTo>
                      <a:pt x="10081" y="3389"/>
                    </a:lnTo>
                    <a:lnTo>
                      <a:pt x="10005" y="3124"/>
                    </a:lnTo>
                    <a:lnTo>
                      <a:pt x="9787" y="2974"/>
                    </a:lnTo>
                    <a:lnTo>
                      <a:pt x="9675" y="3068"/>
                    </a:lnTo>
                    <a:lnTo>
                      <a:pt x="9587" y="3311"/>
                    </a:lnTo>
                    <a:lnTo>
                      <a:pt x="9549" y="3482"/>
                    </a:lnTo>
                    <a:lnTo>
                      <a:pt x="9422" y="3635"/>
                    </a:lnTo>
                    <a:lnTo>
                      <a:pt x="9196" y="3890"/>
                    </a:lnTo>
                    <a:lnTo>
                      <a:pt x="9110" y="4143"/>
                    </a:lnTo>
                    <a:lnTo>
                      <a:pt x="8982" y="3868"/>
                    </a:lnTo>
                    <a:lnTo>
                      <a:pt x="8907" y="3718"/>
                    </a:lnTo>
                    <a:lnTo>
                      <a:pt x="8815" y="3861"/>
                    </a:lnTo>
                    <a:lnTo>
                      <a:pt x="8636" y="3681"/>
                    </a:lnTo>
                    <a:lnTo>
                      <a:pt x="8529" y="3801"/>
                    </a:lnTo>
                    <a:lnTo>
                      <a:pt x="8645" y="4093"/>
                    </a:lnTo>
                    <a:cubicBezTo>
                      <a:pt x="8641" y="4128"/>
                      <a:pt x="8637" y="4164"/>
                      <a:pt x="8634" y="4200"/>
                    </a:cubicBezTo>
                    <a:cubicBezTo>
                      <a:pt x="8630" y="4235"/>
                      <a:pt x="8626" y="4271"/>
                      <a:pt x="8622" y="4307"/>
                    </a:cubicBezTo>
                    <a:lnTo>
                      <a:pt x="8440" y="4449"/>
                    </a:lnTo>
                    <a:lnTo>
                      <a:pt x="8223" y="4665"/>
                    </a:lnTo>
                    <a:lnTo>
                      <a:pt x="7993" y="4840"/>
                    </a:lnTo>
                    <a:lnTo>
                      <a:pt x="8164" y="4507"/>
                    </a:lnTo>
                    <a:lnTo>
                      <a:pt x="8459" y="4219"/>
                    </a:lnTo>
                    <a:lnTo>
                      <a:pt x="8408" y="3616"/>
                    </a:lnTo>
                    <a:lnTo>
                      <a:pt x="8183" y="3424"/>
                    </a:lnTo>
                    <a:lnTo>
                      <a:pt x="7866" y="3422"/>
                    </a:lnTo>
                    <a:lnTo>
                      <a:pt x="7647" y="3504"/>
                    </a:lnTo>
                    <a:lnTo>
                      <a:pt x="7483" y="3669"/>
                    </a:lnTo>
                    <a:lnTo>
                      <a:pt x="7336" y="3889"/>
                    </a:lnTo>
                    <a:lnTo>
                      <a:pt x="7130" y="3895"/>
                    </a:lnTo>
                    <a:lnTo>
                      <a:pt x="7029" y="3711"/>
                    </a:lnTo>
                    <a:lnTo>
                      <a:pt x="7254" y="3591"/>
                    </a:lnTo>
                    <a:lnTo>
                      <a:pt x="7357" y="3464"/>
                    </a:lnTo>
                    <a:lnTo>
                      <a:pt x="7345" y="3277"/>
                    </a:lnTo>
                    <a:lnTo>
                      <a:pt x="7444" y="3091"/>
                    </a:lnTo>
                    <a:lnTo>
                      <a:pt x="7272" y="2974"/>
                    </a:lnTo>
                    <a:lnTo>
                      <a:pt x="7016" y="2960"/>
                    </a:lnTo>
                    <a:lnTo>
                      <a:pt x="6940" y="2742"/>
                    </a:lnTo>
                    <a:lnTo>
                      <a:pt x="6961" y="2535"/>
                    </a:lnTo>
                    <a:lnTo>
                      <a:pt x="6798" y="2346"/>
                    </a:lnTo>
                    <a:lnTo>
                      <a:pt x="6349" y="2475"/>
                    </a:lnTo>
                    <a:lnTo>
                      <a:pt x="5878" y="2491"/>
                    </a:lnTo>
                    <a:lnTo>
                      <a:pt x="5690" y="2390"/>
                    </a:lnTo>
                    <a:lnTo>
                      <a:pt x="6224" y="2363"/>
                    </a:lnTo>
                    <a:lnTo>
                      <a:pt x="6666" y="2216"/>
                    </a:lnTo>
                    <a:lnTo>
                      <a:pt x="6626" y="2032"/>
                    </a:lnTo>
                    <a:lnTo>
                      <a:pt x="6459" y="1778"/>
                    </a:lnTo>
                    <a:lnTo>
                      <a:pt x="6473" y="1525"/>
                    </a:lnTo>
                    <a:lnTo>
                      <a:pt x="6490" y="1258"/>
                    </a:lnTo>
                    <a:lnTo>
                      <a:pt x="6308" y="1090"/>
                    </a:lnTo>
                    <a:lnTo>
                      <a:pt x="6137" y="1293"/>
                    </a:lnTo>
                    <a:lnTo>
                      <a:pt x="5947" y="1146"/>
                    </a:lnTo>
                    <a:lnTo>
                      <a:pt x="5736" y="1119"/>
                    </a:lnTo>
                    <a:lnTo>
                      <a:pt x="5410" y="1243"/>
                    </a:lnTo>
                    <a:lnTo>
                      <a:pt x="4927" y="1224"/>
                    </a:lnTo>
                    <a:lnTo>
                      <a:pt x="4722" y="1043"/>
                    </a:lnTo>
                    <a:lnTo>
                      <a:pt x="4729" y="772"/>
                    </a:lnTo>
                    <a:lnTo>
                      <a:pt x="4499" y="749"/>
                    </a:lnTo>
                    <a:lnTo>
                      <a:pt x="4284" y="724"/>
                    </a:lnTo>
                    <a:cubicBezTo>
                      <a:pt x="4263" y="663"/>
                      <a:pt x="4215" y="610"/>
                      <a:pt x="4150" y="577"/>
                    </a:cubicBezTo>
                    <a:cubicBezTo>
                      <a:pt x="4059" y="531"/>
                      <a:pt x="3947" y="526"/>
                      <a:pt x="3851" y="566"/>
                    </a:cubicBezTo>
                    <a:lnTo>
                      <a:pt x="3767" y="346"/>
                    </a:lnTo>
                    <a:lnTo>
                      <a:pt x="3294" y="137"/>
                    </a:lnTo>
                    <a:lnTo>
                      <a:pt x="2955" y="0"/>
                    </a:lnTo>
                    <a:cubicBezTo>
                      <a:pt x="2873" y="37"/>
                      <a:pt x="2798" y="83"/>
                      <a:pt x="2730" y="137"/>
                    </a:cubicBezTo>
                    <a:cubicBezTo>
                      <a:pt x="2661" y="191"/>
                      <a:pt x="2600" y="253"/>
                      <a:pt x="2551" y="320"/>
                    </a:cubicBezTo>
                    <a:lnTo>
                      <a:pt x="2462" y="473"/>
                    </a:lnTo>
                    <a:lnTo>
                      <a:pt x="2115" y="385"/>
                    </a:lnTo>
                    <a:lnTo>
                      <a:pt x="1800" y="517"/>
                    </a:lnTo>
                    <a:cubicBezTo>
                      <a:pt x="1697" y="490"/>
                      <a:pt x="1596" y="461"/>
                      <a:pt x="1494" y="432"/>
                    </a:cubicBezTo>
                    <a:cubicBezTo>
                      <a:pt x="1332" y="385"/>
                      <a:pt x="1169" y="335"/>
                      <a:pt x="997" y="324"/>
                    </a:cubicBezTo>
                    <a:cubicBezTo>
                      <a:pt x="876" y="316"/>
                      <a:pt x="754" y="328"/>
                      <a:pt x="638" y="359"/>
                    </a:cubicBezTo>
                    <a:cubicBezTo>
                      <a:pt x="539" y="390"/>
                      <a:pt x="444" y="427"/>
                      <a:pt x="352" y="471"/>
                    </a:cubicBezTo>
                    <a:cubicBezTo>
                      <a:pt x="232" y="528"/>
                      <a:pt x="116" y="599"/>
                      <a:pt x="52" y="702"/>
                    </a:cubicBezTo>
                    <a:cubicBezTo>
                      <a:pt x="-30" y="833"/>
                      <a:pt x="-13" y="993"/>
                      <a:pt x="95" y="1111"/>
                    </a:cubicBezTo>
                    <a:lnTo>
                      <a:pt x="298" y="1361"/>
                    </a:lnTo>
                    <a:lnTo>
                      <a:pt x="557" y="1624"/>
                    </a:lnTo>
                    <a:lnTo>
                      <a:pt x="630" y="1855"/>
                    </a:lnTo>
                    <a:lnTo>
                      <a:pt x="530" y="2037"/>
                    </a:lnTo>
                    <a:lnTo>
                      <a:pt x="436" y="2307"/>
                    </a:lnTo>
                    <a:lnTo>
                      <a:pt x="452" y="2553"/>
                    </a:lnTo>
                    <a:lnTo>
                      <a:pt x="761" y="2629"/>
                    </a:lnTo>
                    <a:lnTo>
                      <a:pt x="918" y="2895"/>
                    </a:lnTo>
                    <a:lnTo>
                      <a:pt x="1022" y="3113"/>
                    </a:lnTo>
                    <a:lnTo>
                      <a:pt x="1159" y="3299"/>
                    </a:lnTo>
                    <a:lnTo>
                      <a:pt x="1306" y="3484"/>
                    </a:lnTo>
                    <a:cubicBezTo>
                      <a:pt x="1308" y="3555"/>
                      <a:pt x="1309" y="3627"/>
                      <a:pt x="1312" y="3698"/>
                    </a:cubicBezTo>
                    <a:cubicBezTo>
                      <a:pt x="1314" y="3780"/>
                      <a:pt x="1318" y="3861"/>
                      <a:pt x="1321" y="3943"/>
                    </a:cubicBezTo>
                    <a:lnTo>
                      <a:pt x="1138" y="3973"/>
                    </a:lnTo>
                    <a:lnTo>
                      <a:pt x="1136" y="4138"/>
                    </a:lnTo>
                    <a:lnTo>
                      <a:pt x="1056" y="4441"/>
                    </a:lnTo>
                    <a:lnTo>
                      <a:pt x="829" y="4676"/>
                    </a:lnTo>
                    <a:lnTo>
                      <a:pt x="703" y="4983"/>
                    </a:lnTo>
                    <a:lnTo>
                      <a:pt x="786" y="5260"/>
                    </a:lnTo>
                    <a:cubicBezTo>
                      <a:pt x="854" y="5329"/>
                      <a:pt x="933" y="5390"/>
                      <a:pt x="1021" y="5442"/>
                    </a:cubicBezTo>
                    <a:cubicBezTo>
                      <a:pt x="1118" y="5499"/>
                      <a:pt x="1226" y="5545"/>
                      <a:pt x="1340" y="5576"/>
                    </a:cubicBezTo>
                    <a:cubicBezTo>
                      <a:pt x="1463" y="5612"/>
                      <a:pt x="1582" y="5658"/>
                      <a:pt x="1695" y="5712"/>
                    </a:cubicBezTo>
                    <a:cubicBezTo>
                      <a:pt x="1832" y="5776"/>
                      <a:pt x="1959" y="5853"/>
                      <a:pt x="2076" y="5941"/>
                    </a:cubicBezTo>
                    <a:cubicBezTo>
                      <a:pt x="2205" y="5994"/>
                      <a:pt x="2301" y="6091"/>
                      <a:pt x="2339" y="6207"/>
                    </a:cubicBezTo>
                    <a:cubicBezTo>
                      <a:pt x="2370" y="6302"/>
                      <a:pt x="2359" y="6403"/>
                      <a:pt x="2387" y="6499"/>
                    </a:cubicBezTo>
                    <a:cubicBezTo>
                      <a:pt x="2416" y="6600"/>
                      <a:pt x="2485" y="6687"/>
                      <a:pt x="2552" y="6775"/>
                    </a:cubicBezTo>
                    <a:cubicBezTo>
                      <a:pt x="2626" y="6873"/>
                      <a:pt x="2698" y="6972"/>
                      <a:pt x="2757" y="7077"/>
                    </a:cubicBezTo>
                    <a:cubicBezTo>
                      <a:pt x="2822" y="7193"/>
                      <a:pt x="2872" y="7315"/>
                      <a:pt x="2904" y="7440"/>
                    </a:cubicBezTo>
                    <a:lnTo>
                      <a:pt x="2945" y="7753"/>
                    </a:lnTo>
                    <a:lnTo>
                      <a:pt x="3243" y="7813"/>
                    </a:lnTo>
                    <a:lnTo>
                      <a:pt x="3435" y="7977"/>
                    </a:lnTo>
                    <a:lnTo>
                      <a:pt x="3074" y="8098"/>
                    </a:lnTo>
                    <a:lnTo>
                      <a:pt x="2896" y="8336"/>
                    </a:lnTo>
                    <a:cubicBezTo>
                      <a:pt x="2797" y="8546"/>
                      <a:pt x="2690" y="8753"/>
                      <a:pt x="2574" y="8957"/>
                    </a:cubicBezTo>
                    <a:cubicBezTo>
                      <a:pt x="2502" y="9082"/>
                      <a:pt x="2427" y="9206"/>
                      <a:pt x="2349" y="9329"/>
                    </a:cubicBezTo>
                    <a:lnTo>
                      <a:pt x="2040" y="9564"/>
                    </a:lnTo>
                    <a:cubicBezTo>
                      <a:pt x="1936" y="9620"/>
                      <a:pt x="1834" y="9679"/>
                      <a:pt x="1734" y="9742"/>
                    </a:cubicBezTo>
                    <a:cubicBezTo>
                      <a:pt x="1628" y="9808"/>
                      <a:pt x="1525" y="9879"/>
                      <a:pt x="1423" y="9950"/>
                    </a:cubicBezTo>
                    <a:cubicBezTo>
                      <a:pt x="1283" y="10047"/>
                      <a:pt x="1145" y="10145"/>
                      <a:pt x="1008" y="10245"/>
                    </a:cubicBezTo>
                    <a:lnTo>
                      <a:pt x="924" y="10467"/>
                    </a:lnTo>
                    <a:lnTo>
                      <a:pt x="1139" y="10715"/>
                    </a:lnTo>
                    <a:cubicBezTo>
                      <a:pt x="1228" y="10770"/>
                      <a:pt x="1310" y="10832"/>
                      <a:pt x="1384" y="10900"/>
                    </a:cubicBezTo>
                    <a:cubicBezTo>
                      <a:pt x="1457" y="10968"/>
                      <a:pt x="1522" y="11041"/>
                      <a:pt x="1578" y="11119"/>
                    </a:cubicBezTo>
                    <a:cubicBezTo>
                      <a:pt x="1570" y="11179"/>
                      <a:pt x="1557" y="11238"/>
                      <a:pt x="1539" y="11296"/>
                    </a:cubicBezTo>
                    <a:cubicBezTo>
                      <a:pt x="1519" y="11364"/>
                      <a:pt x="1491" y="11431"/>
                      <a:pt x="1458" y="11496"/>
                    </a:cubicBezTo>
                    <a:lnTo>
                      <a:pt x="1606" y="11683"/>
                    </a:lnTo>
                    <a:cubicBezTo>
                      <a:pt x="1672" y="11743"/>
                      <a:pt x="1729" y="11810"/>
                      <a:pt x="1776" y="11882"/>
                    </a:cubicBezTo>
                    <a:cubicBezTo>
                      <a:pt x="1836" y="11973"/>
                      <a:pt x="1878" y="12072"/>
                      <a:pt x="1910" y="12172"/>
                    </a:cubicBezTo>
                    <a:cubicBezTo>
                      <a:pt x="1936" y="12252"/>
                      <a:pt x="1957" y="12334"/>
                      <a:pt x="1971" y="12416"/>
                    </a:cubicBezTo>
                    <a:lnTo>
                      <a:pt x="1959" y="12622"/>
                    </a:lnTo>
                    <a:cubicBezTo>
                      <a:pt x="2013" y="12682"/>
                      <a:pt x="2071" y="12739"/>
                      <a:pt x="2133" y="12794"/>
                    </a:cubicBezTo>
                    <a:cubicBezTo>
                      <a:pt x="2210" y="12862"/>
                      <a:pt x="2292" y="12926"/>
                      <a:pt x="2379" y="12985"/>
                    </a:cubicBezTo>
                    <a:lnTo>
                      <a:pt x="2522" y="13218"/>
                    </a:lnTo>
                    <a:cubicBezTo>
                      <a:pt x="2466" y="13276"/>
                      <a:pt x="2414" y="13338"/>
                      <a:pt x="2367" y="13402"/>
                    </a:cubicBezTo>
                    <a:cubicBezTo>
                      <a:pt x="2301" y="13494"/>
                      <a:pt x="2245" y="13590"/>
                      <a:pt x="2216" y="13694"/>
                    </a:cubicBezTo>
                    <a:cubicBezTo>
                      <a:pt x="2188" y="13793"/>
                      <a:pt x="2186" y="13896"/>
                      <a:pt x="2209" y="13995"/>
                    </a:cubicBezTo>
                    <a:lnTo>
                      <a:pt x="2494" y="14356"/>
                    </a:lnTo>
                    <a:lnTo>
                      <a:pt x="2455" y="14645"/>
                    </a:lnTo>
                    <a:lnTo>
                      <a:pt x="2258" y="14453"/>
                    </a:lnTo>
                    <a:cubicBezTo>
                      <a:pt x="2224" y="14371"/>
                      <a:pt x="2171" y="14296"/>
                      <a:pt x="2103" y="14231"/>
                    </a:cubicBezTo>
                    <a:cubicBezTo>
                      <a:pt x="2029" y="14161"/>
                      <a:pt x="1939" y="14104"/>
                      <a:pt x="1838" y="14064"/>
                    </a:cubicBezTo>
                    <a:lnTo>
                      <a:pt x="1636" y="14255"/>
                    </a:lnTo>
                    <a:cubicBezTo>
                      <a:pt x="1579" y="14306"/>
                      <a:pt x="1539" y="14369"/>
                      <a:pt x="1521" y="14437"/>
                    </a:cubicBezTo>
                    <a:cubicBezTo>
                      <a:pt x="1493" y="14545"/>
                      <a:pt x="1519" y="14657"/>
                      <a:pt x="1594" y="14748"/>
                    </a:cubicBezTo>
                    <a:lnTo>
                      <a:pt x="1622" y="15116"/>
                    </a:lnTo>
                    <a:lnTo>
                      <a:pt x="1939" y="17271"/>
                    </a:lnTo>
                    <a:cubicBezTo>
                      <a:pt x="1977" y="17645"/>
                      <a:pt x="2016" y="18017"/>
                      <a:pt x="2056" y="18388"/>
                    </a:cubicBezTo>
                    <a:cubicBezTo>
                      <a:pt x="2076" y="18569"/>
                      <a:pt x="2096" y="18752"/>
                      <a:pt x="2118" y="18934"/>
                    </a:cubicBezTo>
                    <a:cubicBezTo>
                      <a:pt x="2134" y="19069"/>
                      <a:pt x="2151" y="19204"/>
                      <a:pt x="2198" y="19336"/>
                    </a:cubicBezTo>
                    <a:cubicBezTo>
                      <a:pt x="2289" y="19592"/>
                      <a:pt x="2483" y="19806"/>
                      <a:pt x="2664" y="20020"/>
                    </a:cubicBezTo>
                    <a:cubicBezTo>
                      <a:pt x="2805" y="20187"/>
                      <a:pt x="2946" y="20363"/>
                      <a:pt x="3160" y="20475"/>
                    </a:cubicBezTo>
                    <a:cubicBezTo>
                      <a:pt x="3363" y="20581"/>
                      <a:pt x="3600" y="20614"/>
                      <a:pt x="3832" y="20625"/>
                    </a:cubicBezTo>
                    <a:cubicBezTo>
                      <a:pt x="4048" y="20635"/>
                      <a:pt x="4268" y="20628"/>
                      <a:pt x="4488" y="20602"/>
                    </a:cubicBezTo>
                    <a:cubicBezTo>
                      <a:pt x="4664" y="20651"/>
                      <a:pt x="4825" y="20727"/>
                      <a:pt x="4964" y="20826"/>
                    </a:cubicBezTo>
                    <a:cubicBezTo>
                      <a:pt x="5206" y="20999"/>
                      <a:pt x="5404" y="21252"/>
                      <a:pt x="5735" y="21275"/>
                    </a:cubicBezTo>
                    <a:cubicBezTo>
                      <a:pt x="5920" y="21289"/>
                      <a:pt x="6083" y="21221"/>
                      <a:pt x="6243" y="21147"/>
                    </a:cubicBezTo>
                    <a:cubicBezTo>
                      <a:pt x="6408" y="21071"/>
                      <a:pt x="6577" y="20986"/>
                      <a:pt x="6766" y="20966"/>
                    </a:cubicBezTo>
                    <a:cubicBezTo>
                      <a:pt x="6982" y="20944"/>
                      <a:pt x="7209" y="21011"/>
                      <a:pt x="7412" y="20967"/>
                    </a:cubicBezTo>
                    <a:cubicBezTo>
                      <a:pt x="7573" y="20932"/>
                      <a:pt x="7710" y="20840"/>
                      <a:pt x="7876" y="20867"/>
                    </a:cubicBezTo>
                    <a:cubicBezTo>
                      <a:pt x="8082" y="20901"/>
                      <a:pt x="8165" y="21084"/>
                      <a:pt x="8251" y="21243"/>
                    </a:cubicBezTo>
                    <a:cubicBezTo>
                      <a:pt x="8319" y="21368"/>
                      <a:pt x="8404" y="21488"/>
                      <a:pt x="8509" y="21600"/>
                    </a:cubicBezTo>
                    <a:close/>
                  </a:path>
                </a:pathLst>
              </a:custGeom>
              <a:solidFill>
                <a:srgbClr val="FFFFFF"/>
              </a:solidFill>
              <a:ln w="254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38906" tIns="138906" rIns="138906" bIns="138906" anchor="ctr"/>
              <a:lstStyle/>
              <a:p>
                <a:pPr>
                  <a:defRPr/>
                </a:pPr>
                <a:endParaRPr lang="zh-CN" altLang="en-US" dirty="0">
                  <a:latin typeface="微软雅黑" panose="020B0503020204020204" pitchFamily="34" charset="-122"/>
                  <a:ea typeface="微软雅黑" panose="020B0503020204020204" pitchFamily="34" charset="-122"/>
                </a:endParaRPr>
              </a:p>
            </p:txBody>
          </p:sp>
        </p:grpSp>
        <p:grpSp>
          <p:nvGrpSpPr>
            <p:cNvPr id="79879" name="Group 83">
              <a:extLst>
                <a:ext uri="{FF2B5EF4-FFF2-40B4-BE49-F238E27FC236}">
                  <a16:creationId xmlns="" xmlns:a14="http://schemas.microsoft.com/office/drawing/2010/main" xmlns:a16="http://schemas.microsoft.com/office/drawing/2014/main" id="{C4D6E7FC-BCBC-40E0-BA09-47006726BBD6}"/>
                </a:ext>
              </a:extLst>
            </p:cNvPr>
            <p:cNvGrpSpPr>
              <a:grpSpLocks/>
            </p:cNvGrpSpPr>
            <p:nvPr/>
          </p:nvGrpSpPr>
          <p:grpSpPr bwMode="auto">
            <a:xfrm>
              <a:off x="500472" y="3809394"/>
              <a:ext cx="13882718" cy="7014230"/>
              <a:chOff x="0" y="93769"/>
              <a:chExt cx="13882717" cy="7014230"/>
            </a:xfrm>
          </p:grpSpPr>
          <p:sp>
            <p:nvSpPr>
              <p:cNvPr id="41044" name="Rectangle 84">
                <a:extLst>
                  <a:ext uri="{FF2B5EF4-FFF2-40B4-BE49-F238E27FC236}">
                    <a16:creationId xmlns="" xmlns:a14="http://schemas.microsoft.com/office/drawing/2010/main" xmlns:a16="http://schemas.microsoft.com/office/drawing/2014/main" id="{A8DC2FBD-DB6B-46B7-9A5E-64F06AB9C7F1}"/>
                  </a:ext>
                </a:extLst>
              </p:cNvPr>
              <p:cNvSpPr>
                <a:spLocks/>
              </p:cNvSpPr>
              <p:nvPr/>
            </p:nvSpPr>
            <p:spPr bwMode="auto">
              <a:xfrm>
                <a:off x="8874002" y="6300989"/>
                <a:ext cx="1630412"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2000" b="1" baseline="67000" dirty="0">
                    <a:latin typeface="微软雅黑" panose="020B0503020204020204" pitchFamily="34" charset="-122"/>
                    <a:ea typeface="微软雅黑" panose="020B0503020204020204" pitchFamily="34" charset="-122"/>
                    <a:cs typeface="Open Sans" charset="0"/>
                    <a:sym typeface="Open Sans" charset="0"/>
                  </a:rPr>
                  <a:t>OTTAWA</a:t>
                </a:r>
              </a:p>
            </p:txBody>
          </p:sp>
          <p:sp>
            <p:nvSpPr>
              <p:cNvPr id="41045" name="Oval 85">
                <a:extLst>
                  <a:ext uri="{FF2B5EF4-FFF2-40B4-BE49-F238E27FC236}">
                    <a16:creationId xmlns="" xmlns:a14="http://schemas.microsoft.com/office/drawing/2010/main" xmlns:a16="http://schemas.microsoft.com/office/drawing/2014/main" id="{0B260EA1-6892-4BA3-9009-53DC254CCC9A}"/>
                  </a:ext>
                </a:extLst>
              </p:cNvPr>
              <p:cNvSpPr>
                <a:spLocks/>
              </p:cNvSpPr>
              <p:nvPr/>
            </p:nvSpPr>
            <p:spPr bwMode="auto">
              <a:xfrm>
                <a:off x="8607294" y="6351787"/>
                <a:ext cx="206381" cy="206364"/>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46" name="Rectangle 86">
                <a:extLst>
                  <a:ext uri="{FF2B5EF4-FFF2-40B4-BE49-F238E27FC236}">
                    <a16:creationId xmlns="" xmlns:a14="http://schemas.microsoft.com/office/drawing/2010/main" xmlns:a16="http://schemas.microsoft.com/office/drawing/2014/main" id="{55E60093-A3CB-4C89-BC73-708D2CE73101}"/>
                  </a:ext>
                </a:extLst>
              </p:cNvPr>
              <p:cNvSpPr>
                <a:spLocks/>
              </p:cNvSpPr>
              <p:nvPr/>
            </p:nvSpPr>
            <p:spPr bwMode="auto">
              <a:xfrm>
                <a:off x="325053" y="94181"/>
                <a:ext cx="1647875"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Whitehorse</a:t>
                </a:r>
              </a:p>
            </p:txBody>
          </p:sp>
          <p:sp>
            <p:nvSpPr>
              <p:cNvPr id="41047" name="Oval 87">
                <a:extLst>
                  <a:ext uri="{FF2B5EF4-FFF2-40B4-BE49-F238E27FC236}">
                    <a16:creationId xmlns="" xmlns:a14="http://schemas.microsoft.com/office/drawing/2010/main" xmlns:a16="http://schemas.microsoft.com/office/drawing/2014/main" id="{B42B600C-2482-4091-9DEF-3118E4015945}"/>
                  </a:ext>
                </a:extLst>
              </p:cNvPr>
              <p:cNvSpPr>
                <a:spLocks/>
              </p:cNvSpPr>
              <p:nvPr/>
            </p:nvSpPr>
            <p:spPr bwMode="auto">
              <a:xfrm>
                <a:off x="375854" y="389441"/>
                <a:ext cx="106366" cy="10635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48" name="Rectangle 88">
                <a:extLst>
                  <a:ext uri="{FF2B5EF4-FFF2-40B4-BE49-F238E27FC236}">
                    <a16:creationId xmlns="" xmlns:a14="http://schemas.microsoft.com/office/drawing/2010/main" xmlns:a16="http://schemas.microsoft.com/office/drawing/2014/main" id="{0A17661C-B8D3-40B2-AAF4-82C74DC38044}"/>
                  </a:ext>
                </a:extLst>
              </p:cNvPr>
              <p:cNvSpPr>
                <a:spLocks/>
              </p:cNvSpPr>
              <p:nvPr/>
            </p:nvSpPr>
            <p:spPr bwMode="auto">
              <a:xfrm>
                <a:off x="126610" y="4242106"/>
                <a:ext cx="1647875"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Victoria</a:t>
                </a:r>
              </a:p>
            </p:txBody>
          </p:sp>
          <p:sp>
            <p:nvSpPr>
              <p:cNvPr id="41049" name="Oval 89">
                <a:extLst>
                  <a:ext uri="{FF2B5EF4-FFF2-40B4-BE49-F238E27FC236}">
                    <a16:creationId xmlns="" xmlns:a14="http://schemas.microsoft.com/office/drawing/2010/main" xmlns:a16="http://schemas.microsoft.com/office/drawing/2014/main" id="{01DED866-E950-432F-A5EF-92763DAB21E2}"/>
                  </a:ext>
                </a:extLst>
              </p:cNvPr>
              <p:cNvSpPr>
                <a:spLocks/>
              </p:cNvSpPr>
              <p:nvPr/>
            </p:nvSpPr>
            <p:spPr bwMode="auto">
              <a:xfrm>
                <a:off x="-394" y="4343701"/>
                <a:ext cx="106365" cy="104770"/>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50" name="Rectangle 90">
                <a:extLst>
                  <a:ext uri="{FF2B5EF4-FFF2-40B4-BE49-F238E27FC236}">
                    <a16:creationId xmlns="" xmlns:a14="http://schemas.microsoft.com/office/drawing/2010/main" xmlns:a16="http://schemas.microsoft.com/office/drawing/2014/main" id="{D6E4423E-F8C6-4B2A-A31B-A2FDD37693B8}"/>
                  </a:ext>
                </a:extLst>
              </p:cNvPr>
              <p:cNvSpPr>
                <a:spLocks/>
              </p:cNvSpPr>
              <p:nvPr/>
            </p:nvSpPr>
            <p:spPr bwMode="auto">
              <a:xfrm>
                <a:off x="1383948" y="3442047"/>
                <a:ext cx="1647875"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Edmonton</a:t>
                </a:r>
              </a:p>
            </p:txBody>
          </p:sp>
          <p:sp>
            <p:nvSpPr>
              <p:cNvPr id="41051" name="Oval 91">
                <a:extLst>
                  <a:ext uri="{FF2B5EF4-FFF2-40B4-BE49-F238E27FC236}">
                    <a16:creationId xmlns="" xmlns:a14="http://schemas.microsoft.com/office/drawing/2010/main" xmlns:a16="http://schemas.microsoft.com/office/drawing/2014/main" id="{685983CA-8E70-49D5-8DE2-8D5D1062F47D}"/>
                  </a:ext>
                </a:extLst>
              </p:cNvPr>
              <p:cNvSpPr>
                <a:spLocks/>
              </p:cNvSpPr>
              <p:nvPr/>
            </p:nvSpPr>
            <p:spPr bwMode="auto">
              <a:xfrm>
                <a:off x="2153909" y="3742070"/>
                <a:ext cx="106366" cy="10635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52" name="Rectangle 92">
                <a:extLst>
                  <a:ext uri="{FF2B5EF4-FFF2-40B4-BE49-F238E27FC236}">
                    <a16:creationId xmlns="" xmlns:a14="http://schemas.microsoft.com/office/drawing/2010/main" xmlns:a16="http://schemas.microsoft.com/office/drawing/2014/main" id="{8393F7C6-BDDC-4444-8E1B-3024CE0714E9}"/>
                  </a:ext>
                </a:extLst>
              </p:cNvPr>
              <p:cNvSpPr>
                <a:spLocks/>
              </p:cNvSpPr>
              <p:nvPr/>
            </p:nvSpPr>
            <p:spPr bwMode="auto">
              <a:xfrm>
                <a:off x="2890531" y="1156164"/>
                <a:ext cx="1647875"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Yellowknife</a:t>
                </a:r>
              </a:p>
            </p:txBody>
          </p:sp>
          <p:sp>
            <p:nvSpPr>
              <p:cNvPr id="41053" name="Oval 93">
                <a:extLst>
                  <a:ext uri="{FF2B5EF4-FFF2-40B4-BE49-F238E27FC236}">
                    <a16:creationId xmlns="" xmlns:a14="http://schemas.microsoft.com/office/drawing/2010/main" xmlns:a16="http://schemas.microsoft.com/office/drawing/2014/main" id="{5829F70F-223B-43FE-96EF-C170294254CF}"/>
                  </a:ext>
                </a:extLst>
              </p:cNvPr>
              <p:cNvSpPr>
                <a:spLocks/>
              </p:cNvSpPr>
              <p:nvPr/>
            </p:nvSpPr>
            <p:spPr bwMode="auto">
              <a:xfrm>
                <a:off x="2941333" y="1451424"/>
                <a:ext cx="106366" cy="106358"/>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54" name="Rectangle 94">
                <a:extLst>
                  <a:ext uri="{FF2B5EF4-FFF2-40B4-BE49-F238E27FC236}">
                    <a16:creationId xmlns="" xmlns:a14="http://schemas.microsoft.com/office/drawing/2010/main" xmlns:a16="http://schemas.microsoft.com/office/drawing/2014/main" id="{2C7FDFC0-06E5-4E68-9CDF-0BF9A70F8DE9}"/>
                  </a:ext>
                </a:extLst>
              </p:cNvPr>
              <p:cNvSpPr>
                <a:spLocks/>
              </p:cNvSpPr>
              <p:nvPr/>
            </p:nvSpPr>
            <p:spPr bwMode="auto">
              <a:xfrm>
                <a:off x="2593660" y="4699283"/>
                <a:ext cx="1649462"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Regina</a:t>
                </a:r>
              </a:p>
            </p:txBody>
          </p:sp>
          <p:sp>
            <p:nvSpPr>
              <p:cNvPr id="41055" name="Oval 95">
                <a:extLst>
                  <a:ext uri="{FF2B5EF4-FFF2-40B4-BE49-F238E27FC236}">
                    <a16:creationId xmlns="" xmlns:a14="http://schemas.microsoft.com/office/drawing/2010/main" xmlns:a16="http://schemas.microsoft.com/office/drawing/2014/main" id="{CDDAC271-B4C6-4F4D-821C-E654E3B1AAD8}"/>
                  </a:ext>
                </a:extLst>
              </p:cNvPr>
              <p:cNvSpPr>
                <a:spLocks/>
              </p:cNvSpPr>
              <p:nvPr/>
            </p:nvSpPr>
            <p:spPr bwMode="auto">
              <a:xfrm>
                <a:off x="3365209" y="5007242"/>
                <a:ext cx="106365" cy="106358"/>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56" name="Rectangle 96">
                <a:extLst>
                  <a:ext uri="{FF2B5EF4-FFF2-40B4-BE49-F238E27FC236}">
                    <a16:creationId xmlns="" xmlns:a14="http://schemas.microsoft.com/office/drawing/2010/main" xmlns:a16="http://schemas.microsoft.com/office/drawing/2014/main" id="{E818792B-7B65-4022-8967-31FF9F7C38D5}"/>
                  </a:ext>
                </a:extLst>
              </p:cNvPr>
              <p:cNvSpPr>
                <a:spLocks/>
              </p:cNvSpPr>
              <p:nvPr/>
            </p:nvSpPr>
            <p:spPr bwMode="auto">
              <a:xfrm>
                <a:off x="3716056" y="5177097"/>
                <a:ext cx="1208125"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Winnipeg</a:t>
                </a:r>
              </a:p>
            </p:txBody>
          </p:sp>
          <p:sp>
            <p:nvSpPr>
              <p:cNvPr id="41057" name="Oval 97">
                <a:extLst>
                  <a:ext uri="{FF2B5EF4-FFF2-40B4-BE49-F238E27FC236}">
                    <a16:creationId xmlns="" xmlns:a14="http://schemas.microsoft.com/office/drawing/2010/main" xmlns:a16="http://schemas.microsoft.com/office/drawing/2014/main" id="{3E7320F9-731E-4DA2-B38D-72EEFA27ACCF}"/>
                  </a:ext>
                </a:extLst>
              </p:cNvPr>
              <p:cNvSpPr>
                <a:spLocks/>
              </p:cNvSpPr>
              <p:nvPr/>
            </p:nvSpPr>
            <p:spPr bwMode="auto">
              <a:xfrm>
                <a:off x="4749551" y="5489818"/>
                <a:ext cx="106365" cy="106358"/>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58" name="Rectangle 98">
                <a:extLst>
                  <a:ext uri="{FF2B5EF4-FFF2-40B4-BE49-F238E27FC236}">
                    <a16:creationId xmlns="" xmlns:a14="http://schemas.microsoft.com/office/drawing/2010/main" xmlns:a16="http://schemas.microsoft.com/office/drawing/2014/main" id="{322ED688-3E16-40FB-BC3F-59430A65D6F6}"/>
                  </a:ext>
                </a:extLst>
              </p:cNvPr>
              <p:cNvSpPr>
                <a:spLocks/>
              </p:cNvSpPr>
              <p:nvPr/>
            </p:nvSpPr>
            <p:spPr bwMode="auto">
              <a:xfrm>
                <a:off x="7157862" y="6688319"/>
                <a:ext cx="1208125"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Toronto</a:t>
                </a:r>
              </a:p>
            </p:txBody>
          </p:sp>
          <p:sp>
            <p:nvSpPr>
              <p:cNvPr id="41059" name="Oval 99">
                <a:extLst>
                  <a:ext uri="{FF2B5EF4-FFF2-40B4-BE49-F238E27FC236}">
                    <a16:creationId xmlns="" xmlns:a14="http://schemas.microsoft.com/office/drawing/2010/main" xmlns:a16="http://schemas.microsoft.com/office/drawing/2014/main" id="{82CF2D99-4FEA-49CC-87E9-D3663D5A1890}"/>
                  </a:ext>
                </a:extLst>
              </p:cNvPr>
              <p:cNvSpPr>
                <a:spLocks/>
              </p:cNvSpPr>
              <p:nvPr/>
            </p:nvSpPr>
            <p:spPr bwMode="auto">
              <a:xfrm>
                <a:off x="8191356" y="7001040"/>
                <a:ext cx="106365" cy="106358"/>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60" name="Rectangle 100">
                <a:extLst>
                  <a:ext uri="{FF2B5EF4-FFF2-40B4-BE49-F238E27FC236}">
                    <a16:creationId xmlns="" xmlns:a14="http://schemas.microsoft.com/office/drawing/2010/main" xmlns:a16="http://schemas.microsoft.com/office/drawing/2014/main" id="{754B2961-2936-4C20-B007-C6DC27C216CC}"/>
                  </a:ext>
                </a:extLst>
              </p:cNvPr>
              <p:cNvSpPr>
                <a:spLocks/>
              </p:cNvSpPr>
              <p:nvPr/>
            </p:nvSpPr>
            <p:spPr bwMode="auto">
              <a:xfrm>
                <a:off x="8169130" y="5778728"/>
                <a:ext cx="1209712"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Quebec</a:t>
                </a:r>
              </a:p>
            </p:txBody>
          </p:sp>
          <p:sp>
            <p:nvSpPr>
              <p:cNvPr id="41061" name="Oval 101">
                <a:extLst>
                  <a:ext uri="{FF2B5EF4-FFF2-40B4-BE49-F238E27FC236}">
                    <a16:creationId xmlns="" xmlns:a14="http://schemas.microsoft.com/office/drawing/2010/main" xmlns:a16="http://schemas.microsoft.com/office/drawing/2014/main" id="{66576568-3DE5-4F7E-A7A5-9AEAEA4B549D}"/>
                  </a:ext>
                </a:extLst>
              </p:cNvPr>
              <p:cNvSpPr>
                <a:spLocks/>
              </p:cNvSpPr>
              <p:nvPr/>
            </p:nvSpPr>
            <p:spPr bwMode="auto">
              <a:xfrm>
                <a:off x="9402655" y="5891435"/>
                <a:ext cx="106366" cy="10635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62" name="Rectangle 102">
                <a:extLst>
                  <a:ext uri="{FF2B5EF4-FFF2-40B4-BE49-F238E27FC236}">
                    <a16:creationId xmlns="" xmlns:a14="http://schemas.microsoft.com/office/drawing/2010/main" xmlns:a16="http://schemas.microsoft.com/office/drawing/2014/main" id="{BF347FA5-2767-4E3C-A374-4104C3B2B2B8}"/>
                  </a:ext>
                </a:extLst>
              </p:cNvPr>
              <p:cNvSpPr>
                <a:spLocks/>
              </p:cNvSpPr>
              <p:nvPr/>
            </p:nvSpPr>
            <p:spPr bwMode="auto">
              <a:xfrm>
                <a:off x="9764616" y="5481881"/>
                <a:ext cx="1209712"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Fredericton</a:t>
                </a:r>
              </a:p>
            </p:txBody>
          </p:sp>
          <p:sp>
            <p:nvSpPr>
              <p:cNvPr id="41063" name="Oval 103">
                <a:extLst>
                  <a:ext uri="{FF2B5EF4-FFF2-40B4-BE49-F238E27FC236}">
                    <a16:creationId xmlns="" xmlns:a14="http://schemas.microsoft.com/office/drawing/2010/main" xmlns:a16="http://schemas.microsoft.com/office/drawing/2014/main" id="{0E5BD45E-5275-4A46-A542-2F0505A0B7A1}"/>
                  </a:ext>
                </a:extLst>
              </p:cNvPr>
              <p:cNvSpPr>
                <a:spLocks/>
              </p:cNvSpPr>
              <p:nvPr/>
            </p:nvSpPr>
            <p:spPr bwMode="auto">
              <a:xfrm>
                <a:off x="10317083" y="5777141"/>
                <a:ext cx="106366" cy="10635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64" name="Rectangle 104">
                <a:extLst>
                  <a:ext uri="{FF2B5EF4-FFF2-40B4-BE49-F238E27FC236}">
                    <a16:creationId xmlns="" xmlns:a14="http://schemas.microsoft.com/office/drawing/2010/main" xmlns:a16="http://schemas.microsoft.com/office/drawing/2014/main" id="{4A253151-1821-4566-B166-CF630E1D1B98}"/>
                  </a:ext>
                </a:extLst>
              </p:cNvPr>
              <p:cNvSpPr>
                <a:spLocks/>
              </p:cNvSpPr>
              <p:nvPr/>
            </p:nvSpPr>
            <p:spPr bwMode="auto">
              <a:xfrm>
                <a:off x="11107682" y="5846987"/>
                <a:ext cx="1208125"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Halifax</a:t>
                </a:r>
              </a:p>
            </p:txBody>
          </p:sp>
          <p:sp>
            <p:nvSpPr>
              <p:cNvPr id="41065" name="Oval 105">
                <a:extLst>
                  <a:ext uri="{FF2B5EF4-FFF2-40B4-BE49-F238E27FC236}">
                    <a16:creationId xmlns="" xmlns:a14="http://schemas.microsoft.com/office/drawing/2010/main" xmlns:a16="http://schemas.microsoft.com/office/drawing/2014/main" id="{62B84E09-03EA-48D1-8CD4-7FAEDF9FC43F}"/>
                  </a:ext>
                </a:extLst>
              </p:cNvPr>
              <p:cNvSpPr>
                <a:spLocks/>
              </p:cNvSpPr>
              <p:nvPr/>
            </p:nvSpPr>
            <p:spPr bwMode="auto">
              <a:xfrm>
                <a:off x="10980678" y="5959694"/>
                <a:ext cx="106366" cy="106358"/>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66" name="Rectangle 106">
                <a:extLst>
                  <a:ext uri="{FF2B5EF4-FFF2-40B4-BE49-F238E27FC236}">
                    <a16:creationId xmlns="" xmlns:a14="http://schemas.microsoft.com/office/drawing/2010/main" xmlns:a16="http://schemas.microsoft.com/office/drawing/2014/main" id="{53DB05C5-101A-4CDD-BAC2-F5D7DAC3EE96}"/>
                  </a:ext>
                </a:extLst>
              </p:cNvPr>
              <p:cNvSpPr>
                <a:spLocks/>
              </p:cNvSpPr>
              <p:nvPr/>
            </p:nvSpPr>
            <p:spPr bwMode="auto">
              <a:xfrm>
                <a:off x="9931309" y="5116775"/>
                <a:ext cx="1420855"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Charlottetown</a:t>
                </a:r>
              </a:p>
            </p:txBody>
          </p:sp>
          <p:sp>
            <p:nvSpPr>
              <p:cNvPr id="41067" name="Oval 107">
                <a:extLst>
                  <a:ext uri="{FF2B5EF4-FFF2-40B4-BE49-F238E27FC236}">
                    <a16:creationId xmlns="" xmlns:a14="http://schemas.microsoft.com/office/drawing/2010/main" xmlns:a16="http://schemas.microsoft.com/office/drawing/2014/main" id="{B67A5396-76B5-4978-8F62-1D3701841533}"/>
                  </a:ext>
                </a:extLst>
              </p:cNvPr>
              <p:cNvSpPr>
                <a:spLocks/>
              </p:cNvSpPr>
              <p:nvPr/>
            </p:nvSpPr>
            <p:spPr bwMode="auto">
              <a:xfrm>
                <a:off x="10980678" y="5469182"/>
                <a:ext cx="106366" cy="10635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68" name="Rectangle 108">
                <a:extLst>
                  <a:ext uri="{FF2B5EF4-FFF2-40B4-BE49-F238E27FC236}">
                    <a16:creationId xmlns="" xmlns:a14="http://schemas.microsoft.com/office/drawing/2010/main" xmlns:a16="http://schemas.microsoft.com/office/drawing/2014/main" id="{0CF37B65-F0A2-4A20-8C15-B137465B69C3}"/>
                  </a:ext>
                </a:extLst>
              </p:cNvPr>
              <p:cNvSpPr>
                <a:spLocks/>
              </p:cNvSpPr>
              <p:nvPr/>
            </p:nvSpPr>
            <p:spPr bwMode="auto">
              <a:xfrm>
                <a:off x="12674593" y="4132575"/>
                <a:ext cx="1208124"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St. John`s</a:t>
                </a:r>
              </a:p>
            </p:txBody>
          </p:sp>
          <p:sp>
            <p:nvSpPr>
              <p:cNvPr id="41069" name="Oval 109">
                <a:extLst>
                  <a:ext uri="{FF2B5EF4-FFF2-40B4-BE49-F238E27FC236}">
                    <a16:creationId xmlns="" xmlns:a14="http://schemas.microsoft.com/office/drawing/2010/main" xmlns:a16="http://schemas.microsoft.com/office/drawing/2014/main" id="{87C613E3-CFD6-432C-AE4E-AAB08FFAE551}"/>
                  </a:ext>
                </a:extLst>
              </p:cNvPr>
              <p:cNvSpPr>
                <a:spLocks/>
              </p:cNvSpPr>
              <p:nvPr/>
            </p:nvSpPr>
            <p:spPr bwMode="auto">
              <a:xfrm>
                <a:off x="12547589" y="4245281"/>
                <a:ext cx="106365" cy="106358"/>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sp>
            <p:nvSpPr>
              <p:cNvPr id="41070" name="Rectangle 110">
                <a:extLst>
                  <a:ext uri="{FF2B5EF4-FFF2-40B4-BE49-F238E27FC236}">
                    <a16:creationId xmlns="" xmlns:a14="http://schemas.microsoft.com/office/drawing/2010/main" xmlns:a16="http://schemas.microsoft.com/office/drawing/2014/main" id="{0066BEFE-0031-445C-89E5-C573938340BF}"/>
                  </a:ext>
                </a:extLst>
              </p:cNvPr>
              <p:cNvSpPr>
                <a:spLocks/>
              </p:cNvSpPr>
              <p:nvPr/>
            </p:nvSpPr>
            <p:spPr bwMode="auto">
              <a:xfrm>
                <a:off x="8524741" y="1205374"/>
                <a:ext cx="1209712" cy="307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2000" baseline="86000" dirty="0">
                    <a:latin typeface="微软雅黑" panose="020B0503020204020204" pitchFamily="34" charset="-122"/>
                    <a:ea typeface="微软雅黑" panose="020B0503020204020204" pitchFamily="34" charset="-122"/>
                    <a:cs typeface="Open Sans" charset="0"/>
                    <a:sym typeface="Open Sans" charset="0"/>
                  </a:rPr>
                  <a:t>Iqaluit</a:t>
                </a:r>
              </a:p>
            </p:txBody>
          </p:sp>
          <p:sp>
            <p:nvSpPr>
              <p:cNvPr id="41071" name="Oval 111">
                <a:extLst>
                  <a:ext uri="{FF2B5EF4-FFF2-40B4-BE49-F238E27FC236}">
                    <a16:creationId xmlns="" xmlns:a14="http://schemas.microsoft.com/office/drawing/2010/main" xmlns:a16="http://schemas.microsoft.com/office/drawing/2014/main" id="{20094A6C-E41B-4CBA-A582-E96ACBF0F580}"/>
                  </a:ext>
                </a:extLst>
              </p:cNvPr>
              <p:cNvSpPr>
                <a:spLocks/>
              </p:cNvSpPr>
              <p:nvPr/>
            </p:nvSpPr>
            <p:spPr bwMode="auto">
              <a:xfrm>
                <a:off x="8399325" y="1319668"/>
                <a:ext cx="106366" cy="106357"/>
              </a:xfrm>
              <a:prstGeom prst="ellipse">
                <a:avLst/>
              </a:prstGeom>
              <a:solidFill>
                <a:srgbClr val="0B0B0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2000" baseline="0" dirty="0">
                  <a:latin typeface="微软雅黑" panose="020B0503020204020204" pitchFamily="34" charset="-122"/>
                  <a:ea typeface="宋体" panose="02010600030101010101" pitchFamily="2" charset="-122"/>
                </a:endParaRPr>
              </a:p>
            </p:txBody>
          </p:sp>
        </p:grpSp>
      </p:grpSp>
      <p:sp>
        <p:nvSpPr>
          <p:cNvPr id="41072" name="Rectangle 112">
            <a:extLst>
              <a:ext uri="{FF2B5EF4-FFF2-40B4-BE49-F238E27FC236}">
                <a16:creationId xmlns="" xmlns:a14="http://schemas.microsoft.com/office/drawing/2010/main" xmlns:a16="http://schemas.microsoft.com/office/drawing/2014/main" id="{EC859EC6-C3C5-476E-9862-420359E82726}"/>
              </a:ext>
            </a:extLst>
          </p:cNvPr>
          <p:cNvSpPr>
            <a:spLocks noGrp="1" noChangeArrowheads="1"/>
          </p:cNvSpPr>
          <p:nvPr>
            <p:ph type="title"/>
          </p:nvPr>
        </p:nvSpPr>
        <p:spPr>
          <a:xfrm>
            <a:off x="16021050" y="3281363"/>
            <a:ext cx="7559675" cy="3925887"/>
          </a:xfrm>
        </p:spPr>
        <p:txBody>
          <a:bodyPr anchor="t"/>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Canada</a:t>
            </a:r>
            <a:br>
              <a:rPr lang="x-none" altLang="x-none">
                <a:latin typeface="微软雅黑" panose="020B0503020204020204" pitchFamily="34" charset="-122"/>
                <a:ea typeface="微软雅黑" panose="020B0503020204020204" pitchFamily="34" charset="-122"/>
                <a:sym typeface="Open Sans Light" charset="0"/>
              </a:rPr>
            </a:br>
            <a:r>
              <a:rPr lang="x-none" altLang="x-none">
                <a:latin typeface="微软雅黑" panose="020B0503020204020204" pitchFamily="34" charset="-122"/>
                <a:ea typeface="微软雅黑" panose="020B0503020204020204" pitchFamily="34" charset="-122"/>
                <a:sym typeface="Open Sans Light" charset="0"/>
              </a:rPr>
              <a:t>map</a:t>
            </a:r>
          </a:p>
        </p:txBody>
      </p:sp>
      <p:sp>
        <p:nvSpPr>
          <p:cNvPr id="41073" name="Text Box 113">
            <a:extLst>
              <a:ext uri="{FF2B5EF4-FFF2-40B4-BE49-F238E27FC236}">
                <a16:creationId xmlns="" xmlns:a14="http://schemas.microsoft.com/office/drawing/2010/main" xmlns:a16="http://schemas.microsoft.com/office/drawing/2014/main" id="{2B32CD87-977A-4623-92B1-069200B0B5A3}"/>
              </a:ext>
            </a:extLst>
          </p:cNvPr>
          <p:cNvSpPr txBox="1">
            <a:spLocks/>
          </p:cNvSpPr>
          <p:nvPr/>
        </p:nvSpPr>
        <p:spPr bwMode="auto">
          <a:xfrm>
            <a:off x="16084550" y="7307263"/>
            <a:ext cx="5624513" cy="240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verits et quasi architecto beatae vitae dicta sunt explicabo. Nemo enim ipsam voluptatem quia voluptas sit aspernatur aut odit aut dolor eos qui ratione Neque porro non numquam eius modi tempora int ut labore et dolore magnam aliq. </a:t>
            </a:r>
          </a:p>
        </p:txBody>
      </p:sp>
    </p:spTree>
  </p:cSld>
  <p:clrMapOvr>
    <a:masterClrMapping/>
  </p:clrMapOvr>
  <p:transition spd="med" advClick="0" advTm="3000">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 Box 1">
            <a:extLst>
              <a:ext uri="{FF2B5EF4-FFF2-40B4-BE49-F238E27FC236}">
                <a16:creationId xmlns="" xmlns:a14="http://schemas.microsoft.com/office/drawing/2010/main" xmlns:a16="http://schemas.microsoft.com/office/drawing/2014/main" id="{C1BDC20A-CA16-4EBC-9AFA-CA9A75AFA93C}"/>
              </a:ext>
            </a:extLst>
          </p:cNvPr>
          <p:cNvSpPr txBox="1">
            <a:spLocks/>
          </p:cNvSpPr>
          <p:nvPr/>
        </p:nvSpPr>
        <p:spPr bwMode="auto">
          <a:xfrm>
            <a:off x="22147213" y="11761788"/>
            <a:ext cx="92392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63D3CB9D-D62B-418C-B16C-DBB9DD6E1899}" type="slidenum">
              <a:rPr lang="zh-CN" altLang="zh-CN" sz="2400" baseline="0">
                <a:solidFill>
                  <a:srgbClr val="3F4347"/>
                </a:solidFill>
                <a:latin typeface="微软雅黑" panose="020B0503020204020204" pitchFamily="34" charset="-122"/>
                <a:ea typeface="微软雅黑" panose="020B0503020204020204" pitchFamily="34"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39</a:t>
            </a:fld>
            <a:endParaRPr lang="zh-CN" altLang="zh-CN" sz="2400" baseline="0">
              <a:solidFill>
                <a:srgbClr val="3F4347"/>
              </a:solidFill>
              <a:latin typeface="微软雅黑" panose="020B0503020204020204" pitchFamily="34" charset="-122"/>
              <a:ea typeface="微软雅黑" panose="020B0503020204020204" pitchFamily="34" charset="-122"/>
              <a:cs typeface="Open Sans Semibold" panose="020B0706030804020204" pitchFamily="34" charset="0"/>
              <a:sym typeface="Open Sans Semibold" panose="020B0706030804020204" pitchFamily="34" charset="0"/>
            </a:endParaRPr>
          </a:p>
        </p:txBody>
      </p:sp>
      <p:sp>
        <p:nvSpPr>
          <p:cNvPr id="41987" name="Line 3">
            <a:extLst>
              <a:ext uri="{FF2B5EF4-FFF2-40B4-BE49-F238E27FC236}">
                <a16:creationId xmlns="" xmlns:a14="http://schemas.microsoft.com/office/drawing/2010/main" xmlns:a16="http://schemas.microsoft.com/office/drawing/2014/main" id="{D366ED3C-10DB-4765-8E33-4AFADA42A235}"/>
              </a:ext>
            </a:extLst>
          </p:cNvPr>
          <p:cNvSpPr>
            <a:spLocks noChangeShapeType="1"/>
          </p:cNvSpPr>
          <p:nvPr/>
        </p:nvSpPr>
        <p:spPr bwMode="auto">
          <a:xfrm>
            <a:off x="7842250" y="7056438"/>
            <a:ext cx="11033125" cy="0"/>
          </a:xfrm>
          <a:prstGeom prst="line">
            <a:avLst/>
          </a:prstGeom>
          <a:noFill/>
          <a:ln w="63500" cap="flat" cmpd="sng">
            <a:solidFill>
              <a:srgbClr val="E0E4E6"/>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defTabSz="457200">
              <a:defRPr sz="2800" baseline="43000">
                <a:solidFill>
                  <a:srgbClr val="818A93"/>
                </a:solidFill>
                <a:latin typeface="Open Sans" charset="0"/>
                <a:ea typeface="Open Sans" charset="0"/>
                <a:cs typeface="Open Sans" charset="0"/>
                <a:sym typeface="Open Sans" charset="0"/>
              </a:defRPr>
            </a:lvl1pPr>
            <a:lvl2pPr defTabSz="457200">
              <a:defRPr sz="2800" baseline="43000">
                <a:solidFill>
                  <a:srgbClr val="818A93"/>
                </a:solidFill>
                <a:latin typeface="Open Sans" charset="0"/>
                <a:ea typeface="Open Sans" charset="0"/>
                <a:cs typeface="Open Sans" charset="0"/>
                <a:sym typeface="Open Sans" charset="0"/>
              </a:defRPr>
            </a:lvl2pPr>
            <a:lvl3pPr defTabSz="457200">
              <a:defRPr sz="2800" baseline="43000">
                <a:solidFill>
                  <a:srgbClr val="818A93"/>
                </a:solidFill>
                <a:latin typeface="Open Sans" charset="0"/>
                <a:ea typeface="Open Sans" charset="0"/>
                <a:cs typeface="Open Sans" charset="0"/>
                <a:sym typeface="Open Sans" charset="0"/>
              </a:defRPr>
            </a:lvl3pPr>
            <a:lvl4pPr defTabSz="457200">
              <a:defRPr sz="2800" baseline="43000">
                <a:solidFill>
                  <a:srgbClr val="818A93"/>
                </a:solidFill>
                <a:latin typeface="Open Sans" charset="0"/>
                <a:ea typeface="Open Sans" charset="0"/>
                <a:cs typeface="Open Sans" charset="0"/>
                <a:sym typeface="Open Sans" charset="0"/>
              </a:defRPr>
            </a:lvl4pPr>
            <a:lvl5pPr defTabSz="457200">
              <a:defRPr sz="2800" baseline="43000">
                <a:solidFill>
                  <a:srgbClr val="818A93"/>
                </a:solidFill>
                <a:latin typeface="Open Sans" charset="0"/>
                <a:ea typeface="Open Sans" charset="0"/>
                <a:cs typeface="Open Sans" charset="0"/>
                <a:sym typeface="Open Sans" charset="0"/>
              </a:defRPr>
            </a:lvl5pPr>
            <a:lvl6pPr marL="4572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6pPr>
            <a:lvl7pPr marL="9144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7pPr>
            <a:lvl8pPr marL="13716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8pPr>
            <a:lvl9pPr marL="18288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9pPr>
          </a:lstStyle>
          <a:p>
            <a:pPr eaLnBrk="1">
              <a:defRPr/>
            </a:pPr>
            <a:endParaRPr lang="x-none" altLang="x-none" sz="1200" baseline="0">
              <a:solidFill>
                <a:srgbClr val="000000"/>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41988" name="Line 4">
            <a:extLst>
              <a:ext uri="{FF2B5EF4-FFF2-40B4-BE49-F238E27FC236}">
                <a16:creationId xmlns="" xmlns:a14="http://schemas.microsoft.com/office/drawing/2010/main" xmlns:a16="http://schemas.microsoft.com/office/drawing/2014/main" id="{DFC5AFFF-4B8F-4DFF-B260-306CEB76CAA2}"/>
              </a:ext>
            </a:extLst>
          </p:cNvPr>
          <p:cNvSpPr>
            <a:spLocks noChangeShapeType="1"/>
          </p:cNvSpPr>
          <p:nvPr/>
        </p:nvSpPr>
        <p:spPr bwMode="auto">
          <a:xfrm flipH="1" flipV="1">
            <a:off x="9267825" y="3800475"/>
            <a:ext cx="2967038" cy="3246438"/>
          </a:xfrm>
          <a:prstGeom prst="line">
            <a:avLst/>
          </a:prstGeom>
          <a:noFill/>
          <a:ln w="63500" cap="flat" cmpd="sng">
            <a:solidFill>
              <a:srgbClr val="ADEAAB"/>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defTabSz="457200">
              <a:defRPr sz="2800" baseline="43000">
                <a:solidFill>
                  <a:srgbClr val="818A93"/>
                </a:solidFill>
                <a:latin typeface="Open Sans" charset="0"/>
                <a:ea typeface="Open Sans" charset="0"/>
                <a:cs typeface="Open Sans" charset="0"/>
                <a:sym typeface="Open Sans" charset="0"/>
              </a:defRPr>
            </a:lvl1pPr>
            <a:lvl2pPr defTabSz="457200">
              <a:defRPr sz="2800" baseline="43000">
                <a:solidFill>
                  <a:srgbClr val="818A93"/>
                </a:solidFill>
                <a:latin typeface="Open Sans" charset="0"/>
                <a:ea typeface="Open Sans" charset="0"/>
                <a:cs typeface="Open Sans" charset="0"/>
                <a:sym typeface="Open Sans" charset="0"/>
              </a:defRPr>
            </a:lvl2pPr>
            <a:lvl3pPr defTabSz="457200">
              <a:defRPr sz="2800" baseline="43000">
                <a:solidFill>
                  <a:srgbClr val="818A93"/>
                </a:solidFill>
                <a:latin typeface="Open Sans" charset="0"/>
                <a:ea typeface="Open Sans" charset="0"/>
                <a:cs typeface="Open Sans" charset="0"/>
                <a:sym typeface="Open Sans" charset="0"/>
              </a:defRPr>
            </a:lvl3pPr>
            <a:lvl4pPr defTabSz="457200">
              <a:defRPr sz="2800" baseline="43000">
                <a:solidFill>
                  <a:srgbClr val="818A93"/>
                </a:solidFill>
                <a:latin typeface="Open Sans" charset="0"/>
                <a:ea typeface="Open Sans" charset="0"/>
                <a:cs typeface="Open Sans" charset="0"/>
                <a:sym typeface="Open Sans" charset="0"/>
              </a:defRPr>
            </a:lvl4pPr>
            <a:lvl5pPr defTabSz="457200">
              <a:defRPr sz="2800" baseline="43000">
                <a:solidFill>
                  <a:srgbClr val="818A93"/>
                </a:solidFill>
                <a:latin typeface="Open Sans" charset="0"/>
                <a:ea typeface="Open Sans" charset="0"/>
                <a:cs typeface="Open Sans" charset="0"/>
                <a:sym typeface="Open Sans" charset="0"/>
              </a:defRPr>
            </a:lvl5pPr>
            <a:lvl6pPr marL="4572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6pPr>
            <a:lvl7pPr marL="9144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7pPr>
            <a:lvl8pPr marL="13716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8pPr>
            <a:lvl9pPr marL="18288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9pPr>
          </a:lstStyle>
          <a:p>
            <a:pPr eaLnBrk="1">
              <a:defRPr/>
            </a:pPr>
            <a:endParaRPr lang="x-none" altLang="x-none" sz="1200" baseline="0">
              <a:solidFill>
                <a:srgbClr val="000000"/>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41989" name="Line 5">
            <a:extLst>
              <a:ext uri="{FF2B5EF4-FFF2-40B4-BE49-F238E27FC236}">
                <a16:creationId xmlns="" xmlns:a14="http://schemas.microsoft.com/office/drawing/2010/main" xmlns:a16="http://schemas.microsoft.com/office/drawing/2014/main" id="{3433D1FE-172E-4BAC-8CEA-292264A47500}"/>
              </a:ext>
            </a:extLst>
          </p:cNvPr>
          <p:cNvSpPr>
            <a:spLocks noChangeShapeType="1"/>
          </p:cNvSpPr>
          <p:nvPr/>
        </p:nvSpPr>
        <p:spPr bwMode="auto">
          <a:xfrm flipV="1">
            <a:off x="7148513" y="7123113"/>
            <a:ext cx="2863850" cy="3171825"/>
          </a:xfrm>
          <a:prstGeom prst="line">
            <a:avLst/>
          </a:prstGeom>
          <a:noFill/>
          <a:ln w="63500" cap="flat" cmpd="sng">
            <a:solidFill>
              <a:srgbClr val="E0E4E6"/>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defTabSz="457200">
              <a:defRPr sz="2800" baseline="43000">
                <a:solidFill>
                  <a:srgbClr val="818A93"/>
                </a:solidFill>
                <a:latin typeface="Open Sans" charset="0"/>
                <a:ea typeface="Open Sans" charset="0"/>
                <a:cs typeface="Open Sans" charset="0"/>
                <a:sym typeface="Open Sans" charset="0"/>
              </a:defRPr>
            </a:lvl1pPr>
            <a:lvl2pPr defTabSz="457200">
              <a:defRPr sz="2800" baseline="43000">
                <a:solidFill>
                  <a:srgbClr val="818A93"/>
                </a:solidFill>
                <a:latin typeface="Open Sans" charset="0"/>
                <a:ea typeface="Open Sans" charset="0"/>
                <a:cs typeface="Open Sans" charset="0"/>
                <a:sym typeface="Open Sans" charset="0"/>
              </a:defRPr>
            </a:lvl2pPr>
            <a:lvl3pPr defTabSz="457200">
              <a:defRPr sz="2800" baseline="43000">
                <a:solidFill>
                  <a:srgbClr val="818A93"/>
                </a:solidFill>
                <a:latin typeface="Open Sans" charset="0"/>
                <a:ea typeface="Open Sans" charset="0"/>
                <a:cs typeface="Open Sans" charset="0"/>
                <a:sym typeface="Open Sans" charset="0"/>
              </a:defRPr>
            </a:lvl3pPr>
            <a:lvl4pPr defTabSz="457200">
              <a:defRPr sz="2800" baseline="43000">
                <a:solidFill>
                  <a:srgbClr val="818A93"/>
                </a:solidFill>
                <a:latin typeface="Open Sans" charset="0"/>
                <a:ea typeface="Open Sans" charset="0"/>
                <a:cs typeface="Open Sans" charset="0"/>
                <a:sym typeface="Open Sans" charset="0"/>
              </a:defRPr>
            </a:lvl4pPr>
            <a:lvl5pPr defTabSz="457200">
              <a:defRPr sz="2800" baseline="43000">
                <a:solidFill>
                  <a:srgbClr val="818A93"/>
                </a:solidFill>
                <a:latin typeface="Open Sans" charset="0"/>
                <a:ea typeface="Open Sans" charset="0"/>
                <a:cs typeface="Open Sans" charset="0"/>
                <a:sym typeface="Open Sans" charset="0"/>
              </a:defRPr>
            </a:lvl5pPr>
            <a:lvl6pPr marL="4572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6pPr>
            <a:lvl7pPr marL="9144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7pPr>
            <a:lvl8pPr marL="13716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8pPr>
            <a:lvl9pPr marL="18288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9pPr>
          </a:lstStyle>
          <a:p>
            <a:pPr eaLnBrk="1">
              <a:defRPr/>
            </a:pPr>
            <a:endParaRPr lang="x-none" altLang="x-none" sz="1200" baseline="0">
              <a:solidFill>
                <a:srgbClr val="000000"/>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41990" name="Line 6">
            <a:extLst>
              <a:ext uri="{FF2B5EF4-FFF2-40B4-BE49-F238E27FC236}">
                <a16:creationId xmlns="" xmlns:a14="http://schemas.microsoft.com/office/drawing/2010/main" xmlns:a16="http://schemas.microsoft.com/office/drawing/2014/main" id="{C7F65F5E-09F7-48C3-AA7F-DD75DC815DCA}"/>
              </a:ext>
            </a:extLst>
          </p:cNvPr>
          <p:cNvSpPr>
            <a:spLocks noChangeShapeType="1"/>
          </p:cNvSpPr>
          <p:nvPr/>
        </p:nvSpPr>
        <p:spPr bwMode="auto">
          <a:xfrm flipH="1" flipV="1">
            <a:off x="13601700" y="3800475"/>
            <a:ext cx="2968625" cy="3246438"/>
          </a:xfrm>
          <a:prstGeom prst="line">
            <a:avLst/>
          </a:prstGeom>
          <a:noFill/>
          <a:ln w="63500" cap="flat" cmpd="sng">
            <a:solidFill>
              <a:srgbClr val="C0C6CD"/>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defTabSz="457200">
              <a:defRPr sz="2800" baseline="43000">
                <a:solidFill>
                  <a:srgbClr val="818A93"/>
                </a:solidFill>
                <a:latin typeface="Open Sans" charset="0"/>
                <a:ea typeface="Open Sans" charset="0"/>
                <a:cs typeface="Open Sans" charset="0"/>
                <a:sym typeface="Open Sans" charset="0"/>
              </a:defRPr>
            </a:lvl1pPr>
            <a:lvl2pPr defTabSz="457200">
              <a:defRPr sz="2800" baseline="43000">
                <a:solidFill>
                  <a:srgbClr val="818A93"/>
                </a:solidFill>
                <a:latin typeface="Open Sans" charset="0"/>
                <a:ea typeface="Open Sans" charset="0"/>
                <a:cs typeface="Open Sans" charset="0"/>
                <a:sym typeface="Open Sans" charset="0"/>
              </a:defRPr>
            </a:lvl2pPr>
            <a:lvl3pPr defTabSz="457200">
              <a:defRPr sz="2800" baseline="43000">
                <a:solidFill>
                  <a:srgbClr val="818A93"/>
                </a:solidFill>
                <a:latin typeface="Open Sans" charset="0"/>
                <a:ea typeface="Open Sans" charset="0"/>
                <a:cs typeface="Open Sans" charset="0"/>
                <a:sym typeface="Open Sans" charset="0"/>
              </a:defRPr>
            </a:lvl3pPr>
            <a:lvl4pPr defTabSz="457200">
              <a:defRPr sz="2800" baseline="43000">
                <a:solidFill>
                  <a:srgbClr val="818A93"/>
                </a:solidFill>
                <a:latin typeface="Open Sans" charset="0"/>
                <a:ea typeface="Open Sans" charset="0"/>
                <a:cs typeface="Open Sans" charset="0"/>
                <a:sym typeface="Open Sans" charset="0"/>
              </a:defRPr>
            </a:lvl4pPr>
            <a:lvl5pPr defTabSz="457200">
              <a:defRPr sz="2800" baseline="43000">
                <a:solidFill>
                  <a:srgbClr val="818A93"/>
                </a:solidFill>
                <a:latin typeface="Open Sans" charset="0"/>
                <a:ea typeface="Open Sans" charset="0"/>
                <a:cs typeface="Open Sans" charset="0"/>
                <a:sym typeface="Open Sans" charset="0"/>
              </a:defRPr>
            </a:lvl5pPr>
            <a:lvl6pPr marL="4572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6pPr>
            <a:lvl7pPr marL="9144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7pPr>
            <a:lvl8pPr marL="13716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8pPr>
            <a:lvl9pPr marL="18288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9pPr>
          </a:lstStyle>
          <a:p>
            <a:pPr eaLnBrk="1">
              <a:defRPr/>
            </a:pPr>
            <a:endParaRPr lang="x-none" altLang="x-none" sz="1200" baseline="0">
              <a:solidFill>
                <a:srgbClr val="000000"/>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41991" name="Line 7">
            <a:extLst>
              <a:ext uri="{FF2B5EF4-FFF2-40B4-BE49-F238E27FC236}">
                <a16:creationId xmlns="" xmlns:a14="http://schemas.microsoft.com/office/drawing/2010/main" xmlns:a16="http://schemas.microsoft.com/office/drawing/2014/main" id="{7EAD7D37-74AF-47CD-BC62-6369B69A1BDA}"/>
              </a:ext>
            </a:extLst>
          </p:cNvPr>
          <p:cNvSpPr>
            <a:spLocks noChangeShapeType="1"/>
          </p:cNvSpPr>
          <p:nvPr/>
        </p:nvSpPr>
        <p:spPr bwMode="auto">
          <a:xfrm flipV="1">
            <a:off x="11491913" y="7123113"/>
            <a:ext cx="2863850" cy="3171825"/>
          </a:xfrm>
          <a:prstGeom prst="line">
            <a:avLst/>
          </a:prstGeom>
          <a:noFill/>
          <a:ln w="63500" cap="flat" cmpd="sng">
            <a:solidFill>
              <a:srgbClr val="7CDB7A"/>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defTabSz="457200">
              <a:defRPr sz="2800" baseline="43000">
                <a:solidFill>
                  <a:srgbClr val="818A93"/>
                </a:solidFill>
                <a:latin typeface="Open Sans" charset="0"/>
                <a:ea typeface="Open Sans" charset="0"/>
                <a:cs typeface="Open Sans" charset="0"/>
                <a:sym typeface="Open Sans" charset="0"/>
              </a:defRPr>
            </a:lvl1pPr>
            <a:lvl2pPr defTabSz="457200">
              <a:defRPr sz="2800" baseline="43000">
                <a:solidFill>
                  <a:srgbClr val="818A93"/>
                </a:solidFill>
                <a:latin typeface="Open Sans" charset="0"/>
                <a:ea typeface="Open Sans" charset="0"/>
                <a:cs typeface="Open Sans" charset="0"/>
                <a:sym typeface="Open Sans" charset="0"/>
              </a:defRPr>
            </a:lvl2pPr>
            <a:lvl3pPr defTabSz="457200">
              <a:defRPr sz="2800" baseline="43000">
                <a:solidFill>
                  <a:srgbClr val="818A93"/>
                </a:solidFill>
                <a:latin typeface="Open Sans" charset="0"/>
                <a:ea typeface="Open Sans" charset="0"/>
                <a:cs typeface="Open Sans" charset="0"/>
                <a:sym typeface="Open Sans" charset="0"/>
              </a:defRPr>
            </a:lvl3pPr>
            <a:lvl4pPr defTabSz="457200">
              <a:defRPr sz="2800" baseline="43000">
                <a:solidFill>
                  <a:srgbClr val="818A93"/>
                </a:solidFill>
                <a:latin typeface="Open Sans" charset="0"/>
                <a:ea typeface="Open Sans" charset="0"/>
                <a:cs typeface="Open Sans" charset="0"/>
                <a:sym typeface="Open Sans" charset="0"/>
              </a:defRPr>
            </a:lvl4pPr>
            <a:lvl5pPr defTabSz="457200">
              <a:defRPr sz="2800" baseline="43000">
                <a:solidFill>
                  <a:srgbClr val="818A93"/>
                </a:solidFill>
                <a:latin typeface="Open Sans" charset="0"/>
                <a:ea typeface="Open Sans" charset="0"/>
                <a:cs typeface="Open Sans" charset="0"/>
                <a:sym typeface="Open Sans" charset="0"/>
              </a:defRPr>
            </a:lvl5pPr>
            <a:lvl6pPr marL="4572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6pPr>
            <a:lvl7pPr marL="9144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7pPr>
            <a:lvl8pPr marL="13716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8pPr>
            <a:lvl9pPr marL="18288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9pPr>
          </a:lstStyle>
          <a:p>
            <a:pPr eaLnBrk="1">
              <a:defRPr/>
            </a:pPr>
            <a:endParaRPr lang="x-none" altLang="x-none" sz="1200" baseline="0">
              <a:solidFill>
                <a:srgbClr val="000000"/>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41992" name="Oval 8">
            <a:extLst>
              <a:ext uri="{FF2B5EF4-FFF2-40B4-BE49-F238E27FC236}">
                <a16:creationId xmlns="" xmlns:a14="http://schemas.microsoft.com/office/drawing/2010/main" xmlns:a16="http://schemas.microsoft.com/office/drawing/2014/main" id="{8FCAFCA3-E5B9-4DBD-BC89-4EF8C4357A1D}"/>
              </a:ext>
            </a:extLst>
          </p:cNvPr>
          <p:cNvSpPr>
            <a:spLocks/>
          </p:cNvSpPr>
          <p:nvPr/>
        </p:nvSpPr>
        <p:spPr bwMode="auto">
          <a:xfrm>
            <a:off x="9875838" y="6908800"/>
            <a:ext cx="317500" cy="317500"/>
          </a:xfrm>
          <a:prstGeom prst="ellipse">
            <a:avLst/>
          </a:prstGeom>
          <a:solidFill>
            <a:srgbClr val="FFFFFF"/>
          </a:solidFill>
          <a:ln w="63500" cap="flat" cmpd="sng">
            <a:solidFill>
              <a:srgbClr val="E0E4E6"/>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1993" name="Oval 9">
            <a:extLst>
              <a:ext uri="{FF2B5EF4-FFF2-40B4-BE49-F238E27FC236}">
                <a16:creationId xmlns="" xmlns:a14="http://schemas.microsoft.com/office/drawing/2010/main" xmlns:a16="http://schemas.microsoft.com/office/drawing/2014/main" id="{2666F2D0-0089-4649-A184-2A362618A447}"/>
              </a:ext>
            </a:extLst>
          </p:cNvPr>
          <p:cNvSpPr>
            <a:spLocks/>
          </p:cNvSpPr>
          <p:nvPr/>
        </p:nvSpPr>
        <p:spPr bwMode="auto">
          <a:xfrm>
            <a:off x="12098338" y="6908800"/>
            <a:ext cx="317500" cy="317500"/>
          </a:xfrm>
          <a:prstGeom prst="ellipse">
            <a:avLst/>
          </a:prstGeom>
          <a:solidFill>
            <a:srgbClr val="FFFFFF"/>
          </a:solidFill>
          <a:ln w="63500" cap="flat" cmpd="sng">
            <a:solidFill>
              <a:srgbClr val="ADEAAB"/>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1994" name="Oval 10">
            <a:extLst>
              <a:ext uri="{FF2B5EF4-FFF2-40B4-BE49-F238E27FC236}">
                <a16:creationId xmlns="" xmlns:a14="http://schemas.microsoft.com/office/drawing/2010/main" xmlns:a16="http://schemas.microsoft.com/office/drawing/2014/main" id="{488EC7CD-0049-4FAD-8D75-2B97AD276531}"/>
              </a:ext>
            </a:extLst>
          </p:cNvPr>
          <p:cNvSpPr>
            <a:spLocks/>
          </p:cNvSpPr>
          <p:nvPr/>
        </p:nvSpPr>
        <p:spPr bwMode="auto">
          <a:xfrm>
            <a:off x="14189075" y="6908800"/>
            <a:ext cx="317500" cy="317500"/>
          </a:xfrm>
          <a:prstGeom prst="ellipse">
            <a:avLst/>
          </a:prstGeom>
          <a:solidFill>
            <a:srgbClr val="FFFFFF"/>
          </a:solidFill>
          <a:ln w="63500" cap="flat" cmpd="sng">
            <a:solidFill>
              <a:srgbClr val="7CDB7A"/>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1995" name="Oval 11">
            <a:extLst>
              <a:ext uri="{FF2B5EF4-FFF2-40B4-BE49-F238E27FC236}">
                <a16:creationId xmlns="" xmlns:a14="http://schemas.microsoft.com/office/drawing/2010/main" xmlns:a16="http://schemas.microsoft.com/office/drawing/2014/main" id="{0EF850DB-FEAA-42D5-A611-07DAD3E0327E}"/>
              </a:ext>
            </a:extLst>
          </p:cNvPr>
          <p:cNvSpPr>
            <a:spLocks/>
          </p:cNvSpPr>
          <p:nvPr/>
        </p:nvSpPr>
        <p:spPr bwMode="auto">
          <a:xfrm>
            <a:off x="16427450" y="6908800"/>
            <a:ext cx="317500" cy="317500"/>
          </a:xfrm>
          <a:prstGeom prst="ellipse">
            <a:avLst/>
          </a:prstGeom>
          <a:solidFill>
            <a:srgbClr val="FFFFFF"/>
          </a:solidFill>
          <a:ln w="635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1996" name="Rectangle 12">
            <a:extLst>
              <a:ext uri="{FF2B5EF4-FFF2-40B4-BE49-F238E27FC236}">
                <a16:creationId xmlns="" xmlns:a14="http://schemas.microsoft.com/office/drawing/2010/main" xmlns:a16="http://schemas.microsoft.com/office/drawing/2014/main" id="{EDEA75AB-B55E-4329-93C6-1BBC08864700}"/>
              </a:ext>
            </a:extLst>
          </p:cNvPr>
          <p:cNvSpPr>
            <a:spLocks/>
          </p:cNvSpPr>
          <p:nvPr/>
        </p:nvSpPr>
        <p:spPr bwMode="auto">
          <a:xfrm>
            <a:off x="10579100" y="4805363"/>
            <a:ext cx="3648075"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Fish bone text block </a:t>
            </a:r>
          </a:p>
        </p:txBody>
      </p:sp>
      <p:sp>
        <p:nvSpPr>
          <p:cNvPr id="41997" name="Rectangle 13">
            <a:extLst>
              <a:ext uri="{FF2B5EF4-FFF2-40B4-BE49-F238E27FC236}">
                <a16:creationId xmlns="" xmlns:a14="http://schemas.microsoft.com/office/drawing/2010/main" xmlns:a16="http://schemas.microsoft.com/office/drawing/2014/main" id="{B0871DA7-CFFD-4881-858F-455A1FAC9A16}"/>
              </a:ext>
            </a:extLst>
          </p:cNvPr>
          <p:cNvSpPr>
            <a:spLocks/>
          </p:cNvSpPr>
          <p:nvPr/>
        </p:nvSpPr>
        <p:spPr bwMode="auto">
          <a:xfrm>
            <a:off x="11530013" y="5834063"/>
            <a:ext cx="3648075"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Fish bone text block </a:t>
            </a:r>
          </a:p>
        </p:txBody>
      </p:sp>
      <p:sp>
        <p:nvSpPr>
          <p:cNvPr id="41998" name="Rectangle 14">
            <a:extLst>
              <a:ext uri="{FF2B5EF4-FFF2-40B4-BE49-F238E27FC236}">
                <a16:creationId xmlns="" xmlns:a14="http://schemas.microsoft.com/office/drawing/2010/main" xmlns:a16="http://schemas.microsoft.com/office/drawing/2014/main" id="{C5889CDE-7074-4800-A21A-B0CD9E7E7CFE}"/>
              </a:ext>
            </a:extLst>
          </p:cNvPr>
          <p:cNvSpPr>
            <a:spLocks/>
          </p:cNvSpPr>
          <p:nvPr/>
        </p:nvSpPr>
        <p:spPr bwMode="auto">
          <a:xfrm>
            <a:off x="14917738" y="4805363"/>
            <a:ext cx="3648075"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Fish bone text block </a:t>
            </a:r>
          </a:p>
        </p:txBody>
      </p:sp>
      <p:sp>
        <p:nvSpPr>
          <p:cNvPr id="41999" name="Rectangle 15">
            <a:extLst>
              <a:ext uri="{FF2B5EF4-FFF2-40B4-BE49-F238E27FC236}">
                <a16:creationId xmlns="" xmlns:a14="http://schemas.microsoft.com/office/drawing/2010/main" xmlns:a16="http://schemas.microsoft.com/office/drawing/2014/main" id="{F40827FE-A20E-4529-B9C5-D5382F284AF9}"/>
              </a:ext>
            </a:extLst>
          </p:cNvPr>
          <p:cNvSpPr>
            <a:spLocks/>
          </p:cNvSpPr>
          <p:nvPr/>
        </p:nvSpPr>
        <p:spPr bwMode="auto">
          <a:xfrm>
            <a:off x="15868650" y="5834063"/>
            <a:ext cx="3648075"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Fish bone text block </a:t>
            </a:r>
          </a:p>
        </p:txBody>
      </p:sp>
      <p:sp>
        <p:nvSpPr>
          <p:cNvPr id="42000" name="Rectangle 16">
            <a:extLst>
              <a:ext uri="{FF2B5EF4-FFF2-40B4-BE49-F238E27FC236}">
                <a16:creationId xmlns="" xmlns:a14="http://schemas.microsoft.com/office/drawing/2010/main" xmlns:a16="http://schemas.microsoft.com/office/drawing/2014/main" id="{EBE81B85-969F-4EDA-8C58-66FE062F4590}"/>
              </a:ext>
            </a:extLst>
          </p:cNvPr>
          <p:cNvSpPr>
            <a:spLocks/>
          </p:cNvSpPr>
          <p:nvPr/>
        </p:nvSpPr>
        <p:spPr bwMode="auto">
          <a:xfrm>
            <a:off x="9372600" y="8153400"/>
            <a:ext cx="3648075"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Fish bone text block </a:t>
            </a:r>
          </a:p>
        </p:txBody>
      </p:sp>
      <p:sp>
        <p:nvSpPr>
          <p:cNvPr id="42001" name="Rectangle 17">
            <a:extLst>
              <a:ext uri="{FF2B5EF4-FFF2-40B4-BE49-F238E27FC236}">
                <a16:creationId xmlns="" xmlns:a14="http://schemas.microsoft.com/office/drawing/2010/main" xmlns:a16="http://schemas.microsoft.com/office/drawing/2014/main" id="{FA581BD3-3752-4A81-9FD9-D5C0AA34610D}"/>
              </a:ext>
            </a:extLst>
          </p:cNvPr>
          <p:cNvSpPr>
            <a:spLocks/>
          </p:cNvSpPr>
          <p:nvPr/>
        </p:nvSpPr>
        <p:spPr bwMode="auto">
          <a:xfrm>
            <a:off x="8456613" y="9196388"/>
            <a:ext cx="3648075"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Fish bone text block </a:t>
            </a:r>
          </a:p>
        </p:txBody>
      </p:sp>
      <p:sp>
        <p:nvSpPr>
          <p:cNvPr id="42002" name="Rectangle 18">
            <a:extLst>
              <a:ext uri="{FF2B5EF4-FFF2-40B4-BE49-F238E27FC236}">
                <a16:creationId xmlns="" xmlns:a14="http://schemas.microsoft.com/office/drawing/2010/main" xmlns:a16="http://schemas.microsoft.com/office/drawing/2014/main" id="{0062F85D-1FC0-4F15-B961-095B88B7F762}"/>
              </a:ext>
            </a:extLst>
          </p:cNvPr>
          <p:cNvSpPr>
            <a:spLocks/>
          </p:cNvSpPr>
          <p:nvPr/>
        </p:nvSpPr>
        <p:spPr bwMode="auto">
          <a:xfrm>
            <a:off x="13728700" y="8153400"/>
            <a:ext cx="3648075"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Fish bone text block </a:t>
            </a:r>
          </a:p>
        </p:txBody>
      </p:sp>
      <p:sp>
        <p:nvSpPr>
          <p:cNvPr id="42003" name="Rectangle 19">
            <a:extLst>
              <a:ext uri="{FF2B5EF4-FFF2-40B4-BE49-F238E27FC236}">
                <a16:creationId xmlns="" xmlns:a14="http://schemas.microsoft.com/office/drawing/2010/main" xmlns:a16="http://schemas.microsoft.com/office/drawing/2014/main" id="{0040B000-AD35-491D-9220-595FC6E5191B}"/>
              </a:ext>
            </a:extLst>
          </p:cNvPr>
          <p:cNvSpPr>
            <a:spLocks/>
          </p:cNvSpPr>
          <p:nvPr/>
        </p:nvSpPr>
        <p:spPr bwMode="auto">
          <a:xfrm>
            <a:off x="12812713" y="9196388"/>
            <a:ext cx="3648075"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Fish bone text block </a:t>
            </a:r>
          </a:p>
        </p:txBody>
      </p:sp>
      <p:sp>
        <p:nvSpPr>
          <p:cNvPr id="42004" name="Oval 20">
            <a:extLst>
              <a:ext uri="{FF2B5EF4-FFF2-40B4-BE49-F238E27FC236}">
                <a16:creationId xmlns="" xmlns:a14="http://schemas.microsoft.com/office/drawing/2010/main" xmlns:a16="http://schemas.microsoft.com/office/drawing/2014/main" id="{6A6AD755-BFF4-4F30-8B34-EC6A283D69F7}"/>
              </a:ext>
            </a:extLst>
          </p:cNvPr>
          <p:cNvSpPr>
            <a:spLocks/>
          </p:cNvSpPr>
          <p:nvPr/>
        </p:nvSpPr>
        <p:spPr bwMode="auto">
          <a:xfrm>
            <a:off x="18832513" y="6419850"/>
            <a:ext cx="1270000" cy="1270000"/>
          </a:xfrm>
          <a:prstGeom prst="ellipse">
            <a:avLst/>
          </a:prstGeom>
          <a:solidFill>
            <a:srgbClr val="FFFFFF"/>
          </a:solidFill>
          <a:ln w="63500" cap="flat" cmpd="sng">
            <a:solidFill>
              <a:srgbClr val="E0E4E6"/>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05" name="Line 21">
            <a:extLst>
              <a:ext uri="{FF2B5EF4-FFF2-40B4-BE49-F238E27FC236}">
                <a16:creationId xmlns="" xmlns:a14="http://schemas.microsoft.com/office/drawing/2010/main" xmlns:a16="http://schemas.microsoft.com/office/drawing/2014/main" id="{353F9B52-E82F-4CBD-9023-6B4B7E5C487E}"/>
              </a:ext>
            </a:extLst>
          </p:cNvPr>
          <p:cNvSpPr>
            <a:spLocks noChangeShapeType="1"/>
          </p:cNvSpPr>
          <p:nvPr/>
        </p:nvSpPr>
        <p:spPr bwMode="auto">
          <a:xfrm flipH="1" flipV="1">
            <a:off x="4760913" y="3800475"/>
            <a:ext cx="2968625" cy="3246438"/>
          </a:xfrm>
          <a:prstGeom prst="line">
            <a:avLst/>
          </a:prstGeom>
          <a:noFill/>
          <a:ln w="63500" cap="flat" cmpd="sng">
            <a:solidFill>
              <a:srgbClr val="E0E4E6"/>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defTabSz="457200">
              <a:defRPr sz="2800" baseline="43000">
                <a:solidFill>
                  <a:srgbClr val="818A93"/>
                </a:solidFill>
                <a:latin typeface="Open Sans" charset="0"/>
                <a:ea typeface="Open Sans" charset="0"/>
                <a:cs typeface="Open Sans" charset="0"/>
                <a:sym typeface="Open Sans" charset="0"/>
              </a:defRPr>
            </a:lvl1pPr>
            <a:lvl2pPr defTabSz="457200">
              <a:defRPr sz="2800" baseline="43000">
                <a:solidFill>
                  <a:srgbClr val="818A93"/>
                </a:solidFill>
                <a:latin typeface="Open Sans" charset="0"/>
                <a:ea typeface="Open Sans" charset="0"/>
                <a:cs typeface="Open Sans" charset="0"/>
                <a:sym typeface="Open Sans" charset="0"/>
              </a:defRPr>
            </a:lvl2pPr>
            <a:lvl3pPr defTabSz="457200">
              <a:defRPr sz="2800" baseline="43000">
                <a:solidFill>
                  <a:srgbClr val="818A93"/>
                </a:solidFill>
                <a:latin typeface="Open Sans" charset="0"/>
                <a:ea typeface="Open Sans" charset="0"/>
                <a:cs typeface="Open Sans" charset="0"/>
                <a:sym typeface="Open Sans" charset="0"/>
              </a:defRPr>
            </a:lvl3pPr>
            <a:lvl4pPr defTabSz="457200">
              <a:defRPr sz="2800" baseline="43000">
                <a:solidFill>
                  <a:srgbClr val="818A93"/>
                </a:solidFill>
                <a:latin typeface="Open Sans" charset="0"/>
                <a:ea typeface="Open Sans" charset="0"/>
                <a:cs typeface="Open Sans" charset="0"/>
                <a:sym typeface="Open Sans" charset="0"/>
              </a:defRPr>
            </a:lvl4pPr>
            <a:lvl5pPr defTabSz="457200">
              <a:defRPr sz="2800" baseline="43000">
                <a:solidFill>
                  <a:srgbClr val="818A93"/>
                </a:solidFill>
                <a:latin typeface="Open Sans" charset="0"/>
                <a:ea typeface="Open Sans" charset="0"/>
                <a:cs typeface="Open Sans" charset="0"/>
                <a:sym typeface="Open Sans" charset="0"/>
              </a:defRPr>
            </a:lvl5pPr>
            <a:lvl6pPr marL="4572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6pPr>
            <a:lvl7pPr marL="9144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7pPr>
            <a:lvl8pPr marL="13716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8pPr>
            <a:lvl9pPr marL="1828800" indent="914400" defTabSz="457200" fontAlgn="base" hangingPunct="0">
              <a:lnSpc>
                <a:spcPct val="70000"/>
              </a:lnSpc>
              <a:spcBef>
                <a:spcPct val="0"/>
              </a:spcBef>
              <a:spcAft>
                <a:spcPct val="0"/>
              </a:spcAft>
              <a:defRPr sz="2800" baseline="43000">
                <a:solidFill>
                  <a:srgbClr val="818A93"/>
                </a:solidFill>
                <a:latin typeface="Open Sans" charset="0"/>
                <a:ea typeface="Open Sans" charset="0"/>
                <a:cs typeface="Open Sans" charset="0"/>
                <a:sym typeface="Open Sans" charset="0"/>
              </a:defRPr>
            </a:lvl9pPr>
          </a:lstStyle>
          <a:p>
            <a:pPr eaLnBrk="1">
              <a:defRPr/>
            </a:pPr>
            <a:endParaRPr lang="x-none" altLang="x-none" sz="1200" baseline="0">
              <a:solidFill>
                <a:srgbClr val="000000"/>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42006" name="Oval 22">
            <a:extLst>
              <a:ext uri="{FF2B5EF4-FFF2-40B4-BE49-F238E27FC236}">
                <a16:creationId xmlns="" xmlns:a14="http://schemas.microsoft.com/office/drawing/2010/main" xmlns:a16="http://schemas.microsoft.com/office/drawing/2014/main" id="{287E7FE8-1778-4A75-9252-872D9F5B5FE3}"/>
              </a:ext>
            </a:extLst>
          </p:cNvPr>
          <p:cNvSpPr>
            <a:spLocks/>
          </p:cNvSpPr>
          <p:nvPr/>
        </p:nvSpPr>
        <p:spPr bwMode="auto">
          <a:xfrm>
            <a:off x="7593013" y="6908800"/>
            <a:ext cx="315912" cy="317500"/>
          </a:xfrm>
          <a:prstGeom prst="ellipse">
            <a:avLst/>
          </a:prstGeom>
          <a:solidFill>
            <a:srgbClr val="FFFFFF"/>
          </a:solidFill>
          <a:ln w="63500" cap="flat" cmpd="sng">
            <a:solidFill>
              <a:srgbClr val="E0E4E6"/>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07" name="Rectangle 23">
            <a:extLst>
              <a:ext uri="{FF2B5EF4-FFF2-40B4-BE49-F238E27FC236}">
                <a16:creationId xmlns="" xmlns:a14="http://schemas.microsoft.com/office/drawing/2010/main" xmlns:a16="http://schemas.microsoft.com/office/drawing/2014/main" id="{7533C8BB-6CB8-4034-A195-1D077EAE85B5}"/>
              </a:ext>
            </a:extLst>
          </p:cNvPr>
          <p:cNvSpPr>
            <a:spLocks/>
          </p:cNvSpPr>
          <p:nvPr/>
        </p:nvSpPr>
        <p:spPr bwMode="auto">
          <a:xfrm>
            <a:off x="6073775" y="4805363"/>
            <a:ext cx="3648075"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Fish bone text block </a:t>
            </a:r>
          </a:p>
        </p:txBody>
      </p:sp>
      <p:sp>
        <p:nvSpPr>
          <p:cNvPr id="42008" name="Rectangle 24">
            <a:extLst>
              <a:ext uri="{FF2B5EF4-FFF2-40B4-BE49-F238E27FC236}">
                <a16:creationId xmlns="" xmlns:a14="http://schemas.microsoft.com/office/drawing/2010/main" xmlns:a16="http://schemas.microsoft.com/office/drawing/2014/main" id="{AB9DCFCC-658E-4803-AF9A-72D69F91F12C}"/>
              </a:ext>
            </a:extLst>
          </p:cNvPr>
          <p:cNvSpPr>
            <a:spLocks/>
          </p:cNvSpPr>
          <p:nvPr/>
        </p:nvSpPr>
        <p:spPr bwMode="auto">
          <a:xfrm>
            <a:off x="7023100" y="5834063"/>
            <a:ext cx="3648075"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Fish bone text block </a:t>
            </a:r>
          </a:p>
        </p:txBody>
      </p:sp>
      <p:sp>
        <p:nvSpPr>
          <p:cNvPr id="42009" name="AutoShape 25">
            <a:extLst>
              <a:ext uri="{FF2B5EF4-FFF2-40B4-BE49-F238E27FC236}">
                <a16:creationId xmlns="" xmlns:a14="http://schemas.microsoft.com/office/drawing/2010/main" xmlns:a16="http://schemas.microsoft.com/office/drawing/2014/main" id="{B7426351-BE12-40B5-9498-ED9B0A3F400B}"/>
              </a:ext>
            </a:extLst>
          </p:cNvPr>
          <p:cNvSpPr>
            <a:spLocks/>
          </p:cNvSpPr>
          <p:nvPr/>
        </p:nvSpPr>
        <p:spPr bwMode="auto">
          <a:xfrm>
            <a:off x="19188113" y="6751638"/>
            <a:ext cx="582612" cy="588962"/>
          </a:xfrm>
          <a:custGeom>
            <a:avLst/>
            <a:gdLst>
              <a:gd name="T0" fmla="*/ 291306 w 21600"/>
              <a:gd name="T1" fmla="*/ 294481 h 21600"/>
              <a:gd name="T2" fmla="*/ 291306 w 21600"/>
              <a:gd name="T3" fmla="*/ 294481 h 21600"/>
              <a:gd name="T4" fmla="*/ 291306 w 21600"/>
              <a:gd name="T5" fmla="*/ 294481 h 21600"/>
              <a:gd name="T6" fmla="*/ 291306 w 21600"/>
              <a:gd name="T7" fmla="*/ 2944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4286"/>
                </a:moveTo>
                <a:lnTo>
                  <a:pt x="16675" y="0"/>
                </a:lnTo>
                <a:lnTo>
                  <a:pt x="15206" y="1629"/>
                </a:lnTo>
                <a:lnTo>
                  <a:pt x="20174" y="5700"/>
                </a:lnTo>
                <a:lnTo>
                  <a:pt x="21600" y="4286"/>
                </a:lnTo>
                <a:close/>
                <a:moveTo>
                  <a:pt x="6394" y="1629"/>
                </a:moveTo>
                <a:lnTo>
                  <a:pt x="4925" y="214"/>
                </a:lnTo>
                <a:lnTo>
                  <a:pt x="0" y="4286"/>
                </a:lnTo>
                <a:lnTo>
                  <a:pt x="1469" y="5700"/>
                </a:lnTo>
                <a:lnTo>
                  <a:pt x="6394" y="1629"/>
                </a:lnTo>
                <a:close/>
                <a:moveTo>
                  <a:pt x="11318" y="6729"/>
                </a:moveTo>
                <a:lnTo>
                  <a:pt x="9677" y="6729"/>
                </a:lnTo>
                <a:lnTo>
                  <a:pt x="9677" y="13071"/>
                </a:lnTo>
                <a:lnTo>
                  <a:pt x="14818" y="16114"/>
                </a:lnTo>
                <a:lnTo>
                  <a:pt x="15638" y="14871"/>
                </a:lnTo>
                <a:lnTo>
                  <a:pt x="11318" y="12257"/>
                </a:lnTo>
                <a:lnTo>
                  <a:pt x="11318" y="6729"/>
                </a:lnTo>
                <a:close/>
                <a:moveTo>
                  <a:pt x="10714" y="2443"/>
                </a:moveTo>
                <a:cubicBezTo>
                  <a:pt x="5357" y="2443"/>
                  <a:pt x="1037" y="6729"/>
                  <a:pt x="1037" y="12043"/>
                </a:cubicBezTo>
                <a:cubicBezTo>
                  <a:pt x="1037" y="17357"/>
                  <a:pt x="5270" y="21600"/>
                  <a:pt x="10714" y="21600"/>
                </a:cubicBezTo>
                <a:cubicBezTo>
                  <a:pt x="16157" y="21600"/>
                  <a:pt x="20347" y="17357"/>
                  <a:pt x="20347" y="12043"/>
                </a:cubicBezTo>
                <a:cubicBezTo>
                  <a:pt x="20347" y="6729"/>
                  <a:pt x="16243" y="2443"/>
                  <a:pt x="10714" y="2443"/>
                </a:cubicBezTo>
                <a:close/>
                <a:moveTo>
                  <a:pt x="10714" y="19371"/>
                </a:moveTo>
                <a:cubicBezTo>
                  <a:pt x="6610" y="19371"/>
                  <a:pt x="3283" y="16200"/>
                  <a:pt x="3283" y="12043"/>
                </a:cubicBezTo>
                <a:cubicBezTo>
                  <a:pt x="3283" y="7843"/>
                  <a:pt x="6480" y="4500"/>
                  <a:pt x="10714" y="4500"/>
                </a:cubicBezTo>
                <a:cubicBezTo>
                  <a:pt x="14904" y="4500"/>
                  <a:pt x="18317" y="7843"/>
                  <a:pt x="18317" y="12043"/>
                </a:cubicBezTo>
                <a:cubicBezTo>
                  <a:pt x="18317" y="16200"/>
                  <a:pt x="15034" y="19371"/>
                  <a:pt x="10714" y="19371"/>
                </a:cubicBezTo>
                <a:close/>
              </a:path>
            </a:pathLst>
          </a:custGeom>
          <a:solidFill>
            <a:srgbClr val="D2D4D4"/>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2010" name="Rectangle 26">
            <a:extLst>
              <a:ext uri="{FF2B5EF4-FFF2-40B4-BE49-F238E27FC236}">
                <a16:creationId xmlns="" xmlns:a14="http://schemas.microsoft.com/office/drawing/2010/main" xmlns:a16="http://schemas.microsoft.com/office/drawing/2014/main" id="{B5DFEE03-04BD-4A80-A114-0E755F2B488B}"/>
              </a:ext>
            </a:extLst>
          </p:cNvPr>
          <p:cNvSpPr>
            <a:spLocks/>
          </p:cNvSpPr>
          <p:nvPr/>
        </p:nvSpPr>
        <p:spPr bwMode="auto">
          <a:xfrm>
            <a:off x="20450175" y="6737350"/>
            <a:ext cx="2535238"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Process efficiency</a:t>
            </a:r>
          </a:p>
        </p:txBody>
      </p:sp>
      <p:sp>
        <p:nvSpPr>
          <p:cNvPr id="42011" name="Oval 27">
            <a:extLst>
              <a:ext uri="{FF2B5EF4-FFF2-40B4-BE49-F238E27FC236}">
                <a16:creationId xmlns="" xmlns:a14="http://schemas.microsoft.com/office/drawing/2010/main" xmlns:a16="http://schemas.microsoft.com/office/drawing/2014/main" id="{44DEA4AC-B721-4622-94E1-DA7D42206F88}"/>
              </a:ext>
            </a:extLst>
          </p:cNvPr>
          <p:cNvSpPr>
            <a:spLocks/>
          </p:cNvSpPr>
          <p:nvPr/>
        </p:nvSpPr>
        <p:spPr bwMode="auto">
          <a:xfrm>
            <a:off x="6527800" y="10183813"/>
            <a:ext cx="863600" cy="863600"/>
          </a:xfrm>
          <a:prstGeom prst="ellipse">
            <a:avLst/>
          </a:prstGeom>
          <a:solidFill>
            <a:srgbClr val="E0E4E6"/>
          </a:solidFill>
          <a:ln w="63500" cap="flat" cmpd="sng">
            <a:solidFill>
              <a:srgbClr val="E0E4E6"/>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12" name="Rectangle 28">
            <a:extLst>
              <a:ext uri="{FF2B5EF4-FFF2-40B4-BE49-F238E27FC236}">
                <a16:creationId xmlns="" xmlns:a14="http://schemas.microsoft.com/office/drawing/2010/main" xmlns:a16="http://schemas.microsoft.com/office/drawing/2014/main" id="{A2FEC525-C234-4D0C-AC41-F14DC03D61CD}"/>
              </a:ext>
            </a:extLst>
          </p:cNvPr>
          <p:cNvSpPr>
            <a:spLocks/>
          </p:cNvSpPr>
          <p:nvPr/>
        </p:nvSpPr>
        <p:spPr bwMode="auto">
          <a:xfrm>
            <a:off x="6597650" y="10572750"/>
            <a:ext cx="725488" cy="388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48000" dirty="0">
                <a:solidFill>
                  <a:srgbClr val="FFFFFF"/>
                </a:solidFill>
                <a:latin typeface="微软雅黑" panose="020B0503020204020204" pitchFamily="34" charset="-122"/>
                <a:ea typeface="微软雅黑" panose="020B0503020204020204" pitchFamily="34" charset="-122"/>
                <a:cs typeface="Open Sans" charset="0"/>
                <a:sym typeface="Open Sans" charset="0"/>
              </a:rPr>
              <a:t>2</a:t>
            </a:r>
          </a:p>
        </p:txBody>
      </p:sp>
      <p:sp>
        <p:nvSpPr>
          <p:cNvPr id="42013" name="Rectangle 29">
            <a:extLst>
              <a:ext uri="{FF2B5EF4-FFF2-40B4-BE49-F238E27FC236}">
                <a16:creationId xmlns="" xmlns:a14="http://schemas.microsoft.com/office/drawing/2010/main" xmlns:a16="http://schemas.microsoft.com/office/drawing/2014/main" id="{4F70E1C4-966D-477C-A009-E38B168B4CAA}"/>
              </a:ext>
            </a:extLst>
          </p:cNvPr>
          <p:cNvSpPr>
            <a:spLocks/>
          </p:cNvSpPr>
          <p:nvPr/>
        </p:nvSpPr>
        <p:spPr bwMode="auto">
          <a:xfrm>
            <a:off x="3744913" y="10531475"/>
            <a:ext cx="2535237"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3200" b="1" dirty="0">
                <a:latin typeface="微软雅黑" panose="020B0503020204020204" pitchFamily="34" charset="-122"/>
                <a:ea typeface="微软雅黑" panose="020B0503020204020204" pitchFamily="34" charset="-122"/>
                <a:cs typeface="Open Sans" charset="0"/>
                <a:sym typeface="Open Sans" charset="0"/>
              </a:rPr>
              <a:t>Text inform</a:t>
            </a:r>
          </a:p>
        </p:txBody>
      </p:sp>
      <p:sp>
        <p:nvSpPr>
          <p:cNvPr id="42014" name="Oval 30">
            <a:extLst>
              <a:ext uri="{FF2B5EF4-FFF2-40B4-BE49-F238E27FC236}">
                <a16:creationId xmlns="" xmlns:a14="http://schemas.microsoft.com/office/drawing/2010/main" xmlns:a16="http://schemas.microsoft.com/office/drawing/2014/main" id="{E69BAF4B-CDAD-4D2E-95BB-09A79A53F80C}"/>
              </a:ext>
            </a:extLst>
          </p:cNvPr>
          <p:cNvSpPr>
            <a:spLocks/>
          </p:cNvSpPr>
          <p:nvPr/>
        </p:nvSpPr>
        <p:spPr bwMode="auto">
          <a:xfrm>
            <a:off x="10918825" y="10183813"/>
            <a:ext cx="863600" cy="863600"/>
          </a:xfrm>
          <a:prstGeom prst="ellipse">
            <a:avLst/>
          </a:prstGeom>
          <a:solidFill>
            <a:srgbClr val="7CDB7A"/>
          </a:solidFill>
          <a:ln w="63500" cap="flat" cmpd="sng">
            <a:solidFill>
              <a:srgbClr val="7CDB7A"/>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15" name="Rectangle 31">
            <a:extLst>
              <a:ext uri="{FF2B5EF4-FFF2-40B4-BE49-F238E27FC236}">
                <a16:creationId xmlns="" xmlns:a14="http://schemas.microsoft.com/office/drawing/2010/main" xmlns:a16="http://schemas.microsoft.com/office/drawing/2014/main" id="{87361A86-1726-486A-9BED-E5DDBDF6A057}"/>
              </a:ext>
            </a:extLst>
          </p:cNvPr>
          <p:cNvSpPr>
            <a:spLocks/>
          </p:cNvSpPr>
          <p:nvPr/>
        </p:nvSpPr>
        <p:spPr bwMode="auto">
          <a:xfrm>
            <a:off x="10974388" y="10572750"/>
            <a:ext cx="725487" cy="388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48000" dirty="0">
                <a:solidFill>
                  <a:srgbClr val="FFFFFF"/>
                </a:solidFill>
                <a:latin typeface="微软雅黑" panose="020B0503020204020204" pitchFamily="34" charset="-122"/>
                <a:ea typeface="微软雅黑" panose="020B0503020204020204" pitchFamily="34" charset="-122"/>
                <a:cs typeface="Open Sans" charset="0"/>
                <a:sym typeface="Open Sans" charset="0"/>
              </a:rPr>
              <a:t>4</a:t>
            </a:r>
          </a:p>
        </p:txBody>
      </p:sp>
      <p:sp>
        <p:nvSpPr>
          <p:cNvPr id="42016" name="Rectangle 32">
            <a:extLst>
              <a:ext uri="{FF2B5EF4-FFF2-40B4-BE49-F238E27FC236}">
                <a16:creationId xmlns="" xmlns:a14="http://schemas.microsoft.com/office/drawing/2010/main" xmlns:a16="http://schemas.microsoft.com/office/drawing/2014/main" id="{FEB53DBD-36A5-490A-AB23-C0C0CD3CE02F}"/>
              </a:ext>
            </a:extLst>
          </p:cNvPr>
          <p:cNvSpPr>
            <a:spLocks/>
          </p:cNvSpPr>
          <p:nvPr/>
        </p:nvSpPr>
        <p:spPr bwMode="auto">
          <a:xfrm>
            <a:off x="8134350" y="10531475"/>
            <a:ext cx="2536825"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3200" b="1" dirty="0">
                <a:latin typeface="微软雅黑" panose="020B0503020204020204" pitchFamily="34" charset="-122"/>
                <a:ea typeface="微软雅黑" panose="020B0503020204020204" pitchFamily="34" charset="-122"/>
                <a:cs typeface="Open Sans" charset="0"/>
                <a:sym typeface="Open Sans" charset="0"/>
              </a:rPr>
              <a:t>Text inform</a:t>
            </a:r>
          </a:p>
        </p:txBody>
      </p:sp>
      <p:sp>
        <p:nvSpPr>
          <p:cNvPr id="42017" name="Oval 33">
            <a:extLst>
              <a:ext uri="{FF2B5EF4-FFF2-40B4-BE49-F238E27FC236}">
                <a16:creationId xmlns="" xmlns:a14="http://schemas.microsoft.com/office/drawing/2010/main" xmlns:a16="http://schemas.microsoft.com/office/drawing/2014/main" id="{823BAD10-0B03-4928-9CCD-74F26CE14375}"/>
              </a:ext>
            </a:extLst>
          </p:cNvPr>
          <p:cNvSpPr>
            <a:spLocks/>
          </p:cNvSpPr>
          <p:nvPr/>
        </p:nvSpPr>
        <p:spPr bwMode="auto">
          <a:xfrm>
            <a:off x="8583613" y="3009900"/>
            <a:ext cx="863600" cy="863600"/>
          </a:xfrm>
          <a:prstGeom prst="ellipse">
            <a:avLst/>
          </a:prstGeom>
          <a:solidFill>
            <a:srgbClr val="ADEAAB"/>
          </a:solidFill>
          <a:ln w="63500" cap="flat" cmpd="sng">
            <a:solidFill>
              <a:srgbClr val="ADEAAB"/>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18" name="Rectangle 34">
            <a:extLst>
              <a:ext uri="{FF2B5EF4-FFF2-40B4-BE49-F238E27FC236}">
                <a16:creationId xmlns="" xmlns:a14="http://schemas.microsoft.com/office/drawing/2010/main" xmlns:a16="http://schemas.microsoft.com/office/drawing/2014/main" id="{9FEB5761-E3C6-45B9-BDB1-8EA78918662B}"/>
              </a:ext>
            </a:extLst>
          </p:cNvPr>
          <p:cNvSpPr>
            <a:spLocks/>
          </p:cNvSpPr>
          <p:nvPr/>
        </p:nvSpPr>
        <p:spPr bwMode="auto">
          <a:xfrm>
            <a:off x="8653463" y="3398838"/>
            <a:ext cx="723900" cy="38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48000" dirty="0">
                <a:solidFill>
                  <a:srgbClr val="FFFFFF"/>
                </a:solidFill>
                <a:latin typeface="微软雅黑" panose="020B0503020204020204" pitchFamily="34" charset="-122"/>
                <a:ea typeface="微软雅黑" panose="020B0503020204020204" pitchFamily="34" charset="-122"/>
                <a:cs typeface="Open Sans" charset="0"/>
                <a:sym typeface="Open Sans" charset="0"/>
              </a:rPr>
              <a:t>3</a:t>
            </a:r>
          </a:p>
        </p:txBody>
      </p:sp>
      <p:sp>
        <p:nvSpPr>
          <p:cNvPr id="42019" name="Rectangle 35">
            <a:extLst>
              <a:ext uri="{FF2B5EF4-FFF2-40B4-BE49-F238E27FC236}">
                <a16:creationId xmlns="" xmlns:a14="http://schemas.microsoft.com/office/drawing/2010/main" xmlns:a16="http://schemas.microsoft.com/office/drawing/2014/main" id="{8FB40D67-C1B8-4F3F-9907-AD4865E442B7}"/>
              </a:ext>
            </a:extLst>
          </p:cNvPr>
          <p:cNvSpPr>
            <a:spLocks/>
          </p:cNvSpPr>
          <p:nvPr/>
        </p:nvSpPr>
        <p:spPr bwMode="auto">
          <a:xfrm>
            <a:off x="5800725" y="3357563"/>
            <a:ext cx="2535238"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3200" b="1" dirty="0">
                <a:latin typeface="微软雅黑" panose="020B0503020204020204" pitchFamily="34" charset="-122"/>
                <a:ea typeface="微软雅黑" panose="020B0503020204020204" pitchFamily="34" charset="-122"/>
                <a:cs typeface="Open Sans" charset="0"/>
                <a:sym typeface="Open Sans" charset="0"/>
              </a:rPr>
              <a:t>Text inform</a:t>
            </a:r>
          </a:p>
        </p:txBody>
      </p:sp>
      <p:sp>
        <p:nvSpPr>
          <p:cNvPr id="42020" name="Oval 36">
            <a:extLst>
              <a:ext uri="{FF2B5EF4-FFF2-40B4-BE49-F238E27FC236}">
                <a16:creationId xmlns="" xmlns:a14="http://schemas.microsoft.com/office/drawing/2010/main" xmlns:a16="http://schemas.microsoft.com/office/drawing/2014/main" id="{E720074B-5373-4336-88F8-15B30959D33F}"/>
              </a:ext>
            </a:extLst>
          </p:cNvPr>
          <p:cNvSpPr>
            <a:spLocks/>
          </p:cNvSpPr>
          <p:nvPr/>
        </p:nvSpPr>
        <p:spPr bwMode="auto">
          <a:xfrm>
            <a:off x="12973050" y="3009900"/>
            <a:ext cx="863600" cy="863600"/>
          </a:xfrm>
          <a:prstGeom prst="ellipse">
            <a:avLst/>
          </a:prstGeom>
          <a:solidFill>
            <a:srgbClr val="C0C6CD"/>
          </a:solidFill>
          <a:ln w="63500" cap="flat" cmpd="sng">
            <a:solidFill>
              <a:srgbClr val="C0C6CD"/>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21" name="Rectangle 37">
            <a:extLst>
              <a:ext uri="{FF2B5EF4-FFF2-40B4-BE49-F238E27FC236}">
                <a16:creationId xmlns="" xmlns:a14="http://schemas.microsoft.com/office/drawing/2010/main" xmlns:a16="http://schemas.microsoft.com/office/drawing/2014/main" id="{7AF04DCE-11A2-43AF-9EB3-ADAEC771336B}"/>
              </a:ext>
            </a:extLst>
          </p:cNvPr>
          <p:cNvSpPr>
            <a:spLocks/>
          </p:cNvSpPr>
          <p:nvPr/>
        </p:nvSpPr>
        <p:spPr bwMode="auto">
          <a:xfrm>
            <a:off x="13055600" y="3398838"/>
            <a:ext cx="725488" cy="38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48000" dirty="0">
                <a:solidFill>
                  <a:srgbClr val="FFFFFF"/>
                </a:solidFill>
                <a:latin typeface="微软雅黑" panose="020B0503020204020204" pitchFamily="34" charset="-122"/>
                <a:ea typeface="微软雅黑" panose="020B0503020204020204" pitchFamily="34" charset="-122"/>
                <a:cs typeface="Open Sans" charset="0"/>
                <a:sym typeface="Open Sans" charset="0"/>
              </a:rPr>
              <a:t>5</a:t>
            </a:r>
          </a:p>
        </p:txBody>
      </p:sp>
      <p:sp>
        <p:nvSpPr>
          <p:cNvPr id="42022" name="Rectangle 38">
            <a:extLst>
              <a:ext uri="{FF2B5EF4-FFF2-40B4-BE49-F238E27FC236}">
                <a16:creationId xmlns="" xmlns:a14="http://schemas.microsoft.com/office/drawing/2010/main" xmlns:a16="http://schemas.microsoft.com/office/drawing/2014/main" id="{50B462DA-12F4-4518-86A1-4756C81EAD36}"/>
              </a:ext>
            </a:extLst>
          </p:cNvPr>
          <p:cNvSpPr>
            <a:spLocks/>
          </p:cNvSpPr>
          <p:nvPr/>
        </p:nvSpPr>
        <p:spPr bwMode="auto">
          <a:xfrm>
            <a:off x="10190163" y="3357563"/>
            <a:ext cx="2535237"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3200" b="1" dirty="0">
                <a:latin typeface="微软雅黑" panose="020B0503020204020204" pitchFamily="34" charset="-122"/>
                <a:ea typeface="微软雅黑" panose="020B0503020204020204" pitchFamily="34" charset="-122"/>
                <a:cs typeface="Open Sans" charset="0"/>
                <a:sym typeface="Open Sans" charset="0"/>
              </a:rPr>
              <a:t>Text inform</a:t>
            </a:r>
          </a:p>
        </p:txBody>
      </p:sp>
      <p:sp>
        <p:nvSpPr>
          <p:cNvPr id="42023" name="Oval 39">
            <a:extLst>
              <a:ext uri="{FF2B5EF4-FFF2-40B4-BE49-F238E27FC236}">
                <a16:creationId xmlns="" xmlns:a14="http://schemas.microsoft.com/office/drawing/2010/main" xmlns:a16="http://schemas.microsoft.com/office/drawing/2014/main" id="{89856465-A41A-488B-82E4-790E8FCE8165}"/>
              </a:ext>
            </a:extLst>
          </p:cNvPr>
          <p:cNvSpPr>
            <a:spLocks/>
          </p:cNvSpPr>
          <p:nvPr/>
        </p:nvSpPr>
        <p:spPr bwMode="auto">
          <a:xfrm>
            <a:off x="4179888" y="3009900"/>
            <a:ext cx="863600" cy="863600"/>
          </a:xfrm>
          <a:prstGeom prst="ellipse">
            <a:avLst/>
          </a:prstGeom>
          <a:solidFill>
            <a:srgbClr val="E0E4E6"/>
          </a:solidFill>
          <a:ln w="63500" cap="flat" cmpd="sng">
            <a:solidFill>
              <a:srgbClr val="E0E4E6"/>
            </a:solidFill>
            <a:prstDash val="solid"/>
            <a:miter lim="400000"/>
            <a:headEnd type="none" w="med" len="med"/>
            <a:tailEnd type="none" w="med" len="me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24" name="Rectangle 40">
            <a:extLst>
              <a:ext uri="{FF2B5EF4-FFF2-40B4-BE49-F238E27FC236}">
                <a16:creationId xmlns="" xmlns:a14="http://schemas.microsoft.com/office/drawing/2010/main" xmlns:a16="http://schemas.microsoft.com/office/drawing/2014/main" id="{526B1681-2D9F-4F87-A372-A32ED900F456}"/>
              </a:ext>
            </a:extLst>
          </p:cNvPr>
          <p:cNvSpPr>
            <a:spLocks/>
          </p:cNvSpPr>
          <p:nvPr/>
        </p:nvSpPr>
        <p:spPr bwMode="auto">
          <a:xfrm>
            <a:off x="4237038" y="3384550"/>
            <a:ext cx="725487" cy="390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b="1" baseline="48000" dirty="0">
                <a:solidFill>
                  <a:srgbClr val="FFFFFF"/>
                </a:solidFill>
                <a:latin typeface="微软雅黑" panose="020B0503020204020204" pitchFamily="34" charset="-122"/>
                <a:ea typeface="微软雅黑" panose="020B0503020204020204" pitchFamily="34" charset="-122"/>
                <a:cs typeface="Open Sans" charset="0"/>
                <a:sym typeface="Open Sans" charset="0"/>
              </a:rPr>
              <a:t>1</a:t>
            </a:r>
          </a:p>
        </p:txBody>
      </p:sp>
      <p:sp>
        <p:nvSpPr>
          <p:cNvPr id="42025" name="Rectangle 41">
            <a:extLst>
              <a:ext uri="{FF2B5EF4-FFF2-40B4-BE49-F238E27FC236}">
                <a16:creationId xmlns="" xmlns:a14="http://schemas.microsoft.com/office/drawing/2010/main" xmlns:a16="http://schemas.microsoft.com/office/drawing/2014/main" id="{E75F1DC8-FFD1-4975-BDE6-5C03C25441F5}"/>
              </a:ext>
            </a:extLst>
          </p:cNvPr>
          <p:cNvSpPr>
            <a:spLocks/>
          </p:cNvSpPr>
          <p:nvPr/>
        </p:nvSpPr>
        <p:spPr bwMode="auto">
          <a:xfrm>
            <a:off x="1397000" y="3357563"/>
            <a:ext cx="2535238"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3200" b="1" dirty="0">
                <a:latin typeface="微软雅黑" panose="020B0503020204020204" pitchFamily="34" charset="-122"/>
                <a:ea typeface="微软雅黑" panose="020B0503020204020204" pitchFamily="34" charset="-122"/>
                <a:cs typeface="Open Sans" charset="0"/>
                <a:sym typeface="Open Sans" charset="0"/>
              </a:rPr>
              <a:t>Text inform</a:t>
            </a:r>
          </a:p>
        </p:txBody>
      </p:sp>
      <p:sp>
        <p:nvSpPr>
          <p:cNvPr id="42026" name="Oval 42">
            <a:extLst>
              <a:ext uri="{FF2B5EF4-FFF2-40B4-BE49-F238E27FC236}">
                <a16:creationId xmlns="" xmlns:a14="http://schemas.microsoft.com/office/drawing/2010/main" xmlns:a16="http://schemas.microsoft.com/office/drawing/2014/main" id="{730C6242-7819-48F7-9DA2-96510986EA1F}"/>
              </a:ext>
            </a:extLst>
          </p:cNvPr>
          <p:cNvSpPr>
            <a:spLocks/>
          </p:cNvSpPr>
          <p:nvPr/>
        </p:nvSpPr>
        <p:spPr bwMode="auto">
          <a:xfrm>
            <a:off x="5554663" y="4673600"/>
            <a:ext cx="381000" cy="381000"/>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27" name="Rectangle 43">
            <a:extLst>
              <a:ext uri="{FF2B5EF4-FFF2-40B4-BE49-F238E27FC236}">
                <a16:creationId xmlns="" xmlns:a14="http://schemas.microsoft.com/office/drawing/2010/main" xmlns:a16="http://schemas.microsoft.com/office/drawing/2014/main" id="{E185523D-ECAF-4EF3-8878-6A6A0C5DA238}"/>
              </a:ext>
            </a:extLst>
          </p:cNvPr>
          <p:cNvSpPr>
            <a:spLocks/>
          </p:cNvSpPr>
          <p:nvPr/>
        </p:nvSpPr>
        <p:spPr bwMode="auto">
          <a:xfrm>
            <a:off x="5456238" y="4914900"/>
            <a:ext cx="577850"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1800" baseline="67000" dirty="0">
                <a:solidFill>
                  <a:srgbClr val="FFFFFF"/>
                </a:solidFill>
                <a:latin typeface="微软雅黑" panose="020B0503020204020204" pitchFamily="34" charset="-122"/>
                <a:ea typeface="微软雅黑" panose="020B0503020204020204" pitchFamily="34" charset="-122"/>
                <a:cs typeface="Open Sans" charset="0"/>
                <a:sym typeface="Open Sans" charset="0"/>
              </a:rPr>
              <a:t>A</a:t>
            </a:r>
          </a:p>
        </p:txBody>
      </p:sp>
      <p:sp>
        <p:nvSpPr>
          <p:cNvPr id="42028" name="Oval 44">
            <a:extLst>
              <a:ext uri="{FF2B5EF4-FFF2-40B4-BE49-F238E27FC236}">
                <a16:creationId xmlns="" xmlns:a14="http://schemas.microsoft.com/office/drawing/2010/main" xmlns:a16="http://schemas.microsoft.com/office/drawing/2014/main" id="{7E7EA103-C25B-468A-B705-C65598667D47}"/>
              </a:ext>
            </a:extLst>
          </p:cNvPr>
          <p:cNvSpPr>
            <a:spLocks/>
          </p:cNvSpPr>
          <p:nvPr/>
        </p:nvSpPr>
        <p:spPr bwMode="auto">
          <a:xfrm>
            <a:off x="6450013" y="5710238"/>
            <a:ext cx="381000" cy="379412"/>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29" name="Rectangle 45">
            <a:extLst>
              <a:ext uri="{FF2B5EF4-FFF2-40B4-BE49-F238E27FC236}">
                <a16:creationId xmlns="" xmlns:a14="http://schemas.microsoft.com/office/drawing/2010/main" xmlns:a16="http://schemas.microsoft.com/office/drawing/2014/main" id="{6CF942EB-1F6E-40AE-9C67-FAF8CD8ACA5B}"/>
              </a:ext>
            </a:extLst>
          </p:cNvPr>
          <p:cNvSpPr>
            <a:spLocks/>
          </p:cNvSpPr>
          <p:nvPr/>
        </p:nvSpPr>
        <p:spPr bwMode="auto">
          <a:xfrm>
            <a:off x="6351588" y="5956300"/>
            <a:ext cx="577850"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1800" baseline="67000" dirty="0">
                <a:solidFill>
                  <a:srgbClr val="FFFFFF"/>
                </a:solidFill>
                <a:latin typeface="微软雅黑" panose="020B0503020204020204" pitchFamily="34" charset="-122"/>
                <a:ea typeface="微软雅黑" panose="020B0503020204020204" pitchFamily="34" charset="-122"/>
                <a:cs typeface="Open Sans" charset="0"/>
                <a:sym typeface="Open Sans" charset="0"/>
              </a:rPr>
              <a:t>B</a:t>
            </a:r>
          </a:p>
        </p:txBody>
      </p:sp>
      <p:sp>
        <p:nvSpPr>
          <p:cNvPr id="42030" name="Oval 46">
            <a:extLst>
              <a:ext uri="{FF2B5EF4-FFF2-40B4-BE49-F238E27FC236}">
                <a16:creationId xmlns="" xmlns:a14="http://schemas.microsoft.com/office/drawing/2010/main" xmlns:a16="http://schemas.microsoft.com/office/drawing/2014/main" id="{00AA957C-C84B-4031-8D95-7A5897040D12}"/>
              </a:ext>
            </a:extLst>
          </p:cNvPr>
          <p:cNvSpPr>
            <a:spLocks/>
          </p:cNvSpPr>
          <p:nvPr/>
        </p:nvSpPr>
        <p:spPr bwMode="auto">
          <a:xfrm>
            <a:off x="10094913" y="4672013"/>
            <a:ext cx="379412" cy="381000"/>
          </a:xfrm>
          <a:prstGeom prst="ellipse">
            <a:avLst/>
          </a:pr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31" name="Rectangle 47">
            <a:extLst>
              <a:ext uri="{FF2B5EF4-FFF2-40B4-BE49-F238E27FC236}">
                <a16:creationId xmlns="" xmlns:a14="http://schemas.microsoft.com/office/drawing/2010/main" xmlns:a16="http://schemas.microsoft.com/office/drawing/2014/main" id="{9311D0B9-03A5-4366-BE34-4FA7D27C4C24}"/>
              </a:ext>
            </a:extLst>
          </p:cNvPr>
          <p:cNvSpPr>
            <a:spLocks/>
          </p:cNvSpPr>
          <p:nvPr/>
        </p:nvSpPr>
        <p:spPr bwMode="auto">
          <a:xfrm>
            <a:off x="9994900" y="4914900"/>
            <a:ext cx="579438"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1800" baseline="67000" dirty="0">
                <a:solidFill>
                  <a:srgbClr val="FFFFFF"/>
                </a:solidFill>
                <a:latin typeface="微软雅黑" panose="020B0503020204020204" pitchFamily="34" charset="-122"/>
                <a:ea typeface="微软雅黑" panose="020B0503020204020204" pitchFamily="34" charset="-122"/>
                <a:cs typeface="Open Sans" charset="0"/>
                <a:sym typeface="Open Sans" charset="0"/>
              </a:rPr>
              <a:t>A</a:t>
            </a:r>
          </a:p>
        </p:txBody>
      </p:sp>
      <p:sp>
        <p:nvSpPr>
          <p:cNvPr id="42032" name="Oval 48">
            <a:extLst>
              <a:ext uri="{FF2B5EF4-FFF2-40B4-BE49-F238E27FC236}">
                <a16:creationId xmlns="" xmlns:a14="http://schemas.microsoft.com/office/drawing/2010/main" xmlns:a16="http://schemas.microsoft.com/office/drawing/2014/main" id="{8470255E-AD14-49AA-A078-05B3EBCFA814}"/>
              </a:ext>
            </a:extLst>
          </p:cNvPr>
          <p:cNvSpPr>
            <a:spLocks/>
          </p:cNvSpPr>
          <p:nvPr/>
        </p:nvSpPr>
        <p:spPr bwMode="auto">
          <a:xfrm>
            <a:off x="11001375" y="5708650"/>
            <a:ext cx="381000" cy="381000"/>
          </a:xfrm>
          <a:prstGeom prst="ellipse">
            <a:avLst/>
          </a:pr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33" name="Rectangle 49">
            <a:extLst>
              <a:ext uri="{FF2B5EF4-FFF2-40B4-BE49-F238E27FC236}">
                <a16:creationId xmlns="" xmlns:a14="http://schemas.microsoft.com/office/drawing/2010/main" xmlns:a16="http://schemas.microsoft.com/office/drawing/2014/main" id="{331B5716-107B-47F9-89FE-64C0193BD4DD}"/>
              </a:ext>
            </a:extLst>
          </p:cNvPr>
          <p:cNvSpPr>
            <a:spLocks/>
          </p:cNvSpPr>
          <p:nvPr/>
        </p:nvSpPr>
        <p:spPr bwMode="auto">
          <a:xfrm>
            <a:off x="10902950" y="5956300"/>
            <a:ext cx="577850"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1800" baseline="67000" dirty="0">
                <a:solidFill>
                  <a:srgbClr val="FFFFFF"/>
                </a:solidFill>
                <a:latin typeface="微软雅黑" panose="020B0503020204020204" pitchFamily="34" charset="-122"/>
                <a:ea typeface="微软雅黑" panose="020B0503020204020204" pitchFamily="34" charset="-122"/>
                <a:cs typeface="Open Sans" charset="0"/>
                <a:sym typeface="Open Sans" charset="0"/>
              </a:rPr>
              <a:t>B</a:t>
            </a:r>
          </a:p>
        </p:txBody>
      </p:sp>
      <p:sp>
        <p:nvSpPr>
          <p:cNvPr id="42034" name="Oval 50">
            <a:extLst>
              <a:ext uri="{FF2B5EF4-FFF2-40B4-BE49-F238E27FC236}">
                <a16:creationId xmlns="" xmlns:a14="http://schemas.microsoft.com/office/drawing/2010/main" xmlns:a16="http://schemas.microsoft.com/office/drawing/2014/main" id="{5C7A13FD-9B3F-4AE8-B707-40E412813E2A}"/>
              </a:ext>
            </a:extLst>
          </p:cNvPr>
          <p:cNvSpPr>
            <a:spLocks/>
          </p:cNvSpPr>
          <p:nvPr/>
        </p:nvSpPr>
        <p:spPr bwMode="auto">
          <a:xfrm>
            <a:off x="14366875" y="4670425"/>
            <a:ext cx="381000" cy="381000"/>
          </a:xfrm>
          <a:prstGeom prst="ellipse">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35" name="Rectangle 51">
            <a:extLst>
              <a:ext uri="{FF2B5EF4-FFF2-40B4-BE49-F238E27FC236}">
                <a16:creationId xmlns="" xmlns:a14="http://schemas.microsoft.com/office/drawing/2010/main" xmlns:a16="http://schemas.microsoft.com/office/drawing/2014/main" id="{E8043318-FDA8-4285-870C-9826E0C216F6}"/>
              </a:ext>
            </a:extLst>
          </p:cNvPr>
          <p:cNvSpPr>
            <a:spLocks/>
          </p:cNvSpPr>
          <p:nvPr/>
        </p:nvSpPr>
        <p:spPr bwMode="auto">
          <a:xfrm>
            <a:off x="14268450" y="4911725"/>
            <a:ext cx="577850"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1800" baseline="67000" dirty="0">
                <a:solidFill>
                  <a:srgbClr val="FFFFFF"/>
                </a:solidFill>
                <a:latin typeface="微软雅黑" panose="020B0503020204020204" pitchFamily="34" charset="-122"/>
                <a:ea typeface="微软雅黑" panose="020B0503020204020204" pitchFamily="34" charset="-122"/>
                <a:cs typeface="Open Sans" charset="0"/>
                <a:sym typeface="Open Sans" charset="0"/>
              </a:rPr>
              <a:t>A</a:t>
            </a:r>
          </a:p>
        </p:txBody>
      </p:sp>
      <p:sp>
        <p:nvSpPr>
          <p:cNvPr id="42036" name="Oval 52">
            <a:extLst>
              <a:ext uri="{FF2B5EF4-FFF2-40B4-BE49-F238E27FC236}">
                <a16:creationId xmlns="" xmlns:a14="http://schemas.microsoft.com/office/drawing/2010/main" xmlns:a16="http://schemas.microsoft.com/office/drawing/2014/main" id="{6AB89184-E3A4-4836-923F-72D5426B0466}"/>
              </a:ext>
            </a:extLst>
          </p:cNvPr>
          <p:cNvSpPr>
            <a:spLocks/>
          </p:cNvSpPr>
          <p:nvPr/>
        </p:nvSpPr>
        <p:spPr bwMode="auto">
          <a:xfrm>
            <a:off x="15274925" y="5705475"/>
            <a:ext cx="381000" cy="381000"/>
          </a:xfrm>
          <a:prstGeom prst="ellipse">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37" name="Rectangle 53">
            <a:extLst>
              <a:ext uri="{FF2B5EF4-FFF2-40B4-BE49-F238E27FC236}">
                <a16:creationId xmlns="" xmlns:a14="http://schemas.microsoft.com/office/drawing/2010/main" xmlns:a16="http://schemas.microsoft.com/office/drawing/2014/main" id="{4CF05AC2-F136-4D41-8B4B-9C473901051D}"/>
              </a:ext>
            </a:extLst>
          </p:cNvPr>
          <p:cNvSpPr>
            <a:spLocks/>
          </p:cNvSpPr>
          <p:nvPr/>
        </p:nvSpPr>
        <p:spPr bwMode="auto">
          <a:xfrm>
            <a:off x="15176500" y="5954713"/>
            <a:ext cx="577850"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1800" baseline="67000" dirty="0">
                <a:solidFill>
                  <a:srgbClr val="FFFFFF"/>
                </a:solidFill>
                <a:latin typeface="微软雅黑" panose="020B0503020204020204" pitchFamily="34" charset="-122"/>
                <a:ea typeface="微软雅黑" panose="020B0503020204020204" pitchFamily="34" charset="-122"/>
                <a:cs typeface="Open Sans" charset="0"/>
                <a:sym typeface="Open Sans" charset="0"/>
              </a:rPr>
              <a:t>B</a:t>
            </a:r>
          </a:p>
        </p:txBody>
      </p:sp>
      <p:sp>
        <p:nvSpPr>
          <p:cNvPr id="42038" name="Oval 54">
            <a:extLst>
              <a:ext uri="{FF2B5EF4-FFF2-40B4-BE49-F238E27FC236}">
                <a16:creationId xmlns="" xmlns:a14="http://schemas.microsoft.com/office/drawing/2010/main" xmlns:a16="http://schemas.microsoft.com/office/drawing/2014/main" id="{CD19415B-9EC0-4233-93C0-6A360C3808D3}"/>
              </a:ext>
            </a:extLst>
          </p:cNvPr>
          <p:cNvSpPr>
            <a:spLocks/>
          </p:cNvSpPr>
          <p:nvPr/>
        </p:nvSpPr>
        <p:spPr bwMode="auto">
          <a:xfrm>
            <a:off x="7929563" y="9039225"/>
            <a:ext cx="381000" cy="379413"/>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39" name="Rectangle 55">
            <a:extLst>
              <a:ext uri="{FF2B5EF4-FFF2-40B4-BE49-F238E27FC236}">
                <a16:creationId xmlns="" xmlns:a14="http://schemas.microsoft.com/office/drawing/2010/main" xmlns:a16="http://schemas.microsoft.com/office/drawing/2014/main" id="{4F8856DD-32C7-4204-B359-6CC6DC4A2B6C}"/>
              </a:ext>
            </a:extLst>
          </p:cNvPr>
          <p:cNvSpPr>
            <a:spLocks/>
          </p:cNvSpPr>
          <p:nvPr/>
        </p:nvSpPr>
        <p:spPr bwMode="auto">
          <a:xfrm>
            <a:off x="7831138" y="9269413"/>
            <a:ext cx="577850"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1800" baseline="67000" dirty="0">
                <a:solidFill>
                  <a:srgbClr val="FFFFFF"/>
                </a:solidFill>
                <a:latin typeface="微软雅黑" panose="020B0503020204020204" pitchFamily="34" charset="-122"/>
                <a:ea typeface="微软雅黑" panose="020B0503020204020204" pitchFamily="34" charset="-122"/>
                <a:cs typeface="Open Sans" charset="0"/>
                <a:sym typeface="Open Sans" charset="0"/>
              </a:rPr>
              <a:t>A</a:t>
            </a:r>
          </a:p>
        </p:txBody>
      </p:sp>
      <p:sp>
        <p:nvSpPr>
          <p:cNvPr id="42040" name="Oval 56">
            <a:extLst>
              <a:ext uri="{FF2B5EF4-FFF2-40B4-BE49-F238E27FC236}">
                <a16:creationId xmlns="" xmlns:a14="http://schemas.microsoft.com/office/drawing/2010/main" xmlns:a16="http://schemas.microsoft.com/office/drawing/2014/main" id="{8D99554C-443D-4B43-9CD3-BC6EF35E7EF9}"/>
              </a:ext>
            </a:extLst>
          </p:cNvPr>
          <p:cNvSpPr>
            <a:spLocks/>
          </p:cNvSpPr>
          <p:nvPr/>
        </p:nvSpPr>
        <p:spPr bwMode="auto">
          <a:xfrm>
            <a:off x="8812213" y="8013700"/>
            <a:ext cx="381000" cy="381000"/>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41" name="Rectangle 57">
            <a:extLst>
              <a:ext uri="{FF2B5EF4-FFF2-40B4-BE49-F238E27FC236}">
                <a16:creationId xmlns="" xmlns:a14="http://schemas.microsoft.com/office/drawing/2010/main" xmlns:a16="http://schemas.microsoft.com/office/drawing/2014/main" id="{CACC6667-69D9-4662-B620-B56F693D52D0}"/>
              </a:ext>
            </a:extLst>
          </p:cNvPr>
          <p:cNvSpPr>
            <a:spLocks/>
          </p:cNvSpPr>
          <p:nvPr/>
        </p:nvSpPr>
        <p:spPr bwMode="auto">
          <a:xfrm>
            <a:off x="8713788" y="8245475"/>
            <a:ext cx="577850"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1800" baseline="67000" dirty="0">
                <a:solidFill>
                  <a:srgbClr val="FFFFFF"/>
                </a:solidFill>
                <a:latin typeface="微软雅黑" panose="020B0503020204020204" pitchFamily="34" charset="-122"/>
                <a:ea typeface="微软雅黑" panose="020B0503020204020204" pitchFamily="34" charset="-122"/>
                <a:cs typeface="Open Sans" charset="0"/>
                <a:sym typeface="Open Sans" charset="0"/>
              </a:rPr>
              <a:t>B</a:t>
            </a:r>
          </a:p>
        </p:txBody>
      </p:sp>
      <p:sp>
        <p:nvSpPr>
          <p:cNvPr id="42042" name="Oval 58">
            <a:extLst>
              <a:ext uri="{FF2B5EF4-FFF2-40B4-BE49-F238E27FC236}">
                <a16:creationId xmlns="" xmlns:a14="http://schemas.microsoft.com/office/drawing/2010/main" xmlns:a16="http://schemas.microsoft.com/office/drawing/2014/main" id="{1F648354-3A70-48D2-8DE1-71BA64332A6D}"/>
              </a:ext>
            </a:extLst>
          </p:cNvPr>
          <p:cNvSpPr>
            <a:spLocks/>
          </p:cNvSpPr>
          <p:nvPr/>
        </p:nvSpPr>
        <p:spPr bwMode="auto">
          <a:xfrm>
            <a:off x="12285663" y="9034463"/>
            <a:ext cx="381000" cy="379412"/>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43" name="Rectangle 59">
            <a:extLst>
              <a:ext uri="{FF2B5EF4-FFF2-40B4-BE49-F238E27FC236}">
                <a16:creationId xmlns="" xmlns:a14="http://schemas.microsoft.com/office/drawing/2010/main" xmlns:a16="http://schemas.microsoft.com/office/drawing/2014/main" id="{33B36395-DD4C-4D33-A798-464B19C432CD}"/>
              </a:ext>
            </a:extLst>
          </p:cNvPr>
          <p:cNvSpPr>
            <a:spLocks/>
          </p:cNvSpPr>
          <p:nvPr/>
        </p:nvSpPr>
        <p:spPr bwMode="auto">
          <a:xfrm>
            <a:off x="12187238" y="9264650"/>
            <a:ext cx="577850"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1800" baseline="67000" dirty="0">
                <a:solidFill>
                  <a:srgbClr val="FFFFFF"/>
                </a:solidFill>
                <a:latin typeface="微软雅黑" panose="020B0503020204020204" pitchFamily="34" charset="-122"/>
                <a:ea typeface="微软雅黑" panose="020B0503020204020204" pitchFamily="34" charset="-122"/>
                <a:cs typeface="Open Sans" charset="0"/>
                <a:sym typeface="Open Sans" charset="0"/>
              </a:rPr>
              <a:t>A</a:t>
            </a:r>
          </a:p>
        </p:txBody>
      </p:sp>
      <p:sp>
        <p:nvSpPr>
          <p:cNvPr id="42044" name="Oval 60">
            <a:extLst>
              <a:ext uri="{FF2B5EF4-FFF2-40B4-BE49-F238E27FC236}">
                <a16:creationId xmlns="" xmlns:a14="http://schemas.microsoft.com/office/drawing/2010/main" xmlns:a16="http://schemas.microsoft.com/office/drawing/2014/main" id="{13416291-2BBE-400D-821D-2611D763AAD2}"/>
              </a:ext>
            </a:extLst>
          </p:cNvPr>
          <p:cNvSpPr>
            <a:spLocks/>
          </p:cNvSpPr>
          <p:nvPr/>
        </p:nvSpPr>
        <p:spPr bwMode="auto">
          <a:xfrm>
            <a:off x="13168313" y="8008938"/>
            <a:ext cx="381000" cy="38100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2045" name="Rectangle 61">
            <a:extLst>
              <a:ext uri="{FF2B5EF4-FFF2-40B4-BE49-F238E27FC236}">
                <a16:creationId xmlns="" xmlns:a14="http://schemas.microsoft.com/office/drawing/2010/main" xmlns:a16="http://schemas.microsoft.com/office/drawing/2014/main" id="{BE12E1E8-D6AD-49BC-9F70-FF779DD316A4}"/>
              </a:ext>
            </a:extLst>
          </p:cNvPr>
          <p:cNvSpPr>
            <a:spLocks/>
          </p:cNvSpPr>
          <p:nvPr/>
        </p:nvSpPr>
        <p:spPr bwMode="auto">
          <a:xfrm>
            <a:off x="13069888" y="8240713"/>
            <a:ext cx="577850"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1800" baseline="67000" dirty="0">
                <a:solidFill>
                  <a:srgbClr val="FFFFFF"/>
                </a:solidFill>
                <a:latin typeface="微软雅黑" panose="020B0503020204020204" pitchFamily="34" charset="-122"/>
                <a:ea typeface="微软雅黑" panose="020B0503020204020204" pitchFamily="34" charset="-122"/>
                <a:cs typeface="Open Sans" charset="0"/>
                <a:sym typeface="Open Sans" charset="0"/>
              </a:rPr>
              <a:t>B</a:t>
            </a:r>
          </a:p>
        </p:txBody>
      </p:sp>
    </p:spTree>
  </p:cSld>
  <p:clrMapOvr>
    <a:masterClrMapping/>
  </p:clrMapOvr>
  <p:transition spd="med" advClick="0" advTm="300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a:extLst>
              <a:ext uri="{FF2B5EF4-FFF2-40B4-BE49-F238E27FC236}">
                <a16:creationId xmlns="" xmlns:a14="http://schemas.microsoft.com/office/drawing/2010/main" xmlns:a16="http://schemas.microsoft.com/office/drawing/2014/main" id="{79C46E36-5715-4B4E-BCA3-73C92C18ADAC}"/>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76938CE0-3077-4B0D-AEB3-F649DE0AEF9B}"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4</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pic>
        <p:nvPicPr>
          <p:cNvPr id="3" name="图片占位符 2" descr="图片包含 水, 波浪, 户外, 骑&#10;&#10;已生成极高可信度的说明">
            <a:extLst>
              <a:ext uri="{FF2B5EF4-FFF2-40B4-BE49-F238E27FC236}">
                <a16:creationId xmlns="" xmlns:a14="http://schemas.microsoft.com/office/drawing/2010/main" xmlns:a16="http://schemas.microsoft.com/office/drawing/2014/main" id="{E406FEF1-814F-4708-8C19-3200B1242F7C}"/>
              </a:ext>
            </a:extLst>
          </p:cNvPr>
          <p:cNvPicPr>
            <a:picLocks noGrp="1" noChangeAspect="1"/>
          </p:cNvPicPr>
          <p:nvPr>
            <p:ph type="pic" sz="quarter" idx="16"/>
          </p:nvPr>
        </p:nvPicPr>
        <p:blipFill>
          <a:blip r:embed="rId3" cstate="email">
            <a:extLst>
              <a:ext uri="{28A0092B-C50C-407E-A947-70E740481C1C}">
                <a14:useLocalDpi xmlns:a14="http://schemas.microsoft.com/office/drawing/2010/main"/>
              </a:ext>
            </a:extLst>
          </a:blip>
          <a:srcRect/>
          <a:stretch>
            <a:fillRect/>
          </a:stretch>
        </p:blipFill>
        <p:spPr>
          <a:xfrm>
            <a:off x="3838575" y="2897188"/>
            <a:ext cx="4681538" cy="8208962"/>
          </a:xfrm>
        </p:spPr>
      </p:pic>
      <p:sp>
        <p:nvSpPr>
          <p:cNvPr id="6147" name="Rectangle 3">
            <a:extLst>
              <a:ext uri="{FF2B5EF4-FFF2-40B4-BE49-F238E27FC236}">
                <a16:creationId xmlns="" xmlns:a14="http://schemas.microsoft.com/office/drawing/2010/main" xmlns:a16="http://schemas.microsoft.com/office/drawing/2014/main" id="{AA3F421B-807F-464E-A577-550C1FDFAC69}"/>
              </a:ext>
            </a:extLst>
          </p:cNvPr>
          <p:cNvSpPr>
            <a:spLocks noGrp="1" noChangeArrowheads="1"/>
          </p:cNvSpPr>
          <p:nvPr>
            <p:ph type="title" idx="4294967295"/>
          </p:nvPr>
        </p:nvSpPr>
        <p:spPr>
          <a:xfrm>
            <a:off x="10718800" y="3624263"/>
            <a:ext cx="13511213" cy="3925887"/>
          </a:xfrm>
        </p:spPr>
        <p:txBody>
          <a:bodyPr anchor="t"/>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Text page with</a:t>
            </a:r>
            <a:br>
              <a:rPr lang="x-none" altLang="x-none">
                <a:latin typeface="微软雅黑" panose="020B0503020204020204" pitchFamily="34" charset="-122"/>
                <a:ea typeface="微软雅黑" panose="020B0503020204020204" pitchFamily="34" charset="-122"/>
                <a:sym typeface="Open Sans Light" charset="0"/>
              </a:rPr>
            </a:br>
            <a:r>
              <a:rPr lang="x-none" altLang="x-none">
                <a:latin typeface="微软雅黑" panose="020B0503020204020204" pitchFamily="34" charset="-122"/>
                <a:ea typeface="微软雅黑" panose="020B0503020204020204" pitchFamily="34" charset="-122"/>
                <a:sym typeface="Open Sans Light" charset="0"/>
              </a:rPr>
              <a:t>Phone Mockup</a:t>
            </a:r>
          </a:p>
        </p:txBody>
      </p:sp>
      <p:sp>
        <p:nvSpPr>
          <p:cNvPr id="6148" name="Text Box 4">
            <a:extLst>
              <a:ext uri="{FF2B5EF4-FFF2-40B4-BE49-F238E27FC236}">
                <a16:creationId xmlns="" xmlns:a14="http://schemas.microsoft.com/office/drawing/2010/main" xmlns:a16="http://schemas.microsoft.com/office/drawing/2014/main" id="{261F08A9-B1B6-4EF9-B003-2F0817512BB8}"/>
              </a:ext>
            </a:extLst>
          </p:cNvPr>
          <p:cNvSpPr txBox="1">
            <a:spLocks/>
          </p:cNvSpPr>
          <p:nvPr/>
        </p:nvSpPr>
        <p:spPr bwMode="auto">
          <a:xfrm>
            <a:off x="10752138" y="7650163"/>
            <a:ext cx="12319000" cy="3425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baseline="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Neque porro non numquam eius modi tempora incidunt ut labore et dolore magnam aliquam quaerat. </a:t>
            </a:r>
          </a:p>
        </p:txBody>
      </p:sp>
      <p:pic>
        <p:nvPicPr>
          <p:cNvPr id="6149" name="Picture 5" descr="iphone_mockup-filtered.png">
            <a:extLst>
              <a:ext uri="{FF2B5EF4-FFF2-40B4-BE49-F238E27FC236}">
                <a16:creationId xmlns="" xmlns:a14="http://schemas.microsoft.com/office/drawing/2010/main" xmlns:a16="http://schemas.microsoft.com/office/drawing/2014/main" id="{00404F84-40CA-4C99-8974-034864DF8C9F}"/>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47975" y="1608138"/>
            <a:ext cx="6662738" cy="11620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spd="med" advClick="0" advTm="3000">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1">
            <a:extLst>
              <a:ext uri="{FF2B5EF4-FFF2-40B4-BE49-F238E27FC236}">
                <a16:creationId xmlns="" xmlns:a14="http://schemas.microsoft.com/office/drawing/2010/main" xmlns:a16="http://schemas.microsoft.com/office/drawing/2014/main" id="{A894619E-C735-4E24-AB0E-29090BBC05E1}"/>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EB3AA0E2-D90E-43D3-8D4F-90499E913D7B}"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40</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43011" name="Text Box 3">
            <a:extLst>
              <a:ext uri="{FF2B5EF4-FFF2-40B4-BE49-F238E27FC236}">
                <a16:creationId xmlns="" xmlns:a14="http://schemas.microsoft.com/office/drawing/2010/main" xmlns:a16="http://schemas.microsoft.com/office/drawing/2014/main" id="{E3DF0B92-96F5-42AA-BB21-EA58854583F9}"/>
              </a:ext>
            </a:extLst>
          </p:cNvPr>
          <p:cNvSpPr txBox="1">
            <a:spLocks/>
          </p:cNvSpPr>
          <p:nvPr/>
        </p:nvSpPr>
        <p:spPr bwMode="auto">
          <a:xfrm>
            <a:off x="2374900" y="8970963"/>
            <a:ext cx="4195763" cy="1416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a:t>
            </a:r>
          </a:p>
        </p:txBody>
      </p:sp>
      <p:sp>
        <p:nvSpPr>
          <p:cNvPr id="43012" name="AutoShape 4">
            <a:extLst>
              <a:ext uri="{FF2B5EF4-FFF2-40B4-BE49-F238E27FC236}">
                <a16:creationId xmlns="" xmlns:a14="http://schemas.microsoft.com/office/drawing/2010/main" xmlns:a16="http://schemas.microsoft.com/office/drawing/2014/main" id="{2AC64EE4-646E-4571-BC47-1750AC1E45D3}"/>
              </a:ext>
            </a:extLst>
          </p:cNvPr>
          <p:cNvSpPr>
            <a:spLocks/>
          </p:cNvSpPr>
          <p:nvPr/>
        </p:nvSpPr>
        <p:spPr bwMode="auto">
          <a:xfrm>
            <a:off x="3078163" y="2371725"/>
            <a:ext cx="2789237" cy="4403725"/>
          </a:xfrm>
          <a:prstGeom prst="roundRect">
            <a:avLst>
              <a:gd name="adj" fmla="val 50000"/>
            </a:avLst>
          </a:prstGeom>
          <a:noFill/>
          <a:ln w="38100" cap="flat" cmpd="sng">
            <a:solidFill>
              <a:srgbClr val="C0C6CD"/>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3013" name="Oval 5">
            <a:extLst>
              <a:ext uri="{FF2B5EF4-FFF2-40B4-BE49-F238E27FC236}">
                <a16:creationId xmlns="" xmlns:a14="http://schemas.microsoft.com/office/drawing/2010/main" xmlns:a16="http://schemas.microsoft.com/office/drawing/2014/main" id="{DCCDAC60-B12D-45F9-B491-8B12F6B57DD1}"/>
              </a:ext>
            </a:extLst>
          </p:cNvPr>
          <p:cNvSpPr>
            <a:spLocks/>
          </p:cNvSpPr>
          <p:nvPr/>
        </p:nvSpPr>
        <p:spPr bwMode="auto">
          <a:xfrm>
            <a:off x="3289300" y="2563813"/>
            <a:ext cx="2366963" cy="2366962"/>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3014" name="AutoShape 6">
            <a:extLst>
              <a:ext uri="{FF2B5EF4-FFF2-40B4-BE49-F238E27FC236}">
                <a16:creationId xmlns="" xmlns:a14="http://schemas.microsoft.com/office/drawing/2010/main" xmlns:a16="http://schemas.microsoft.com/office/drawing/2014/main" id="{3377F1D0-FE05-4EF1-8541-C7A0B4A8C9E4}"/>
              </a:ext>
            </a:extLst>
          </p:cNvPr>
          <p:cNvSpPr>
            <a:spLocks/>
          </p:cNvSpPr>
          <p:nvPr/>
        </p:nvSpPr>
        <p:spPr bwMode="auto">
          <a:xfrm>
            <a:off x="4237038" y="7377113"/>
            <a:ext cx="471487" cy="341312"/>
          </a:xfrm>
          <a:custGeom>
            <a:avLst/>
            <a:gdLst>
              <a:gd name="T0" fmla="*/ 235744 w 21600"/>
              <a:gd name="T1" fmla="*/ 170656 h 21600"/>
              <a:gd name="T2" fmla="*/ 235744 w 21600"/>
              <a:gd name="T3" fmla="*/ 170656 h 21600"/>
              <a:gd name="T4" fmla="*/ 235744 w 21600"/>
              <a:gd name="T5" fmla="*/ 170656 h 21600"/>
              <a:gd name="T6" fmla="*/ 235744 w 21600"/>
              <a:gd name="T7" fmla="*/ 1706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3015" name="Rectangle 7">
            <a:extLst>
              <a:ext uri="{FF2B5EF4-FFF2-40B4-BE49-F238E27FC236}">
                <a16:creationId xmlns="" xmlns:a14="http://schemas.microsoft.com/office/drawing/2010/main" xmlns:a16="http://schemas.microsoft.com/office/drawing/2014/main" id="{0C7E8D5E-B76D-4564-9B87-419447F754B2}"/>
              </a:ext>
            </a:extLst>
          </p:cNvPr>
          <p:cNvSpPr>
            <a:spLocks/>
          </p:cNvSpPr>
          <p:nvPr/>
        </p:nvSpPr>
        <p:spPr bwMode="auto">
          <a:xfrm>
            <a:off x="3084513" y="3068638"/>
            <a:ext cx="2827337" cy="1206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Open Sans Light" charset="0"/>
                <a:ea typeface="Open Sans Light" charset="0"/>
                <a:cs typeface="Open Sans Light" charset="0"/>
                <a:sym typeface="Open Sans Light" charset="0"/>
              </a:rPr>
              <a:t>A</a:t>
            </a:r>
          </a:p>
        </p:txBody>
      </p:sp>
      <p:sp>
        <p:nvSpPr>
          <p:cNvPr id="43016" name="Text Box 8">
            <a:extLst>
              <a:ext uri="{FF2B5EF4-FFF2-40B4-BE49-F238E27FC236}">
                <a16:creationId xmlns="" xmlns:a14="http://schemas.microsoft.com/office/drawing/2010/main" xmlns:a16="http://schemas.microsoft.com/office/drawing/2014/main" id="{C3608584-CBC9-4489-99A6-99D469341806}"/>
              </a:ext>
            </a:extLst>
          </p:cNvPr>
          <p:cNvSpPr txBox="1">
            <a:spLocks/>
          </p:cNvSpPr>
          <p:nvPr/>
        </p:nvSpPr>
        <p:spPr bwMode="auto">
          <a:xfrm>
            <a:off x="2698750" y="8301038"/>
            <a:ext cx="3548063" cy="1082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lstStyle/>
          <a:p>
            <a:pPr algn="ct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Step #1</a:t>
            </a:r>
          </a:p>
        </p:txBody>
      </p:sp>
      <p:sp>
        <p:nvSpPr>
          <p:cNvPr id="43018" name="Text Box 10">
            <a:extLst>
              <a:ext uri="{FF2B5EF4-FFF2-40B4-BE49-F238E27FC236}">
                <a16:creationId xmlns="" xmlns:a14="http://schemas.microsoft.com/office/drawing/2010/main" xmlns:a16="http://schemas.microsoft.com/office/drawing/2014/main" id="{8ECAC156-74B2-4FBA-9286-90DDE8D5F54C}"/>
              </a:ext>
            </a:extLst>
          </p:cNvPr>
          <p:cNvSpPr txBox="1">
            <a:spLocks/>
          </p:cNvSpPr>
          <p:nvPr/>
        </p:nvSpPr>
        <p:spPr bwMode="auto">
          <a:xfrm>
            <a:off x="7524750" y="8970963"/>
            <a:ext cx="4195763" cy="1416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a:t>
            </a:r>
          </a:p>
        </p:txBody>
      </p:sp>
      <p:sp>
        <p:nvSpPr>
          <p:cNvPr id="43019" name="AutoShape 11">
            <a:extLst>
              <a:ext uri="{FF2B5EF4-FFF2-40B4-BE49-F238E27FC236}">
                <a16:creationId xmlns="" xmlns:a14="http://schemas.microsoft.com/office/drawing/2010/main" xmlns:a16="http://schemas.microsoft.com/office/drawing/2014/main" id="{C1AF7855-E97E-4D49-B75C-FAB411E5A97D}"/>
              </a:ext>
            </a:extLst>
          </p:cNvPr>
          <p:cNvSpPr>
            <a:spLocks/>
          </p:cNvSpPr>
          <p:nvPr/>
        </p:nvSpPr>
        <p:spPr bwMode="auto">
          <a:xfrm>
            <a:off x="8228013" y="2371725"/>
            <a:ext cx="2789237" cy="4403725"/>
          </a:xfrm>
          <a:prstGeom prst="roundRect">
            <a:avLst>
              <a:gd name="adj" fmla="val 50000"/>
            </a:avLst>
          </a:prstGeom>
          <a:noFill/>
          <a:ln w="38100" cap="flat" cmpd="sng">
            <a:solidFill>
              <a:srgbClr val="C0C6CD"/>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3020" name="Oval 12">
            <a:extLst>
              <a:ext uri="{FF2B5EF4-FFF2-40B4-BE49-F238E27FC236}">
                <a16:creationId xmlns="" xmlns:a14="http://schemas.microsoft.com/office/drawing/2010/main" xmlns:a16="http://schemas.microsoft.com/office/drawing/2014/main" id="{E2B7BE88-F811-471F-B57D-8E81D321E8E3}"/>
              </a:ext>
            </a:extLst>
          </p:cNvPr>
          <p:cNvSpPr>
            <a:spLocks/>
          </p:cNvSpPr>
          <p:nvPr/>
        </p:nvSpPr>
        <p:spPr bwMode="auto">
          <a:xfrm>
            <a:off x="8439150" y="2563813"/>
            <a:ext cx="2366963" cy="2366962"/>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3021" name="AutoShape 13">
            <a:extLst>
              <a:ext uri="{FF2B5EF4-FFF2-40B4-BE49-F238E27FC236}">
                <a16:creationId xmlns="" xmlns:a14="http://schemas.microsoft.com/office/drawing/2010/main" xmlns:a16="http://schemas.microsoft.com/office/drawing/2014/main" id="{9DB1141E-502D-4B90-BE12-49FDDEA8DAD9}"/>
              </a:ext>
            </a:extLst>
          </p:cNvPr>
          <p:cNvSpPr>
            <a:spLocks/>
          </p:cNvSpPr>
          <p:nvPr/>
        </p:nvSpPr>
        <p:spPr bwMode="auto">
          <a:xfrm>
            <a:off x="9386888" y="7377113"/>
            <a:ext cx="471487" cy="341312"/>
          </a:xfrm>
          <a:custGeom>
            <a:avLst/>
            <a:gdLst>
              <a:gd name="T0" fmla="*/ 235744 w 21600"/>
              <a:gd name="T1" fmla="*/ 170656 h 21600"/>
              <a:gd name="T2" fmla="*/ 235744 w 21600"/>
              <a:gd name="T3" fmla="*/ 170656 h 21600"/>
              <a:gd name="T4" fmla="*/ 235744 w 21600"/>
              <a:gd name="T5" fmla="*/ 170656 h 21600"/>
              <a:gd name="T6" fmla="*/ 235744 w 21600"/>
              <a:gd name="T7" fmla="*/ 1706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3022" name="Rectangle 14">
            <a:extLst>
              <a:ext uri="{FF2B5EF4-FFF2-40B4-BE49-F238E27FC236}">
                <a16:creationId xmlns="" xmlns:a14="http://schemas.microsoft.com/office/drawing/2010/main" xmlns:a16="http://schemas.microsoft.com/office/drawing/2014/main" id="{9EF48404-44D6-4328-A654-BEB1315BEED9}"/>
              </a:ext>
            </a:extLst>
          </p:cNvPr>
          <p:cNvSpPr>
            <a:spLocks/>
          </p:cNvSpPr>
          <p:nvPr/>
        </p:nvSpPr>
        <p:spPr bwMode="auto">
          <a:xfrm>
            <a:off x="8234363" y="3068638"/>
            <a:ext cx="2827337" cy="1206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Open Sans Light" charset="0"/>
                <a:ea typeface="Open Sans Light" charset="0"/>
                <a:cs typeface="Open Sans Light" charset="0"/>
                <a:sym typeface="Open Sans Light" charset="0"/>
              </a:rPr>
              <a:t>B</a:t>
            </a:r>
          </a:p>
        </p:txBody>
      </p:sp>
      <p:sp>
        <p:nvSpPr>
          <p:cNvPr id="43023" name="Text Box 15">
            <a:extLst>
              <a:ext uri="{FF2B5EF4-FFF2-40B4-BE49-F238E27FC236}">
                <a16:creationId xmlns="" xmlns:a14="http://schemas.microsoft.com/office/drawing/2010/main" xmlns:a16="http://schemas.microsoft.com/office/drawing/2014/main" id="{5E82B38A-4C69-435D-93EE-55EA307A3465}"/>
              </a:ext>
            </a:extLst>
          </p:cNvPr>
          <p:cNvSpPr txBox="1">
            <a:spLocks/>
          </p:cNvSpPr>
          <p:nvPr/>
        </p:nvSpPr>
        <p:spPr bwMode="auto">
          <a:xfrm>
            <a:off x="7848600" y="8301038"/>
            <a:ext cx="3548063" cy="1082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lstStyle/>
          <a:p>
            <a:pPr algn="ct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Step #2</a:t>
            </a:r>
          </a:p>
        </p:txBody>
      </p:sp>
      <p:sp>
        <p:nvSpPr>
          <p:cNvPr id="43025" name="Text Box 17">
            <a:extLst>
              <a:ext uri="{FF2B5EF4-FFF2-40B4-BE49-F238E27FC236}">
                <a16:creationId xmlns="" xmlns:a14="http://schemas.microsoft.com/office/drawing/2010/main" xmlns:a16="http://schemas.microsoft.com/office/drawing/2014/main" id="{7D4A4922-DA56-4270-87CE-E24BE78376D4}"/>
              </a:ext>
            </a:extLst>
          </p:cNvPr>
          <p:cNvSpPr txBox="1">
            <a:spLocks/>
          </p:cNvSpPr>
          <p:nvPr/>
        </p:nvSpPr>
        <p:spPr bwMode="auto">
          <a:xfrm>
            <a:off x="12676188" y="8970963"/>
            <a:ext cx="4195762" cy="1416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a:t>
            </a:r>
          </a:p>
        </p:txBody>
      </p:sp>
      <p:sp>
        <p:nvSpPr>
          <p:cNvPr id="43026" name="AutoShape 18">
            <a:extLst>
              <a:ext uri="{FF2B5EF4-FFF2-40B4-BE49-F238E27FC236}">
                <a16:creationId xmlns="" xmlns:a14="http://schemas.microsoft.com/office/drawing/2010/main" xmlns:a16="http://schemas.microsoft.com/office/drawing/2014/main" id="{3E85DCD4-DDD5-4B56-8119-A276C5F3C183}"/>
              </a:ext>
            </a:extLst>
          </p:cNvPr>
          <p:cNvSpPr>
            <a:spLocks/>
          </p:cNvSpPr>
          <p:nvPr/>
        </p:nvSpPr>
        <p:spPr bwMode="auto">
          <a:xfrm>
            <a:off x="13379450" y="2371725"/>
            <a:ext cx="2789238" cy="4403725"/>
          </a:xfrm>
          <a:prstGeom prst="roundRect">
            <a:avLst>
              <a:gd name="adj" fmla="val 50000"/>
            </a:avLst>
          </a:prstGeom>
          <a:noFill/>
          <a:ln w="38100" cap="flat" cmpd="sng">
            <a:solidFill>
              <a:srgbClr val="C0C6CD"/>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3027" name="Oval 19">
            <a:extLst>
              <a:ext uri="{FF2B5EF4-FFF2-40B4-BE49-F238E27FC236}">
                <a16:creationId xmlns="" xmlns:a14="http://schemas.microsoft.com/office/drawing/2010/main" xmlns:a16="http://schemas.microsoft.com/office/drawing/2014/main" id="{02ABEC07-EF6B-492C-A4E8-6A6E1F929F4E}"/>
              </a:ext>
            </a:extLst>
          </p:cNvPr>
          <p:cNvSpPr>
            <a:spLocks/>
          </p:cNvSpPr>
          <p:nvPr/>
        </p:nvSpPr>
        <p:spPr bwMode="auto">
          <a:xfrm>
            <a:off x="13590588" y="2563813"/>
            <a:ext cx="2366962" cy="2366962"/>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3028" name="AutoShape 20">
            <a:extLst>
              <a:ext uri="{FF2B5EF4-FFF2-40B4-BE49-F238E27FC236}">
                <a16:creationId xmlns="" xmlns:a14="http://schemas.microsoft.com/office/drawing/2010/main" xmlns:a16="http://schemas.microsoft.com/office/drawing/2014/main" id="{29CB5A13-EA5F-4413-B763-DF47BA2FDBB4}"/>
              </a:ext>
            </a:extLst>
          </p:cNvPr>
          <p:cNvSpPr>
            <a:spLocks/>
          </p:cNvSpPr>
          <p:nvPr/>
        </p:nvSpPr>
        <p:spPr bwMode="auto">
          <a:xfrm>
            <a:off x="14538325" y="7377113"/>
            <a:ext cx="471488" cy="341312"/>
          </a:xfrm>
          <a:custGeom>
            <a:avLst/>
            <a:gdLst>
              <a:gd name="T0" fmla="*/ 235744 w 21600"/>
              <a:gd name="T1" fmla="*/ 170656 h 21600"/>
              <a:gd name="T2" fmla="*/ 235744 w 21600"/>
              <a:gd name="T3" fmla="*/ 170656 h 21600"/>
              <a:gd name="T4" fmla="*/ 235744 w 21600"/>
              <a:gd name="T5" fmla="*/ 170656 h 21600"/>
              <a:gd name="T6" fmla="*/ 235744 w 21600"/>
              <a:gd name="T7" fmla="*/ 1706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3029" name="Rectangle 21">
            <a:extLst>
              <a:ext uri="{FF2B5EF4-FFF2-40B4-BE49-F238E27FC236}">
                <a16:creationId xmlns="" xmlns:a14="http://schemas.microsoft.com/office/drawing/2010/main" xmlns:a16="http://schemas.microsoft.com/office/drawing/2014/main" id="{A9609237-0D59-49F2-B27D-61246DEC0272}"/>
              </a:ext>
            </a:extLst>
          </p:cNvPr>
          <p:cNvSpPr>
            <a:spLocks/>
          </p:cNvSpPr>
          <p:nvPr/>
        </p:nvSpPr>
        <p:spPr bwMode="auto">
          <a:xfrm>
            <a:off x="13322300" y="3068638"/>
            <a:ext cx="2827338" cy="1206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FFFFFF"/>
                </a:solidFill>
                <a:latin typeface="Open Sans Light" charset="0"/>
                <a:ea typeface="Open Sans Light" charset="0"/>
                <a:cs typeface="Open Sans Light" charset="0"/>
                <a:sym typeface="Open Sans Light" charset="0"/>
              </a:rPr>
              <a:t>C</a:t>
            </a:r>
          </a:p>
        </p:txBody>
      </p:sp>
      <p:sp>
        <p:nvSpPr>
          <p:cNvPr id="43030" name="Text Box 22">
            <a:extLst>
              <a:ext uri="{FF2B5EF4-FFF2-40B4-BE49-F238E27FC236}">
                <a16:creationId xmlns="" xmlns:a14="http://schemas.microsoft.com/office/drawing/2010/main" xmlns:a16="http://schemas.microsoft.com/office/drawing/2014/main" id="{6DF79CBE-EEFF-40FB-8294-6DCAB76C7FA5}"/>
              </a:ext>
            </a:extLst>
          </p:cNvPr>
          <p:cNvSpPr txBox="1">
            <a:spLocks/>
          </p:cNvSpPr>
          <p:nvPr/>
        </p:nvSpPr>
        <p:spPr bwMode="auto">
          <a:xfrm>
            <a:off x="13000038" y="8301038"/>
            <a:ext cx="3548062" cy="1082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lstStyle/>
          <a:p>
            <a:pPr algn="ct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Step #3</a:t>
            </a:r>
          </a:p>
        </p:txBody>
      </p:sp>
      <p:sp>
        <p:nvSpPr>
          <p:cNvPr id="43032" name="Text Box 24">
            <a:extLst>
              <a:ext uri="{FF2B5EF4-FFF2-40B4-BE49-F238E27FC236}">
                <a16:creationId xmlns="" xmlns:a14="http://schemas.microsoft.com/office/drawing/2010/main" xmlns:a16="http://schemas.microsoft.com/office/drawing/2014/main" id="{E2BFE0ED-E95C-446B-970A-D5FDE78561A8}"/>
              </a:ext>
            </a:extLst>
          </p:cNvPr>
          <p:cNvSpPr txBox="1">
            <a:spLocks/>
          </p:cNvSpPr>
          <p:nvPr/>
        </p:nvSpPr>
        <p:spPr bwMode="auto">
          <a:xfrm>
            <a:off x="17826038" y="8970963"/>
            <a:ext cx="4195762" cy="1416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ct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a:t>
            </a:r>
          </a:p>
        </p:txBody>
      </p:sp>
      <p:sp>
        <p:nvSpPr>
          <p:cNvPr id="43033" name="AutoShape 25">
            <a:extLst>
              <a:ext uri="{FF2B5EF4-FFF2-40B4-BE49-F238E27FC236}">
                <a16:creationId xmlns="" xmlns:a14="http://schemas.microsoft.com/office/drawing/2010/main" xmlns:a16="http://schemas.microsoft.com/office/drawing/2014/main" id="{D63D23DC-B5C3-4C08-9589-C937F23E426B}"/>
              </a:ext>
            </a:extLst>
          </p:cNvPr>
          <p:cNvSpPr>
            <a:spLocks/>
          </p:cNvSpPr>
          <p:nvPr/>
        </p:nvSpPr>
        <p:spPr bwMode="auto">
          <a:xfrm>
            <a:off x="18529300" y="2371725"/>
            <a:ext cx="2789238" cy="4403725"/>
          </a:xfrm>
          <a:prstGeom prst="roundRect">
            <a:avLst>
              <a:gd name="adj" fmla="val 50000"/>
            </a:avLst>
          </a:prstGeom>
          <a:noFill/>
          <a:ln w="38100" cap="flat" cmpd="sng">
            <a:solidFill>
              <a:srgbClr val="C0C6CD"/>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3034" name="Oval 26">
            <a:extLst>
              <a:ext uri="{FF2B5EF4-FFF2-40B4-BE49-F238E27FC236}">
                <a16:creationId xmlns="" xmlns:a14="http://schemas.microsoft.com/office/drawing/2010/main" xmlns:a16="http://schemas.microsoft.com/office/drawing/2014/main" id="{B78644FA-1117-4382-A7A4-27BC3A777788}"/>
              </a:ext>
            </a:extLst>
          </p:cNvPr>
          <p:cNvSpPr>
            <a:spLocks/>
          </p:cNvSpPr>
          <p:nvPr/>
        </p:nvSpPr>
        <p:spPr bwMode="auto">
          <a:xfrm>
            <a:off x="18740438" y="2563813"/>
            <a:ext cx="2366962" cy="2366962"/>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3035" name="AutoShape 27">
            <a:extLst>
              <a:ext uri="{FF2B5EF4-FFF2-40B4-BE49-F238E27FC236}">
                <a16:creationId xmlns="" xmlns:a14="http://schemas.microsoft.com/office/drawing/2010/main" xmlns:a16="http://schemas.microsoft.com/office/drawing/2014/main" id="{AEB57763-73A7-403A-90B5-CA37E60775E6}"/>
              </a:ext>
            </a:extLst>
          </p:cNvPr>
          <p:cNvSpPr>
            <a:spLocks/>
          </p:cNvSpPr>
          <p:nvPr/>
        </p:nvSpPr>
        <p:spPr bwMode="auto">
          <a:xfrm>
            <a:off x="19688175" y="7377113"/>
            <a:ext cx="471488" cy="341312"/>
          </a:xfrm>
          <a:custGeom>
            <a:avLst/>
            <a:gdLst>
              <a:gd name="T0" fmla="*/ 235744 w 21600"/>
              <a:gd name="T1" fmla="*/ 170656 h 21600"/>
              <a:gd name="T2" fmla="*/ 235744 w 21600"/>
              <a:gd name="T3" fmla="*/ 170656 h 21600"/>
              <a:gd name="T4" fmla="*/ 235744 w 21600"/>
              <a:gd name="T5" fmla="*/ 170656 h 21600"/>
              <a:gd name="T6" fmla="*/ 235744 w 21600"/>
              <a:gd name="T7" fmla="*/ 1706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3036" name="Rectangle 28">
            <a:extLst>
              <a:ext uri="{FF2B5EF4-FFF2-40B4-BE49-F238E27FC236}">
                <a16:creationId xmlns="" xmlns:a14="http://schemas.microsoft.com/office/drawing/2010/main" xmlns:a16="http://schemas.microsoft.com/office/drawing/2014/main" id="{CB6EAD41-B98D-4EAB-B493-19999294A991}"/>
              </a:ext>
            </a:extLst>
          </p:cNvPr>
          <p:cNvSpPr>
            <a:spLocks/>
          </p:cNvSpPr>
          <p:nvPr/>
        </p:nvSpPr>
        <p:spPr bwMode="auto">
          <a:xfrm>
            <a:off x="18548350" y="3068638"/>
            <a:ext cx="2827338" cy="1206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Open Sans Light" charset="0"/>
                <a:ea typeface="Open Sans Light" charset="0"/>
                <a:cs typeface="Open Sans Light" charset="0"/>
                <a:sym typeface="Open Sans Light" charset="0"/>
              </a:rPr>
              <a:t>D</a:t>
            </a:r>
          </a:p>
        </p:txBody>
      </p:sp>
      <p:sp>
        <p:nvSpPr>
          <p:cNvPr id="43037" name="Text Box 29">
            <a:extLst>
              <a:ext uri="{FF2B5EF4-FFF2-40B4-BE49-F238E27FC236}">
                <a16:creationId xmlns="" xmlns:a14="http://schemas.microsoft.com/office/drawing/2010/main" xmlns:a16="http://schemas.microsoft.com/office/drawing/2014/main" id="{6DFA1D1E-69BC-4B28-B33E-F406621393C0}"/>
              </a:ext>
            </a:extLst>
          </p:cNvPr>
          <p:cNvSpPr txBox="1">
            <a:spLocks/>
          </p:cNvSpPr>
          <p:nvPr/>
        </p:nvSpPr>
        <p:spPr bwMode="auto">
          <a:xfrm>
            <a:off x="18149888" y="8301038"/>
            <a:ext cx="3548062" cy="1082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lstStyle/>
          <a:p>
            <a:pPr algn="ct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Step #4</a:t>
            </a:r>
          </a:p>
        </p:txBody>
      </p:sp>
    </p:spTree>
  </p:cSld>
  <p:clrMapOvr>
    <a:masterClrMapping/>
  </p:clrMapOvr>
  <p:transition spd="med" advClick="0" advTm="3000">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1">
            <a:extLst>
              <a:ext uri="{FF2B5EF4-FFF2-40B4-BE49-F238E27FC236}">
                <a16:creationId xmlns="" xmlns:a14="http://schemas.microsoft.com/office/drawing/2010/main" xmlns:a16="http://schemas.microsoft.com/office/drawing/2014/main" id="{64368D74-A3E8-4B73-8993-2D0373E4CC8B}"/>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4C2C8610-99D8-4A77-8703-6D4A0383447F}"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41</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44035" name="AutoShape 3">
            <a:extLst>
              <a:ext uri="{FF2B5EF4-FFF2-40B4-BE49-F238E27FC236}">
                <a16:creationId xmlns="" xmlns:a14="http://schemas.microsoft.com/office/drawing/2010/main" xmlns:a16="http://schemas.microsoft.com/office/drawing/2014/main" id="{A98025BD-7A5B-4CF4-AE70-951749F79649}"/>
              </a:ext>
            </a:extLst>
          </p:cNvPr>
          <p:cNvSpPr>
            <a:spLocks/>
          </p:cNvSpPr>
          <p:nvPr/>
        </p:nvSpPr>
        <p:spPr bwMode="auto">
          <a:xfrm rot="10800000">
            <a:off x="15124113" y="4605338"/>
            <a:ext cx="3913187" cy="3913187"/>
          </a:xfrm>
          <a:custGeom>
            <a:avLst/>
            <a:gdLst>
              <a:gd name="T0" fmla="*/ 1956494 w 19735"/>
              <a:gd name="T1" fmla="*/ 1956498 h 20595"/>
              <a:gd name="T2" fmla="*/ 1956494 w 19735"/>
              <a:gd name="T3" fmla="*/ 1956498 h 20595"/>
              <a:gd name="T4" fmla="*/ 1956494 w 19735"/>
              <a:gd name="T5" fmla="*/ 1956498 h 20595"/>
              <a:gd name="T6" fmla="*/ 1956494 w 19735"/>
              <a:gd name="T7" fmla="*/ 1956498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35" h="20595">
                <a:moveTo>
                  <a:pt x="9869" y="0"/>
                </a:moveTo>
                <a:cubicBezTo>
                  <a:pt x="7344" y="0"/>
                  <a:pt x="4818" y="1005"/>
                  <a:pt x="2891" y="3016"/>
                </a:cubicBezTo>
                <a:cubicBezTo>
                  <a:pt x="-963" y="7037"/>
                  <a:pt x="-963" y="13557"/>
                  <a:pt x="2891" y="17579"/>
                </a:cubicBezTo>
                <a:cubicBezTo>
                  <a:pt x="6744" y="21600"/>
                  <a:pt x="12993" y="21600"/>
                  <a:pt x="16846" y="17579"/>
                </a:cubicBezTo>
                <a:cubicBezTo>
                  <a:pt x="20211" y="14067"/>
                  <a:pt x="20637" y="8652"/>
                  <a:pt x="18125" y="4657"/>
                </a:cubicBezTo>
                <a:lnTo>
                  <a:pt x="14319" y="7602"/>
                </a:lnTo>
                <a:cubicBezTo>
                  <a:pt x="15465" y="9659"/>
                  <a:pt x="15201" y="12337"/>
                  <a:pt x="13512" y="14099"/>
                </a:cubicBezTo>
                <a:cubicBezTo>
                  <a:pt x="11500" y="16198"/>
                  <a:pt x="8239" y="16198"/>
                  <a:pt x="6227" y="14099"/>
                </a:cubicBezTo>
                <a:cubicBezTo>
                  <a:pt x="4215" y="12000"/>
                  <a:pt x="4215" y="8596"/>
                  <a:pt x="6227" y="6497"/>
                </a:cubicBezTo>
                <a:cubicBezTo>
                  <a:pt x="7233" y="5448"/>
                  <a:pt x="8551" y="4923"/>
                  <a:pt x="9869" y="4923"/>
                </a:cubicBezTo>
                <a:cubicBezTo>
                  <a:pt x="11188" y="4923"/>
                  <a:pt x="12506" y="5448"/>
                  <a:pt x="13512" y="6497"/>
                </a:cubicBezTo>
                <a:cubicBezTo>
                  <a:pt x="13594" y="6583"/>
                  <a:pt x="13669" y="6675"/>
                  <a:pt x="13744" y="6765"/>
                </a:cubicBezTo>
                <a:lnTo>
                  <a:pt x="17543" y="3826"/>
                </a:lnTo>
                <a:cubicBezTo>
                  <a:pt x="17326" y="3547"/>
                  <a:pt x="17095" y="3275"/>
                  <a:pt x="16846" y="3016"/>
                </a:cubicBezTo>
                <a:cubicBezTo>
                  <a:pt x="14919" y="1005"/>
                  <a:pt x="12395" y="0"/>
                  <a:pt x="9869" y="0"/>
                </a:cubicBezTo>
                <a:close/>
              </a:path>
            </a:pathLst>
          </a:custGeom>
          <a:solidFill>
            <a:srgbClr val="E0E4E6">
              <a:alpha val="70195"/>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4036" name="AutoShape 4">
            <a:extLst>
              <a:ext uri="{FF2B5EF4-FFF2-40B4-BE49-F238E27FC236}">
                <a16:creationId xmlns="" xmlns:a14="http://schemas.microsoft.com/office/drawing/2010/main" xmlns:a16="http://schemas.microsoft.com/office/drawing/2014/main" id="{1BCC7361-64F5-435D-AB2C-CC7BEE4E1725}"/>
              </a:ext>
            </a:extLst>
          </p:cNvPr>
          <p:cNvSpPr>
            <a:spLocks/>
          </p:cNvSpPr>
          <p:nvPr/>
        </p:nvSpPr>
        <p:spPr bwMode="auto">
          <a:xfrm rot="10800000">
            <a:off x="12733338" y="6364288"/>
            <a:ext cx="3913187" cy="3914775"/>
          </a:xfrm>
          <a:custGeom>
            <a:avLst/>
            <a:gdLst>
              <a:gd name="T0" fmla="*/ 1956594 w 19782"/>
              <a:gd name="T1" fmla="*/ 1957292 h 20595"/>
              <a:gd name="T2" fmla="*/ 1956594 w 19782"/>
              <a:gd name="T3" fmla="*/ 1957292 h 20595"/>
              <a:gd name="T4" fmla="*/ 1956594 w 19782"/>
              <a:gd name="T5" fmla="*/ 1957292 h 20595"/>
              <a:gd name="T6" fmla="*/ 1956594 w 19782"/>
              <a:gd name="T7" fmla="*/ 1957292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82" h="20595">
                <a:moveTo>
                  <a:pt x="9890" y="0"/>
                </a:moveTo>
                <a:cubicBezTo>
                  <a:pt x="7358" y="0"/>
                  <a:pt x="4827" y="1005"/>
                  <a:pt x="2896" y="3016"/>
                </a:cubicBezTo>
                <a:cubicBezTo>
                  <a:pt x="-504" y="6554"/>
                  <a:pt x="-909" y="12026"/>
                  <a:pt x="1674" y="16029"/>
                </a:cubicBezTo>
                <a:lnTo>
                  <a:pt x="5490" y="13105"/>
                </a:lnTo>
                <a:cubicBezTo>
                  <a:pt x="4268" y="11034"/>
                  <a:pt x="4515" y="8291"/>
                  <a:pt x="6238" y="6497"/>
                </a:cubicBezTo>
                <a:cubicBezTo>
                  <a:pt x="7247" y="5448"/>
                  <a:pt x="8568" y="4923"/>
                  <a:pt x="9890" y="4923"/>
                </a:cubicBezTo>
                <a:cubicBezTo>
                  <a:pt x="11212" y="4923"/>
                  <a:pt x="12533" y="5448"/>
                  <a:pt x="13542" y="6497"/>
                </a:cubicBezTo>
                <a:cubicBezTo>
                  <a:pt x="15282" y="8308"/>
                  <a:pt x="15516" y="11088"/>
                  <a:pt x="14254" y="13166"/>
                </a:cubicBezTo>
                <a:lnTo>
                  <a:pt x="18108" y="16029"/>
                </a:lnTo>
                <a:cubicBezTo>
                  <a:pt x="20691" y="12026"/>
                  <a:pt x="20286" y="6554"/>
                  <a:pt x="16886" y="3016"/>
                </a:cubicBezTo>
                <a:cubicBezTo>
                  <a:pt x="14955" y="1005"/>
                  <a:pt x="12422" y="0"/>
                  <a:pt x="9890" y="0"/>
                </a:cubicBezTo>
                <a:close/>
                <a:moveTo>
                  <a:pt x="6060" y="13895"/>
                </a:moveTo>
                <a:lnTo>
                  <a:pt x="2237" y="16823"/>
                </a:lnTo>
                <a:cubicBezTo>
                  <a:pt x="2443" y="17083"/>
                  <a:pt x="2662" y="17335"/>
                  <a:pt x="2896" y="17579"/>
                </a:cubicBezTo>
                <a:cubicBezTo>
                  <a:pt x="6759" y="21600"/>
                  <a:pt x="13023" y="21600"/>
                  <a:pt x="16886" y="17579"/>
                </a:cubicBezTo>
                <a:cubicBezTo>
                  <a:pt x="17120" y="17335"/>
                  <a:pt x="17337" y="17083"/>
                  <a:pt x="17543" y="16823"/>
                </a:cubicBezTo>
                <a:lnTo>
                  <a:pt x="13672" y="13947"/>
                </a:lnTo>
                <a:cubicBezTo>
                  <a:pt x="13627" y="13997"/>
                  <a:pt x="13589" y="14050"/>
                  <a:pt x="13542" y="14099"/>
                </a:cubicBezTo>
                <a:cubicBezTo>
                  <a:pt x="11525" y="16198"/>
                  <a:pt x="8255" y="16198"/>
                  <a:pt x="6238" y="14099"/>
                </a:cubicBezTo>
                <a:cubicBezTo>
                  <a:pt x="6175" y="14033"/>
                  <a:pt x="6119" y="13963"/>
                  <a:pt x="6060" y="13895"/>
                </a:cubicBezTo>
                <a:close/>
              </a:path>
            </a:pathLst>
          </a:custGeom>
          <a:solidFill>
            <a:srgbClr val="ADEAAB">
              <a:alpha val="70195"/>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4037" name="AutoShape 5">
            <a:extLst>
              <a:ext uri="{FF2B5EF4-FFF2-40B4-BE49-F238E27FC236}">
                <a16:creationId xmlns="" xmlns:a14="http://schemas.microsoft.com/office/drawing/2010/main" xmlns:a16="http://schemas.microsoft.com/office/drawing/2014/main" id="{3C2B0824-B619-4392-A2D8-2AE001A04B3F}"/>
              </a:ext>
            </a:extLst>
          </p:cNvPr>
          <p:cNvSpPr>
            <a:spLocks/>
          </p:cNvSpPr>
          <p:nvPr/>
        </p:nvSpPr>
        <p:spPr bwMode="auto">
          <a:xfrm>
            <a:off x="10339388" y="4605338"/>
            <a:ext cx="3913187" cy="3913187"/>
          </a:xfrm>
          <a:custGeom>
            <a:avLst/>
            <a:gdLst>
              <a:gd name="T0" fmla="*/ 1956495 w 19791"/>
              <a:gd name="T1" fmla="*/ 1956498 h 20595"/>
              <a:gd name="T2" fmla="*/ 1956495 w 19791"/>
              <a:gd name="T3" fmla="*/ 1956498 h 20595"/>
              <a:gd name="T4" fmla="*/ 1956495 w 19791"/>
              <a:gd name="T5" fmla="*/ 1956498 h 20595"/>
              <a:gd name="T6" fmla="*/ 1956495 w 19791"/>
              <a:gd name="T7" fmla="*/ 1956498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91" h="20595">
                <a:moveTo>
                  <a:pt x="9897" y="0"/>
                </a:moveTo>
                <a:cubicBezTo>
                  <a:pt x="7364" y="0"/>
                  <a:pt x="4830" y="1005"/>
                  <a:pt x="2898" y="3016"/>
                </a:cubicBezTo>
                <a:cubicBezTo>
                  <a:pt x="-495" y="6546"/>
                  <a:pt x="-908" y="12001"/>
                  <a:pt x="1655" y="16002"/>
                </a:cubicBezTo>
                <a:lnTo>
                  <a:pt x="5479" y="13074"/>
                </a:lnTo>
                <a:cubicBezTo>
                  <a:pt x="4278" y="11007"/>
                  <a:pt x="4528" y="8282"/>
                  <a:pt x="6244" y="6497"/>
                </a:cubicBezTo>
                <a:cubicBezTo>
                  <a:pt x="7253" y="5448"/>
                  <a:pt x="8575" y="4923"/>
                  <a:pt x="9897" y="4923"/>
                </a:cubicBezTo>
                <a:cubicBezTo>
                  <a:pt x="11219" y="4923"/>
                  <a:pt x="12541" y="5448"/>
                  <a:pt x="13550" y="6497"/>
                </a:cubicBezTo>
                <a:cubicBezTo>
                  <a:pt x="15256" y="8272"/>
                  <a:pt x="15514" y="10977"/>
                  <a:pt x="14335" y="13040"/>
                </a:cubicBezTo>
                <a:lnTo>
                  <a:pt x="18194" y="15908"/>
                </a:lnTo>
                <a:cubicBezTo>
                  <a:pt x="20692" y="11916"/>
                  <a:pt x="20260" y="6518"/>
                  <a:pt x="16894" y="3016"/>
                </a:cubicBezTo>
                <a:cubicBezTo>
                  <a:pt x="14961" y="1005"/>
                  <a:pt x="12430" y="0"/>
                  <a:pt x="9897" y="0"/>
                </a:cubicBezTo>
                <a:close/>
                <a:moveTo>
                  <a:pt x="13777" y="13838"/>
                </a:moveTo>
                <a:cubicBezTo>
                  <a:pt x="13702" y="13926"/>
                  <a:pt x="13630" y="14015"/>
                  <a:pt x="13550" y="14099"/>
                </a:cubicBezTo>
                <a:cubicBezTo>
                  <a:pt x="11532" y="16198"/>
                  <a:pt x="8261" y="16198"/>
                  <a:pt x="6244" y="14099"/>
                </a:cubicBezTo>
                <a:cubicBezTo>
                  <a:pt x="6172" y="14024"/>
                  <a:pt x="6108" y="13945"/>
                  <a:pt x="6041" y="13867"/>
                </a:cubicBezTo>
                <a:lnTo>
                  <a:pt x="2219" y="16798"/>
                </a:lnTo>
                <a:cubicBezTo>
                  <a:pt x="2431" y="17067"/>
                  <a:pt x="2656" y="17327"/>
                  <a:pt x="2898" y="17579"/>
                </a:cubicBezTo>
                <a:cubicBezTo>
                  <a:pt x="6763" y="21600"/>
                  <a:pt x="13029" y="21600"/>
                  <a:pt x="16894" y="17579"/>
                </a:cubicBezTo>
                <a:cubicBezTo>
                  <a:pt x="17161" y="17300"/>
                  <a:pt x="17406" y="17009"/>
                  <a:pt x="17636" y="16708"/>
                </a:cubicBezTo>
                <a:lnTo>
                  <a:pt x="13777" y="13838"/>
                </a:lnTo>
                <a:close/>
              </a:path>
            </a:pathLst>
          </a:custGeom>
          <a:solidFill>
            <a:srgbClr val="7CDB7A">
              <a:alpha val="70195"/>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4038" name="AutoShape 6">
            <a:extLst>
              <a:ext uri="{FF2B5EF4-FFF2-40B4-BE49-F238E27FC236}">
                <a16:creationId xmlns="" xmlns:a14="http://schemas.microsoft.com/office/drawing/2010/main" xmlns:a16="http://schemas.microsoft.com/office/drawing/2014/main" id="{D9959B8D-6FA9-428D-905F-A1E18895A3AC}"/>
              </a:ext>
            </a:extLst>
          </p:cNvPr>
          <p:cNvSpPr>
            <a:spLocks/>
          </p:cNvSpPr>
          <p:nvPr/>
        </p:nvSpPr>
        <p:spPr bwMode="auto">
          <a:xfrm rot="10800000">
            <a:off x="7947025" y="6364288"/>
            <a:ext cx="3913188" cy="3914775"/>
          </a:xfrm>
          <a:custGeom>
            <a:avLst/>
            <a:gdLst>
              <a:gd name="T0" fmla="*/ 1956495 w 19791"/>
              <a:gd name="T1" fmla="*/ 1957292 h 20595"/>
              <a:gd name="T2" fmla="*/ 1956495 w 19791"/>
              <a:gd name="T3" fmla="*/ 1957292 h 20595"/>
              <a:gd name="T4" fmla="*/ 1956495 w 19791"/>
              <a:gd name="T5" fmla="*/ 1957292 h 20595"/>
              <a:gd name="T6" fmla="*/ 1956495 w 19791"/>
              <a:gd name="T7" fmla="*/ 1957292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91" h="20595">
                <a:moveTo>
                  <a:pt x="9897" y="0"/>
                </a:moveTo>
                <a:cubicBezTo>
                  <a:pt x="7364" y="0"/>
                  <a:pt x="4830" y="1005"/>
                  <a:pt x="2898" y="3016"/>
                </a:cubicBezTo>
                <a:cubicBezTo>
                  <a:pt x="-495" y="6546"/>
                  <a:pt x="-908" y="12001"/>
                  <a:pt x="1655" y="16002"/>
                </a:cubicBezTo>
                <a:lnTo>
                  <a:pt x="5479" y="13074"/>
                </a:lnTo>
                <a:cubicBezTo>
                  <a:pt x="4278" y="11007"/>
                  <a:pt x="4528" y="8282"/>
                  <a:pt x="6244" y="6497"/>
                </a:cubicBezTo>
                <a:cubicBezTo>
                  <a:pt x="7253" y="5448"/>
                  <a:pt x="8575" y="4923"/>
                  <a:pt x="9897" y="4923"/>
                </a:cubicBezTo>
                <a:cubicBezTo>
                  <a:pt x="11219" y="4923"/>
                  <a:pt x="12541" y="5448"/>
                  <a:pt x="13550" y="6497"/>
                </a:cubicBezTo>
                <a:cubicBezTo>
                  <a:pt x="15256" y="8272"/>
                  <a:pt x="15514" y="10977"/>
                  <a:pt x="14335" y="13040"/>
                </a:cubicBezTo>
                <a:lnTo>
                  <a:pt x="18194" y="15908"/>
                </a:lnTo>
                <a:cubicBezTo>
                  <a:pt x="20692" y="11916"/>
                  <a:pt x="20260" y="6518"/>
                  <a:pt x="16894" y="3016"/>
                </a:cubicBezTo>
                <a:cubicBezTo>
                  <a:pt x="14961" y="1005"/>
                  <a:pt x="12430" y="0"/>
                  <a:pt x="9897" y="0"/>
                </a:cubicBezTo>
                <a:close/>
                <a:moveTo>
                  <a:pt x="13777" y="13838"/>
                </a:moveTo>
                <a:cubicBezTo>
                  <a:pt x="13702" y="13926"/>
                  <a:pt x="13630" y="14015"/>
                  <a:pt x="13550" y="14099"/>
                </a:cubicBezTo>
                <a:cubicBezTo>
                  <a:pt x="11532" y="16198"/>
                  <a:pt x="8261" y="16198"/>
                  <a:pt x="6244" y="14099"/>
                </a:cubicBezTo>
                <a:cubicBezTo>
                  <a:pt x="6172" y="14024"/>
                  <a:pt x="6108" y="13945"/>
                  <a:pt x="6041" y="13867"/>
                </a:cubicBezTo>
                <a:lnTo>
                  <a:pt x="2219" y="16798"/>
                </a:lnTo>
                <a:cubicBezTo>
                  <a:pt x="2431" y="17067"/>
                  <a:pt x="2656" y="17327"/>
                  <a:pt x="2898" y="17579"/>
                </a:cubicBezTo>
                <a:cubicBezTo>
                  <a:pt x="6763" y="21600"/>
                  <a:pt x="13029" y="21600"/>
                  <a:pt x="16894" y="17579"/>
                </a:cubicBezTo>
                <a:cubicBezTo>
                  <a:pt x="17161" y="17300"/>
                  <a:pt x="17406" y="17009"/>
                  <a:pt x="17636" y="16708"/>
                </a:cubicBezTo>
                <a:lnTo>
                  <a:pt x="13777" y="13838"/>
                </a:lnTo>
                <a:close/>
              </a:path>
            </a:pathLst>
          </a:custGeom>
          <a:solidFill>
            <a:srgbClr val="C0C6CD">
              <a:alpha val="70195"/>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4039" name="AutoShape 7">
            <a:extLst>
              <a:ext uri="{FF2B5EF4-FFF2-40B4-BE49-F238E27FC236}">
                <a16:creationId xmlns="" xmlns:a14="http://schemas.microsoft.com/office/drawing/2010/main" xmlns:a16="http://schemas.microsoft.com/office/drawing/2014/main" id="{66136482-DBE2-416E-96F9-F3D69900C886}"/>
              </a:ext>
            </a:extLst>
          </p:cNvPr>
          <p:cNvSpPr>
            <a:spLocks/>
          </p:cNvSpPr>
          <p:nvPr/>
        </p:nvSpPr>
        <p:spPr bwMode="auto">
          <a:xfrm rot="10800000">
            <a:off x="5556250" y="4605338"/>
            <a:ext cx="3913188" cy="3913187"/>
          </a:xfrm>
          <a:custGeom>
            <a:avLst/>
            <a:gdLst>
              <a:gd name="T0" fmla="*/ 1956594 w 19732"/>
              <a:gd name="T1" fmla="*/ 1956498 h 20595"/>
              <a:gd name="T2" fmla="*/ 1956594 w 19732"/>
              <a:gd name="T3" fmla="*/ 1956498 h 20595"/>
              <a:gd name="T4" fmla="*/ 1956594 w 19732"/>
              <a:gd name="T5" fmla="*/ 1956498 h 20595"/>
              <a:gd name="T6" fmla="*/ 1956594 w 19732"/>
              <a:gd name="T7" fmla="*/ 1956498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32" h="20595">
                <a:moveTo>
                  <a:pt x="9864" y="0"/>
                </a:moveTo>
                <a:cubicBezTo>
                  <a:pt x="7339" y="0"/>
                  <a:pt x="4815" y="1005"/>
                  <a:pt x="2889" y="3016"/>
                </a:cubicBezTo>
                <a:cubicBezTo>
                  <a:pt x="2659" y="3256"/>
                  <a:pt x="2445" y="3507"/>
                  <a:pt x="2242" y="3763"/>
                </a:cubicBezTo>
                <a:lnTo>
                  <a:pt x="6100" y="6637"/>
                </a:lnTo>
                <a:cubicBezTo>
                  <a:pt x="6142" y="6591"/>
                  <a:pt x="6179" y="6542"/>
                  <a:pt x="6222" y="6497"/>
                </a:cubicBezTo>
                <a:cubicBezTo>
                  <a:pt x="7228" y="5448"/>
                  <a:pt x="8546" y="4923"/>
                  <a:pt x="9864" y="4923"/>
                </a:cubicBezTo>
                <a:cubicBezTo>
                  <a:pt x="11182" y="4923"/>
                  <a:pt x="12501" y="5448"/>
                  <a:pt x="13506" y="6497"/>
                </a:cubicBezTo>
                <a:cubicBezTo>
                  <a:pt x="15518" y="8596"/>
                  <a:pt x="15518" y="12000"/>
                  <a:pt x="13506" y="14099"/>
                </a:cubicBezTo>
                <a:cubicBezTo>
                  <a:pt x="11495" y="16198"/>
                  <a:pt x="8234" y="16198"/>
                  <a:pt x="6222" y="14099"/>
                </a:cubicBezTo>
                <a:cubicBezTo>
                  <a:pt x="4494" y="12295"/>
                  <a:pt x="4255" y="9529"/>
                  <a:pt x="5498" y="7454"/>
                </a:cubicBezTo>
                <a:lnTo>
                  <a:pt x="1654" y="4590"/>
                </a:lnTo>
                <a:cubicBezTo>
                  <a:pt x="-905" y="8591"/>
                  <a:pt x="-495" y="14047"/>
                  <a:pt x="2889" y="17579"/>
                </a:cubicBezTo>
                <a:cubicBezTo>
                  <a:pt x="6742" y="21600"/>
                  <a:pt x="12989" y="21600"/>
                  <a:pt x="16842" y="17579"/>
                </a:cubicBezTo>
                <a:cubicBezTo>
                  <a:pt x="20695" y="13557"/>
                  <a:pt x="20695" y="7037"/>
                  <a:pt x="16842" y="3016"/>
                </a:cubicBezTo>
                <a:cubicBezTo>
                  <a:pt x="14915" y="1005"/>
                  <a:pt x="12389" y="0"/>
                  <a:pt x="9864" y="0"/>
                </a:cubicBezTo>
                <a:close/>
              </a:path>
            </a:pathLst>
          </a:custGeom>
          <a:solidFill>
            <a:srgbClr val="E0E4E6">
              <a:alpha val="70195"/>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4040" name="Oval 8">
            <a:extLst>
              <a:ext uri="{FF2B5EF4-FFF2-40B4-BE49-F238E27FC236}">
                <a16:creationId xmlns="" xmlns:a14="http://schemas.microsoft.com/office/drawing/2010/main" xmlns:a16="http://schemas.microsoft.com/office/drawing/2014/main" id="{C6C7DBE2-E675-4863-A4A9-1661F321EB14}"/>
              </a:ext>
            </a:extLst>
          </p:cNvPr>
          <p:cNvSpPr>
            <a:spLocks/>
          </p:cNvSpPr>
          <p:nvPr/>
        </p:nvSpPr>
        <p:spPr bwMode="auto">
          <a:xfrm>
            <a:off x="16446500" y="5927725"/>
            <a:ext cx="1270000" cy="1268413"/>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4041" name="Text Box 9">
            <a:extLst>
              <a:ext uri="{FF2B5EF4-FFF2-40B4-BE49-F238E27FC236}">
                <a16:creationId xmlns="" xmlns:a14="http://schemas.microsoft.com/office/drawing/2010/main" xmlns:a16="http://schemas.microsoft.com/office/drawing/2014/main" id="{F1384F1F-2B84-4C8A-8E0A-8088353401CC}"/>
              </a:ext>
            </a:extLst>
          </p:cNvPr>
          <p:cNvSpPr txBox="1">
            <a:spLocks/>
          </p:cNvSpPr>
          <p:nvPr/>
        </p:nvSpPr>
        <p:spPr bwMode="auto">
          <a:xfrm>
            <a:off x="16525875" y="6251575"/>
            <a:ext cx="1085850"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4800" baseline="25000">
                <a:solidFill>
                  <a:srgbClr val="FFFFFF"/>
                </a:solidFill>
                <a:latin typeface="Open Sans Light" charset="0"/>
                <a:ea typeface="Open Sans Light" charset="0"/>
                <a:cs typeface="Open Sans Light" charset="0"/>
                <a:sym typeface="Open Sans Light" charset="0"/>
              </a:rPr>
              <a:t>F</a:t>
            </a:r>
          </a:p>
        </p:txBody>
      </p:sp>
      <p:sp>
        <p:nvSpPr>
          <p:cNvPr id="44042" name="Oval 10">
            <a:extLst>
              <a:ext uri="{FF2B5EF4-FFF2-40B4-BE49-F238E27FC236}">
                <a16:creationId xmlns="" xmlns:a14="http://schemas.microsoft.com/office/drawing/2010/main" xmlns:a16="http://schemas.microsoft.com/office/drawing/2014/main" id="{F3ADB468-3F1E-41A3-B9F4-C99B14C837B2}"/>
              </a:ext>
            </a:extLst>
          </p:cNvPr>
          <p:cNvSpPr>
            <a:spLocks/>
          </p:cNvSpPr>
          <p:nvPr/>
        </p:nvSpPr>
        <p:spPr bwMode="auto">
          <a:xfrm>
            <a:off x="14050963" y="7686675"/>
            <a:ext cx="1270000" cy="1270000"/>
          </a:xfrm>
          <a:prstGeom prst="ellipse">
            <a:avLst/>
          </a:prstGeom>
          <a:solidFill>
            <a:srgbClr val="ADEAAB"/>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4043" name="Text Box 11">
            <a:extLst>
              <a:ext uri="{FF2B5EF4-FFF2-40B4-BE49-F238E27FC236}">
                <a16:creationId xmlns="" xmlns:a14="http://schemas.microsoft.com/office/drawing/2010/main" xmlns:a16="http://schemas.microsoft.com/office/drawing/2014/main" id="{F4BA01AC-776B-428B-8A1F-F8E563F421FC}"/>
              </a:ext>
            </a:extLst>
          </p:cNvPr>
          <p:cNvSpPr txBox="1">
            <a:spLocks/>
          </p:cNvSpPr>
          <p:nvPr/>
        </p:nvSpPr>
        <p:spPr bwMode="auto">
          <a:xfrm>
            <a:off x="14168438" y="8010525"/>
            <a:ext cx="1085850"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4800" baseline="25000">
                <a:solidFill>
                  <a:srgbClr val="FFFFFF"/>
                </a:solidFill>
                <a:latin typeface="Open Sans Light" charset="0"/>
                <a:ea typeface="Open Sans Light" charset="0"/>
                <a:cs typeface="Open Sans Light" charset="0"/>
                <a:sym typeface="Open Sans Light" charset="0"/>
              </a:rPr>
              <a:t>D</a:t>
            </a:r>
          </a:p>
        </p:txBody>
      </p:sp>
      <p:sp>
        <p:nvSpPr>
          <p:cNvPr id="44044" name="Oval 12">
            <a:extLst>
              <a:ext uri="{FF2B5EF4-FFF2-40B4-BE49-F238E27FC236}">
                <a16:creationId xmlns="" xmlns:a14="http://schemas.microsoft.com/office/drawing/2010/main" xmlns:a16="http://schemas.microsoft.com/office/drawing/2014/main" id="{123C82C3-2F17-49C2-9429-A5635FC0A6C8}"/>
              </a:ext>
            </a:extLst>
          </p:cNvPr>
          <p:cNvSpPr>
            <a:spLocks/>
          </p:cNvSpPr>
          <p:nvPr/>
        </p:nvSpPr>
        <p:spPr bwMode="auto">
          <a:xfrm>
            <a:off x="9264650" y="7686675"/>
            <a:ext cx="1270000" cy="1270000"/>
          </a:xfrm>
          <a:prstGeom prst="ellipse">
            <a:avLst/>
          </a:prstGeom>
          <a:solidFill>
            <a:srgbClr val="C0C6C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4045" name="Text Box 13">
            <a:extLst>
              <a:ext uri="{FF2B5EF4-FFF2-40B4-BE49-F238E27FC236}">
                <a16:creationId xmlns="" xmlns:a14="http://schemas.microsoft.com/office/drawing/2010/main" xmlns:a16="http://schemas.microsoft.com/office/drawing/2014/main" id="{F98A553D-F829-409E-BF23-5113E7C1BD1D}"/>
              </a:ext>
            </a:extLst>
          </p:cNvPr>
          <p:cNvSpPr txBox="1">
            <a:spLocks/>
          </p:cNvSpPr>
          <p:nvPr/>
        </p:nvSpPr>
        <p:spPr bwMode="auto">
          <a:xfrm>
            <a:off x="9356725" y="8010525"/>
            <a:ext cx="1087438"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4800" baseline="25000">
                <a:solidFill>
                  <a:srgbClr val="FFFFFF"/>
                </a:solidFill>
                <a:latin typeface="Open Sans Light" charset="0"/>
                <a:ea typeface="Open Sans Light" charset="0"/>
                <a:cs typeface="Open Sans Light" charset="0"/>
                <a:sym typeface="Open Sans Light" charset="0"/>
              </a:rPr>
              <a:t>B</a:t>
            </a:r>
          </a:p>
        </p:txBody>
      </p:sp>
      <p:sp>
        <p:nvSpPr>
          <p:cNvPr id="44046" name="Oval 14">
            <a:extLst>
              <a:ext uri="{FF2B5EF4-FFF2-40B4-BE49-F238E27FC236}">
                <a16:creationId xmlns="" xmlns:a14="http://schemas.microsoft.com/office/drawing/2010/main" xmlns:a16="http://schemas.microsoft.com/office/drawing/2014/main" id="{27E4BDC9-4843-468E-9FFD-1AB98D67378B}"/>
              </a:ext>
            </a:extLst>
          </p:cNvPr>
          <p:cNvSpPr>
            <a:spLocks/>
          </p:cNvSpPr>
          <p:nvPr/>
        </p:nvSpPr>
        <p:spPr bwMode="auto">
          <a:xfrm>
            <a:off x="11660188" y="5927725"/>
            <a:ext cx="1270000" cy="1268413"/>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4047" name="Text Box 15">
            <a:extLst>
              <a:ext uri="{FF2B5EF4-FFF2-40B4-BE49-F238E27FC236}">
                <a16:creationId xmlns="" xmlns:a14="http://schemas.microsoft.com/office/drawing/2010/main" xmlns:a16="http://schemas.microsoft.com/office/drawing/2014/main" id="{10A4B043-C7DC-47D4-8EC0-50CFC3254035}"/>
              </a:ext>
            </a:extLst>
          </p:cNvPr>
          <p:cNvSpPr txBox="1">
            <a:spLocks/>
          </p:cNvSpPr>
          <p:nvPr/>
        </p:nvSpPr>
        <p:spPr bwMode="auto">
          <a:xfrm>
            <a:off x="11715750" y="6264275"/>
            <a:ext cx="1085850"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4800" baseline="25000">
                <a:solidFill>
                  <a:srgbClr val="FFFFFF"/>
                </a:solidFill>
                <a:latin typeface="Open Sans Light" charset="0"/>
                <a:ea typeface="Open Sans Light" charset="0"/>
                <a:cs typeface="Open Sans Light" charset="0"/>
                <a:sym typeface="Open Sans Light" charset="0"/>
              </a:rPr>
              <a:t>C</a:t>
            </a:r>
          </a:p>
        </p:txBody>
      </p:sp>
      <p:sp>
        <p:nvSpPr>
          <p:cNvPr id="44048" name="Oval 16">
            <a:extLst>
              <a:ext uri="{FF2B5EF4-FFF2-40B4-BE49-F238E27FC236}">
                <a16:creationId xmlns="" xmlns:a14="http://schemas.microsoft.com/office/drawing/2010/main" xmlns:a16="http://schemas.microsoft.com/office/drawing/2014/main" id="{D6643C57-20D1-404E-A768-2951AFFC8591}"/>
              </a:ext>
            </a:extLst>
          </p:cNvPr>
          <p:cNvSpPr>
            <a:spLocks/>
          </p:cNvSpPr>
          <p:nvPr/>
        </p:nvSpPr>
        <p:spPr bwMode="auto">
          <a:xfrm>
            <a:off x="6875463" y="5927725"/>
            <a:ext cx="1270000" cy="1268413"/>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4049" name="Text Box 17">
            <a:extLst>
              <a:ext uri="{FF2B5EF4-FFF2-40B4-BE49-F238E27FC236}">
                <a16:creationId xmlns="" xmlns:a14="http://schemas.microsoft.com/office/drawing/2010/main" xmlns:a16="http://schemas.microsoft.com/office/drawing/2014/main" id="{A55BF44B-7155-44DF-AF94-0258217B35E4}"/>
              </a:ext>
            </a:extLst>
          </p:cNvPr>
          <p:cNvSpPr txBox="1">
            <a:spLocks/>
          </p:cNvSpPr>
          <p:nvPr/>
        </p:nvSpPr>
        <p:spPr bwMode="auto">
          <a:xfrm>
            <a:off x="6967538" y="6238875"/>
            <a:ext cx="1087437"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lnSpc>
                <a:spcPct val="70000"/>
              </a:lnSpc>
              <a:defRPr/>
            </a:pPr>
            <a:r>
              <a:rPr lang="x-none" altLang="x-none" sz="4800" baseline="25000" dirty="0">
                <a:solidFill>
                  <a:srgbClr val="FFFFFF"/>
                </a:solidFill>
                <a:latin typeface="Open Sans Light" charset="0"/>
                <a:ea typeface="Open Sans Light" charset="0"/>
                <a:cs typeface="Open Sans Light" charset="0"/>
                <a:sym typeface="Open Sans Light" charset="0"/>
              </a:rPr>
              <a:t>A</a:t>
            </a:r>
          </a:p>
        </p:txBody>
      </p:sp>
      <p:sp>
        <p:nvSpPr>
          <p:cNvPr id="44052" name="Rectangle 20">
            <a:extLst>
              <a:ext uri="{FF2B5EF4-FFF2-40B4-BE49-F238E27FC236}">
                <a16:creationId xmlns="" xmlns:a14="http://schemas.microsoft.com/office/drawing/2010/main" xmlns:a16="http://schemas.microsoft.com/office/drawing/2014/main" id="{AD0B4380-822E-4B68-B3B8-949DB42DE969}"/>
              </a:ext>
            </a:extLst>
          </p:cNvPr>
          <p:cNvSpPr>
            <a:spLocks/>
          </p:cNvSpPr>
          <p:nvPr/>
        </p:nvSpPr>
        <p:spPr bwMode="auto">
          <a:xfrm>
            <a:off x="17781588" y="9367838"/>
            <a:ext cx="43053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4053" name="Rectangle 21">
            <a:extLst>
              <a:ext uri="{FF2B5EF4-FFF2-40B4-BE49-F238E27FC236}">
                <a16:creationId xmlns="" xmlns:a14="http://schemas.microsoft.com/office/drawing/2010/main" xmlns:a16="http://schemas.microsoft.com/office/drawing/2014/main" id="{63681C1E-4EFB-4285-A7F4-6ABC742F396A}"/>
              </a:ext>
            </a:extLst>
          </p:cNvPr>
          <p:cNvSpPr>
            <a:spLocks/>
          </p:cNvSpPr>
          <p:nvPr/>
        </p:nvSpPr>
        <p:spPr bwMode="auto">
          <a:xfrm>
            <a:off x="17780000" y="9874250"/>
            <a:ext cx="4132263"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4055" name="Oval 23">
            <a:extLst>
              <a:ext uri="{FF2B5EF4-FFF2-40B4-BE49-F238E27FC236}">
                <a16:creationId xmlns="" xmlns:a14="http://schemas.microsoft.com/office/drawing/2010/main" xmlns:a16="http://schemas.microsoft.com/office/drawing/2014/main" id="{EE013927-0E97-4B3D-BE23-D922C6E09E54}"/>
              </a:ext>
            </a:extLst>
          </p:cNvPr>
          <p:cNvSpPr>
            <a:spLocks/>
          </p:cNvSpPr>
          <p:nvPr/>
        </p:nvSpPr>
        <p:spPr bwMode="auto">
          <a:xfrm>
            <a:off x="16856075" y="9048750"/>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4056" name="Rectangle 24">
            <a:extLst>
              <a:ext uri="{FF2B5EF4-FFF2-40B4-BE49-F238E27FC236}">
                <a16:creationId xmlns="" xmlns:a14="http://schemas.microsoft.com/office/drawing/2010/main" xmlns:a16="http://schemas.microsoft.com/office/drawing/2014/main" id="{522D89EC-B3C4-4F91-8325-70369E070B71}"/>
              </a:ext>
            </a:extLst>
          </p:cNvPr>
          <p:cNvSpPr>
            <a:spLocks/>
          </p:cNvSpPr>
          <p:nvPr/>
        </p:nvSpPr>
        <p:spPr bwMode="auto">
          <a:xfrm>
            <a:off x="16868775" y="9371013"/>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D</a:t>
            </a:r>
          </a:p>
        </p:txBody>
      </p:sp>
      <p:sp>
        <p:nvSpPr>
          <p:cNvPr id="44059" name="Rectangle 27">
            <a:extLst>
              <a:ext uri="{FF2B5EF4-FFF2-40B4-BE49-F238E27FC236}">
                <a16:creationId xmlns="" xmlns:a14="http://schemas.microsoft.com/office/drawing/2010/main" xmlns:a16="http://schemas.microsoft.com/office/drawing/2014/main" id="{81991752-EA78-4C14-B975-1B60D9CC6112}"/>
              </a:ext>
            </a:extLst>
          </p:cNvPr>
          <p:cNvSpPr>
            <a:spLocks/>
          </p:cNvSpPr>
          <p:nvPr/>
        </p:nvSpPr>
        <p:spPr bwMode="auto">
          <a:xfrm>
            <a:off x="19059525" y="3697288"/>
            <a:ext cx="43053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4060" name="Rectangle 28">
            <a:extLst>
              <a:ext uri="{FF2B5EF4-FFF2-40B4-BE49-F238E27FC236}">
                <a16:creationId xmlns="" xmlns:a14="http://schemas.microsoft.com/office/drawing/2010/main" xmlns:a16="http://schemas.microsoft.com/office/drawing/2014/main" id="{10D04089-9BB2-4250-A5D4-7CF20AA02DF9}"/>
              </a:ext>
            </a:extLst>
          </p:cNvPr>
          <p:cNvSpPr>
            <a:spLocks/>
          </p:cNvSpPr>
          <p:nvPr/>
        </p:nvSpPr>
        <p:spPr bwMode="auto">
          <a:xfrm>
            <a:off x="19057938" y="4202113"/>
            <a:ext cx="4132262" cy="1089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4062" name="Oval 30">
            <a:extLst>
              <a:ext uri="{FF2B5EF4-FFF2-40B4-BE49-F238E27FC236}">
                <a16:creationId xmlns="" xmlns:a14="http://schemas.microsoft.com/office/drawing/2010/main" xmlns:a16="http://schemas.microsoft.com/office/drawing/2014/main" id="{2319AFFA-F2F7-4B86-83F2-E2592BB5B678}"/>
              </a:ext>
            </a:extLst>
          </p:cNvPr>
          <p:cNvSpPr>
            <a:spLocks/>
          </p:cNvSpPr>
          <p:nvPr/>
        </p:nvSpPr>
        <p:spPr bwMode="auto">
          <a:xfrm>
            <a:off x="18134013" y="3376613"/>
            <a:ext cx="692150" cy="693737"/>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4063" name="Rectangle 31">
            <a:extLst>
              <a:ext uri="{FF2B5EF4-FFF2-40B4-BE49-F238E27FC236}">
                <a16:creationId xmlns="" xmlns:a14="http://schemas.microsoft.com/office/drawing/2010/main" xmlns:a16="http://schemas.microsoft.com/office/drawing/2014/main" id="{F637ED08-6ECD-44FD-BCE8-9EFFA7A8AEB5}"/>
              </a:ext>
            </a:extLst>
          </p:cNvPr>
          <p:cNvSpPr>
            <a:spLocks/>
          </p:cNvSpPr>
          <p:nvPr/>
        </p:nvSpPr>
        <p:spPr bwMode="auto">
          <a:xfrm>
            <a:off x="18134013" y="3686175"/>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F</a:t>
            </a:r>
          </a:p>
        </p:txBody>
      </p:sp>
      <p:sp>
        <p:nvSpPr>
          <p:cNvPr id="44066" name="Rectangle 34">
            <a:extLst>
              <a:ext uri="{FF2B5EF4-FFF2-40B4-BE49-F238E27FC236}">
                <a16:creationId xmlns="" xmlns:a14="http://schemas.microsoft.com/office/drawing/2010/main" xmlns:a16="http://schemas.microsoft.com/office/drawing/2014/main" id="{C87F9711-D7EA-47C2-8CE7-38AE93FFAC41}"/>
              </a:ext>
            </a:extLst>
          </p:cNvPr>
          <p:cNvSpPr>
            <a:spLocks/>
          </p:cNvSpPr>
          <p:nvPr/>
        </p:nvSpPr>
        <p:spPr bwMode="auto">
          <a:xfrm>
            <a:off x="9636125" y="2687638"/>
            <a:ext cx="43053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4067" name="Rectangle 35">
            <a:extLst>
              <a:ext uri="{FF2B5EF4-FFF2-40B4-BE49-F238E27FC236}">
                <a16:creationId xmlns="" xmlns:a14="http://schemas.microsoft.com/office/drawing/2010/main" xmlns:a16="http://schemas.microsoft.com/office/drawing/2014/main" id="{298251DE-BAEF-4020-8BBA-E3E711024FAF}"/>
              </a:ext>
            </a:extLst>
          </p:cNvPr>
          <p:cNvSpPr>
            <a:spLocks/>
          </p:cNvSpPr>
          <p:nvPr/>
        </p:nvSpPr>
        <p:spPr bwMode="auto">
          <a:xfrm>
            <a:off x="9634538" y="3194050"/>
            <a:ext cx="6270625" cy="76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4069" name="Oval 37">
            <a:extLst>
              <a:ext uri="{FF2B5EF4-FFF2-40B4-BE49-F238E27FC236}">
                <a16:creationId xmlns="" xmlns:a14="http://schemas.microsoft.com/office/drawing/2010/main" xmlns:a16="http://schemas.microsoft.com/office/drawing/2014/main" id="{C11464CA-9C66-49A1-B882-684D033B6F4A}"/>
              </a:ext>
            </a:extLst>
          </p:cNvPr>
          <p:cNvSpPr>
            <a:spLocks/>
          </p:cNvSpPr>
          <p:nvPr/>
        </p:nvSpPr>
        <p:spPr bwMode="auto">
          <a:xfrm>
            <a:off x="8710613" y="2368550"/>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4070" name="Rectangle 38">
            <a:extLst>
              <a:ext uri="{FF2B5EF4-FFF2-40B4-BE49-F238E27FC236}">
                <a16:creationId xmlns="" xmlns:a14="http://schemas.microsoft.com/office/drawing/2010/main" xmlns:a16="http://schemas.microsoft.com/office/drawing/2014/main" id="{281D2350-A4DE-4497-90D3-9AFCD0E47E7A}"/>
              </a:ext>
            </a:extLst>
          </p:cNvPr>
          <p:cNvSpPr>
            <a:spLocks/>
          </p:cNvSpPr>
          <p:nvPr/>
        </p:nvSpPr>
        <p:spPr bwMode="auto">
          <a:xfrm>
            <a:off x="8710613" y="2678113"/>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C</a:t>
            </a:r>
          </a:p>
        </p:txBody>
      </p:sp>
      <p:sp>
        <p:nvSpPr>
          <p:cNvPr id="44072" name="Rectangle 40">
            <a:extLst>
              <a:ext uri="{FF2B5EF4-FFF2-40B4-BE49-F238E27FC236}">
                <a16:creationId xmlns="" xmlns:a14="http://schemas.microsoft.com/office/drawing/2010/main" xmlns:a16="http://schemas.microsoft.com/office/drawing/2014/main" id="{D68E89D3-254A-4171-997A-A53D9369B981}"/>
              </a:ext>
            </a:extLst>
          </p:cNvPr>
          <p:cNvSpPr>
            <a:spLocks/>
          </p:cNvSpPr>
          <p:nvPr/>
        </p:nvSpPr>
        <p:spPr bwMode="auto">
          <a:xfrm>
            <a:off x="1108075" y="3697288"/>
            <a:ext cx="43053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4073" name="Rectangle 41">
            <a:extLst>
              <a:ext uri="{FF2B5EF4-FFF2-40B4-BE49-F238E27FC236}">
                <a16:creationId xmlns="" xmlns:a14="http://schemas.microsoft.com/office/drawing/2010/main" xmlns:a16="http://schemas.microsoft.com/office/drawing/2014/main" id="{AB9255A6-3F31-4D88-B61C-340FE7A17132}"/>
              </a:ext>
            </a:extLst>
          </p:cNvPr>
          <p:cNvSpPr>
            <a:spLocks/>
          </p:cNvSpPr>
          <p:nvPr/>
        </p:nvSpPr>
        <p:spPr bwMode="auto">
          <a:xfrm>
            <a:off x="1279525" y="4202113"/>
            <a:ext cx="4133850" cy="1089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4075" name="Oval 43">
            <a:extLst>
              <a:ext uri="{FF2B5EF4-FFF2-40B4-BE49-F238E27FC236}">
                <a16:creationId xmlns="" xmlns:a14="http://schemas.microsoft.com/office/drawing/2010/main" xmlns:a16="http://schemas.microsoft.com/office/drawing/2014/main" id="{117A828A-809C-404B-B131-CBA765507168}"/>
              </a:ext>
            </a:extLst>
          </p:cNvPr>
          <p:cNvSpPr>
            <a:spLocks/>
          </p:cNvSpPr>
          <p:nvPr/>
        </p:nvSpPr>
        <p:spPr bwMode="auto">
          <a:xfrm>
            <a:off x="5597525" y="3376613"/>
            <a:ext cx="692150" cy="693737"/>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4076" name="Rectangle 44">
            <a:extLst>
              <a:ext uri="{FF2B5EF4-FFF2-40B4-BE49-F238E27FC236}">
                <a16:creationId xmlns="" xmlns:a14="http://schemas.microsoft.com/office/drawing/2010/main" xmlns:a16="http://schemas.microsoft.com/office/drawing/2014/main" id="{DC88A6AC-4D93-48F7-A873-F54A51A989A5}"/>
              </a:ext>
            </a:extLst>
          </p:cNvPr>
          <p:cNvSpPr>
            <a:spLocks/>
          </p:cNvSpPr>
          <p:nvPr/>
        </p:nvSpPr>
        <p:spPr bwMode="auto">
          <a:xfrm>
            <a:off x="5597525" y="3686175"/>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A</a:t>
            </a:r>
          </a:p>
        </p:txBody>
      </p:sp>
      <p:sp>
        <p:nvSpPr>
          <p:cNvPr id="44078" name="Rectangle 46">
            <a:extLst>
              <a:ext uri="{FF2B5EF4-FFF2-40B4-BE49-F238E27FC236}">
                <a16:creationId xmlns="" xmlns:a14="http://schemas.microsoft.com/office/drawing/2010/main" xmlns:a16="http://schemas.microsoft.com/office/drawing/2014/main" id="{0BE81E83-A8FD-4497-A59E-D5F09F9E1AEB}"/>
              </a:ext>
            </a:extLst>
          </p:cNvPr>
          <p:cNvSpPr>
            <a:spLocks/>
          </p:cNvSpPr>
          <p:nvPr/>
        </p:nvSpPr>
        <p:spPr bwMode="auto">
          <a:xfrm>
            <a:off x="2324100" y="9367838"/>
            <a:ext cx="43037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4079" name="Rectangle 47">
            <a:extLst>
              <a:ext uri="{FF2B5EF4-FFF2-40B4-BE49-F238E27FC236}">
                <a16:creationId xmlns="" xmlns:a14="http://schemas.microsoft.com/office/drawing/2010/main" xmlns:a16="http://schemas.microsoft.com/office/drawing/2014/main" id="{90A6EB9B-7020-4830-BE25-15797C735166}"/>
              </a:ext>
            </a:extLst>
          </p:cNvPr>
          <p:cNvSpPr>
            <a:spLocks/>
          </p:cNvSpPr>
          <p:nvPr/>
        </p:nvSpPr>
        <p:spPr bwMode="auto">
          <a:xfrm>
            <a:off x="2495550" y="9874250"/>
            <a:ext cx="4132263"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4081" name="Oval 49">
            <a:extLst>
              <a:ext uri="{FF2B5EF4-FFF2-40B4-BE49-F238E27FC236}">
                <a16:creationId xmlns="" xmlns:a14="http://schemas.microsoft.com/office/drawing/2010/main" xmlns:a16="http://schemas.microsoft.com/office/drawing/2014/main" id="{AC583AE3-F1C8-4B49-BE1C-B09005A97F95}"/>
              </a:ext>
            </a:extLst>
          </p:cNvPr>
          <p:cNvSpPr>
            <a:spLocks/>
          </p:cNvSpPr>
          <p:nvPr/>
        </p:nvSpPr>
        <p:spPr bwMode="auto">
          <a:xfrm>
            <a:off x="6811963" y="9048750"/>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4082" name="Rectangle 50">
            <a:extLst>
              <a:ext uri="{FF2B5EF4-FFF2-40B4-BE49-F238E27FC236}">
                <a16:creationId xmlns="" xmlns:a14="http://schemas.microsoft.com/office/drawing/2010/main" xmlns:a16="http://schemas.microsoft.com/office/drawing/2014/main" id="{D663EA30-E338-4083-AA90-C02C2BBFCFB8}"/>
              </a:ext>
            </a:extLst>
          </p:cNvPr>
          <p:cNvSpPr>
            <a:spLocks/>
          </p:cNvSpPr>
          <p:nvPr/>
        </p:nvSpPr>
        <p:spPr bwMode="auto">
          <a:xfrm>
            <a:off x="6811963" y="9371013"/>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B</a:t>
            </a:r>
          </a:p>
        </p:txBody>
      </p:sp>
    </p:spTree>
  </p:cSld>
  <p:clrMapOvr>
    <a:masterClrMapping/>
  </p:clrMapOvr>
  <p:transition spd="med" advClick="0" advTm="3000">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1">
            <a:extLst>
              <a:ext uri="{FF2B5EF4-FFF2-40B4-BE49-F238E27FC236}">
                <a16:creationId xmlns="" xmlns:a14="http://schemas.microsoft.com/office/drawing/2010/main" xmlns:mc="http://schemas.openxmlformats.org/markup-compatibility/2006" xmlns:v="urn:schemas-microsoft-com:vml" xmlns:a16="http://schemas.microsoft.com/office/drawing/2014/main" id="{58625E84-1815-43D9-A2F4-AC30DAE0F548}"/>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D60C95BF-A409-4B4D-B569-9167A3305A09}"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42</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45058" name="Rectangle 2">
            <a:extLst>
              <a:ext uri="{FF2B5EF4-FFF2-40B4-BE49-F238E27FC236}">
                <a16:creationId xmlns="" xmlns:a14="http://schemas.microsoft.com/office/drawing/2010/main" xmlns:mc="http://schemas.openxmlformats.org/markup-compatibility/2006" xmlns:v="urn:schemas-microsoft-com:vml" xmlns:a16="http://schemas.microsoft.com/office/drawing/2014/main" id="{AE9DC8DE-8DF7-47D3-A108-D9E016076B9F}"/>
              </a:ext>
            </a:extLst>
          </p:cNvPr>
          <p:cNvSpPr>
            <a:spLocks/>
          </p:cNvSpPr>
          <p:nvPr/>
        </p:nvSpPr>
        <p:spPr bwMode="auto">
          <a:xfrm>
            <a:off x="2986088" y="6315075"/>
            <a:ext cx="492283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45059" name="Text Box 3">
            <a:extLst>
              <a:ext uri="{FF2B5EF4-FFF2-40B4-BE49-F238E27FC236}">
                <a16:creationId xmlns="" xmlns:a14="http://schemas.microsoft.com/office/drawing/2010/main" xmlns:mc="http://schemas.openxmlformats.org/markup-compatibility/2006" xmlns:v="urn:schemas-microsoft-com:vml" xmlns:a16="http://schemas.microsoft.com/office/drawing/2014/main" id="{27C43263-9040-49D1-BD5E-272CF4EEA5C8}"/>
              </a:ext>
            </a:extLst>
          </p:cNvPr>
          <p:cNvSpPr txBox="1">
            <a:spLocks/>
          </p:cNvSpPr>
          <p:nvPr/>
        </p:nvSpPr>
        <p:spPr bwMode="auto">
          <a:xfrm>
            <a:off x="3028950" y="6858000"/>
            <a:ext cx="5519738"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45061" name="Rectangle 5">
            <a:extLst>
              <a:ext uri="{FF2B5EF4-FFF2-40B4-BE49-F238E27FC236}">
                <a16:creationId xmlns="" xmlns:a14="http://schemas.microsoft.com/office/drawing/2010/main" xmlns:mc="http://schemas.openxmlformats.org/markup-compatibility/2006" xmlns:v="urn:schemas-microsoft-com:vml" xmlns:a16="http://schemas.microsoft.com/office/drawing/2014/main" id="{F602C0D8-87C8-45F7-91ED-E507D653719B}"/>
              </a:ext>
            </a:extLst>
          </p:cNvPr>
          <p:cNvSpPr>
            <a:spLocks/>
          </p:cNvSpPr>
          <p:nvPr/>
        </p:nvSpPr>
        <p:spPr bwMode="auto">
          <a:xfrm>
            <a:off x="3533775" y="8851900"/>
            <a:ext cx="4316413"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a:t>
            </a:r>
          </a:p>
        </p:txBody>
      </p:sp>
      <p:grpSp>
        <p:nvGrpSpPr>
          <p:cNvPr id="88070" name="Group 6">
            <a:extLst>
              <a:ext uri="{FF2B5EF4-FFF2-40B4-BE49-F238E27FC236}">
                <a16:creationId xmlns="" xmlns:a14="http://schemas.microsoft.com/office/drawing/2010/main" xmlns:mc="http://schemas.openxmlformats.org/markup-compatibility/2006" xmlns:v="urn:schemas-microsoft-com:vml" xmlns:a16="http://schemas.microsoft.com/office/drawing/2014/main" id="{B08CFFFB-F892-4B78-A6BB-F0CE6281118F}"/>
              </a:ext>
            </a:extLst>
          </p:cNvPr>
          <p:cNvGrpSpPr>
            <a:grpSpLocks/>
          </p:cNvGrpSpPr>
          <p:nvPr/>
        </p:nvGrpSpPr>
        <p:grpSpPr bwMode="auto">
          <a:xfrm>
            <a:off x="3041650" y="8729663"/>
            <a:ext cx="328613" cy="328612"/>
            <a:chOff x="0" y="0"/>
            <a:chExt cx="328431" cy="328431"/>
          </a:xfrm>
        </p:grpSpPr>
        <p:sp>
          <p:nvSpPr>
            <p:cNvPr id="3" name="Oval 7">
              <a:extLst>
                <a:ext uri="{FF2B5EF4-FFF2-40B4-BE49-F238E27FC236}">
                  <a16:creationId xmlns="" xmlns:a14="http://schemas.microsoft.com/office/drawing/2010/main" xmlns:mc="http://schemas.openxmlformats.org/markup-compatibility/2006" xmlns:v="urn:schemas-microsoft-com:vml" xmlns:a16="http://schemas.microsoft.com/office/drawing/2014/main" id="{889046C4-1FA4-4171-83C6-6FB36937D77E}"/>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5064" name="AutoShape 8">
              <a:extLst>
                <a:ext uri="{FF2B5EF4-FFF2-40B4-BE49-F238E27FC236}">
                  <a16:creationId xmlns="" xmlns:a14="http://schemas.microsoft.com/office/drawing/2010/main" xmlns:mc="http://schemas.openxmlformats.org/markup-compatibility/2006" xmlns:v="urn:schemas-microsoft-com:vml" xmlns:a16="http://schemas.microsoft.com/office/drawing/2014/main" id="{96BAD587-8514-4667-A941-C83EEB5DA884}"/>
                </a:ext>
              </a:extLst>
            </p:cNvPr>
            <p:cNvSpPr>
              <a:spLocks/>
            </p:cNvSpPr>
            <p:nvPr/>
          </p:nvSpPr>
          <p:spPr bwMode="auto">
            <a:xfrm>
              <a:off x="69811"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45066" name="Rectangle 10">
            <a:extLst>
              <a:ext uri="{FF2B5EF4-FFF2-40B4-BE49-F238E27FC236}">
                <a16:creationId xmlns="" xmlns:a14="http://schemas.microsoft.com/office/drawing/2010/main" xmlns:mc="http://schemas.openxmlformats.org/markup-compatibility/2006" xmlns:v="urn:schemas-microsoft-com:vml" xmlns:a16="http://schemas.microsoft.com/office/drawing/2014/main" id="{DAC596F6-EBEF-4CCB-947E-1C37B87F59CD}"/>
              </a:ext>
            </a:extLst>
          </p:cNvPr>
          <p:cNvSpPr>
            <a:spLocks/>
          </p:cNvSpPr>
          <p:nvPr/>
        </p:nvSpPr>
        <p:spPr bwMode="auto">
          <a:xfrm>
            <a:off x="3535363" y="9493250"/>
            <a:ext cx="4316412"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Diam nonummy nibh</a:t>
            </a:r>
          </a:p>
        </p:txBody>
      </p:sp>
      <p:grpSp>
        <p:nvGrpSpPr>
          <p:cNvPr id="88072" name="Group 11">
            <a:extLst>
              <a:ext uri="{FF2B5EF4-FFF2-40B4-BE49-F238E27FC236}">
                <a16:creationId xmlns="" xmlns:a14="http://schemas.microsoft.com/office/drawing/2010/main" xmlns:mc="http://schemas.openxmlformats.org/markup-compatibility/2006" xmlns:v="urn:schemas-microsoft-com:vml" xmlns:a16="http://schemas.microsoft.com/office/drawing/2014/main" id="{E98EB945-E7BA-4A3B-95DF-75A73BD9D545}"/>
              </a:ext>
            </a:extLst>
          </p:cNvPr>
          <p:cNvGrpSpPr>
            <a:grpSpLocks/>
          </p:cNvGrpSpPr>
          <p:nvPr/>
        </p:nvGrpSpPr>
        <p:grpSpPr bwMode="auto">
          <a:xfrm>
            <a:off x="3043238" y="9371013"/>
            <a:ext cx="328612" cy="328612"/>
            <a:chOff x="0" y="0"/>
            <a:chExt cx="328431" cy="328431"/>
          </a:xfrm>
        </p:grpSpPr>
        <p:sp>
          <p:nvSpPr>
            <p:cNvPr id="45068" name="Oval 12">
              <a:extLst>
                <a:ext uri="{FF2B5EF4-FFF2-40B4-BE49-F238E27FC236}">
                  <a16:creationId xmlns="" xmlns:a14="http://schemas.microsoft.com/office/drawing/2010/main" xmlns:mc="http://schemas.openxmlformats.org/markup-compatibility/2006" xmlns:v="urn:schemas-microsoft-com:vml" xmlns:a16="http://schemas.microsoft.com/office/drawing/2014/main" id="{F0C06F5D-D1A2-4A8B-B04C-43A1BB3D37AF}"/>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 name="AutoShape 13">
              <a:extLst>
                <a:ext uri="{FF2B5EF4-FFF2-40B4-BE49-F238E27FC236}">
                  <a16:creationId xmlns="" xmlns:a14="http://schemas.microsoft.com/office/drawing/2010/main" xmlns:mc="http://schemas.openxmlformats.org/markup-compatibility/2006" xmlns:v="urn:schemas-microsoft-com:vml" xmlns:a16="http://schemas.microsoft.com/office/drawing/2014/main" id="{9387ECD8-6225-493E-830C-AA0D3FF31547}"/>
                </a:ext>
              </a:extLst>
            </p:cNvPr>
            <p:cNvSpPr>
              <a:spLocks/>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45071" name="Rectangle 15">
            <a:extLst>
              <a:ext uri="{FF2B5EF4-FFF2-40B4-BE49-F238E27FC236}">
                <a16:creationId xmlns="" xmlns:a14="http://schemas.microsoft.com/office/drawing/2010/main" xmlns:mc="http://schemas.openxmlformats.org/markup-compatibility/2006" xmlns:v="urn:schemas-microsoft-com:vml" xmlns:a16="http://schemas.microsoft.com/office/drawing/2014/main" id="{025056B7-B7DD-4E1E-840B-7BECE7C2B0FB}"/>
              </a:ext>
            </a:extLst>
          </p:cNvPr>
          <p:cNvSpPr>
            <a:spLocks/>
          </p:cNvSpPr>
          <p:nvPr/>
        </p:nvSpPr>
        <p:spPr bwMode="auto">
          <a:xfrm>
            <a:off x="3535363" y="10136188"/>
            <a:ext cx="4316412"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Consectetuer adipiscing</a:t>
            </a:r>
          </a:p>
        </p:txBody>
      </p:sp>
      <p:grpSp>
        <p:nvGrpSpPr>
          <p:cNvPr id="88074" name="Group 16">
            <a:extLst>
              <a:ext uri="{FF2B5EF4-FFF2-40B4-BE49-F238E27FC236}">
                <a16:creationId xmlns="" xmlns:a14="http://schemas.microsoft.com/office/drawing/2010/main" xmlns:mc="http://schemas.openxmlformats.org/markup-compatibility/2006" xmlns:v="urn:schemas-microsoft-com:vml" xmlns:a16="http://schemas.microsoft.com/office/drawing/2014/main" id="{C65FF274-2267-4AB6-ADF6-DE1153039648}"/>
              </a:ext>
            </a:extLst>
          </p:cNvPr>
          <p:cNvGrpSpPr>
            <a:grpSpLocks/>
          </p:cNvGrpSpPr>
          <p:nvPr/>
        </p:nvGrpSpPr>
        <p:grpSpPr bwMode="auto">
          <a:xfrm>
            <a:off x="3043238" y="10013950"/>
            <a:ext cx="328612" cy="328613"/>
            <a:chOff x="0" y="0"/>
            <a:chExt cx="328431" cy="328431"/>
          </a:xfrm>
        </p:grpSpPr>
        <p:sp>
          <p:nvSpPr>
            <p:cNvPr id="5" name="Oval 17">
              <a:extLst>
                <a:ext uri="{FF2B5EF4-FFF2-40B4-BE49-F238E27FC236}">
                  <a16:creationId xmlns="" xmlns:a14="http://schemas.microsoft.com/office/drawing/2010/main" xmlns:mc="http://schemas.openxmlformats.org/markup-compatibility/2006" xmlns:v="urn:schemas-microsoft-com:vml" xmlns:a16="http://schemas.microsoft.com/office/drawing/2014/main" id="{72C3ACB2-13DF-4B92-9F73-A70230228664}"/>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5074" name="AutoShape 18">
              <a:extLst>
                <a:ext uri="{FF2B5EF4-FFF2-40B4-BE49-F238E27FC236}">
                  <a16:creationId xmlns="" xmlns:a14="http://schemas.microsoft.com/office/drawing/2010/main" xmlns:mc="http://schemas.openxmlformats.org/markup-compatibility/2006" xmlns:v="urn:schemas-microsoft-com:vml" xmlns:a16="http://schemas.microsoft.com/office/drawing/2014/main" id="{42251708-48C5-44CB-9BB5-6CE7466E1360}"/>
                </a:ext>
              </a:extLst>
            </p:cNvPr>
            <p:cNvSpPr>
              <a:spLocks/>
            </p:cNvSpPr>
            <p:nvPr/>
          </p:nvSpPr>
          <p:spPr bwMode="auto">
            <a:xfrm>
              <a:off x="69812"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45075" name="Rectangle 19">
            <a:extLst>
              <a:ext uri="{FF2B5EF4-FFF2-40B4-BE49-F238E27FC236}">
                <a16:creationId xmlns="" xmlns:a14="http://schemas.microsoft.com/office/drawing/2010/main" xmlns:mc="http://schemas.openxmlformats.org/markup-compatibility/2006" xmlns:v="urn:schemas-microsoft-com:vml" xmlns:a16="http://schemas.microsoft.com/office/drawing/2014/main" id="{28BA7B8E-4DF8-4D0F-A375-A1B89A3E2EFD}"/>
              </a:ext>
            </a:extLst>
          </p:cNvPr>
          <p:cNvSpPr>
            <a:spLocks/>
          </p:cNvSpPr>
          <p:nvPr/>
        </p:nvSpPr>
        <p:spPr bwMode="auto">
          <a:xfrm>
            <a:off x="9742488" y="6315075"/>
            <a:ext cx="492283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45076" name="Text Box 20">
            <a:extLst>
              <a:ext uri="{FF2B5EF4-FFF2-40B4-BE49-F238E27FC236}">
                <a16:creationId xmlns="" xmlns:a14="http://schemas.microsoft.com/office/drawing/2010/main" xmlns:mc="http://schemas.openxmlformats.org/markup-compatibility/2006" xmlns:v="urn:schemas-microsoft-com:vml" xmlns:a16="http://schemas.microsoft.com/office/drawing/2014/main" id="{9B6B51DD-9353-49DF-9E55-7F0FFEC59954}"/>
              </a:ext>
            </a:extLst>
          </p:cNvPr>
          <p:cNvSpPr txBox="1">
            <a:spLocks/>
          </p:cNvSpPr>
          <p:nvPr/>
        </p:nvSpPr>
        <p:spPr bwMode="auto">
          <a:xfrm>
            <a:off x="9785350" y="6858000"/>
            <a:ext cx="5519738"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45078" name="Rectangle 22">
            <a:extLst>
              <a:ext uri="{FF2B5EF4-FFF2-40B4-BE49-F238E27FC236}">
                <a16:creationId xmlns="" xmlns:a14="http://schemas.microsoft.com/office/drawing/2010/main" xmlns:mc="http://schemas.openxmlformats.org/markup-compatibility/2006" xmlns:v="urn:schemas-microsoft-com:vml" xmlns:a16="http://schemas.microsoft.com/office/drawing/2014/main" id="{880D6C8B-1EA8-47F0-8440-18BBE02A82A3}"/>
              </a:ext>
            </a:extLst>
          </p:cNvPr>
          <p:cNvSpPr>
            <a:spLocks/>
          </p:cNvSpPr>
          <p:nvPr/>
        </p:nvSpPr>
        <p:spPr bwMode="auto">
          <a:xfrm>
            <a:off x="10290175" y="8851900"/>
            <a:ext cx="4316413"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a:t>
            </a:r>
          </a:p>
        </p:txBody>
      </p:sp>
      <p:grpSp>
        <p:nvGrpSpPr>
          <p:cNvPr id="88078" name="Group 23">
            <a:extLst>
              <a:ext uri="{FF2B5EF4-FFF2-40B4-BE49-F238E27FC236}">
                <a16:creationId xmlns="" xmlns:a14="http://schemas.microsoft.com/office/drawing/2010/main" xmlns:mc="http://schemas.openxmlformats.org/markup-compatibility/2006" xmlns:v="urn:schemas-microsoft-com:vml" xmlns:a16="http://schemas.microsoft.com/office/drawing/2014/main" id="{6B8C496B-D0DA-487F-AE9E-569D1BBA4041}"/>
              </a:ext>
            </a:extLst>
          </p:cNvPr>
          <p:cNvGrpSpPr>
            <a:grpSpLocks/>
          </p:cNvGrpSpPr>
          <p:nvPr/>
        </p:nvGrpSpPr>
        <p:grpSpPr bwMode="auto">
          <a:xfrm>
            <a:off x="9798050" y="8729663"/>
            <a:ext cx="328613" cy="328612"/>
            <a:chOff x="0" y="0"/>
            <a:chExt cx="328431" cy="328431"/>
          </a:xfrm>
        </p:grpSpPr>
        <p:sp>
          <p:nvSpPr>
            <p:cNvPr id="45080" name="Oval 24">
              <a:extLst>
                <a:ext uri="{FF2B5EF4-FFF2-40B4-BE49-F238E27FC236}">
                  <a16:creationId xmlns="" xmlns:a14="http://schemas.microsoft.com/office/drawing/2010/main" xmlns:mc="http://schemas.openxmlformats.org/markup-compatibility/2006" xmlns:v="urn:schemas-microsoft-com:vml" xmlns:a16="http://schemas.microsoft.com/office/drawing/2014/main" id="{E852AD7B-5EF4-40A9-817F-763CBCB07898}"/>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6" name="AutoShape 25">
              <a:extLst>
                <a:ext uri="{FF2B5EF4-FFF2-40B4-BE49-F238E27FC236}">
                  <a16:creationId xmlns="" xmlns:a14="http://schemas.microsoft.com/office/drawing/2010/main" xmlns:mc="http://schemas.openxmlformats.org/markup-compatibility/2006" xmlns:v="urn:schemas-microsoft-com:vml" xmlns:a16="http://schemas.microsoft.com/office/drawing/2014/main" id="{08951A2D-B7C4-4E19-9C05-11C8E4CFBC6B}"/>
                </a:ext>
              </a:extLst>
            </p:cNvPr>
            <p:cNvSpPr>
              <a:spLocks/>
            </p:cNvSpPr>
            <p:nvPr/>
          </p:nvSpPr>
          <p:spPr bwMode="auto">
            <a:xfrm>
              <a:off x="69811"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45083" name="Rectangle 27">
            <a:extLst>
              <a:ext uri="{FF2B5EF4-FFF2-40B4-BE49-F238E27FC236}">
                <a16:creationId xmlns="" xmlns:a14="http://schemas.microsoft.com/office/drawing/2010/main" xmlns:mc="http://schemas.openxmlformats.org/markup-compatibility/2006" xmlns:v="urn:schemas-microsoft-com:vml" xmlns:a16="http://schemas.microsoft.com/office/drawing/2014/main" id="{6FE63B1B-BE2C-418A-B451-94155085C043}"/>
              </a:ext>
            </a:extLst>
          </p:cNvPr>
          <p:cNvSpPr>
            <a:spLocks/>
          </p:cNvSpPr>
          <p:nvPr/>
        </p:nvSpPr>
        <p:spPr bwMode="auto">
          <a:xfrm>
            <a:off x="10291763" y="9493250"/>
            <a:ext cx="4316412"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Diam nonummy nibh</a:t>
            </a:r>
          </a:p>
        </p:txBody>
      </p:sp>
      <p:grpSp>
        <p:nvGrpSpPr>
          <p:cNvPr id="88080" name="Group 28">
            <a:extLst>
              <a:ext uri="{FF2B5EF4-FFF2-40B4-BE49-F238E27FC236}">
                <a16:creationId xmlns="" xmlns:a14="http://schemas.microsoft.com/office/drawing/2010/main" xmlns:mc="http://schemas.openxmlformats.org/markup-compatibility/2006" xmlns:v="urn:schemas-microsoft-com:vml" xmlns:a16="http://schemas.microsoft.com/office/drawing/2014/main" id="{A57727C0-E693-446E-946C-2839C7C34369}"/>
              </a:ext>
            </a:extLst>
          </p:cNvPr>
          <p:cNvGrpSpPr>
            <a:grpSpLocks/>
          </p:cNvGrpSpPr>
          <p:nvPr/>
        </p:nvGrpSpPr>
        <p:grpSpPr bwMode="auto">
          <a:xfrm>
            <a:off x="9799638" y="9371013"/>
            <a:ext cx="328612" cy="328612"/>
            <a:chOff x="0" y="0"/>
            <a:chExt cx="328431" cy="328431"/>
          </a:xfrm>
        </p:grpSpPr>
        <p:sp>
          <p:nvSpPr>
            <p:cNvPr id="8" name="Oval 29">
              <a:extLst>
                <a:ext uri="{FF2B5EF4-FFF2-40B4-BE49-F238E27FC236}">
                  <a16:creationId xmlns="" xmlns:a14="http://schemas.microsoft.com/office/drawing/2010/main" xmlns:mc="http://schemas.openxmlformats.org/markup-compatibility/2006" xmlns:v="urn:schemas-microsoft-com:vml" xmlns:a16="http://schemas.microsoft.com/office/drawing/2014/main" id="{5BA5956D-53E2-4917-B4DB-EC972E7864B3}"/>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5086" name="AutoShape 30">
              <a:extLst>
                <a:ext uri="{FF2B5EF4-FFF2-40B4-BE49-F238E27FC236}">
                  <a16:creationId xmlns="" xmlns:a14="http://schemas.microsoft.com/office/drawing/2010/main" xmlns:mc="http://schemas.openxmlformats.org/markup-compatibility/2006" xmlns:v="urn:schemas-microsoft-com:vml" xmlns:a16="http://schemas.microsoft.com/office/drawing/2014/main" id="{D02DFDE3-7330-4CFE-B37A-58F48B65F6B5}"/>
                </a:ext>
              </a:extLst>
            </p:cNvPr>
            <p:cNvSpPr>
              <a:spLocks/>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45088" name="Rectangle 32">
            <a:extLst>
              <a:ext uri="{FF2B5EF4-FFF2-40B4-BE49-F238E27FC236}">
                <a16:creationId xmlns="" xmlns:a14="http://schemas.microsoft.com/office/drawing/2010/main" xmlns:mc="http://schemas.openxmlformats.org/markup-compatibility/2006" xmlns:v="urn:schemas-microsoft-com:vml" xmlns:a16="http://schemas.microsoft.com/office/drawing/2014/main" id="{2BE89BE3-2D9D-4459-81A9-D44BE3ED47C8}"/>
              </a:ext>
            </a:extLst>
          </p:cNvPr>
          <p:cNvSpPr>
            <a:spLocks/>
          </p:cNvSpPr>
          <p:nvPr/>
        </p:nvSpPr>
        <p:spPr bwMode="auto">
          <a:xfrm>
            <a:off x="10291763" y="10136188"/>
            <a:ext cx="4316412"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Consectetuer adipiscing</a:t>
            </a:r>
          </a:p>
        </p:txBody>
      </p:sp>
      <p:grpSp>
        <p:nvGrpSpPr>
          <p:cNvPr id="88082" name="Group 33">
            <a:extLst>
              <a:ext uri="{FF2B5EF4-FFF2-40B4-BE49-F238E27FC236}">
                <a16:creationId xmlns="" xmlns:a14="http://schemas.microsoft.com/office/drawing/2010/main" xmlns:mc="http://schemas.openxmlformats.org/markup-compatibility/2006" xmlns:v="urn:schemas-microsoft-com:vml" xmlns:a16="http://schemas.microsoft.com/office/drawing/2014/main" id="{CCAAA64F-A17B-4D9A-8E1D-04B29BC15299}"/>
              </a:ext>
            </a:extLst>
          </p:cNvPr>
          <p:cNvGrpSpPr>
            <a:grpSpLocks/>
          </p:cNvGrpSpPr>
          <p:nvPr/>
        </p:nvGrpSpPr>
        <p:grpSpPr bwMode="auto">
          <a:xfrm>
            <a:off x="9799638" y="10013950"/>
            <a:ext cx="328612" cy="328613"/>
            <a:chOff x="0" y="0"/>
            <a:chExt cx="328431" cy="328431"/>
          </a:xfrm>
        </p:grpSpPr>
        <p:sp>
          <p:nvSpPr>
            <p:cNvPr id="45090" name="Oval 34">
              <a:extLst>
                <a:ext uri="{FF2B5EF4-FFF2-40B4-BE49-F238E27FC236}">
                  <a16:creationId xmlns="" xmlns:a14="http://schemas.microsoft.com/office/drawing/2010/main" xmlns:mc="http://schemas.openxmlformats.org/markup-compatibility/2006" xmlns:v="urn:schemas-microsoft-com:vml" xmlns:a16="http://schemas.microsoft.com/office/drawing/2014/main" id="{16B022B7-20C0-4104-9D45-4C038CF293B1}"/>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9" name="AutoShape 35">
              <a:extLst>
                <a:ext uri="{FF2B5EF4-FFF2-40B4-BE49-F238E27FC236}">
                  <a16:creationId xmlns="" xmlns:a14="http://schemas.microsoft.com/office/drawing/2010/main" xmlns:mc="http://schemas.openxmlformats.org/markup-compatibility/2006" xmlns:v="urn:schemas-microsoft-com:vml" xmlns:a16="http://schemas.microsoft.com/office/drawing/2014/main" id="{45FFD0C6-50D7-4763-907D-5EF772F8EBC9}"/>
                </a:ext>
              </a:extLst>
            </p:cNvPr>
            <p:cNvSpPr>
              <a:spLocks/>
            </p:cNvSpPr>
            <p:nvPr/>
          </p:nvSpPr>
          <p:spPr bwMode="auto">
            <a:xfrm>
              <a:off x="69812"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45092" name="Rectangle 36">
            <a:extLst>
              <a:ext uri="{FF2B5EF4-FFF2-40B4-BE49-F238E27FC236}">
                <a16:creationId xmlns="" xmlns:a14="http://schemas.microsoft.com/office/drawing/2010/main" xmlns:mc="http://schemas.openxmlformats.org/markup-compatibility/2006" xmlns:v="urn:schemas-microsoft-com:vml" xmlns:a16="http://schemas.microsoft.com/office/drawing/2014/main" id="{0E3607A0-3C39-49E0-AD77-4F01A84D80D6}"/>
              </a:ext>
            </a:extLst>
          </p:cNvPr>
          <p:cNvSpPr>
            <a:spLocks/>
          </p:cNvSpPr>
          <p:nvPr/>
        </p:nvSpPr>
        <p:spPr bwMode="auto">
          <a:xfrm>
            <a:off x="16524288" y="6315075"/>
            <a:ext cx="492283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Text information</a:t>
            </a:r>
          </a:p>
        </p:txBody>
      </p:sp>
      <p:sp>
        <p:nvSpPr>
          <p:cNvPr id="45093" name="Text Box 37">
            <a:extLst>
              <a:ext uri="{FF2B5EF4-FFF2-40B4-BE49-F238E27FC236}">
                <a16:creationId xmlns="" xmlns:a14="http://schemas.microsoft.com/office/drawing/2010/main" xmlns:mc="http://schemas.openxmlformats.org/markup-compatibility/2006" xmlns:v="urn:schemas-microsoft-com:vml" xmlns:a16="http://schemas.microsoft.com/office/drawing/2014/main" id="{4F661093-A73B-47B7-B182-92379C24DD7F}"/>
              </a:ext>
            </a:extLst>
          </p:cNvPr>
          <p:cNvSpPr txBox="1">
            <a:spLocks/>
          </p:cNvSpPr>
          <p:nvPr/>
        </p:nvSpPr>
        <p:spPr bwMode="auto">
          <a:xfrm>
            <a:off x="16567150" y="6858000"/>
            <a:ext cx="5519738"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explicabo. Nemo enim ipsam </a:t>
            </a:r>
          </a:p>
        </p:txBody>
      </p:sp>
      <p:sp>
        <p:nvSpPr>
          <p:cNvPr id="45095" name="Rectangle 39">
            <a:extLst>
              <a:ext uri="{FF2B5EF4-FFF2-40B4-BE49-F238E27FC236}">
                <a16:creationId xmlns="" xmlns:a14="http://schemas.microsoft.com/office/drawing/2010/main" xmlns:mc="http://schemas.openxmlformats.org/markup-compatibility/2006" xmlns:v="urn:schemas-microsoft-com:vml" xmlns:a16="http://schemas.microsoft.com/office/drawing/2014/main" id="{33DE5EE5-5A25-404C-88DD-5D7B953A1843}"/>
              </a:ext>
            </a:extLst>
          </p:cNvPr>
          <p:cNvSpPr>
            <a:spLocks/>
          </p:cNvSpPr>
          <p:nvPr/>
        </p:nvSpPr>
        <p:spPr bwMode="auto">
          <a:xfrm>
            <a:off x="17071975" y="8851900"/>
            <a:ext cx="4316413"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a:t>
            </a:r>
          </a:p>
        </p:txBody>
      </p:sp>
      <p:grpSp>
        <p:nvGrpSpPr>
          <p:cNvPr id="88086" name="Group 40">
            <a:extLst>
              <a:ext uri="{FF2B5EF4-FFF2-40B4-BE49-F238E27FC236}">
                <a16:creationId xmlns="" xmlns:a14="http://schemas.microsoft.com/office/drawing/2010/main" xmlns:mc="http://schemas.openxmlformats.org/markup-compatibility/2006" xmlns:v="urn:schemas-microsoft-com:vml" xmlns:a16="http://schemas.microsoft.com/office/drawing/2014/main" id="{182C7008-D7FC-4632-BF62-B3813DCDC35C}"/>
              </a:ext>
            </a:extLst>
          </p:cNvPr>
          <p:cNvGrpSpPr>
            <a:grpSpLocks/>
          </p:cNvGrpSpPr>
          <p:nvPr/>
        </p:nvGrpSpPr>
        <p:grpSpPr bwMode="auto">
          <a:xfrm>
            <a:off x="16579850" y="8729663"/>
            <a:ext cx="328613" cy="328612"/>
            <a:chOff x="0" y="0"/>
            <a:chExt cx="328431" cy="328431"/>
          </a:xfrm>
        </p:grpSpPr>
        <p:sp>
          <p:nvSpPr>
            <p:cNvPr id="45097" name="Oval 41">
              <a:extLst>
                <a:ext uri="{FF2B5EF4-FFF2-40B4-BE49-F238E27FC236}">
                  <a16:creationId xmlns="" xmlns:a14="http://schemas.microsoft.com/office/drawing/2010/main" xmlns:mc="http://schemas.openxmlformats.org/markup-compatibility/2006" xmlns:v="urn:schemas-microsoft-com:vml" xmlns:a16="http://schemas.microsoft.com/office/drawing/2014/main" id="{6DE5A6E0-FC7D-4673-BDBC-F4F29197CECF}"/>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5098" name="AutoShape 42">
              <a:extLst>
                <a:ext uri="{FF2B5EF4-FFF2-40B4-BE49-F238E27FC236}">
                  <a16:creationId xmlns="" xmlns:a14="http://schemas.microsoft.com/office/drawing/2010/main" xmlns:mc="http://schemas.openxmlformats.org/markup-compatibility/2006" xmlns:v="urn:schemas-microsoft-com:vml" xmlns:a16="http://schemas.microsoft.com/office/drawing/2014/main" id="{3CCD93AF-F9F6-4A57-9C37-35CB92226E2B}"/>
                </a:ext>
              </a:extLst>
            </p:cNvPr>
            <p:cNvSpPr>
              <a:spLocks/>
            </p:cNvSpPr>
            <p:nvPr/>
          </p:nvSpPr>
          <p:spPr bwMode="auto">
            <a:xfrm>
              <a:off x="69811"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45100" name="Rectangle 44">
            <a:extLst>
              <a:ext uri="{FF2B5EF4-FFF2-40B4-BE49-F238E27FC236}">
                <a16:creationId xmlns="" xmlns:a14="http://schemas.microsoft.com/office/drawing/2010/main" xmlns:mc="http://schemas.openxmlformats.org/markup-compatibility/2006" xmlns:v="urn:schemas-microsoft-com:vml" xmlns:a16="http://schemas.microsoft.com/office/drawing/2014/main" id="{A053D992-FF14-4486-9608-64D488D17246}"/>
              </a:ext>
            </a:extLst>
          </p:cNvPr>
          <p:cNvSpPr>
            <a:spLocks/>
          </p:cNvSpPr>
          <p:nvPr/>
        </p:nvSpPr>
        <p:spPr bwMode="auto">
          <a:xfrm>
            <a:off x="17073563" y="9493250"/>
            <a:ext cx="4316412"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Diam nonummy nibh</a:t>
            </a:r>
          </a:p>
        </p:txBody>
      </p:sp>
      <p:grpSp>
        <p:nvGrpSpPr>
          <p:cNvPr id="88088" name="Group 45">
            <a:extLst>
              <a:ext uri="{FF2B5EF4-FFF2-40B4-BE49-F238E27FC236}">
                <a16:creationId xmlns="" xmlns:a14="http://schemas.microsoft.com/office/drawing/2010/main" xmlns:mc="http://schemas.openxmlformats.org/markup-compatibility/2006" xmlns:v="urn:schemas-microsoft-com:vml" xmlns:a16="http://schemas.microsoft.com/office/drawing/2014/main" id="{99CEF3C8-F2C2-449E-9187-1228D67BFF8A}"/>
              </a:ext>
            </a:extLst>
          </p:cNvPr>
          <p:cNvGrpSpPr>
            <a:grpSpLocks/>
          </p:cNvGrpSpPr>
          <p:nvPr/>
        </p:nvGrpSpPr>
        <p:grpSpPr bwMode="auto">
          <a:xfrm>
            <a:off x="16581438" y="9371013"/>
            <a:ext cx="328612" cy="328612"/>
            <a:chOff x="0" y="0"/>
            <a:chExt cx="328431" cy="328431"/>
          </a:xfrm>
        </p:grpSpPr>
        <p:sp>
          <p:nvSpPr>
            <p:cNvPr id="45102" name="Oval 46">
              <a:extLst>
                <a:ext uri="{FF2B5EF4-FFF2-40B4-BE49-F238E27FC236}">
                  <a16:creationId xmlns="" xmlns:a14="http://schemas.microsoft.com/office/drawing/2010/main" xmlns:mc="http://schemas.openxmlformats.org/markup-compatibility/2006" xmlns:v="urn:schemas-microsoft-com:vml" xmlns:a16="http://schemas.microsoft.com/office/drawing/2014/main" id="{65F8C66D-E08A-4CB6-8C27-B5E0458C92B8}"/>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5103" name="AutoShape 47">
              <a:extLst>
                <a:ext uri="{FF2B5EF4-FFF2-40B4-BE49-F238E27FC236}">
                  <a16:creationId xmlns="" xmlns:a14="http://schemas.microsoft.com/office/drawing/2010/main" xmlns:mc="http://schemas.openxmlformats.org/markup-compatibility/2006" xmlns:v="urn:schemas-microsoft-com:vml" xmlns:a16="http://schemas.microsoft.com/office/drawing/2014/main" id="{30D24921-F549-43D1-9A8D-19E03E51E0D2}"/>
                </a:ext>
              </a:extLst>
            </p:cNvPr>
            <p:cNvSpPr>
              <a:spLocks/>
            </p:cNvSpPr>
            <p:nvPr/>
          </p:nvSpPr>
          <p:spPr bwMode="auto">
            <a:xfrm>
              <a:off x="69812" y="92024"/>
              <a:ext cx="188808" cy="144382"/>
            </a:xfrm>
            <a:custGeom>
              <a:avLst/>
              <a:gdLst>
                <a:gd name="T0" fmla="*/ 94404 w 21600"/>
                <a:gd name="T1" fmla="*/ 72191 h 21600"/>
                <a:gd name="T2" fmla="*/ 94404 w 21600"/>
                <a:gd name="T3" fmla="*/ 72191 h 21600"/>
                <a:gd name="T4" fmla="*/ 94404 w 21600"/>
                <a:gd name="T5" fmla="*/ 72191 h 21600"/>
                <a:gd name="T6" fmla="*/ 94404 w 21600"/>
                <a:gd name="T7" fmla="*/ 721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45105" name="Rectangle 49">
            <a:extLst>
              <a:ext uri="{FF2B5EF4-FFF2-40B4-BE49-F238E27FC236}">
                <a16:creationId xmlns="" xmlns:a14="http://schemas.microsoft.com/office/drawing/2010/main" xmlns:mc="http://schemas.openxmlformats.org/markup-compatibility/2006" xmlns:v="urn:schemas-microsoft-com:vml" xmlns:a16="http://schemas.microsoft.com/office/drawing/2014/main" id="{7747B60F-B14C-4CBA-919E-C4B2D984D010}"/>
              </a:ext>
            </a:extLst>
          </p:cNvPr>
          <p:cNvSpPr>
            <a:spLocks/>
          </p:cNvSpPr>
          <p:nvPr/>
        </p:nvSpPr>
        <p:spPr bwMode="auto">
          <a:xfrm>
            <a:off x="17073563" y="10136188"/>
            <a:ext cx="4316412"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Consectetuer adipiscing</a:t>
            </a:r>
          </a:p>
        </p:txBody>
      </p:sp>
      <p:grpSp>
        <p:nvGrpSpPr>
          <p:cNvPr id="88090" name="Group 50">
            <a:extLst>
              <a:ext uri="{FF2B5EF4-FFF2-40B4-BE49-F238E27FC236}">
                <a16:creationId xmlns="" xmlns:a14="http://schemas.microsoft.com/office/drawing/2010/main" xmlns:mc="http://schemas.openxmlformats.org/markup-compatibility/2006" xmlns:v="urn:schemas-microsoft-com:vml" xmlns:a16="http://schemas.microsoft.com/office/drawing/2014/main" id="{5B5819CF-5459-485E-9B7D-02558E820147}"/>
              </a:ext>
            </a:extLst>
          </p:cNvPr>
          <p:cNvGrpSpPr>
            <a:grpSpLocks/>
          </p:cNvGrpSpPr>
          <p:nvPr/>
        </p:nvGrpSpPr>
        <p:grpSpPr bwMode="auto">
          <a:xfrm>
            <a:off x="16581438" y="10013950"/>
            <a:ext cx="328612" cy="328613"/>
            <a:chOff x="0" y="0"/>
            <a:chExt cx="328431" cy="328431"/>
          </a:xfrm>
        </p:grpSpPr>
        <p:sp>
          <p:nvSpPr>
            <p:cNvPr id="45107" name="Oval 51">
              <a:extLst>
                <a:ext uri="{FF2B5EF4-FFF2-40B4-BE49-F238E27FC236}">
                  <a16:creationId xmlns="" xmlns:a14="http://schemas.microsoft.com/office/drawing/2010/main" xmlns:mc="http://schemas.openxmlformats.org/markup-compatibility/2006" xmlns:v="urn:schemas-microsoft-com:vml" xmlns:a16="http://schemas.microsoft.com/office/drawing/2014/main" id="{875C1D4D-1135-411B-A59B-FAE036705764}"/>
                </a:ext>
              </a:extLst>
            </p:cNvPr>
            <p:cNvSpPr>
              <a:spLocks/>
            </p:cNvSpPr>
            <p:nvPr/>
          </p:nvSpPr>
          <p:spPr bwMode="auto">
            <a:xfrm>
              <a:off x="0" y="0"/>
              <a:ext cx="328431" cy="328431"/>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5108" name="AutoShape 52">
              <a:extLst>
                <a:ext uri="{FF2B5EF4-FFF2-40B4-BE49-F238E27FC236}">
                  <a16:creationId xmlns="" xmlns:a14="http://schemas.microsoft.com/office/drawing/2010/main" xmlns:mc="http://schemas.openxmlformats.org/markup-compatibility/2006" xmlns:v="urn:schemas-microsoft-com:vml" xmlns:a16="http://schemas.microsoft.com/office/drawing/2014/main" id="{81EDF146-C5FB-440E-832F-71D5741B29FE}"/>
                </a:ext>
              </a:extLst>
            </p:cNvPr>
            <p:cNvSpPr>
              <a:spLocks/>
            </p:cNvSpPr>
            <p:nvPr/>
          </p:nvSpPr>
          <p:spPr bwMode="auto">
            <a:xfrm>
              <a:off x="69812" y="92024"/>
              <a:ext cx="188808" cy="144383"/>
            </a:xfrm>
            <a:custGeom>
              <a:avLst/>
              <a:gdLst>
                <a:gd name="T0" fmla="*/ 94404 w 21600"/>
                <a:gd name="T1" fmla="*/ 72192 h 21600"/>
                <a:gd name="T2" fmla="*/ 94404 w 21600"/>
                <a:gd name="T3" fmla="*/ 72192 h 21600"/>
                <a:gd name="T4" fmla="*/ 94404 w 21600"/>
                <a:gd name="T5" fmla="*/ 72192 h 21600"/>
                <a:gd name="T6" fmla="*/ 94404 w 21600"/>
                <a:gd name="T7" fmla="*/ 721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796" y="16986"/>
                  </a:moveTo>
                  <a:lnTo>
                    <a:pt x="1627" y="10192"/>
                  </a:lnTo>
                  <a:lnTo>
                    <a:pt x="0" y="12666"/>
                  </a:lnTo>
                  <a:lnTo>
                    <a:pt x="6796" y="21600"/>
                  </a:lnTo>
                  <a:lnTo>
                    <a:pt x="21600" y="2181"/>
                  </a:lnTo>
                  <a:lnTo>
                    <a:pt x="19718" y="0"/>
                  </a:lnTo>
                  <a:lnTo>
                    <a:pt x="6796" y="16986"/>
                  </a:ln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grpSp>
      <p:grpSp>
        <p:nvGrpSpPr>
          <p:cNvPr id="88091" name="Group 53">
            <a:extLst>
              <a:ext uri="{FF2B5EF4-FFF2-40B4-BE49-F238E27FC236}">
                <a16:creationId xmlns="" xmlns:a14="http://schemas.microsoft.com/office/drawing/2010/main" xmlns:mc="http://schemas.openxmlformats.org/markup-compatibility/2006" xmlns:v="urn:schemas-microsoft-com:vml" xmlns:a16="http://schemas.microsoft.com/office/drawing/2014/main" id="{39F172C4-F5B9-442E-855B-05A584D31C68}"/>
              </a:ext>
            </a:extLst>
          </p:cNvPr>
          <p:cNvGrpSpPr>
            <a:grpSpLocks/>
          </p:cNvGrpSpPr>
          <p:nvPr/>
        </p:nvGrpSpPr>
        <p:grpSpPr bwMode="auto">
          <a:xfrm>
            <a:off x="3025775" y="2189163"/>
            <a:ext cx="3209925" cy="3208337"/>
            <a:chOff x="0" y="0"/>
            <a:chExt cx="3209339" cy="3209339"/>
          </a:xfrm>
        </p:grpSpPr>
        <p:grpSp>
          <p:nvGrpSpPr>
            <p:cNvPr id="88102" name="Group 54">
              <a:extLst>
                <a:ext uri="{FF2B5EF4-FFF2-40B4-BE49-F238E27FC236}">
                  <a16:creationId xmlns="" xmlns:a14="http://schemas.microsoft.com/office/drawing/2010/main" xmlns:mc="http://schemas.openxmlformats.org/markup-compatibility/2006" xmlns:v="urn:schemas-microsoft-com:vml" xmlns:a16="http://schemas.microsoft.com/office/drawing/2014/main" id="{28F064AC-AC6A-44FF-90B9-05E0BD36DF7A}"/>
                </a:ext>
              </a:extLst>
            </p:cNvPr>
            <p:cNvGrpSpPr>
              <a:grpSpLocks/>
            </p:cNvGrpSpPr>
            <p:nvPr/>
          </p:nvGrpSpPr>
          <p:grpSpPr bwMode="auto">
            <a:xfrm>
              <a:off x="0" y="0"/>
              <a:ext cx="3209339" cy="3209339"/>
              <a:chOff x="0" y="0"/>
              <a:chExt cx="3209339" cy="3209339"/>
            </a:xfrm>
          </p:grpSpPr>
          <p:graphicFrame>
            <p:nvGraphicFramePr>
              <p:cNvPr id="88104" name="Object 55">
                <a:extLst>
                  <a:ext uri="{FF2B5EF4-FFF2-40B4-BE49-F238E27FC236}">
                    <a16:creationId xmlns="" xmlns:a14="http://schemas.microsoft.com/office/drawing/2010/main" xmlns:mc="http://schemas.openxmlformats.org/markup-compatibility/2006" xmlns:v="urn:schemas-microsoft-com:vml" xmlns:a16="http://schemas.microsoft.com/office/drawing/2014/main" id="{BA457F1B-5CA3-4E82-9C2C-479BAC46B610}"/>
                  </a:ext>
                </a:extLst>
              </p:cNvPr>
              <p:cNvGraphicFramePr>
                <a:graphicFrameLocks noChangeAspect="1"/>
              </p:cNvGraphicFramePr>
              <p:nvPr/>
            </p:nvGraphicFramePr>
            <p:xfrm>
              <a:off x="0" y="0"/>
              <a:ext cx="3209339" cy="3209339"/>
            </p:xfrm>
            <a:graphic>
              <a:graphicData uri="http://schemas.openxmlformats.org/presentationml/2006/ole">
                <mc:AlternateContent xmlns:mc="http://schemas.openxmlformats.org/markup-compatibility/2006">
                  <mc:Choice xmlns:v="urn:schemas-microsoft-com:vml" Requires="v">
                    <p:oleObj spid="_x0000_s88142" name="Chart" r:id="rId4" imgW="0" imgH="0" progId="MSGraph.Chart.8">
                      <p:embed/>
                    </p:oleObj>
                  </mc:Choice>
                  <mc:Fallback>
                    <p:oleObj name="Chart" r:id="rId4" imgW="0" imgH="0" progId="MSGraph.Chart.8">
                      <p:embed/>
                      <p:pic>
                        <p:nvPicPr>
                          <p:cNvPr id="0" name="Object 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209339" cy="3209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45112" name="Oval 56">
                <a:extLst>
                  <a:ext uri="{FF2B5EF4-FFF2-40B4-BE49-F238E27FC236}">
                    <a16:creationId xmlns="" xmlns:a14="http://schemas.microsoft.com/office/drawing/2010/main" xmlns:mc="http://schemas.openxmlformats.org/markup-compatibility/2006" xmlns:v="urn:schemas-microsoft-com:vml" xmlns:a16="http://schemas.microsoft.com/office/drawing/2014/main" id="{7602B4CC-9C9A-47ED-B413-EDDF04850D44}"/>
                  </a:ext>
                </a:extLst>
              </p:cNvPr>
              <p:cNvSpPr>
                <a:spLocks/>
              </p:cNvSpPr>
              <p:nvPr/>
            </p:nvSpPr>
            <p:spPr bwMode="auto">
              <a:xfrm>
                <a:off x="201576" y="201675"/>
                <a:ext cx="2806188" cy="2805989"/>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grpSp>
        <p:sp>
          <p:nvSpPr>
            <p:cNvPr id="45113" name="Rectangle 57">
              <a:extLst>
                <a:ext uri="{FF2B5EF4-FFF2-40B4-BE49-F238E27FC236}">
                  <a16:creationId xmlns="" xmlns:a14="http://schemas.microsoft.com/office/drawing/2010/main" xmlns:mc="http://schemas.openxmlformats.org/markup-compatibility/2006" xmlns:v="urn:schemas-microsoft-com:vml" xmlns:a16="http://schemas.microsoft.com/office/drawing/2014/main" id="{0EB3390B-5ED8-4258-81A0-0CD8927772CB}"/>
                </a:ext>
              </a:extLst>
            </p:cNvPr>
            <p:cNvSpPr>
              <a:spLocks/>
            </p:cNvSpPr>
            <p:nvPr/>
          </p:nvSpPr>
          <p:spPr bwMode="auto">
            <a:xfrm>
              <a:off x="192053" y="976617"/>
              <a:ext cx="2825234" cy="1205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Open Sans Light" charset="0"/>
                  <a:ea typeface="Open Sans Light" charset="0"/>
                  <a:cs typeface="Open Sans Light" charset="0"/>
                  <a:sym typeface="Open Sans Light" charset="0"/>
                </a:rPr>
                <a:t>54</a:t>
              </a:r>
            </a:p>
          </p:txBody>
        </p:sp>
      </p:grpSp>
      <p:grpSp>
        <p:nvGrpSpPr>
          <p:cNvPr id="88092" name="Group 58">
            <a:extLst>
              <a:ext uri="{FF2B5EF4-FFF2-40B4-BE49-F238E27FC236}">
                <a16:creationId xmlns="" xmlns:a14="http://schemas.microsoft.com/office/drawing/2010/main" xmlns:mc="http://schemas.openxmlformats.org/markup-compatibility/2006" xmlns:v="urn:schemas-microsoft-com:vml" xmlns:a16="http://schemas.microsoft.com/office/drawing/2014/main" id="{3C3B417B-41EE-48FE-9102-E7778D8C1E5C}"/>
              </a:ext>
            </a:extLst>
          </p:cNvPr>
          <p:cNvGrpSpPr>
            <a:grpSpLocks/>
          </p:cNvGrpSpPr>
          <p:nvPr/>
        </p:nvGrpSpPr>
        <p:grpSpPr bwMode="auto">
          <a:xfrm>
            <a:off x="9815513" y="2189163"/>
            <a:ext cx="3209925" cy="3208337"/>
            <a:chOff x="0" y="0"/>
            <a:chExt cx="3209339" cy="3209339"/>
          </a:xfrm>
        </p:grpSpPr>
        <p:grpSp>
          <p:nvGrpSpPr>
            <p:cNvPr id="88098" name="Group 59">
              <a:extLst>
                <a:ext uri="{FF2B5EF4-FFF2-40B4-BE49-F238E27FC236}">
                  <a16:creationId xmlns="" xmlns:a14="http://schemas.microsoft.com/office/drawing/2010/main" xmlns:mc="http://schemas.openxmlformats.org/markup-compatibility/2006" xmlns:v="urn:schemas-microsoft-com:vml" xmlns:a16="http://schemas.microsoft.com/office/drawing/2014/main" id="{237DF9F2-9450-4660-B335-663504AA9AC2}"/>
                </a:ext>
              </a:extLst>
            </p:cNvPr>
            <p:cNvGrpSpPr>
              <a:grpSpLocks/>
            </p:cNvGrpSpPr>
            <p:nvPr/>
          </p:nvGrpSpPr>
          <p:grpSpPr bwMode="auto">
            <a:xfrm>
              <a:off x="0" y="0"/>
              <a:ext cx="3209339" cy="3209339"/>
              <a:chOff x="0" y="0"/>
              <a:chExt cx="3209339" cy="3209339"/>
            </a:xfrm>
          </p:grpSpPr>
          <p:graphicFrame>
            <p:nvGraphicFramePr>
              <p:cNvPr id="88100" name="Object 60">
                <a:extLst>
                  <a:ext uri="{FF2B5EF4-FFF2-40B4-BE49-F238E27FC236}">
                    <a16:creationId xmlns="" xmlns:a14="http://schemas.microsoft.com/office/drawing/2010/main" xmlns:mc="http://schemas.openxmlformats.org/markup-compatibility/2006" xmlns:v="urn:schemas-microsoft-com:vml" xmlns:a16="http://schemas.microsoft.com/office/drawing/2014/main" id="{1F525439-D162-4C03-B7BA-7BE5C0D9D19A}"/>
                  </a:ext>
                </a:extLst>
              </p:cNvPr>
              <p:cNvGraphicFramePr>
                <a:graphicFrameLocks noChangeAspect="1"/>
              </p:cNvGraphicFramePr>
              <p:nvPr/>
            </p:nvGraphicFramePr>
            <p:xfrm>
              <a:off x="0" y="0"/>
              <a:ext cx="3209339" cy="3209339"/>
            </p:xfrm>
            <a:graphic>
              <a:graphicData uri="http://schemas.openxmlformats.org/presentationml/2006/ole">
                <mc:AlternateContent xmlns:mc="http://schemas.openxmlformats.org/markup-compatibility/2006">
                  <mc:Choice xmlns:v="urn:schemas-microsoft-com:vml" Requires="v">
                    <p:oleObj spid="_x0000_s88143" name="Chart" r:id="rId6" imgW="0" imgH="0" progId="MSGraph.Chart.8">
                      <p:embed/>
                    </p:oleObj>
                  </mc:Choice>
                  <mc:Fallback>
                    <p:oleObj name="Chart" r:id="rId6" imgW="0" imgH="0" progId="MSGraph.Chart.8">
                      <p:embed/>
                      <p:pic>
                        <p:nvPicPr>
                          <p:cNvPr id="0" name="Object 6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209339" cy="3209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45117" name="Oval 61">
                <a:extLst>
                  <a:ext uri="{FF2B5EF4-FFF2-40B4-BE49-F238E27FC236}">
                    <a16:creationId xmlns="" xmlns:a14="http://schemas.microsoft.com/office/drawing/2010/main" xmlns:mc="http://schemas.openxmlformats.org/markup-compatibility/2006" xmlns:v="urn:schemas-microsoft-com:vml" xmlns:a16="http://schemas.microsoft.com/office/drawing/2014/main" id="{CC46AAD2-9662-4494-B061-180B6892D8A4}"/>
                  </a:ext>
                </a:extLst>
              </p:cNvPr>
              <p:cNvSpPr>
                <a:spLocks/>
              </p:cNvSpPr>
              <p:nvPr/>
            </p:nvSpPr>
            <p:spPr bwMode="auto">
              <a:xfrm>
                <a:off x="201575" y="201675"/>
                <a:ext cx="2806188" cy="2805989"/>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grpSp>
        <p:sp>
          <p:nvSpPr>
            <p:cNvPr id="45118" name="Rectangle 62">
              <a:extLst>
                <a:ext uri="{FF2B5EF4-FFF2-40B4-BE49-F238E27FC236}">
                  <a16:creationId xmlns="" xmlns:a14="http://schemas.microsoft.com/office/drawing/2010/main" xmlns:mc="http://schemas.openxmlformats.org/markup-compatibility/2006" xmlns:v="urn:schemas-microsoft-com:vml" xmlns:a16="http://schemas.microsoft.com/office/drawing/2014/main" id="{F2584093-0016-416C-BB77-0ED62939D242}"/>
                </a:ext>
              </a:extLst>
            </p:cNvPr>
            <p:cNvSpPr>
              <a:spLocks/>
            </p:cNvSpPr>
            <p:nvPr/>
          </p:nvSpPr>
          <p:spPr bwMode="auto">
            <a:xfrm>
              <a:off x="192052" y="976617"/>
              <a:ext cx="2825234" cy="1205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Open Sans Light" charset="0"/>
                  <a:ea typeface="Open Sans Light" charset="0"/>
                  <a:cs typeface="Open Sans Light" charset="0"/>
                  <a:sym typeface="Open Sans Light" charset="0"/>
                </a:rPr>
                <a:t>62</a:t>
              </a:r>
            </a:p>
          </p:txBody>
        </p:sp>
      </p:grpSp>
      <p:grpSp>
        <p:nvGrpSpPr>
          <p:cNvPr id="88093" name="Group 63">
            <a:extLst>
              <a:ext uri="{FF2B5EF4-FFF2-40B4-BE49-F238E27FC236}">
                <a16:creationId xmlns="" xmlns:a14="http://schemas.microsoft.com/office/drawing/2010/main" xmlns:mc="http://schemas.openxmlformats.org/markup-compatibility/2006" xmlns:v="urn:schemas-microsoft-com:vml" xmlns:a16="http://schemas.microsoft.com/office/drawing/2014/main" id="{340C669A-A328-4F10-A84C-1A9766C813FA}"/>
              </a:ext>
            </a:extLst>
          </p:cNvPr>
          <p:cNvGrpSpPr>
            <a:grpSpLocks/>
          </p:cNvGrpSpPr>
          <p:nvPr/>
        </p:nvGrpSpPr>
        <p:grpSpPr bwMode="auto">
          <a:xfrm>
            <a:off x="16605250" y="2189163"/>
            <a:ext cx="3209925" cy="3208337"/>
            <a:chOff x="0" y="0"/>
            <a:chExt cx="3209339" cy="3209339"/>
          </a:xfrm>
        </p:grpSpPr>
        <p:grpSp>
          <p:nvGrpSpPr>
            <p:cNvPr id="88094" name="Group 64">
              <a:extLst>
                <a:ext uri="{FF2B5EF4-FFF2-40B4-BE49-F238E27FC236}">
                  <a16:creationId xmlns="" xmlns:a14="http://schemas.microsoft.com/office/drawing/2010/main" xmlns:mc="http://schemas.openxmlformats.org/markup-compatibility/2006" xmlns:v="urn:schemas-microsoft-com:vml" xmlns:a16="http://schemas.microsoft.com/office/drawing/2014/main" id="{056596C9-1976-4AF6-8966-967D19CD5A0F}"/>
                </a:ext>
              </a:extLst>
            </p:cNvPr>
            <p:cNvGrpSpPr>
              <a:grpSpLocks/>
            </p:cNvGrpSpPr>
            <p:nvPr/>
          </p:nvGrpSpPr>
          <p:grpSpPr bwMode="auto">
            <a:xfrm>
              <a:off x="0" y="0"/>
              <a:ext cx="3209339" cy="3209339"/>
              <a:chOff x="0" y="0"/>
              <a:chExt cx="3209339" cy="3209339"/>
            </a:xfrm>
          </p:grpSpPr>
          <p:graphicFrame>
            <p:nvGraphicFramePr>
              <p:cNvPr id="88096" name="Object 65">
                <a:extLst>
                  <a:ext uri="{FF2B5EF4-FFF2-40B4-BE49-F238E27FC236}">
                    <a16:creationId xmlns="" xmlns:a14="http://schemas.microsoft.com/office/drawing/2010/main" xmlns:mc="http://schemas.openxmlformats.org/markup-compatibility/2006" xmlns:v="urn:schemas-microsoft-com:vml" xmlns:a16="http://schemas.microsoft.com/office/drawing/2014/main" id="{85C58AD1-AF94-4D1B-A94E-19BD361CF5CD}"/>
                  </a:ext>
                </a:extLst>
              </p:cNvPr>
              <p:cNvGraphicFramePr>
                <a:graphicFrameLocks noChangeAspect="1"/>
              </p:cNvGraphicFramePr>
              <p:nvPr/>
            </p:nvGraphicFramePr>
            <p:xfrm>
              <a:off x="0" y="0"/>
              <a:ext cx="3209339" cy="3209339"/>
            </p:xfrm>
            <a:graphic>
              <a:graphicData uri="http://schemas.openxmlformats.org/presentationml/2006/ole">
                <mc:AlternateContent xmlns:mc="http://schemas.openxmlformats.org/markup-compatibility/2006">
                  <mc:Choice xmlns:v="urn:schemas-microsoft-com:vml" Requires="v">
                    <p:oleObj spid="_x0000_s88144" name="Chart" r:id="rId8" imgW="0" imgH="0" progId="MSGraph.Chart.8">
                      <p:embed/>
                    </p:oleObj>
                  </mc:Choice>
                  <mc:Fallback>
                    <p:oleObj name="Chart" r:id="rId8" imgW="0" imgH="0" progId="MSGraph.Chart.8">
                      <p:embed/>
                      <p:pic>
                        <p:nvPicPr>
                          <p:cNvPr id="0" name="Object 6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3209339" cy="3209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45122" name="Oval 66">
                <a:extLst>
                  <a:ext uri="{FF2B5EF4-FFF2-40B4-BE49-F238E27FC236}">
                    <a16:creationId xmlns="" xmlns:a14="http://schemas.microsoft.com/office/drawing/2010/main" xmlns:mc="http://schemas.openxmlformats.org/markup-compatibility/2006" xmlns:v="urn:schemas-microsoft-com:vml" xmlns:a16="http://schemas.microsoft.com/office/drawing/2014/main" id="{F6F6F638-69FC-4805-B62E-A9750C786217}"/>
                  </a:ext>
                </a:extLst>
              </p:cNvPr>
              <p:cNvSpPr>
                <a:spLocks/>
              </p:cNvSpPr>
              <p:nvPr/>
            </p:nvSpPr>
            <p:spPr bwMode="auto">
              <a:xfrm>
                <a:off x="201576" y="201675"/>
                <a:ext cx="2806188" cy="2805989"/>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grpSp>
        <p:sp>
          <p:nvSpPr>
            <p:cNvPr id="45123" name="Rectangle 67">
              <a:extLst>
                <a:ext uri="{FF2B5EF4-FFF2-40B4-BE49-F238E27FC236}">
                  <a16:creationId xmlns="" xmlns:a14="http://schemas.microsoft.com/office/drawing/2010/main" xmlns:mc="http://schemas.openxmlformats.org/markup-compatibility/2006" xmlns:v="urn:schemas-microsoft-com:vml" xmlns:a16="http://schemas.microsoft.com/office/drawing/2014/main" id="{3374E074-9A52-415C-B2AD-F9DDFADFFD8A}"/>
                </a:ext>
              </a:extLst>
            </p:cNvPr>
            <p:cNvSpPr>
              <a:spLocks/>
            </p:cNvSpPr>
            <p:nvPr/>
          </p:nvSpPr>
          <p:spPr bwMode="auto">
            <a:xfrm>
              <a:off x="192053" y="976617"/>
              <a:ext cx="2825234" cy="1205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6400" baseline="0">
                  <a:solidFill>
                    <a:srgbClr val="3F4347"/>
                  </a:solidFill>
                  <a:latin typeface="Open Sans Light" charset="0"/>
                  <a:ea typeface="Open Sans Light" charset="0"/>
                  <a:cs typeface="Open Sans Light" charset="0"/>
                  <a:sym typeface="Open Sans Light" charset="0"/>
                </a:rPr>
                <a:t>24</a:t>
              </a:r>
            </a:p>
          </p:txBody>
        </p:sp>
      </p:grpSp>
    </p:spTree>
  </p:cSld>
  <p:clrMapOvr>
    <a:masterClrMapping/>
  </p:clrMapOvr>
  <p:transition spd="med" advClick="0" advTm="3000">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1">
            <a:extLst>
              <a:ext uri="{FF2B5EF4-FFF2-40B4-BE49-F238E27FC236}">
                <a16:creationId xmlns="" xmlns:a14="http://schemas.microsoft.com/office/drawing/2010/main" xmlns:a16="http://schemas.microsoft.com/office/drawing/2014/main" id="{AEB53CB4-9ADD-4C9C-AC24-3B32A29F698D}"/>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0F3EEF26-1213-46CA-B313-D4F4E54376C2}"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43</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46083" name="Rectangle 3">
            <a:extLst>
              <a:ext uri="{FF2B5EF4-FFF2-40B4-BE49-F238E27FC236}">
                <a16:creationId xmlns="" xmlns:a14="http://schemas.microsoft.com/office/drawing/2010/main" xmlns:a16="http://schemas.microsoft.com/office/drawing/2014/main" id="{F65904DB-7EC6-450C-9068-CA07F0EF1311}"/>
              </a:ext>
            </a:extLst>
          </p:cNvPr>
          <p:cNvSpPr>
            <a:spLocks/>
          </p:cNvSpPr>
          <p:nvPr/>
        </p:nvSpPr>
        <p:spPr bwMode="auto">
          <a:xfrm>
            <a:off x="17699038" y="3135313"/>
            <a:ext cx="43053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6084" name="Rectangle 4">
            <a:extLst>
              <a:ext uri="{FF2B5EF4-FFF2-40B4-BE49-F238E27FC236}">
                <a16:creationId xmlns="" xmlns:a14="http://schemas.microsoft.com/office/drawing/2010/main" xmlns:a16="http://schemas.microsoft.com/office/drawing/2014/main" id="{4BA7D649-22F3-486C-A57F-FA1312C92FD6}"/>
              </a:ext>
            </a:extLst>
          </p:cNvPr>
          <p:cNvSpPr>
            <a:spLocks/>
          </p:cNvSpPr>
          <p:nvPr/>
        </p:nvSpPr>
        <p:spPr bwMode="auto">
          <a:xfrm>
            <a:off x="17697450" y="3641725"/>
            <a:ext cx="4132263"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6085" name="Oval 5">
            <a:extLst>
              <a:ext uri="{FF2B5EF4-FFF2-40B4-BE49-F238E27FC236}">
                <a16:creationId xmlns="" xmlns:a14="http://schemas.microsoft.com/office/drawing/2010/main" xmlns:a16="http://schemas.microsoft.com/office/drawing/2014/main" id="{EC833B44-DFEC-4286-858B-F52A14B18D97}"/>
              </a:ext>
            </a:extLst>
          </p:cNvPr>
          <p:cNvSpPr>
            <a:spLocks/>
          </p:cNvSpPr>
          <p:nvPr/>
        </p:nvSpPr>
        <p:spPr bwMode="auto">
          <a:xfrm>
            <a:off x="16773525" y="2770188"/>
            <a:ext cx="692150" cy="692150"/>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6086" name="Rectangle 6">
            <a:extLst>
              <a:ext uri="{FF2B5EF4-FFF2-40B4-BE49-F238E27FC236}">
                <a16:creationId xmlns="" xmlns:a14="http://schemas.microsoft.com/office/drawing/2010/main" xmlns:a16="http://schemas.microsoft.com/office/drawing/2014/main" id="{D7397A14-0FD4-4C67-82EB-5241FDCF19D6}"/>
              </a:ext>
            </a:extLst>
          </p:cNvPr>
          <p:cNvSpPr>
            <a:spLocks/>
          </p:cNvSpPr>
          <p:nvPr/>
        </p:nvSpPr>
        <p:spPr bwMode="auto">
          <a:xfrm>
            <a:off x="16773525" y="3095625"/>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D</a:t>
            </a:r>
          </a:p>
        </p:txBody>
      </p:sp>
      <p:grpSp>
        <p:nvGrpSpPr>
          <p:cNvPr id="90119" name="Group 7">
            <a:extLst>
              <a:ext uri="{FF2B5EF4-FFF2-40B4-BE49-F238E27FC236}">
                <a16:creationId xmlns="" xmlns:a14="http://schemas.microsoft.com/office/drawing/2010/main" xmlns:a16="http://schemas.microsoft.com/office/drawing/2014/main" id="{AC62BD50-EB2A-41F5-AC1B-7037C4703EFA}"/>
              </a:ext>
            </a:extLst>
          </p:cNvPr>
          <p:cNvGrpSpPr>
            <a:grpSpLocks/>
          </p:cNvGrpSpPr>
          <p:nvPr/>
        </p:nvGrpSpPr>
        <p:grpSpPr bwMode="auto">
          <a:xfrm>
            <a:off x="8358188" y="2717800"/>
            <a:ext cx="7666037" cy="8355013"/>
            <a:chOff x="-1" y="0"/>
            <a:chExt cx="7666795" cy="8354810"/>
          </a:xfrm>
        </p:grpSpPr>
        <p:grpSp>
          <p:nvGrpSpPr>
            <p:cNvPr id="90140" name="Group 8">
              <a:extLst>
                <a:ext uri="{FF2B5EF4-FFF2-40B4-BE49-F238E27FC236}">
                  <a16:creationId xmlns="" xmlns:a14="http://schemas.microsoft.com/office/drawing/2010/main" xmlns:a16="http://schemas.microsoft.com/office/drawing/2014/main" id="{D26B8A4A-089B-49C4-A6AC-498815E98BC1}"/>
                </a:ext>
              </a:extLst>
            </p:cNvPr>
            <p:cNvGrpSpPr>
              <a:grpSpLocks/>
            </p:cNvGrpSpPr>
            <p:nvPr/>
          </p:nvGrpSpPr>
          <p:grpSpPr bwMode="auto">
            <a:xfrm>
              <a:off x="0" y="0"/>
              <a:ext cx="7666794" cy="8354810"/>
              <a:chOff x="0" y="0"/>
              <a:chExt cx="7666794" cy="8354810"/>
            </a:xfrm>
          </p:grpSpPr>
          <p:sp>
            <p:nvSpPr>
              <p:cNvPr id="46089" name="AutoShape 9">
                <a:extLst>
                  <a:ext uri="{FF2B5EF4-FFF2-40B4-BE49-F238E27FC236}">
                    <a16:creationId xmlns="" xmlns:a14="http://schemas.microsoft.com/office/drawing/2010/main" xmlns:a16="http://schemas.microsoft.com/office/drawing/2014/main" id="{330F6717-0FC8-4211-B5A9-9AC44BC4E66A}"/>
                  </a:ext>
                </a:extLst>
              </p:cNvPr>
              <p:cNvSpPr>
                <a:spLocks/>
              </p:cNvSpPr>
              <p:nvPr/>
            </p:nvSpPr>
            <p:spPr bwMode="auto">
              <a:xfrm>
                <a:off x="2213193" y="4175024"/>
                <a:ext cx="3772273" cy="4179786"/>
              </a:xfrm>
              <a:custGeom>
                <a:avLst/>
                <a:gdLst>
                  <a:gd name="T0" fmla="*/ 1886136 w 21600"/>
                  <a:gd name="T1" fmla="*/ 2089893 h 21456"/>
                  <a:gd name="T2" fmla="*/ 1886136 w 21600"/>
                  <a:gd name="T3" fmla="*/ 2089893 h 21456"/>
                  <a:gd name="T4" fmla="*/ 1886136 w 21600"/>
                  <a:gd name="T5" fmla="*/ 2089893 h 21456"/>
                  <a:gd name="T6" fmla="*/ 1886136 w 21600"/>
                  <a:gd name="T7" fmla="*/ 2089893 h 214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456">
                    <a:moveTo>
                      <a:pt x="15721" y="0"/>
                    </a:moveTo>
                    <a:cubicBezTo>
                      <a:pt x="16544" y="627"/>
                      <a:pt x="17484" y="1119"/>
                      <a:pt x="18499" y="1451"/>
                    </a:cubicBezTo>
                    <a:cubicBezTo>
                      <a:pt x="19493" y="1776"/>
                      <a:pt x="20542" y="1944"/>
                      <a:pt x="21600" y="1946"/>
                    </a:cubicBezTo>
                    <a:cubicBezTo>
                      <a:pt x="19837" y="2004"/>
                      <a:pt x="18237" y="2884"/>
                      <a:pt x="17381" y="4267"/>
                    </a:cubicBezTo>
                    <a:cubicBezTo>
                      <a:pt x="16541" y="5625"/>
                      <a:pt x="16540" y="7274"/>
                      <a:pt x="17378" y="8633"/>
                    </a:cubicBezTo>
                    <a:cubicBezTo>
                      <a:pt x="19181" y="11312"/>
                      <a:pt x="19102" y="14404"/>
                      <a:pt x="17662" y="16878"/>
                    </a:cubicBezTo>
                    <a:cubicBezTo>
                      <a:pt x="16216" y="19361"/>
                      <a:pt x="13422" y="21187"/>
                      <a:pt x="9922" y="21431"/>
                    </a:cubicBezTo>
                    <a:cubicBezTo>
                      <a:pt x="7498" y="21600"/>
                      <a:pt x="5213" y="20898"/>
                      <a:pt x="3437" y="19632"/>
                    </a:cubicBezTo>
                    <a:cubicBezTo>
                      <a:pt x="1682" y="18380"/>
                      <a:pt x="417" y="16571"/>
                      <a:pt x="0" y="14450"/>
                    </a:cubicBezTo>
                    <a:cubicBezTo>
                      <a:pt x="1012" y="14085"/>
                      <a:pt x="1953" y="13579"/>
                      <a:pt x="2788" y="12950"/>
                    </a:cubicBezTo>
                    <a:cubicBezTo>
                      <a:pt x="3638" y="12309"/>
                      <a:pt x="4367" y="11549"/>
                      <a:pt x="4947" y="10699"/>
                    </a:cubicBezTo>
                    <a:cubicBezTo>
                      <a:pt x="3681" y="12619"/>
                      <a:pt x="4204" y="14718"/>
                      <a:pt x="5631" y="16063"/>
                    </a:cubicBezTo>
                    <a:cubicBezTo>
                      <a:pt x="7045" y="17396"/>
                      <a:pt x="9321" y="17969"/>
                      <a:pt x="11553" y="17006"/>
                    </a:cubicBezTo>
                    <a:cubicBezTo>
                      <a:pt x="12890" y="16430"/>
                      <a:pt x="13745" y="15367"/>
                      <a:pt x="14099" y="14200"/>
                    </a:cubicBezTo>
                    <a:cubicBezTo>
                      <a:pt x="14445" y="13057"/>
                      <a:pt x="14318" y="11793"/>
                      <a:pt x="13606" y="10663"/>
                    </a:cubicBezTo>
                    <a:cubicBezTo>
                      <a:pt x="12452" y="8863"/>
                      <a:pt x="12079" y="6745"/>
                      <a:pt x="12558" y="4714"/>
                    </a:cubicBezTo>
                    <a:cubicBezTo>
                      <a:pt x="12992" y="2869"/>
                      <a:pt x="14107" y="1209"/>
                      <a:pt x="15721" y="0"/>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090" name="AutoShape 10">
                <a:extLst>
                  <a:ext uri="{FF2B5EF4-FFF2-40B4-BE49-F238E27FC236}">
                    <a16:creationId xmlns="" xmlns:a14="http://schemas.microsoft.com/office/drawing/2010/main" xmlns:a16="http://schemas.microsoft.com/office/drawing/2014/main" id="{A079E9D8-CEB7-4E34-85DE-50B8E5EBF325}"/>
                  </a:ext>
                </a:extLst>
              </p:cNvPr>
              <p:cNvSpPr>
                <a:spLocks/>
              </p:cNvSpPr>
              <p:nvPr/>
            </p:nvSpPr>
            <p:spPr bwMode="auto">
              <a:xfrm>
                <a:off x="1659100" y="0"/>
                <a:ext cx="3796088" cy="4175024"/>
              </a:xfrm>
              <a:custGeom>
                <a:avLst/>
                <a:gdLst>
                  <a:gd name="T0" fmla="*/ 1898044 w 21600"/>
                  <a:gd name="T1" fmla="*/ 2159977 h 21231"/>
                  <a:gd name="T2" fmla="*/ 1898044 w 21600"/>
                  <a:gd name="T3" fmla="*/ 2159977 h 21231"/>
                  <a:gd name="T4" fmla="*/ 1898044 w 21600"/>
                  <a:gd name="T5" fmla="*/ 2159977 h 21231"/>
                  <a:gd name="T6" fmla="*/ 1898044 w 21600"/>
                  <a:gd name="T7" fmla="*/ 2159977 h 212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31">
                    <a:moveTo>
                      <a:pt x="5992" y="21231"/>
                    </a:moveTo>
                    <a:cubicBezTo>
                      <a:pt x="5137" y="20591"/>
                      <a:pt x="4161" y="20093"/>
                      <a:pt x="3110" y="19761"/>
                    </a:cubicBezTo>
                    <a:cubicBezTo>
                      <a:pt x="2111" y="19445"/>
                      <a:pt x="1060" y="19283"/>
                      <a:pt x="0" y="19282"/>
                    </a:cubicBezTo>
                    <a:cubicBezTo>
                      <a:pt x="1818" y="19267"/>
                      <a:pt x="3483" y="18368"/>
                      <a:pt x="4344" y="16938"/>
                    </a:cubicBezTo>
                    <a:cubicBezTo>
                      <a:pt x="5176" y="15556"/>
                      <a:pt x="5131" y="13885"/>
                      <a:pt x="4225" y="12541"/>
                    </a:cubicBezTo>
                    <a:cubicBezTo>
                      <a:pt x="1242" y="7834"/>
                      <a:pt x="3942" y="1870"/>
                      <a:pt x="9749" y="341"/>
                    </a:cubicBezTo>
                    <a:cubicBezTo>
                      <a:pt x="12447" y="-369"/>
                      <a:pt x="15187" y="69"/>
                      <a:pt x="17364" y="1299"/>
                    </a:cubicBezTo>
                    <a:cubicBezTo>
                      <a:pt x="19523" y="2518"/>
                      <a:pt x="21129" y="4517"/>
                      <a:pt x="21600" y="6970"/>
                    </a:cubicBezTo>
                    <a:cubicBezTo>
                      <a:pt x="20606" y="7284"/>
                      <a:pt x="19680" y="7750"/>
                      <a:pt x="18864" y="8346"/>
                    </a:cubicBezTo>
                    <a:cubicBezTo>
                      <a:pt x="18010" y="8969"/>
                      <a:pt x="17290" y="9726"/>
                      <a:pt x="16738" y="10578"/>
                    </a:cubicBezTo>
                    <a:cubicBezTo>
                      <a:pt x="17655" y="9092"/>
                      <a:pt x="17520" y="7441"/>
                      <a:pt x="16685" y="6154"/>
                    </a:cubicBezTo>
                    <a:cubicBezTo>
                      <a:pt x="15848" y="4864"/>
                      <a:pt x="14306" y="3936"/>
                      <a:pt x="12403" y="3925"/>
                    </a:cubicBezTo>
                    <a:cubicBezTo>
                      <a:pt x="8403" y="3901"/>
                      <a:pt x="5978" y="7861"/>
                      <a:pt x="8156" y="10858"/>
                    </a:cubicBezTo>
                    <a:cubicBezTo>
                      <a:pt x="9147" y="12465"/>
                      <a:pt x="9514" y="14319"/>
                      <a:pt x="9201" y="16132"/>
                    </a:cubicBezTo>
                    <a:cubicBezTo>
                      <a:pt x="8857" y="18122"/>
                      <a:pt x="7716" y="19934"/>
                      <a:pt x="5992" y="21231"/>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091" name="AutoShape 11">
                <a:extLst>
                  <a:ext uri="{FF2B5EF4-FFF2-40B4-BE49-F238E27FC236}">
                    <a16:creationId xmlns="" xmlns:a14="http://schemas.microsoft.com/office/drawing/2010/main" xmlns:a16="http://schemas.microsoft.com/office/drawing/2014/main" id="{93FF7955-3689-48D7-8BC9-3FB333844D1D}"/>
                  </a:ext>
                </a:extLst>
              </p:cNvPr>
              <p:cNvSpPr>
                <a:spLocks/>
              </p:cNvSpPr>
              <p:nvPr/>
            </p:nvSpPr>
            <p:spPr bwMode="auto">
              <a:xfrm>
                <a:off x="3080054" y="1269969"/>
                <a:ext cx="4586740" cy="2906642"/>
              </a:xfrm>
              <a:custGeom>
                <a:avLst/>
                <a:gdLst>
                  <a:gd name="T0" fmla="*/ 2293370 w 21422"/>
                  <a:gd name="T1" fmla="*/ 1463652 h 21523"/>
                  <a:gd name="T2" fmla="*/ 2293370 w 21422"/>
                  <a:gd name="T3" fmla="*/ 1463652 h 21523"/>
                  <a:gd name="T4" fmla="*/ 2293370 w 21422"/>
                  <a:gd name="T5" fmla="*/ 1463652 h 21523"/>
                  <a:gd name="T6" fmla="*/ 2293370 w 21422"/>
                  <a:gd name="T7" fmla="*/ 1463652 h 215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22" h="21523">
                    <a:moveTo>
                      <a:pt x="0" y="6232"/>
                    </a:moveTo>
                    <a:cubicBezTo>
                      <a:pt x="852" y="8365"/>
                      <a:pt x="2395" y="9541"/>
                      <a:pt x="3977" y="9264"/>
                    </a:cubicBezTo>
                    <a:cubicBezTo>
                      <a:pt x="5363" y="9021"/>
                      <a:pt x="6578" y="7682"/>
                      <a:pt x="7205" y="5707"/>
                    </a:cubicBezTo>
                    <a:cubicBezTo>
                      <a:pt x="8664" y="2005"/>
                      <a:pt x="11089" y="81"/>
                      <a:pt x="13544" y="2"/>
                    </a:cubicBezTo>
                    <a:cubicBezTo>
                      <a:pt x="15996" y="-77"/>
                      <a:pt x="18462" y="1684"/>
                      <a:pt x="20050" y="5252"/>
                    </a:cubicBezTo>
                    <a:cubicBezTo>
                      <a:pt x="21195" y="7823"/>
                      <a:pt x="21600" y="10878"/>
                      <a:pt x="21352" y="13779"/>
                    </a:cubicBezTo>
                    <a:cubicBezTo>
                      <a:pt x="21101" y="16705"/>
                      <a:pt x="20186" y="19492"/>
                      <a:pt x="18649" y="21523"/>
                    </a:cubicBezTo>
                    <a:cubicBezTo>
                      <a:pt x="18006" y="20661"/>
                      <a:pt x="17278" y="19973"/>
                      <a:pt x="16493" y="19488"/>
                    </a:cubicBezTo>
                    <a:cubicBezTo>
                      <a:pt x="15686" y="18988"/>
                      <a:pt x="14832" y="18710"/>
                      <a:pt x="13966" y="18664"/>
                    </a:cubicBezTo>
                    <a:cubicBezTo>
                      <a:pt x="15483" y="18503"/>
                      <a:pt x="16685" y="17116"/>
                      <a:pt x="17322" y="15245"/>
                    </a:cubicBezTo>
                    <a:cubicBezTo>
                      <a:pt x="17952" y="13396"/>
                      <a:pt x="18033" y="11067"/>
                      <a:pt x="17292" y="8991"/>
                    </a:cubicBezTo>
                    <a:cubicBezTo>
                      <a:pt x="15699" y="4522"/>
                      <a:pt x="11621" y="4599"/>
                      <a:pt x="10094" y="9126"/>
                    </a:cubicBezTo>
                    <a:cubicBezTo>
                      <a:pt x="9247" y="11321"/>
                      <a:pt x="7985" y="13037"/>
                      <a:pt x="6488" y="14030"/>
                    </a:cubicBezTo>
                    <a:cubicBezTo>
                      <a:pt x="4708" y="15212"/>
                      <a:pt x="2715" y="15301"/>
                      <a:pt x="895" y="14280"/>
                    </a:cubicBezTo>
                    <a:cubicBezTo>
                      <a:pt x="1040" y="12909"/>
                      <a:pt x="1036" y="11509"/>
                      <a:pt x="884" y="10140"/>
                    </a:cubicBezTo>
                    <a:cubicBezTo>
                      <a:pt x="732" y="8767"/>
                      <a:pt x="433" y="7446"/>
                      <a:pt x="0" y="6232"/>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092" name="AutoShape 12">
                <a:extLst>
                  <a:ext uri="{FF2B5EF4-FFF2-40B4-BE49-F238E27FC236}">
                    <a16:creationId xmlns="" xmlns:a14="http://schemas.microsoft.com/office/drawing/2010/main" xmlns:a16="http://schemas.microsoft.com/office/drawing/2014/main" id="{5743B1ED-CFE5-449A-B465-6B0F3F324DD0}"/>
                  </a:ext>
                </a:extLst>
              </p:cNvPr>
              <p:cNvSpPr>
                <a:spLocks/>
              </p:cNvSpPr>
              <p:nvPr/>
            </p:nvSpPr>
            <p:spPr bwMode="auto">
              <a:xfrm>
                <a:off x="4393045" y="2512952"/>
                <a:ext cx="3272162" cy="4568714"/>
              </a:xfrm>
              <a:custGeom>
                <a:avLst/>
                <a:gdLst>
                  <a:gd name="T0" fmla="*/ 1636081 w 20348"/>
                  <a:gd name="T1" fmla="*/ 2284357 h 21288"/>
                  <a:gd name="T2" fmla="*/ 1636081 w 20348"/>
                  <a:gd name="T3" fmla="*/ 2284357 h 21288"/>
                  <a:gd name="T4" fmla="*/ 1636081 w 20348"/>
                  <a:gd name="T5" fmla="*/ 2284357 h 21288"/>
                  <a:gd name="T6" fmla="*/ 1636081 w 20348"/>
                  <a:gd name="T7" fmla="*/ 2284357 h 212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348" h="21288">
                    <a:moveTo>
                      <a:pt x="5200" y="0"/>
                    </a:moveTo>
                    <a:cubicBezTo>
                      <a:pt x="4379" y="1242"/>
                      <a:pt x="4446" y="2710"/>
                      <a:pt x="5378" y="3907"/>
                    </a:cubicBezTo>
                    <a:cubicBezTo>
                      <a:pt x="6350" y="5155"/>
                      <a:pt x="8121" y="5932"/>
                      <a:pt x="10049" y="5957"/>
                    </a:cubicBezTo>
                    <a:cubicBezTo>
                      <a:pt x="16686" y="5937"/>
                      <a:pt x="21600" y="10577"/>
                      <a:pt x="20065" y="15414"/>
                    </a:cubicBezTo>
                    <a:cubicBezTo>
                      <a:pt x="19354" y="17654"/>
                      <a:pt x="17400" y="19398"/>
                      <a:pt x="14914" y="20386"/>
                    </a:cubicBezTo>
                    <a:cubicBezTo>
                      <a:pt x="12460" y="21361"/>
                      <a:pt x="9480" y="21600"/>
                      <a:pt x="6624" y="20835"/>
                    </a:cubicBezTo>
                    <a:cubicBezTo>
                      <a:pt x="6811" y="19969"/>
                      <a:pt x="6808" y="19086"/>
                      <a:pt x="6613" y="18221"/>
                    </a:cubicBezTo>
                    <a:cubicBezTo>
                      <a:pt x="6407" y="17303"/>
                      <a:pt x="5989" y="16419"/>
                      <a:pt x="5377" y="15608"/>
                    </a:cubicBezTo>
                    <a:cubicBezTo>
                      <a:pt x="6477" y="17113"/>
                      <a:pt x="8517" y="17801"/>
                      <a:pt x="10490" y="17694"/>
                    </a:cubicBezTo>
                    <a:cubicBezTo>
                      <a:pt x="12437" y="17588"/>
                      <a:pt x="14296" y="16710"/>
                      <a:pt x="15153" y="15140"/>
                    </a:cubicBezTo>
                    <a:cubicBezTo>
                      <a:pt x="15879" y="13810"/>
                      <a:pt x="15584" y="12423"/>
                      <a:pt x="14648" y="11362"/>
                    </a:cubicBezTo>
                    <a:cubicBezTo>
                      <a:pt x="13673" y="10255"/>
                      <a:pt x="12000" y="9495"/>
                      <a:pt x="10002" y="9508"/>
                    </a:cubicBezTo>
                    <a:cubicBezTo>
                      <a:pt x="7494" y="9514"/>
                      <a:pt x="5074" y="8822"/>
                      <a:pt x="3209" y="7567"/>
                    </a:cubicBezTo>
                    <a:cubicBezTo>
                      <a:pt x="1505" y="6420"/>
                      <a:pt x="373" y="4872"/>
                      <a:pt x="0" y="3179"/>
                    </a:cubicBezTo>
                    <a:cubicBezTo>
                      <a:pt x="1075" y="2889"/>
                      <a:pt x="2077" y="2464"/>
                      <a:pt x="2963" y="1922"/>
                    </a:cubicBezTo>
                    <a:cubicBezTo>
                      <a:pt x="3848" y="1381"/>
                      <a:pt x="4605" y="731"/>
                      <a:pt x="5200" y="0"/>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093" name="AutoShape 13">
                <a:extLst>
                  <a:ext uri="{FF2B5EF4-FFF2-40B4-BE49-F238E27FC236}">
                    <a16:creationId xmlns="" xmlns:a14="http://schemas.microsoft.com/office/drawing/2010/main" xmlns:a16="http://schemas.microsoft.com/office/drawing/2014/main" id="{A34CF28D-89BB-457D-BEBC-EA13B14F8669}"/>
                  </a:ext>
                </a:extLst>
              </p:cNvPr>
              <p:cNvSpPr>
                <a:spLocks/>
              </p:cNvSpPr>
              <p:nvPr/>
            </p:nvSpPr>
            <p:spPr bwMode="auto">
              <a:xfrm>
                <a:off x="-1" y="4175024"/>
                <a:ext cx="4586740" cy="2908229"/>
              </a:xfrm>
              <a:custGeom>
                <a:avLst/>
                <a:gdLst>
                  <a:gd name="T0" fmla="*/ 2293263 w 21419"/>
                  <a:gd name="T1" fmla="*/ 1454047 h 21413"/>
                  <a:gd name="T2" fmla="*/ 2293263 w 21419"/>
                  <a:gd name="T3" fmla="*/ 1454047 h 21413"/>
                  <a:gd name="T4" fmla="*/ 2293263 w 21419"/>
                  <a:gd name="T5" fmla="*/ 1454047 h 21413"/>
                  <a:gd name="T6" fmla="*/ 2293263 w 21419"/>
                  <a:gd name="T7" fmla="*/ 1454047 h 214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19" h="21413">
                    <a:moveTo>
                      <a:pt x="20522" y="7210"/>
                    </a:moveTo>
                    <a:cubicBezTo>
                      <a:pt x="20383" y="8533"/>
                      <a:pt x="20381" y="9882"/>
                      <a:pt x="20519" y="11205"/>
                    </a:cubicBezTo>
                    <a:cubicBezTo>
                      <a:pt x="20666" y="12627"/>
                      <a:pt x="20971" y="13997"/>
                      <a:pt x="21419" y="15252"/>
                    </a:cubicBezTo>
                    <a:cubicBezTo>
                      <a:pt x="20660" y="13260"/>
                      <a:pt x="19276" y="12072"/>
                      <a:pt x="17803" y="12147"/>
                    </a:cubicBezTo>
                    <a:cubicBezTo>
                      <a:pt x="16365" y="12220"/>
                      <a:pt x="15058" y="13490"/>
                      <a:pt x="14370" y="15483"/>
                    </a:cubicBezTo>
                    <a:cubicBezTo>
                      <a:pt x="12950" y="19190"/>
                      <a:pt x="10560" y="21197"/>
                      <a:pt x="8105" y="21396"/>
                    </a:cubicBezTo>
                    <a:cubicBezTo>
                      <a:pt x="5597" y="21600"/>
                      <a:pt x="3037" y="19918"/>
                      <a:pt x="1398" y="16324"/>
                    </a:cubicBezTo>
                    <a:cubicBezTo>
                      <a:pt x="224" y="13749"/>
                      <a:pt x="-181" y="10664"/>
                      <a:pt x="72" y="7737"/>
                    </a:cubicBezTo>
                    <a:cubicBezTo>
                      <a:pt x="323" y="4828"/>
                      <a:pt x="1226" y="2053"/>
                      <a:pt x="2741" y="0"/>
                    </a:cubicBezTo>
                    <a:cubicBezTo>
                      <a:pt x="3429" y="905"/>
                      <a:pt x="4212" y="1616"/>
                      <a:pt x="5054" y="2102"/>
                    </a:cubicBezTo>
                    <a:cubicBezTo>
                      <a:pt x="5896" y="2589"/>
                      <a:pt x="6786" y="2843"/>
                      <a:pt x="7683" y="2852"/>
                    </a:cubicBezTo>
                    <a:cubicBezTo>
                      <a:pt x="5872" y="2837"/>
                      <a:pt x="4481" y="4579"/>
                      <a:pt x="3898" y="6861"/>
                    </a:cubicBezTo>
                    <a:cubicBezTo>
                      <a:pt x="3289" y="9244"/>
                      <a:pt x="3573" y="12141"/>
                      <a:pt x="4982" y="14145"/>
                    </a:cubicBezTo>
                    <a:cubicBezTo>
                      <a:pt x="5981" y="15565"/>
                      <a:pt x="7279" y="16002"/>
                      <a:pt x="8469" y="15629"/>
                    </a:cubicBezTo>
                    <a:cubicBezTo>
                      <a:pt x="9618" y="15270"/>
                      <a:pt x="10676" y="14152"/>
                      <a:pt x="11303" y="12360"/>
                    </a:cubicBezTo>
                    <a:cubicBezTo>
                      <a:pt x="12282" y="9786"/>
                      <a:pt x="13832" y="7876"/>
                      <a:pt x="15653" y="6999"/>
                    </a:cubicBezTo>
                    <a:cubicBezTo>
                      <a:pt x="17247" y="6231"/>
                      <a:pt x="18957" y="6306"/>
                      <a:pt x="20522" y="7210"/>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094" name="AutoShape 14">
                <a:extLst>
                  <a:ext uri="{FF2B5EF4-FFF2-40B4-BE49-F238E27FC236}">
                    <a16:creationId xmlns="" xmlns:a14="http://schemas.microsoft.com/office/drawing/2010/main" xmlns:a16="http://schemas.microsoft.com/office/drawing/2014/main" id="{0B5D7ED7-20DB-467B-924E-9E3EACA19801}"/>
                  </a:ext>
                </a:extLst>
              </p:cNvPr>
              <p:cNvSpPr>
                <a:spLocks/>
              </p:cNvSpPr>
              <p:nvPr/>
            </p:nvSpPr>
            <p:spPr bwMode="auto">
              <a:xfrm>
                <a:off x="1586" y="1262032"/>
                <a:ext cx="3268986" cy="4616338"/>
              </a:xfrm>
              <a:custGeom>
                <a:avLst/>
                <a:gdLst>
                  <a:gd name="T0" fmla="*/ 1634493 w 21504"/>
                  <a:gd name="T1" fmla="*/ 2408287 h 21141"/>
                  <a:gd name="T2" fmla="*/ 1634493 w 21504"/>
                  <a:gd name="T3" fmla="*/ 2408287 h 21141"/>
                  <a:gd name="T4" fmla="*/ 1634493 w 21504"/>
                  <a:gd name="T5" fmla="*/ 2408287 h 21141"/>
                  <a:gd name="T6" fmla="*/ 1634493 w 21504"/>
                  <a:gd name="T7" fmla="*/ 2408287 h 211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04" h="21141">
                    <a:moveTo>
                      <a:pt x="21504" y="17815"/>
                    </a:moveTo>
                    <a:cubicBezTo>
                      <a:pt x="20358" y="18103"/>
                      <a:pt x="19290" y="18522"/>
                      <a:pt x="18344" y="19057"/>
                    </a:cubicBezTo>
                    <a:cubicBezTo>
                      <a:pt x="17318" y="19637"/>
                      <a:pt x="16452" y="20344"/>
                      <a:pt x="15791" y="21141"/>
                    </a:cubicBezTo>
                    <a:cubicBezTo>
                      <a:pt x="16842" y="19927"/>
                      <a:pt x="16889" y="18416"/>
                      <a:pt x="15912" y="17172"/>
                    </a:cubicBezTo>
                    <a:cubicBezTo>
                      <a:pt x="14891" y="15871"/>
                      <a:pt x="12920" y="15070"/>
                      <a:pt x="10791" y="15092"/>
                    </a:cubicBezTo>
                    <a:cubicBezTo>
                      <a:pt x="7898" y="15105"/>
                      <a:pt x="5265" y="14320"/>
                      <a:pt x="3322" y="13032"/>
                    </a:cubicBezTo>
                    <a:cubicBezTo>
                      <a:pt x="1347" y="11723"/>
                      <a:pt x="81" y="9892"/>
                      <a:pt x="4" y="7843"/>
                    </a:cubicBezTo>
                    <a:cubicBezTo>
                      <a:pt x="-96" y="5178"/>
                      <a:pt x="1696" y="2876"/>
                      <a:pt x="4450" y="1466"/>
                    </a:cubicBezTo>
                    <a:cubicBezTo>
                      <a:pt x="7229" y="43"/>
                      <a:pt x="10966" y="-459"/>
                      <a:pt x="14582" y="474"/>
                    </a:cubicBezTo>
                    <a:cubicBezTo>
                      <a:pt x="14376" y="1269"/>
                      <a:pt x="14353" y="2083"/>
                      <a:pt x="14514" y="2884"/>
                    </a:cubicBezTo>
                    <a:cubicBezTo>
                      <a:pt x="14687" y="3738"/>
                      <a:pt x="15066" y="4565"/>
                      <a:pt x="15636" y="5330"/>
                    </a:cubicBezTo>
                    <a:cubicBezTo>
                      <a:pt x="13142" y="2756"/>
                      <a:pt x="7583" y="3025"/>
                      <a:pt x="5625" y="5815"/>
                    </a:cubicBezTo>
                    <a:cubicBezTo>
                      <a:pt x="3737" y="8505"/>
                      <a:pt x="6605" y="11633"/>
                      <a:pt x="10904" y="11572"/>
                    </a:cubicBezTo>
                    <a:cubicBezTo>
                      <a:pt x="13526" y="11561"/>
                      <a:pt x="16063" y="12223"/>
                      <a:pt x="18030" y="13430"/>
                    </a:cubicBezTo>
                    <a:cubicBezTo>
                      <a:pt x="19883" y="14568"/>
                      <a:pt x="21110" y="16118"/>
                      <a:pt x="21504" y="17815"/>
                    </a:cubicBezTo>
                    <a:close/>
                  </a:path>
                </a:pathLst>
              </a:cu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095" name="AutoShape 15">
                <a:extLst>
                  <a:ext uri="{FF2B5EF4-FFF2-40B4-BE49-F238E27FC236}">
                    <a16:creationId xmlns="" xmlns:a14="http://schemas.microsoft.com/office/drawing/2010/main" xmlns:a16="http://schemas.microsoft.com/office/drawing/2014/main" id="{88749B47-99A6-43C2-878D-DFB97CE6E1F6}"/>
                  </a:ext>
                </a:extLst>
              </p:cNvPr>
              <p:cNvSpPr>
                <a:spLocks/>
              </p:cNvSpPr>
              <p:nvPr/>
            </p:nvSpPr>
            <p:spPr bwMode="auto">
              <a:xfrm>
                <a:off x="4613730" y="893741"/>
                <a:ext cx="844634" cy="1163609"/>
              </a:xfrm>
              <a:custGeom>
                <a:avLst/>
                <a:gdLst>
                  <a:gd name="T0" fmla="*/ 422317 w 21600"/>
                  <a:gd name="T1" fmla="*/ 581805 h 21600"/>
                  <a:gd name="T2" fmla="*/ 422317 w 21600"/>
                  <a:gd name="T3" fmla="*/ 581805 h 21600"/>
                  <a:gd name="T4" fmla="*/ 422317 w 21600"/>
                  <a:gd name="T5" fmla="*/ 581805 h 21600"/>
                  <a:gd name="T6" fmla="*/ 422317 w 21600"/>
                  <a:gd name="T7" fmla="*/ 58180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599" y="19319"/>
                      <a:pt x="2450" y="16801"/>
                      <a:pt x="2484" y="14243"/>
                    </a:cubicBezTo>
                    <a:cubicBezTo>
                      <a:pt x="2517" y="11783"/>
                      <a:pt x="1795" y="9348"/>
                      <a:pt x="369" y="7115"/>
                    </a:cubicBezTo>
                    <a:cubicBezTo>
                      <a:pt x="2954" y="5544"/>
                      <a:pt x="5729" y="4145"/>
                      <a:pt x="8660" y="2935"/>
                    </a:cubicBezTo>
                    <a:cubicBezTo>
                      <a:pt x="11475" y="1774"/>
                      <a:pt x="14423" y="792"/>
                      <a:pt x="17472" y="0"/>
                    </a:cubicBezTo>
                    <a:cubicBezTo>
                      <a:pt x="18424" y="1392"/>
                      <a:pt x="19249" y="2828"/>
                      <a:pt x="19941" y="4299"/>
                    </a:cubicBezTo>
                    <a:cubicBezTo>
                      <a:pt x="20628" y="5761"/>
                      <a:pt x="21182" y="7254"/>
                      <a:pt x="21600" y="8768"/>
                    </a:cubicBezTo>
                    <a:cubicBezTo>
                      <a:pt x="17647" y="9790"/>
                      <a:pt x="13931" y="11242"/>
                      <a:pt x="10580" y="13074"/>
                    </a:cubicBezTo>
                    <a:cubicBezTo>
                      <a:pt x="6331" y="15397"/>
                      <a:pt x="2739" y="18292"/>
                      <a:pt x="0" y="21600"/>
                    </a:cubicBezTo>
                    <a:close/>
                  </a:path>
                </a:pathLst>
              </a:custGeom>
              <a:solidFill>
                <a:srgbClr val="75D177"/>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096" name="AutoShape 16">
                <a:extLst>
                  <a:ext uri="{FF2B5EF4-FFF2-40B4-BE49-F238E27FC236}">
                    <a16:creationId xmlns="" xmlns:a14="http://schemas.microsoft.com/office/drawing/2010/main" xmlns:a16="http://schemas.microsoft.com/office/drawing/2014/main" id="{CB5074B6-F068-450A-87E2-E38D478BCA79}"/>
                  </a:ext>
                </a:extLst>
              </p:cNvPr>
              <p:cNvSpPr>
                <a:spLocks/>
              </p:cNvSpPr>
              <p:nvPr/>
            </p:nvSpPr>
            <p:spPr bwMode="auto">
              <a:xfrm>
                <a:off x="6068024" y="3413042"/>
                <a:ext cx="1339982" cy="761981"/>
              </a:xfrm>
              <a:custGeom>
                <a:avLst/>
                <a:gdLst>
                  <a:gd name="T0" fmla="*/ 669991 w 21600"/>
                  <a:gd name="T1" fmla="*/ 380991 h 21600"/>
                  <a:gd name="T2" fmla="*/ 669991 w 21600"/>
                  <a:gd name="T3" fmla="*/ 380991 h 21600"/>
                  <a:gd name="T4" fmla="*/ 669991 w 21600"/>
                  <a:gd name="T5" fmla="*/ 380991 h 21600"/>
                  <a:gd name="T6" fmla="*/ 669991 w 21600"/>
                  <a:gd name="T7" fmla="*/ 38099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0760"/>
                    </a:moveTo>
                    <a:cubicBezTo>
                      <a:pt x="2417" y="10535"/>
                      <a:pt x="4758" y="9197"/>
                      <a:pt x="6789" y="6881"/>
                    </a:cubicBezTo>
                    <a:cubicBezTo>
                      <a:pt x="8363" y="5087"/>
                      <a:pt x="9712" y="2745"/>
                      <a:pt x="10754" y="0"/>
                    </a:cubicBezTo>
                    <a:cubicBezTo>
                      <a:pt x="12712" y="1261"/>
                      <a:pt x="14607" y="2807"/>
                      <a:pt x="16420" y="4621"/>
                    </a:cubicBezTo>
                    <a:cubicBezTo>
                      <a:pt x="18243" y="6446"/>
                      <a:pt x="19975" y="8537"/>
                      <a:pt x="21600" y="10871"/>
                    </a:cubicBezTo>
                    <a:cubicBezTo>
                      <a:pt x="20909" y="12874"/>
                      <a:pt x="20124" y="14771"/>
                      <a:pt x="19252" y="16541"/>
                    </a:cubicBezTo>
                    <a:cubicBezTo>
                      <a:pt x="18348" y="18376"/>
                      <a:pt x="17355" y="20069"/>
                      <a:pt x="16284" y="21600"/>
                    </a:cubicBezTo>
                    <a:cubicBezTo>
                      <a:pt x="14086" y="18339"/>
                      <a:pt x="11599" y="15738"/>
                      <a:pt x="8920" y="13900"/>
                    </a:cubicBezTo>
                    <a:cubicBezTo>
                      <a:pt x="6074" y="11946"/>
                      <a:pt x="3055" y="10883"/>
                      <a:pt x="0" y="10760"/>
                    </a:cubicBezTo>
                    <a:close/>
                  </a:path>
                </a:pathLst>
              </a:custGeom>
              <a:solidFill>
                <a:srgbClr val="D3D9D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097" name="AutoShape 17">
                <a:extLst>
                  <a:ext uri="{FF2B5EF4-FFF2-40B4-BE49-F238E27FC236}">
                    <a16:creationId xmlns="" xmlns:a14="http://schemas.microsoft.com/office/drawing/2010/main" xmlns:a16="http://schemas.microsoft.com/office/drawing/2014/main" id="{51799008-1F68-4D72-9C2F-3F274C4AB005}"/>
                  </a:ext>
                </a:extLst>
              </p:cNvPr>
              <p:cNvSpPr>
                <a:spLocks/>
              </p:cNvSpPr>
              <p:nvPr/>
            </p:nvSpPr>
            <p:spPr bwMode="auto">
              <a:xfrm>
                <a:off x="4623256" y="4173437"/>
                <a:ext cx="1357446" cy="771506"/>
              </a:xfrm>
              <a:custGeom>
                <a:avLst/>
                <a:gdLst>
                  <a:gd name="T0" fmla="*/ 678723 w 21600"/>
                  <a:gd name="T1" fmla="*/ 385753 h 21600"/>
                  <a:gd name="T2" fmla="*/ 678723 w 21600"/>
                  <a:gd name="T3" fmla="*/ 385753 h 21600"/>
                  <a:gd name="T4" fmla="*/ 678723 w 21600"/>
                  <a:gd name="T5" fmla="*/ 385753 h 21600"/>
                  <a:gd name="T6" fmla="*/ 678723 w 21600"/>
                  <a:gd name="T7" fmla="*/ 3857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318" y="0"/>
                    </a:moveTo>
                    <a:cubicBezTo>
                      <a:pt x="4313" y="1490"/>
                      <a:pt x="3372" y="3109"/>
                      <a:pt x="2504" y="4844"/>
                    </a:cubicBezTo>
                    <a:cubicBezTo>
                      <a:pt x="1583" y="6682"/>
                      <a:pt x="746" y="8645"/>
                      <a:pt x="0" y="10714"/>
                    </a:cubicBezTo>
                    <a:cubicBezTo>
                      <a:pt x="1578" y="13110"/>
                      <a:pt x="3279" y="15245"/>
                      <a:pt x="5081" y="17090"/>
                    </a:cubicBezTo>
                    <a:cubicBezTo>
                      <a:pt x="6828" y="18879"/>
                      <a:pt x="8662" y="20388"/>
                      <a:pt x="10561" y="21600"/>
                    </a:cubicBezTo>
                    <a:cubicBezTo>
                      <a:pt x="11799" y="18352"/>
                      <a:pt x="13454" y="15662"/>
                      <a:pt x="15392" y="13750"/>
                    </a:cubicBezTo>
                    <a:cubicBezTo>
                      <a:pt x="17296" y="11872"/>
                      <a:pt x="19421" y="10796"/>
                      <a:pt x="21600" y="10605"/>
                    </a:cubicBezTo>
                    <a:cubicBezTo>
                      <a:pt x="18748" y="10634"/>
                      <a:pt x="15914" y="9790"/>
                      <a:pt x="13225" y="8111"/>
                    </a:cubicBezTo>
                    <a:cubicBezTo>
                      <a:pt x="10326" y="6300"/>
                      <a:pt x="7644" y="3549"/>
                      <a:pt x="5318" y="0"/>
                    </a:cubicBezTo>
                    <a:close/>
                  </a:path>
                </a:pathLst>
              </a:custGeom>
              <a:solidFill>
                <a:srgbClr val="D3D9D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098" name="AutoShape 18">
                <a:extLst>
                  <a:ext uri="{FF2B5EF4-FFF2-40B4-BE49-F238E27FC236}">
                    <a16:creationId xmlns="" xmlns:a14="http://schemas.microsoft.com/office/drawing/2010/main" xmlns:a16="http://schemas.microsoft.com/office/drawing/2014/main" id="{12FBB2B2-660A-4982-AC6F-6CD1E38AD790}"/>
                  </a:ext>
                </a:extLst>
              </p:cNvPr>
              <p:cNvSpPr>
                <a:spLocks/>
              </p:cNvSpPr>
              <p:nvPr/>
            </p:nvSpPr>
            <p:spPr bwMode="auto">
              <a:xfrm>
                <a:off x="3869119" y="5056065"/>
                <a:ext cx="706508" cy="1166784"/>
              </a:xfrm>
              <a:custGeom>
                <a:avLst/>
                <a:gdLst>
                  <a:gd name="T0" fmla="*/ 353254 w 21574"/>
                  <a:gd name="T1" fmla="*/ 583392 h 21600"/>
                  <a:gd name="T2" fmla="*/ 353254 w 21574"/>
                  <a:gd name="T3" fmla="*/ 583392 h 21600"/>
                  <a:gd name="T4" fmla="*/ 353254 w 21574"/>
                  <a:gd name="T5" fmla="*/ 583392 h 21600"/>
                  <a:gd name="T6" fmla="*/ 353254 w 21574"/>
                  <a:gd name="T7" fmla="*/ 5833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74" h="21600">
                    <a:moveTo>
                      <a:pt x="978" y="0"/>
                    </a:moveTo>
                    <a:cubicBezTo>
                      <a:pt x="354" y="2258"/>
                      <a:pt x="28" y="4543"/>
                      <a:pt x="2" y="6833"/>
                    </a:cubicBezTo>
                    <a:cubicBezTo>
                      <a:pt x="-26" y="9306"/>
                      <a:pt x="296" y="11776"/>
                      <a:pt x="964" y="14216"/>
                    </a:cubicBezTo>
                    <a:cubicBezTo>
                      <a:pt x="4922" y="14424"/>
                      <a:pt x="8759" y="15146"/>
                      <a:pt x="12215" y="16333"/>
                    </a:cubicBezTo>
                    <a:cubicBezTo>
                      <a:pt x="15970" y="17623"/>
                      <a:pt x="19175" y="19426"/>
                      <a:pt x="21574" y="21600"/>
                    </a:cubicBezTo>
                    <a:cubicBezTo>
                      <a:pt x="18745" y="18509"/>
                      <a:pt x="16825" y="15144"/>
                      <a:pt x="15901" y="11655"/>
                    </a:cubicBezTo>
                    <a:cubicBezTo>
                      <a:pt x="15031" y="8373"/>
                      <a:pt x="15055" y="5027"/>
                      <a:pt x="15971" y="1749"/>
                    </a:cubicBezTo>
                    <a:cubicBezTo>
                      <a:pt x="13481" y="1261"/>
                      <a:pt x="10943" y="869"/>
                      <a:pt x="8372" y="574"/>
                    </a:cubicBezTo>
                    <a:cubicBezTo>
                      <a:pt x="5928" y="294"/>
                      <a:pt x="3459" y="102"/>
                      <a:pt x="978" y="0"/>
                    </a:cubicBezTo>
                    <a:close/>
                  </a:path>
                </a:pathLst>
              </a:custGeom>
              <a:solidFill>
                <a:srgbClr val="75D177"/>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099" name="AutoShape 19">
                <a:extLst>
                  <a:ext uri="{FF2B5EF4-FFF2-40B4-BE49-F238E27FC236}">
                    <a16:creationId xmlns="" xmlns:a14="http://schemas.microsoft.com/office/drawing/2010/main" xmlns:a16="http://schemas.microsoft.com/office/drawing/2014/main" id="{225E1800-19A7-42A6-A035-FE04543575B6}"/>
                  </a:ext>
                </a:extLst>
              </p:cNvPr>
              <p:cNvSpPr>
                <a:spLocks/>
              </p:cNvSpPr>
              <p:nvPr/>
            </p:nvSpPr>
            <p:spPr bwMode="auto">
              <a:xfrm>
                <a:off x="5256731" y="5872020"/>
                <a:ext cx="712858" cy="1208058"/>
              </a:xfrm>
              <a:custGeom>
                <a:avLst/>
                <a:gdLst>
                  <a:gd name="T0" fmla="*/ 356429 w 21590"/>
                  <a:gd name="T1" fmla="*/ 604029 h 21600"/>
                  <a:gd name="T2" fmla="*/ 356429 w 21590"/>
                  <a:gd name="T3" fmla="*/ 604029 h 21600"/>
                  <a:gd name="T4" fmla="*/ 356429 w 21590"/>
                  <a:gd name="T5" fmla="*/ 604029 h 21600"/>
                  <a:gd name="T6" fmla="*/ 356429 w 21590"/>
                  <a:gd name="T7" fmla="*/ 6040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0" h="21600">
                    <a:moveTo>
                      <a:pt x="6180" y="20003"/>
                    </a:moveTo>
                    <a:cubicBezTo>
                      <a:pt x="8533" y="20471"/>
                      <a:pt x="10939" y="20840"/>
                      <a:pt x="13381" y="21108"/>
                    </a:cubicBezTo>
                    <a:cubicBezTo>
                      <a:pt x="15768" y="21370"/>
                      <a:pt x="18183" y="21534"/>
                      <a:pt x="20608" y="21600"/>
                    </a:cubicBezTo>
                    <a:cubicBezTo>
                      <a:pt x="21272" y="19324"/>
                      <a:pt x="21600" y="17019"/>
                      <a:pt x="21590" y="14710"/>
                    </a:cubicBezTo>
                    <a:cubicBezTo>
                      <a:pt x="21579" y="12392"/>
                      <a:pt x="21228" y="10080"/>
                      <a:pt x="20540" y="7798"/>
                    </a:cubicBezTo>
                    <a:cubicBezTo>
                      <a:pt x="16481" y="7552"/>
                      <a:pt x="12569" y="6765"/>
                      <a:pt x="9098" y="5498"/>
                    </a:cubicBezTo>
                    <a:cubicBezTo>
                      <a:pt x="5353" y="4130"/>
                      <a:pt x="2230" y="2243"/>
                      <a:pt x="0" y="0"/>
                    </a:cubicBezTo>
                    <a:cubicBezTo>
                      <a:pt x="2813" y="2901"/>
                      <a:pt x="4800" y="6056"/>
                      <a:pt x="5881" y="9338"/>
                    </a:cubicBezTo>
                    <a:cubicBezTo>
                      <a:pt x="7039" y="12855"/>
                      <a:pt x="7140" y="16466"/>
                      <a:pt x="6180" y="20003"/>
                    </a:cubicBezTo>
                    <a:close/>
                  </a:path>
                </a:pathLst>
              </a:custGeom>
              <a:solidFill>
                <a:srgbClr val="75D177"/>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100" name="AutoShape 20">
                <a:extLst>
                  <a:ext uri="{FF2B5EF4-FFF2-40B4-BE49-F238E27FC236}">
                    <a16:creationId xmlns="" xmlns:a14="http://schemas.microsoft.com/office/drawing/2010/main" xmlns:a16="http://schemas.microsoft.com/office/drawing/2014/main" id="{FB702BC6-F5A7-4F9E-BAF0-BAF7854249B6}"/>
                  </a:ext>
                </a:extLst>
              </p:cNvPr>
              <p:cNvSpPr>
                <a:spLocks/>
              </p:cNvSpPr>
              <p:nvPr/>
            </p:nvSpPr>
            <p:spPr bwMode="auto">
              <a:xfrm>
                <a:off x="2214780" y="6297460"/>
                <a:ext cx="849397" cy="1169959"/>
              </a:xfrm>
              <a:custGeom>
                <a:avLst/>
                <a:gdLst>
                  <a:gd name="T0" fmla="*/ 424699 w 21600"/>
                  <a:gd name="T1" fmla="*/ 584980 h 21600"/>
                  <a:gd name="T2" fmla="*/ 424699 w 21600"/>
                  <a:gd name="T3" fmla="*/ 584980 h 21600"/>
                  <a:gd name="T4" fmla="*/ 424699 w 21600"/>
                  <a:gd name="T5" fmla="*/ 584980 h 21600"/>
                  <a:gd name="T6" fmla="*/ 424699 w 21600"/>
                  <a:gd name="T7" fmla="*/ 5849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2716"/>
                    </a:moveTo>
                    <a:cubicBezTo>
                      <a:pt x="367" y="14244"/>
                      <a:pt x="886" y="15750"/>
                      <a:pt x="1554" y="17223"/>
                    </a:cubicBezTo>
                    <a:cubicBezTo>
                      <a:pt x="2234" y="18725"/>
                      <a:pt x="3067" y="20188"/>
                      <a:pt x="4046" y="21600"/>
                    </a:cubicBezTo>
                    <a:cubicBezTo>
                      <a:pt x="7156" y="20827"/>
                      <a:pt x="10151" y="19829"/>
                      <a:pt x="12986" y="18621"/>
                    </a:cubicBezTo>
                    <a:cubicBezTo>
                      <a:pt x="15833" y="17407"/>
                      <a:pt x="18504" y="15988"/>
                      <a:pt x="20958" y="14384"/>
                    </a:cubicBezTo>
                    <a:cubicBezTo>
                      <a:pt x="19414" y="12122"/>
                      <a:pt x="18670" y="9616"/>
                      <a:pt x="18792" y="7093"/>
                    </a:cubicBezTo>
                    <a:cubicBezTo>
                      <a:pt x="18913" y="4597"/>
                      <a:pt x="19877" y="2161"/>
                      <a:pt x="21600" y="0"/>
                    </a:cubicBezTo>
                    <a:cubicBezTo>
                      <a:pt x="19027" y="2933"/>
                      <a:pt x="15809" y="5540"/>
                      <a:pt x="12076" y="7719"/>
                    </a:cubicBezTo>
                    <a:cubicBezTo>
                      <a:pt x="8442" y="9840"/>
                      <a:pt x="4365" y="11527"/>
                      <a:pt x="0" y="12716"/>
                    </a:cubicBezTo>
                    <a:close/>
                  </a:path>
                </a:pathLst>
              </a:custGeom>
              <a:solidFill>
                <a:srgbClr val="D3D9D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101" name="AutoShape 21">
                <a:extLst>
                  <a:ext uri="{FF2B5EF4-FFF2-40B4-BE49-F238E27FC236}">
                    <a16:creationId xmlns="" xmlns:a14="http://schemas.microsoft.com/office/drawing/2010/main" xmlns:a16="http://schemas.microsoft.com/office/drawing/2014/main" id="{8A44D21D-1703-4CB0-B1F3-C98EAC7EE3A9}"/>
                  </a:ext>
                </a:extLst>
              </p:cNvPr>
              <p:cNvSpPr>
                <a:spLocks/>
              </p:cNvSpPr>
              <p:nvPr/>
            </p:nvSpPr>
            <p:spPr bwMode="auto">
              <a:xfrm>
                <a:off x="2410062" y="4668725"/>
                <a:ext cx="862097" cy="1212821"/>
              </a:xfrm>
              <a:custGeom>
                <a:avLst/>
                <a:gdLst>
                  <a:gd name="T0" fmla="*/ 431049 w 21600"/>
                  <a:gd name="T1" fmla="*/ 606411 h 21600"/>
                  <a:gd name="T2" fmla="*/ 431049 w 21600"/>
                  <a:gd name="T3" fmla="*/ 606411 h 21600"/>
                  <a:gd name="T4" fmla="*/ 431049 w 21600"/>
                  <a:gd name="T5" fmla="*/ 606411 h 21600"/>
                  <a:gd name="T6" fmla="*/ 431049 w 21600"/>
                  <a:gd name="T7" fmla="*/ 6064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787" y="19325"/>
                      <a:pt x="2775" y="16776"/>
                      <a:pt x="2880" y="14171"/>
                    </a:cubicBezTo>
                    <a:cubicBezTo>
                      <a:pt x="2981" y="11650"/>
                      <a:pt x="2252" y="9147"/>
                      <a:pt x="750" y="6862"/>
                    </a:cubicBezTo>
                    <a:cubicBezTo>
                      <a:pt x="3286" y="5390"/>
                      <a:pt x="5989" y="4071"/>
                      <a:pt x="8832" y="2916"/>
                    </a:cubicBezTo>
                    <a:cubicBezTo>
                      <a:pt x="11639" y="1776"/>
                      <a:pt x="14574" y="801"/>
                      <a:pt x="17605" y="0"/>
                    </a:cubicBezTo>
                    <a:cubicBezTo>
                      <a:pt x="18624" y="1352"/>
                      <a:pt x="19475" y="2765"/>
                      <a:pt x="20149" y="4222"/>
                    </a:cubicBezTo>
                    <a:cubicBezTo>
                      <a:pt x="20805" y="5641"/>
                      <a:pt x="21290" y="7097"/>
                      <a:pt x="21600" y="8575"/>
                    </a:cubicBezTo>
                    <a:cubicBezTo>
                      <a:pt x="17578" y="9607"/>
                      <a:pt x="13811" y="11085"/>
                      <a:pt x="10439" y="12955"/>
                    </a:cubicBezTo>
                    <a:cubicBezTo>
                      <a:pt x="6186" y="15315"/>
                      <a:pt x="2637" y="18254"/>
                      <a:pt x="0" y="21600"/>
                    </a:cubicBezTo>
                    <a:close/>
                  </a:path>
                </a:pathLst>
              </a:custGeom>
              <a:solidFill>
                <a:srgbClr val="D3D9D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102" name="AutoShape 22">
                <a:extLst>
                  <a:ext uri="{FF2B5EF4-FFF2-40B4-BE49-F238E27FC236}">
                    <a16:creationId xmlns="" xmlns:a14="http://schemas.microsoft.com/office/drawing/2010/main" xmlns:a16="http://schemas.microsoft.com/office/drawing/2014/main" id="{56B4E687-CBDF-4C6B-A423-65AC5300D499}"/>
                  </a:ext>
                </a:extLst>
              </p:cNvPr>
              <p:cNvSpPr>
                <a:spLocks/>
              </p:cNvSpPr>
              <p:nvPr/>
            </p:nvSpPr>
            <p:spPr bwMode="auto">
              <a:xfrm>
                <a:off x="254024" y="4179786"/>
                <a:ext cx="1393963" cy="771506"/>
              </a:xfrm>
              <a:custGeom>
                <a:avLst/>
                <a:gdLst>
                  <a:gd name="T0" fmla="*/ 696982 w 21600"/>
                  <a:gd name="T1" fmla="*/ 385753 h 21600"/>
                  <a:gd name="T2" fmla="*/ 696982 w 21600"/>
                  <a:gd name="T3" fmla="*/ 385753 h 21600"/>
                  <a:gd name="T4" fmla="*/ 696982 w 21600"/>
                  <a:gd name="T5" fmla="*/ 385753 h 21600"/>
                  <a:gd name="T6" fmla="*/ 696982 w 21600"/>
                  <a:gd name="T7" fmla="*/ 3857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129" y="0"/>
                    </a:moveTo>
                    <a:cubicBezTo>
                      <a:pt x="4121" y="1566"/>
                      <a:pt x="3178" y="3264"/>
                      <a:pt x="2308" y="5080"/>
                    </a:cubicBezTo>
                    <a:cubicBezTo>
                      <a:pt x="1467" y="6838"/>
                      <a:pt x="695" y="8701"/>
                      <a:pt x="0" y="10656"/>
                    </a:cubicBezTo>
                    <a:cubicBezTo>
                      <a:pt x="1457" y="12975"/>
                      <a:pt x="3029" y="15047"/>
                      <a:pt x="4697" y="16845"/>
                    </a:cubicBezTo>
                    <a:cubicBezTo>
                      <a:pt x="6468" y="18754"/>
                      <a:pt x="8337" y="20347"/>
                      <a:pt x="10280" y="21600"/>
                    </a:cubicBezTo>
                    <a:cubicBezTo>
                      <a:pt x="11568" y="17986"/>
                      <a:pt x="13374" y="15068"/>
                      <a:pt x="15506" y="13155"/>
                    </a:cubicBezTo>
                    <a:cubicBezTo>
                      <a:pt x="17398" y="11457"/>
                      <a:pt x="19488" y="10606"/>
                      <a:pt x="21600" y="10673"/>
                    </a:cubicBezTo>
                    <a:cubicBezTo>
                      <a:pt x="18522" y="10683"/>
                      <a:pt x="15469" y="9698"/>
                      <a:pt x="12583" y="7764"/>
                    </a:cubicBezTo>
                    <a:cubicBezTo>
                      <a:pt x="9875" y="5949"/>
                      <a:pt x="7355" y="3324"/>
                      <a:pt x="5129" y="0"/>
                    </a:cubicBezTo>
                    <a:close/>
                  </a:path>
                </a:pathLst>
              </a:custGeom>
              <a:solidFill>
                <a:srgbClr val="75D177"/>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103" name="AutoShape 23">
                <a:extLst>
                  <a:ext uri="{FF2B5EF4-FFF2-40B4-BE49-F238E27FC236}">
                    <a16:creationId xmlns="" xmlns:a14="http://schemas.microsoft.com/office/drawing/2010/main" xmlns:a16="http://schemas.microsoft.com/office/drawing/2014/main" id="{0D40FE64-23AE-487D-8DD1-F640564F8226}"/>
                  </a:ext>
                </a:extLst>
              </p:cNvPr>
              <p:cNvSpPr>
                <a:spLocks/>
              </p:cNvSpPr>
              <p:nvPr/>
            </p:nvSpPr>
            <p:spPr bwMode="auto">
              <a:xfrm>
                <a:off x="1659100" y="1262032"/>
                <a:ext cx="720796" cy="1158847"/>
              </a:xfrm>
              <a:custGeom>
                <a:avLst/>
                <a:gdLst>
                  <a:gd name="T0" fmla="*/ 360398 w 21600"/>
                  <a:gd name="T1" fmla="*/ 579424 h 21600"/>
                  <a:gd name="T2" fmla="*/ 360398 w 21600"/>
                  <a:gd name="T3" fmla="*/ 579424 h 21600"/>
                  <a:gd name="T4" fmla="*/ 360398 w 21600"/>
                  <a:gd name="T5" fmla="*/ 579424 h 21600"/>
                  <a:gd name="T6" fmla="*/ 360398 w 21600"/>
                  <a:gd name="T7" fmla="*/ 57942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540" y="1909"/>
                    </a:moveTo>
                    <a:cubicBezTo>
                      <a:pt x="14025" y="1323"/>
                      <a:pt x="11437" y="867"/>
                      <a:pt x="8802" y="547"/>
                    </a:cubicBezTo>
                    <a:cubicBezTo>
                      <a:pt x="6220" y="233"/>
                      <a:pt x="3601" y="50"/>
                      <a:pt x="972" y="0"/>
                    </a:cubicBezTo>
                    <a:cubicBezTo>
                      <a:pt x="325" y="2403"/>
                      <a:pt x="0" y="4836"/>
                      <a:pt x="0" y="7273"/>
                    </a:cubicBezTo>
                    <a:cubicBezTo>
                      <a:pt x="0" y="9693"/>
                      <a:pt x="321" y="12109"/>
                      <a:pt x="960" y="14497"/>
                    </a:cubicBezTo>
                    <a:cubicBezTo>
                      <a:pt x="4680" y="14605"/>
                      <a:pt x="8322" y="15198"/>
                      <a:pt x="11651" y="16237"/>
                    </a:cubicBezTo>
                    <a:cubicBezTo>
                      <a:pt x="15634" y="17480"/>
                      <a:pt x="19054" y="19324"/>
                      <a:pt x="21600" y="21600"/>
                    </a:cubicBezTo>
                    <a:cubicBezTo>
                      <a:pt x="18944" y="18491"/>
                      <a:pt x="17165" y="15121"/>
                      <a:pt x="16341" y="11637"/>
                    </a:cubicBezTo>
                    <a:cubicBezTo>
                      <a:pt x="15578" y="8408"/>
                      <a:pt x="15645" y="5125"/>
                      <a:pt x="16540" y="1909"/>
                    </a:cubicBezTo>
                    <a:close/>
                  </a:path>
                </a:pathLst>
              </a:custGeom>
              <a:solidFill>
                <a:srgbClr val="D3D9D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104" name="AutoShape 24">
                <a:extLst>
                  <a:ext uri="{FF2B5EF4-FFF2-40B4-BE49-F238E27FC236}">
                    <a16:creationId xmlns="" xmlns:a14="http://schemas.microsoft.com/office/drawing/2010/main" xmlns:a16="http://schemas.microsoft.com/office/drawing/2014/main" id="{A5F8793C-96B8-446A-A8BC-1373D8D9F48E}"/>
                  </a:ext>
                </a:extLst>
              </p:cNvPr>
              <p:cNvSpPr>
                <a:spLocks/>
              </p:cNvSpPr>
              <p:nvPr/>
            </p:nvSpPr>
            <p:spPr bwMode="auto">
              <a:xfrm>
                <a:off x="1686091" y="3416217"/>
                <a:ext cx="1346333" cy="757220"/>
              </a:xfrm>
              <a:custGeom>
                <a:avLst/>
                <a:gdLst>
                  <a:gd name="T0" fmla="*/ 673167 w 21600"/>
                  <a:gd name="T1" fmla="*/ 378610 h 21600"/>
                  <a:gd name="T2" fmla="*/ 673167 w 21600"/>
                  <a:gd name="T3" fmla="*/ 378610 h 21600"/>
                  <a:gd name="T4" fmla="*/ 673167 w 21600"/>
                  <a:gd name="T5" fmla="*/ 378610 h 21600"/>
                  <a:gd name="T6" fmla="*/ 673167 w 21600"/>
                  <a:gd name="T7" fmla="*/ 37861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0681"/>
                    </a:moveTo>
                    <a:cubicBezTo>
                      <a:pt x="2198" y="10456"/>
                      <a:pt x="4339" y="9347"/>
                      <a:pt x="6261" y="7436"/>
                    </a:cubicBezTo>
                    <a:cubicBezTo>
                      <a:pt x="8112" y="5596"/>
                      <a:pt x="9714" y="3058"/>
                      <a:pt x="10954" y="0"/>
                    </a:cubicBezTo>
                    <a:cubicBezTo>
                      <a:pt x="12909" y="1320"/>
                      <a:pt x="14796" y="2937"/>
                      <a:pt x="16595" y="4834"/>
                    </a:cubicBezTo>
                    <a:cubicBezTo>
                      <a:pt x="18361" y="6698"/>
                      <a:pt x="20036" y="8824"/>
                      <a:pt x="21600" y="11190"/>
                    </a:cubicBezTo>
                    <a:cubicBezTo>
                      <a:pt x="20962" y="13131"/>
                      <a:pt x="20224" y="14962"/>
                      <a:pt x="19395" y="16660"/>
                    </a:cubicBezTo>
                    <a:cubicBezTo>
                      <a:pt x="18509" y="18475"/>
                      <a:pt x="17524" y="20130"/>
                      <a:pt x="16454" y="21600"/>
                    </a:cubicBezTo>
                    <a:cubicBezTo>
                      <a:pt x="14142" y="18168"/>
                      <a:pt x="11517" y="15464"/>
                      <a:pt x="8692" y="13603"/>
                    </a:cubicBezTo>
                    <a:cubicBezTo>
                      <a:pt x="5908" y="11769"/>
                      <a:pt x="2969" y="10781"/>
                      <a:pt x="0" y="10681"/>
                    </a:cubicBezTo>
                    <a:close/>
                  </a:path>
                </a:pathLst>
              </a:custGeom>
              <a:solidFill>
                <a:srgbClr val="75D177"/>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105" name="AutoShape 25">
                <a:extLst>
                  <a:ext uri="{FF2B5EF4-FFF2-40B4-BE49-F238E27FC236}">
                    <a16:creationId xmlns="" xmlns:a14="http://schemas.microsoft.com/office/drawing/2010/main" xmlns:a16="http://schemas.microsoft.com/office/drawing/2014/main" id="{B815AF48-E5A0-4827-BEFC-4A7BC42762AB}"/>
                  </a:ext>
                </a:extLst>
              </p:cNvPr>
              <p:cNvSpPr>
                <a:spLocks/>
              </p:cNvSpPr>
              <p:nvPr/>
            </p:nvSpPr>
            <p:spPr bwMode="auto">
              <a:xfrm>
                <a:off x="3084816" y="2119262"/>
                <a:ext cx="723972" cy="1176308"/>
              </a:xfrm>
              <a:custGeom>
                <a:avLst/>
                <a:gdLst>
                  <a:gd name="T0" fmla="*/ 361969 w 21551"/>
                  <a:gd name="T1" fmla="*/ 588154 h 21600"/>
                  <a:gd name="T2" fmla="*/ 361969 w 21551"/>
                  <a:gd name="T3" fmla="*/ 588154 h 21600"/>
                  <a:gd name="T4" fmla="*/ 361969 w 21551"/>
                  <a:gd name="T5" fmla="*/ 588154 h 21600"/>
                  <a:gd name="T6" fmla="*/ 361969 w 21551"/>
                  <a:gd name="T7" fmla="*/ 5881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51" h="21600">
                    <a:moveTo>
                      <a:pt x="0" y="0"/>
                    </a:moveTo>
                    <a:cubicBezTo>
                      <a:pt x="2341" y="2266"/>
                      <a:pt x="5555" y="4138"/>
                      <a:pt x="9355" y="5450"/>
                    </a:cubicBezTo>
                    <a:cubicBezTo>
                      <a:pt x="12767" y="6627"/>
                      <a:pt x="16561" y="7319"/>
                      <a:pt x="20460" y="7477"/>
                    </a:cubicBezTo>
                    <a:cubicBezTo>
                      <a:pt x="21128" y="9765"/>
                      <a:pt x="21490" y="12084"/>
                      <a:pt x="21544" y="14410"/>
                    </a:cubicBezTo>
                    <a:cubicBezTo>
                      <a:pt x="21600" y="16816"/>
                      <a:pt x="21325" y="19222"/>
                      <a:pt x="20723" y="21600"/>
                    </a:cubicBezTo>
                    <a:cubicBezTo>
                      <a:pt x="18173" y="21543"/>
                      <a:pt x="15634" y="21371"/>
                      <a:pt x="13125" y="21086"/>
                    </a:cubicBezTo>
                    <a:cubicBezTo>
                      <a:pt x="10548" y="20794"/>
                      <a:pt x="8010" y="20382"/>
                      <a:pt x="5533" y="19856"/>
                    </a:cubicBezTo>
                    <a:cubicBezTo>
                      <a:pt x="6430" y="16507"/>
                      <a:pt x="6421" y="13089"/>
                      <a:pt x="5507" y="9741"/>
                    </a:cubicBezTo>
                    <a:cubicBezTo>
                      <a:pt x="4574" y="6326"/>
                      <a:pt x="2712" y="3032"/>
                      <a:pt x="0" y="0"/>
                    </a:cubicBezTo>
                    <a:close/>
                  </a:path>
                </a:pathLst>
              </a:custGeom>
              <a:solidFill>
                <a:srgbClr val="D3D9DD"/>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46106" name="AutoShape 26">
                <a:extLst>
                  <a:ext uri="{FF2B5EF4-FFF2-40B4-BE49-F238E27FC236}">
                    <a16:creationId xmlns="" xmlns:a14="http://schemas.microsoft.com/office/drawing/2010/main" xmlns:a16="http://schemas.microsoft.com/office/drawing/2014/main" id="{AB58A4DF-723E-4656-BFEF-8CBBC2A7E552}"/>
                  </a:ext>
                </a:extLst>
              </p:cNvPr>
              <p:cNvSpPr>
                <a:spLocks/>
              </p:cNvSpPr>
              <p:nvPr/>
            </p:nvSpPr>
            <p:spPr bwMode="auto">
              <a:xfrm>
                <a:off x="4394633" y="2538351"/>
                <a:ext cx="822406" cy="1128685"/>
              </a:xfrm>
              <a:custGeom>
                <a:avLst/>
                <a:gdLst>
                  <a:gd name="T0" fmla="*/ 411203 w 21600"/>
                  <a:gd name="T1" fmla="*/ 564343 h 21600"/>
                  <a:gd name="T2" fmla="*/ 411203 w 21600"/>
                  <a:gd name="T3" fmla="*/ 564343 h 21600"/>
                  <a:gd name="T4" fmla="*/ 411203 w 21600"/>
                  <a:gd name="T5" fmla="*/ 564343 h 21600"/>
                  <a:gd name="T6" fmla="*/ 411203 w 21600"/>
                  <a:gd name="T7" fmla="*/ 56434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cubicBezTo>
                      <a:pt x="20205" y="2238"/>
                      <a:pt x="19491" y="4669"/>
                      <a:pt x="19508" y="7127"/>
                    </a:cubicBezTo>
                    <a:cubicBezTo>
                      <a:pt x="19524" y="9517"/>
                      <a:pt x="20230" y="11878"/>
                      <a:pt x="21581" y="14056"/>
                    </a:cubicBezTo>
                    <a:cubicBezTo>
                      <a:pt x="19043" y="15781"/>
                      <a:pt x="16253" y="17297"/>
                      <a:pt x="13261" y="18577"/>
                    </a:cubicBezTo>
                    <a:cubicBezTo>
                      <a:pt x="10355" y="19821"/>
                      <a:pt x="7275" y="20834"/>
                      <a:pt x="4074" y="21600"/>
                    </a:cubicBezTo>
                    <a:cubicBezTo>
                      <a:pt x="3112" y="20217"/>
                      <a:pt x="2293" y="18783"/>
                      <a:pt x="1622" y="17312"/>
                    </a:cubicBezTo>
                    <a:cubicBezTo>
                      <a:pt x="909" y="15746"/>
                      <a:pt x="366" y="14142"/>
                      <a:pt x="0" y="12514"/>
                    </a:cubicBezTo>
                    <a:cubicBezTo>
                      <a:pt x="4444" y="11395"/>
                      <a:pt x="8594" y="9734"/>
                      <a:pt x="12274" y="7601"/>
                    </a:cubicBezTo>
                    <a:cubicBezTo>
                      <a:pt x="15951" y="5470"/>
                      <a:pt x="19104" y="2900"/>
                      <a:pt x="21600" y="0"/>
                    </a:cubicBezTo>
                    <a:close/>
                  </a:path>
                </a:pathLst>
              </a:custGeom>
              <a:solidFill>
                <a:srgbClr val="75D177"/>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lstStyle/>
              <a:p>
                <a:pPr>
                  <a:defRPr/>
                </a:pPr>
                <a:endParaRPr lang="zh-CN" altLang="en-US" dirty="0">
                  <a:latin typeface="微软雅黑" panose="020B0503020204020204" pitchFamily="34" charset="-122"/>
                  <a:ea typeface="微软雅黑" panose="020B0503020204020204" pitchFamily="34" charset="-122"/>
                </a:endParaRPr>
              </a:p>
            </p:txBody>
          </p:sp>
        </p:grpSp>
        <p:sp>
          <p:nvSpPr>
            <p:cNvPr id="3" name="Text Box 27">
              <a:extLst>
                <a:ext uri="{FF2B5EF4-FFF2-40B4-BE49-F238E27FC236}">
                  <a16:creationId xmlns="" xmlns:a14="http://schemas.microsoft.com/office/drawing/2010/main" xmlns:a16="http://schemas.microsoft.com/office/drawing/2014/main" id="{23A6D23B-5DB6-425D-85B3-AFA65E2C4CB7}"/>
                </a:ext>
              </a:extLst>
            </p:cNvPr>
            <p:cNvSpPr txBox="1">
              <a:spLocks/>
            </p:cNvSpPr>
            <p:nvPr/>
          </p:nvSpPr>
          <p:spPr bwMode="auto">
            <a:xfrm>
              <a:off x="3143560" y="1090587"/>
              <a:ext cx="1379673" cy="1017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3F4347"/>
                  </a:solidFill>
                  <a:latin typeface="Open Sans Light" charset="0"/>
                  <a:ea typeface="Open Sans Light" charset="0"/>
                  <a:cs typeface="Open Sans Light" charset="0"/>
                  <a:sym typeface="Open Sans Light" charset="0"/>
                </a:rPr>
                <a:t>A</a:t>
              </a:r>
            </a:p>
          </p:txBody>
        </p:sp>
        <p:sp>
          <p:nvSpPr>
            <p:cNvPr id="46108" name="Text Box 28">
              <a:extLst>
                <a:ext uri="{FF2B5EF4-FFF2-40B4-BE49-F238E27FC236}">
                  <a16:creationId xmlns="" xmlns:a14="http://schemas.microsoft.com/office/drawing/2010/main" xmlns:a16="http://schemas.microsoft.com/office/drawing/2014/main" id="{48211A6B-213F-461F-9585-444B2D9697AB}"/>
                </a:ext>
              </a:extLst>
            </p:cNvPr>
            <p:cNvSpPr txBox="1">
              <a:spLocks/>
            </p:cNvSpPr>
            <p:nvPr/>
          </p:nvSpPr>
          <p:spPr bwMode="auto">
            <a:xfrm>
              <a:off x="5356754" y="2371667"/>
              <a:ext cx="1378086" cy="1015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3F4347"/>
                  </a:solidFill>
                  <a:latin typeface="Open Sans Light" charset="0"/>
                  <a:ea typeface="Open Sans Light" charset="0"/>
                  <a:cs typeface="Open Sans Light" charset="0"/>
                  <a:sym typeface="Open Sans Light" charset="0"/>
                </a:rPr>
                <a:t>B</a:t>
              </a:r>
            </a:p>
          </p:txBody>
        </p:sp>
        <p:sp>
          <p:nvSpPr>
            <p:cNvPr id="46109" name="Text Box 29">
              <a:extLst>
                <a:ext uri="{FF2B5EF4-FFF2-40B4-BE49-F238E27FC236}">
                  <a16:creationId xmlns="" xmlns:a14="http://schemas.microsoft.com/office/drawing/2010/main" xmlns:a16="http://schemas.microsoft.com/office/drawing/2014/main" id="{28D3E4A8-D76E-4C2B-A268-E7024BE04897}"/>
                </a:ext>
              </a:extLst>
            </p:cNvPr>
            <p:cNvSpPr txBox="1">
              <a:spLocks/>
            </p:cNvSpPr>
            <p:nvPr/>
          </p:nvSpPr>
          <p:spPr bwMode="auto">
            <a:xfrm>
              <a:off x="5321825" y="4903669"/>
              <a:ext cx="1378086" cy="1017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3F4347"/>
                  </a:solidFill>
                  <a:latin typeface="Open Sans Light" charset="0"/>
                  <a:ea typeface="Open Sans Light" charset="0"/>
                  <a:cs typeface="Open Sans Light" charset="0"/>
                  <a:sym typeface="Open Sans Light" charset="0"/>
                </a:rPr>
                <a:t>C</a:t>
              </a:r>
            </a:p>
          </p:txBody>
        </p:sp>
        <p:sp>
          <p:nvSpPr>
            <p:cNvPr id="46110" name="Text Box 30">
              <a:extLst>
                <a:ext uri="{FF2B5EF4-FFF2-40B4-BE49-F238E27FC236}">
                  <a16:creationId xmlns="" xmlns:a14="http://schemas.microsoft.com/office/drawing/2010/main" xmlns:a16="http://schemas.microsoft.com/office/drawing/2014/main" id="{40CAA2EB-0183-44B0-A65E-C328FC790AF4}"/>
                </a:ext>
              </a:extLst>
            </p:cNvPr>
            <p:cNvSpPr txBox="1">
              <a:spLocks/>
            </p:cNvSpPr>
            <p:nvPr/>
          </p:nvSpPr>
          <p:spPr bwMode="auto">
            <a:xfrm>
              <a:off x="3167374" y="6176813"/>
              <a:ext cx="1379674" cy="1017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3F4347"/>
                  </a:solidFill>
                  <a:latin typeface="Open Sans Light" charset="0"/>
                  <a:ea typeface="Open Sans Light" charset="0"/>
                  <a:cs typeface="Open Sans Light" charset="0"/>
                  <a:sym typeface="Open Sans Light" charset="0"/>
                </a:rPr>
                <a:t>D</a:t>
              </a:r>
            </a:p>
          </p:txBody>
        </p:sp>
        <p:sp>
          <p:nvSpPr>
            <p:cNvPr id="46111" name="Text Box 31">
              <a:extLst>
                <a:ext uri="{FF2B5EF4-FFF2-40B4-BE49-F238E27FC236}">
                  <a16:creationId xmlns="" xmlns:a14="http://schemas.microsoft.com/office/drawing/2010/main" xmlns:a16="http://schemas.microsoft.com/office/drawing/2014/main" id="{7285AA8A-8606-45E5-9A9F-7543F16F7FAA}"/>
                </a:ext>
              </a:extLst>
            </p:cNvPr>
            <p:cNvSpPr txBox="1">
              <a:spLocks/>
            </p:cNvSpPr>
            <p:nvPr/>
          </p:nvSpPr>
          <p:spPr bwMode="auto">
            <a:xfrm>
              <a:off x="941479" y="4903669"/>
              <a:ext cx="1378086" cy="1017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3F4347"/>
                  </a:solidFill>
                  <a:latin typeface="Open Sans Light" charset="0"/>
                  <a:ea typeface="Open Sans Light" charset="0"/>
                  <a:cs typeface="Open Sans Light" charset="0"/>
                  <a:sym typeface="Open Sans Light" charset="0"/>
                </a:rPr>
                <a:t>E</a:t>
              </a:r>
            </a:p>
          </p:txBody>
        </p:sp>
        <p:sp>
          <p:nvSpPr>
            <p:cNvPr id="46112" name="Text Box 32">
              <a:extLst>
                <a:ext uri="{FF2B5EF4-FFF2-40B4-BE49-F238E27FC236}">
                  <a16:creationId xmlns="" xmlns:a14="http://schemas.microsoft.com/office/drawing/2010/main" xmlns:a16="http://schemas.microsoft.com/office/drawing/2014/main" id="{80C794F5-CAF5-4185-A078-52CAC366A07E}"/>
                </a:ext>
              </a:extLst>
            </p:cNvPr>
            <p:cNvSpPr txBox="1">
              <a:spLocks/>
            </p:cNvSpPr>
            <p:nvPr/>
          </p:nvSpPr>
          <p:spPr bwMode="auto">
            <a:xfrm>
              <a:off x="941479" y="2371667"/>
              <a:ext cx="1378086" cy="1015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ctr" eaLnBrk="1">
                <a:defRPr/>
              </a:pPr>
              <a:r>
                <a:rPr lang="x-none" altLang="x-none" sz="4800" baseline="0">
                  <a:solidFill>
                    <a:srgbClr val="3F4347"/>
                  </a:solidFill>
                  <a:latin typeface="Open Sans Light" charset="0"/>
                  <a:ea typeface="Open Sans Light" charset="0"/>
                  <a:cs typeface="Open Sans Light" charset="0"/>
                  <a:sym typeface="Open Sans Light" charset="0"/>
                </a:rPr>
                <a:t>F</a:t>
              </a:r>
            </a:p>
          </p:txBody>
        </p:sp>
      </p:grpSp>
      <p:sp>
        <p:nvSpPr>
          <p:cNvPr id="46114" name="Rectangle 34">
            <a:extLst>
              <a:ext uri="{FF2B5EF4-FFF2-40B4-BE49-F238E27FC236}">
                <a16:creationId xmlns="" xmlns:a14="http://schemas.microsoft.com/office/drawing/2010/main" xmlns:a16="http://schemas.microsoft.com/office/drawing/2014/main" id="{6723B928-D4FF-4A31-A3EB-0A97AB97738B}"/>
              </a:ext>
            </a:extLst>
          </p:cNvPr>
          <p:cNvSpPr>
            <a:spLocks/>
          </p:cNvSpPr>
          <p:nvPr/>
        </p:nvSpPr>
        <p:spPr bwMode="auto">
          <a:xfrm>
            <a:off x="17699038" y="6215063"/>
            <a:ext cx="43053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6115" name="Rectangle 35">
            <a:extLst>
              <a:ext uri="{FF2B5EF4-FFF2-40B4-BE49-F238E27FC236}">
                <a16:creationId xmlns="" xmlns:a14="http://schemas.microsoft.com/office/drawing/2010/main" xmlns:a16="http://schemas.microsoft.com/office/drawing/2014/main" id="{8631A498-A1BF-4968-A195-98DBB6177D60}"/>
              </a:ext>
            </a:extLst>
          </p:cNvPr>
          <p:cNvSpPr>
            <a:spLocks/>
          </p:cNvSpPr>
          <p:nvPr/>
        </p:nvSpPr>
        <p:spPr bwMode="auto">
          <a:xfrm>
            <a:off x="17697450" y="6721475"/>
            <a:ext cx="4132263"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6116" name="Oval 36">
            <a:extLst>
              <a:ext uri="{FF2B5EF4-FFF2-40B4-BE49-F238E27FC236}">
                <a16:creationId xmlns="" xmlns:a14="http://schemas.microsoft.com/office/drawing/2010/main" xmlns:a16="http://schemas.microsoft.com/office/drawing/2014/main" id="{94B74373-2920-4D12-B76D-8CB71DE6CAE1}"/>
              </a:ext>
            </a:extLst>
          </p:cNvPr>
          <p:cNvSpPr>
            <a:spLocks/>
          </p:cNvSpPr>
          <p:nvPr/>
        </p:nvSpPr>
        <p:spPr bwMode="auto">
          <a:xfrm>
            <a:off x="16773525" y="5849938"/>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6117" name="Rectangle 37">
            <a:extLst>
              <a:ext uri="{FF2B5EF4-FFF2-40B4-BE49-F238E27FC236}">
                <a16:creationId xmlns="" xmlns:a14="http://schemas.microsoft.com/office/drawing/2010/main" xmlns:a16="http://schemas.microsoft.com/office/drawing/2014/main" id="{E48CACD1-B515-4E47-B70A-F66C8989D902}"/>
              </a:ext>
            </a:extLst>
          </p:cNvPr>
          <p:cNvSpPr>
            <a:spLocks/>
          </p:cNvSpPr>
          <p:nvPr/>
        </p:nvSpPr>
        <p:spPr bwMode="auto">
          <a:xfrm>
            <a:off x="16773525" y="6175375"/>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E</a:t>
            </a:r>
          </a:p>
        </p:txBody>
      </p:sp>
      <p:sp>
        <p:nvSpPr>
          <p:cNvPr id="46119" name="Rectangle 39">
            <a:extLst>
              <a:ext uri="{FF2B5EF4-FFF2-40B4-BE49-F238E27FC236}">
                <a16:creationId xmlns="" xmlns:a14="http://schemas.microsoft.com/office/drawing/2010/main" xmlns:a16="http://schemas.microsoft.com/office/drawing/2014/main" id="{7D8272CE-B47D-4C31-A3AF-FED669D6C953}"/>
              </a:ext>
            </a:extLst>
          </p:cNvPr>
          <p:cNvSpPr>
            <a:spLocks/>
          </p:cNvSpPr>
          <p:nvPr/>
        </p:nvSpPr>
        <p:spPr bwMode="auto">
          <a:xfrm>
            <a:off x="17699038" y="9296400"/>
            <a:ext cx="43053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6120" name="Rectangle 40">
            <a:extLst>
              <a:ext uri="{FF2B5EF4-FFF2-40B4-BE49-F238E27FC236}">
                <a16:creationId xmlns="" xmlns:a14="http://schemas.microsoft.com/office/drawing/2010/main" xmlns:a16="http://schemas.microsoft.com/office/drawing/2014/main" id="{8A531C64-43BB-4E04-9E75-6228129B4B28}"/>
              </a:ext>
            </a:extLst>
          </p:cNvPr>
          <p:cNvSpPr>
            <a:spLocks/>
          </p:cNvSpPr>
          <p:nvPr/>
        </p:nvSpPr>
        <p:spPr bwMode="auto">
          <a:xfrm>
            <a:off x="17697450" y="9802813"/>
            <a:ext cx="4132263"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6121" name="Oval 41">
            <a:extLst>
              <a:ext uri="{FF2B5EF4-FFF2-40B4-BE49-F238E27FC236}">
                <a16:creationId xmlns="" xmlns:a14="http://schemas.microsoft.com/office/drawing/2010/main" xmlns:a16="http://schemas.microsoft.com/office/drawing/2014/main" id="{10C1B354-E87A-4B8E-ADC5-3FCFE6915A8B}"/>
              </a:ext>
            </a:extLst>
          </p:cNvPr>
          <p:cNvSpPr>
            <a:spLocks/>
          </p:cNvSpPr>
          <p:nvPr/>
        </p:nvSpPr>
        <p:spPr bwMode="auto">
          <a:xfrm>
            <a:off x="16773525" y="8931275"/>
            <a:ext cx="692150" cy="692150"/>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6122" name="Rectangle 42">
            <a:extLst>
              <a:ext uri="{FF2B5EF4-FFF2-40B4-BE49-F238E27FC236}">
                <a16:creationId xmlns="" xmlns:a14="http://schemas.microsoft.com/office/drawing/2010/main" xmlns:a16="http://schemas.microsoft.com/office/drawing/2014/main" id="{ADFD1928-A957-40BD-8778-B769E192C06D}"/>
              </a:ext>
            </a:extLst>
          </p:cNvPr>
          <p:cNvSpPr>
            <a:spLocks/>
          </p:cNvSpPr>
          <p:nvPr/>
        </p:nvSpPr>
        <p:spPr bwMode="auto">
          <a:xfrm>
            <a:off x="16773525" y="9256713"/>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F</a:t>
            </a:r>
          </a:p>
        </p:txBody>
      </p:sp>
      <p:sp>
        <p:nvSpPr>
          <p:cNvPr id="46124" name="Rectangle 44">
            <a:extLst>
              <a:ext uri="{FF2B5EF4-FFF2-40B4-BE49-F238E27FC236}">
                <a16:creationId xmlns="" xmlns:a14="http://schemas.microsoft.com/office/drawing/2010/main" xmlns:a16="http://schemas.microsoft.com/office/drawing/2014/main" id="{814CB087-2AE3-4485-A876-5ECCE44A2D70}"/>
              </a:ext>
            </a:extLst>
          </p:cNvPr>
          <p:cNvSpPr>
            <a:spLocks/>
          </p:cNvSpPr>
          <p:nvPr/>
        </p:nvSpPr>
        <p:spPr bwMode="auto">
          <a:xfrm>
            <a:off x="2147888" y="3135313"/>
            <a:ext cx="43053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6125" name="Rectangle 45">
            <a:extLst>
              <a:ext uri="{FF2B5EF4-FFF2-40B4-BE49-F238E27FC236}">
                <a16:creationId xmlns="" xmlns:a14="http://schemas.microsoft.com/office/drawing/2010/main" xmlns:a16="http://schemas.microsoft.com/office/drawing/2014/main" id="{CBEBC035-D813-42C8-B1AD-F81DA04AB707}"/>
              </a:ext>
            </a:extLst>
          </p:cNvPr>
          <p:cNvSpPr>
            <a:spLocks/>
          </p:cNvSpPr>
          <p:nvPr/>
        </p:nvSpPr>
        <p:spPr bwMode="auto">
          <a:xfrm>
            <a:off x="2319338" y="3641725"/>
            <a:ext cx="4133850"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6126" name="Oval 46">
            <a:extLst>
              <a:ext uri="{FF2B5EF4-FFF2-40B4-BE49-F238E27FC236}">
                <a16:creationId xmlns="" xmlns:a14="http://schemas.microsoft.com/office/drawing/2010/main" xmlns:a16="http://schemas.microsoft.com/office/drawing/2014/main" id="{B8D2409B-C9A8-4535-9588-8A61111922CE}"/>
              </a:ext>
            </a:extLst>
          </p:cNvPr>
          <p:cNvSpPr>
            <a:spLocks/>
          </p:cNvSpPr>
          <p:nvPr/>
        </p:nvSpPr>
        <p:spPr bwMode="auto">
          <a:xfrm>
            <a:off x="6664325" y="2770188"/>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6127" name="Rectangle 47">
            <a:extLst>
              <a:ext uri="{FF2B5EF4-FFF2-40B4-BE49-F238E27FC236}">
                <a16:creationId xmlns="" xmlns:a14="http://schemas.microsoft.com/office/drawing/2010/main" xmlns:a16="http://schemas.microsoft.com/office/drawing/2014/main" id="{828F7945-BF3D-46CD-A0BA-C6C325898418}"/>
              </a:ext>
            </a:extLst>
          </p:cNvPr>
          <p:cNvSpPr>
            <a:spLocks/>
          </p:cNvSpPr>
          <p:nvPr/>
        </p:nvSpPr>
        <p:spPr bwMode="auto">
          <a:xfrm>
            <a:off x="6664325" y="3095625"/>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A</a:t>
            </a:r>
          </a:p>
        </p:txBody>
      </p:sp>
      <p:sp>
        <p:nvSpPr>
          <p:cNvPr id="46129" name="Rectangle 49">
            <a:extLst>
              <a:ext uri="{FF2B5EF4-FFF2-40B4-BE49-F238E27FC236}">
                <a16:creationId xmlns="" xmlns:a14="http://schemas.microsoft.com/office/drawing/2010/main" xmlns:a16="http://schemas.microsoft.com/office/drawing/2014/main" id="{4AAD8470-7B86-4751-AF81-9ED901940268}"/>
              </a:ext>
            </a:extLst>
          </p:cNvPr>
          <p:cNvSpPr>
            <a:spLocks/>
          </p:cNvSpPr>
          <p:nvPr/>
        </p:nvSpPr>
        <p:spPr bwMode="auto">
          <a:xfrm>
            <a:off x="2147888" y="6215063"/>
            <a:ext cx="43053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6130" name="Rectangle 50">
            <a:extLst>
              <a:ext uri="{FF2B5EF4-FFF2-40B4-BE49-F238E27FC236}">
                <a16:creationId xmlns="" xmlns:a14="http://schemas.microsoft.com/office/drawing/2010/main" xmlns:a16="http://schemas.microsoft.com/office/drawing/2014/main" id="{D337517B-A2CF-45BB-8288-220A1EAEDD81}"/>
              </a:ext>
            </a:extLst>
          </p:cNvPr>
          <p:cNvSpPr>
            <a:spLocks/>
          </p:cNvSpPr>
          <p:nvPr/>
        </p:nvSpPr>
        <p:spPr bwMode="auto">
          <a:xfrm>
            <a:off x="2319338" y="6721475"/>
            <a:ext cx="4133850" cy="1087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6131" name="Oval 51">
            <a:extLst>
              <a:ext uri="{FF2B5EF4-FFF2-40B4-BE49-F238E27FC236}">
                <a16:creationId xmlns="" xmlns:a14="http://schemas.microsoft.com/office/drawing/2010/main" xmlns:a16="http://schemas.microsoft.com/office/drawing/2014/main" id="{EC9F2234-04BB-4F40-8C5F-2536B356AB10}"/>
              </a:ext>
            </a:extLst>
          </p:cNvPr>
          <p:cNvSpPr>
            <a:spLocks/>
          </p:cNvSpPr>
          <p:nvPr/>
        </p:nvSpPr>
        <p:spPr bwMode="auto">
          <a:xfrm>
            <a:off x="6664325" y="5849938"/>
            <a:ext cx="692150" cy="692150"/>
          </a:xfrm>
          <a:prstGeom prst="ellipse">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6132" name="Rectangle 52">
            <a:extLst>
              <a:ext uri="{FF2B5EF4-FFF2-40B4-BE49-F238E27FC236}">
                <a16:creationId xmlns="" xmlns:a14="http://schemas.microsoft.com/office/drawing/2010/main" xmlns:a16="http://schemas.microsoft.com/office/drawing/2014/main" id="{AF24570D-11E6-43E0-B8AD-1A10ACF2CBEC}"/>
              </a:ext>
            </a:extLst>
          </p:cNvPr>
          <p:cNvSpPr>
            <a:spLocks/>
          </p:cNvSpPr>
          <p:nvPr/>
        </p:nvSpPr>
        <p:spPr bwMode="auto">
          <a:xfrm>
            <a:off x="6664325" y="6175375"/>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B</a:t>
            </a:r>
          </a:p>
        </p:txBody>
      </p:sp>
      <p:sp>
        <p:nvSpPr>
          <p:cNvPr id="46134" name="Rectangle 54">
            <a:extLst>
              <a:ext uri="{FF2B5EF4-FFF2-40B4-BE49-F238E27FC236}">
                <a16:creationId xmlns="" xmlns:a14="http://schemas.microsoft.com/office/drawing/2010/main" xmlns:a16="http://schemas.microsoft.com/office/drawing/2014/main" id="{34607EB1-7B08-4F6D-9436-90E494382539}"/>
              </a:ext>
            </a:extLst>
          </p:cNvPr>
          <p:cNvSpPr>
            <a:spLocks/>
          </p:cNvSpPr>
          <p:nvPr/>
        </p:nvSpPr>
        <p:spPr bwMode="auto">
          <a:xfrm>
            <a:off x="2147888" y="9296400"/>
            <a:ext cx="43053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lnSpc>
                <a:spcPct val="70000"/>
              </a:lnSpc>
              <a:defRPr/>
            </a:pPr>
            <a:r>
              <a:rPr lang="x-none" altLang="x-none" sz="3600" b="1" baseline="33000" dirty="0">
                <a:solidFill>
                  <a:srgbClr val="3F4347"/>
                </a:solidFill>
                <a:latin typeface="微软雅黑" panose="020B0503020204020204" pitchFamily="34" charset="-122"/>
                <a:ea typeface="微软雅黑" panose="020B0503020204020204" pitchFamily="34" charset="-122"/>
                <a:cs typeface="Open Sans" charset="0"/>
                <a:sym typeface="Open Sans" charset="0"/>
              </a:rPr>
              <a:t>Information Text</a:t>
            </a:r>
          </a:p>
        </p:txBody>
      </p:sp>
      <p:sp>
        <p:nvSpPr>
          <p:cNvPr id="46135" name="Rectangle 55">
            <a:extLst>
              <a:ext uri="{FF2B5EF4-FFF2-40B4-BE49-F238E27FC236}">
                <a16:creationId xmlns="" xmlns:a14="http://schemas.microsoft.com/office/drawing/2010/main" xmlns:a16="http://schemas.microsoft.com/office/drawing/2014/main" id="{ED2FD8B1-F278-408E-918E-0AA1F350135D}"/>
              </a:ext>
            </a:extLst>
          </p:cNvPr>
          <p:cNvSpPr>
            <a:spLocks/>
          </p:cNvSpPr>
          <p:nvPr/>
        </p:nvSpPr>
        <p:spPr bwMode="auto">
          <a:xfrm>
            <a:off x="2319338" y="9802813"/>
            <a:ext cx="4133850" cy="1087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algn="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Lorem ipsum dolor sit consectetuer adipiscing elit, sed diam nonummy</a:t>
            </a:r>
          </a:p>
        </p:txBody>
      </p:sp>
      <p:sp>
        <p:nvSpPr>
          <p:cNvPr id="46136" name="Oval 56">
            <a:extLst>
              <a:ext uri="{FF2B5EF4-FFF2-40B4-BE49-F238E27FC236}">
                <a16:creationId xmlns="" xmlns:a14="http://schemas.microsoft.com/office/drawing/2010/main" xmlns:a16="http://schemas.microsoft.com/office/drawing/2014/main" id="{B99D17CF-2E2F-4567-AF7F-C267DB38A0D9}"/>
              </a:ext>
            </a:extLst>
          </p:cNvPr>
          <p:cNvSpPr>
            <a:spLocks/>
          </p:cNvSpPr>
          <p:nvPr/>
        </p:nvSpPr>
        <p:spPr bwMode="auto">
          <a:xfrm>
            <a:off x="6664325" y="8931275"/>
            <a:ext cx="692150" cy="692150"/>
          </a:xfrm>
          <a:prstGeom prst="ellipse">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6137" name="Rectangle 57">
            <a:extLst>
              <a:ext uri="{FF2B5EF4-FFF2-40B4-BE49-F238E27FC236}">
                <a16:creationId xmlns="" xmlns:a14="http://schemas.microsoft.com/office/drawing/2010/main" xmlns:a16="http://schemas.microsoft.com/office/drawing/2014/main" id="{BA081D8D-47B5-4627-B9E9-D211D58A7A35}"/>
              </a:ext>
            </a:extLst>
          </p:cNvPr>
          <p:cNvSpPr>
            <a:spLocks/>
          </p:cNvSpPr>
          <p:nvPr/>
        </p:nvSpPr>
        <p:spPr bwMode="auto">
          <a:xfrm>
            <a:off x="6664325" y="9256713"/>
            <a:ext cx="692150"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ctr" eaLnBrk="1">
              <a:defRPr/>
            </a:pPr>
            <a:r>
              <a:rPr lang="x-none" altLang="x-none" sz="2400" b="1" baseline="50000" dirty="0">
                <a:solidFill>
                  <a:srgbClr val="FFFFFF"/>
                </a:solidFill>
                <a:latin typeface="微软雅黑" panose="020B0503020204020204" pitchFamily="34" charset="-122"/>
                <a:ea typeface="微软雅黑" panose="020B0503020204020204" pitchFamily="34" charset="-122"/>
                <a:cs typeface="Open Sans" charset="0"/>
                <a:sym typeface="Open Sans" charset="0"/>
              </a:rPr>
              <a:t>C</a:t>
            </a:r>
          </a:p>
        </p:txBody>
      </p:sp>
    </p:spTree>
  </p:cSld>
  <p:clrMapOvr>
    <a:masterClrMapping/>
  </p:clrMapOvr>
  <p:transition spd="med" advClick="0" advTm="3000">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a:extLst>
              <a:ext uri="{FF2B5EF4-FFF2-40B4-BE49-F238E27FC236}">
                <a16:creationId xmlns="" xmlns:a14="http://schemas.microsoft.com/office/drawing/2010/main" xmlns:a16="http://schemas.microsoft.com/office/drawing/2014/main" id="{9390133E-5C16-49B0-8D4B-B554F7D9BF35}"/>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28CEE022-578B-4C1C-8494-B26FB0125BDE}"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44</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pic>
        <p:nvPicPr>
          <p:cNvPr id="3" name="图片占位符 2" descr="图片包含 建筑物, 户外, 水, 城市&#10;&#10;已生成极高可信度的说明">
            <a:extLst>
              <a:ext uri="{FF2B5EF4-FFF2-40B4-BE49-F238E27FC236}">
                <a16:creationId xmlns="" xmlns:a14="http://schemas.microsoft.com/office/drawing/2010/main" xmlns:a16="http://schemas.microsoft.com/office/drawing/2014/main" id="{3C89C88B-B1F3-4454-B250-6D80C43013E5}"/>
              </a:ext>
            </a:extLst>
          </p:cNvPr>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a:stretch>
            <a:fillRect/>
          </a:stretch>
        </p:blipFill>
        <p:spPr>
          <a:xfrm>
            <a:off x="0" y="0"/>
            <a:ext cx="24384000" cy="13716000"/>
          </a:xfrm>
        </p:spPr>
      </p:pic>
      <p:sp>
        <p:nvSpPr>
          <p:cNvPr id="47107" name="Rectangle 3">
            <a:extLst>
              <a:ext uri="{FF2B5EF4-FFF2-40B4-BE49-F238E27FC236}">
                <a16:creationId xmlns="" xmlns:a14="http://schemas.microsoft.com/office/drawing/2010/main" xmlns:a16="http://schemas.microsoft.com/office/drawing/2014/main" id="{4C5877BC-B407-4B1C-972F-D07E315C76A4}"/>
              </a:ext>
            </a:extLst>
          </p:cNvPr>
          <p:cNvSpPr>
            <a:spLocks noGrp="1" noChangeArrowheads="1"/>
          </p:cNvSpPr>
          <p:nvPr>
            <p:ph type="title" idx="4294967295"/>
          </p:nvPr>
        </p:nvSpPr>
        <p:spPr>
          <a:xfrm>
            <a:off x="2565400" y="2609850"/>
            <a:ext cx="18440400" cy="2286000"/>
          </a:xfrm>
        </p:spPr>
        <p:txBody>
          <a:bodyPr/>
          <a:lstStyle/>
          <a:p>
            <a:pPr eaLnBrk="1">
              <a:defRPr/>
            </a:pPr>
            <a:r>
              <a:rPr lang="x-none" altLang="x-none">
                <a:solidFill>
                  <a:srgbClr val="FFFFFF"/>
                </a:solidFill>
                <a:latin typeface="微软雅黑" panose="020B0503020204020204" pitchFamily="34" charset="-122"/>
                <a:ea typeface="微软雅黑" panose="020B0503020204020204" pitchFamily="34" charset="-122"/>
                <a:sym typeface="Open Sans Light" charset="0"/>
              </a:rPr>
              <a:t>Text information page</a:t>
            </a:r>
          </a:p>
        </p:txBody>
      </p:sp>
      <p:sp>
        <p:nvSpPr>
          <p:cNvPr id="47108" name="Text Box 4">
            <a:extLst>
              <a:ext uri="{FF2B5EF4-FFF2-40B4-BE49-F238E27FC236}">
                <a16:creationId xmlns="" xmlns:a14="http://schemas.microsoft.com/office/drawing/2010/main" xmlns:a16="http://schemas.microsoft.com/office/drawing/2014/main" id="{7042D078-6770-497B-9DC8-3A9E32C5AB00}"/>
              </a:ext>
            </a:extLst>
          </p:cNvPr>
          <p:cNvSpPr txBox="1">
            <a:spLocks/>
          </p:cNvSpPr>
          <p:nvPr/>
        </p:nvSpPr>
        <p:spPr bwMode="auto">
          <a:xfrm>
            <a:off x="2565400" y="5851525"/>
            <a:ext cx="8866188" cy="404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eaLnBrk="1">
              <a:lnSpc>
                <a:spcPct val="100000"/>
              </a:lnSpc>
              <a:spcBef>
                <a:spcPct val="0"/>
              </a:spcBef>
              <a:buSzTx/>
              <a:buFontTx/>
              <a:buNone/>
              <a:defRPr/>
            </a:pPr>
            <a:r>
              <a:rPr lang="zh-CN" altLang="zh-CN" sz="3200" dirty="0">
                <a:solidFill>
                  <a:srgbClr val="FFFFFF"/>
                </a:solidFill>
                <a:latin typeface="微软雅黑" panose="020B0503020204020204" pitchFamily="34" charset="-122"/>
                <a:ea typeface="微软雅黑" panose="020B0503020204020204" pitchFamily="34" charset="-122"/>
                <a:cs typeface="Open Sans Semibold" panose="020B0706030804020204" pitchFamily="34" charset="0"/>
                <a:sym typeface="Open Sans Semibold" panose="020B0706030804020204" pitchFamily="34" charset="0"/>
              </a:rPr>
              <a:t>Lorem ipsum dolor sit amet, consectetur adipiscing elit, sed do eiusmod tempor incididunt ut labore et dolore magna aliqua. Ut enim ad minim veniam, quis nostrud exercitation ullamco laboris nisi ut aliquip ex ea commodo consequat. </a:t>
            </a:r>
          </a:p>
          <a:p>
            <a:pPr eaLnBrk="1">
              <a:lnSpc>
                <a:spcPct val="100000"/>
              </a:lnSpc>
              <a:spcBef>
                <a:spcPct val="0"/>
              </a:spcBef>
              <a:buSzTx/>
              <a:buFontTx/>
              <a:buNone/>
              <a:defRPr/>
            </a:pPr>
            <a:endParaRPr lang="zh-CN" altLang="zh-CN" sz="3200" dirty="0">
              <a:solidFill>
                <a:srgbClr val="FFFFFF"/>
              </a:solidFill>
              <a:latin typeface="微软雅黑" panose="020B0503020204020204" pitchFamily="34" charset="-122"/>
              <a:ea typeface="微软雅黑" panose="020B0503020204020204" pitchFamily="34" charset="-122"/>
            </a:endParaRPr>
          </a:p>
          <a:p>
            <a:pPr eaLnBrk="1">
              <a:lnSpc>
                <a:spcPct val="100000"/>
              </a:lnSpc>
              <a:spcBef>
                <a:spcPct val="0"/>
              </a:spcBef>
              <a:buSzTx/>
              <a:buFontTx/>
              <a:buNone/>
              <a:defRPr/>
            </a:pPr>
            <a:r>
              <a:rPr lang="zh-CN" altLang="zh-CN" sz="3200" dirty="0">
                <a:solidFill>
                  <a:srgbClr val="FFFFFF"/>
                </a:solidFill>
                <a:latin typeface="微软雅黑" panose="020B0503020204020204" pitchFamily="34" charset="-122"/>
                <a:ea typeface="微软雅黑" panose="020B0503020204020204" pitchFamily="34" charset="-122"/>
              </a:rPr>
              <a:t>Duis aute irure dolor in reprehenderit in voluptate velit esse cillum dolore eu fugiat nulla pariatur. Excepteur sint occaecat cupidatat non proident, sunt in culpa qui officia deserunt mollit anim id est laborum. Sed ut perspiciatis unde omnis iste natus error sit voluptatem accusantium doloremque laudantium, totam rem aperiam, eaque ipsa quae ab illo inventore veritatis et quasi architecto beatae vitae dicta sunt explicabo.</a:t>
            </a:r>
          </a:p>
        </p:txBody>
      </p:sp>
      <p:sp>
        <p:nvSpPr>
          <p:cNvPr id="47109" name="Text Box 5">
            <a:extLst>
              <a:ext uri="{FF2B5EF4-FFF2-40B4-BE49-F238E27FC236}">
                <a16:creationId xmlns="" xmlns:a14="http://schemas.microsoft.com/office/drawing/2010/main" xmlns:a16="http://schemas.microsoft.com/office/drawing/2014/main" id="{919188BA-6209-4BB6-A030-9CE2E1E464B1}"/>
              </a:ext>
            </a:extLst>
          </p:cNvPr>
          <p:cNvSpPr txBox="1">
            <a:spLocks/>
          </p:cNvSpPr>
          <p:nvPr/>
        </p:nvSpPr>
        <p:spPr bwMode="auto">
          <a:xfrm>
            <a:off x="13001625" y="5851525"/>
            <a:ext cx="8866188" cy="404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eaLnBrk="1">
              <a:lnSpc>
                <a:spcPct val="100000"/>
              </a:lnSpc>
              <a:spcBef>
                <a:spcPct val="0"/>
              </a:spcBef>
              <a:buSzTx/>
              <a:buFontTx/>
              <a:buNone/>
              <a:defRPr/>
            </a:pPr>
            <a:r>
              <a:rPr lang="zh-CN" altLang="zh-CN" sz="3200" dirty="0">
                <a:solidFill>
                  <a:srgbClr val="FFFFFF"/>
                </a:solidFill>
                <a:latin typeface="微软雅黑" panose="020B0503020204020204" pitchFamily="34" charset="-122"/>
                <a:ea typeface="微软雅黑" panose="020B0503020204020204" pitchFamily="34" charset="-122"/>
              </a:rPr>
              <a:t>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et dolore magnam aliquam quaerat voluptatem. </a:t>
            </a:r>
          </a:p>
          <a:p>
            <a:pPr eaLnBrk="1">
              <a:lnSpc>
                <a:spcPct val="100000"/>
              </a:lnSpc>
              <a:spcBef>
                <a:spcPct val="0"/>
              </a:spcBef>
              <a:buSzTx/>
              <a:buFontTx/>
              <a:buNone/>
              <a:defRPr/>
            </a:pPr>
            <a:endParaRPr lang="zh-CN" altLang="zh-CN" sz="3200" dirty="0">
              <a:solidFill>
                <a:srgbClr val="FFFFFF"/>
              </a:solidFill>
              <a:latin typeface="微软雅黑" panose="020B0503020204020204" pitchFamily="34" charset="-122"/>
              <a:ea typeface="微软雅黑" panose="020B0503020204020204" pitchFamily="34" charset="-122"/>
            </a:endParaRPr>
          </a:p>
          <a:p>
            <a:pPr eaLnBrk="1">
              <a:lnSpc>
                <a:spcPct val="100000"/>
              </a:lnSpc>
              <a:spcBef>
                <a:spcPct val="0"/>
              </a:spcBef>
              <a:buSzTx/>
              <a:buFontTx/>
              <a:buNone/>
              <a:defRPr/>
            </a:pPr>
            <a:r>
              <a:rPr lang="zh-CN" altLang="zh-CN" sz="3200" dirty="0">
                <a:solidFill>
                  <a:srgbClr val="FFFFFF"/>
                </a:solidFill>
                <a:latin typeface="微软雅黑" panose="020B0503020204020204" pitchFamily="34" charset="-122"/>
                <a:ea typeface="微软雅黑" panose="020B0503020204020204" pitchFamily="34" charset="-122"/>
              </a:rPr>
              <a:t>Ut enim ad minima veniam, quis nostrum exercitationem ullam corporis suscipit laboriosam, nisi ut aliquid ex ea commodi consequatur? Quis autem vel eum iure reprehenderit qui in ea voluptate velit esse quam nihil molestiae</a:t>
            </a:r>
          </a:p>
        </p:txBody>
      </p:sp>
    </p:spTree>
  </p:cSld>
  <p:clrMapOvr>
    <a:masterClrMapping/>
  </p:clrMapOvr>
  <p:transition spd="med" advClick="0" advTm="3000">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a:extLst>
              <a:ext uri="{FF2B5EF4-FFF2-40B4-BE49-F238E27FC236}">
                <a16:creationId xmlns="" xmlns:a14="http://schemas.microsoft.com/office/drawing/2010/main" xmlns:a16="http://schemas.microsoft.com/office/drawing/2014/main" id="{6031E0A9-717A-41AD-9367-AF02EA85C97F}"/>
              </a:ext>
            </a:extLst>
          </p:cNvPr>
          <p:cNvSpPr txBox="1">
            <a:spLocks/>
          </p:cNvSpPr>
          <p:nvPr/>
        </p:nvSpPr>
        <p:spPr bwMode="auto">
          <a:xfrm>
            <a:off x="22147213" y="11761788"/>
            <a:ext cx="92392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E912739D-4A60-4568-8B3F-18A40DC81608}" type="slidenum">
              <a:rPr lang="zh-CN" altLang="zh-CN" sz="2400" baseline="0">
                <a:solidFill>
                  <a:srgbClr val="FFFFFF"/>
                </a:solidFill>
                <a:latin typeface="微软雅黑" panose="020B0503020204020204" pitchFamily="34" charset="-122"/>
                <a:ea typeface="微软雅黑" panose="020B0503020204020204" pitchFamily="34"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45</a:t>
            </a:fld>
            <a:endParaRPr lang="zh-CN" altLang="zh-CN" sz="2400" baseline="0">
              <a:solidFill>
                <a:srgbClr val="FFFFFF"/>
              </a:solidFill>
              <a:latin typeface="微软雅黑" panose="020B0503020204020204" pitchFamily="34" charset="-122"/>
              <a:ea typeface="微软雅黑" panose="020B0503020204020204" pitchFamily="34" charset="-122"/>
              <a:cs typeface="Open Sans Semibold" panose="020B0706030804020204" pitchFamily="34" charset="0"/>
              <a:sym typeface="Open Sans Semibold" panose="020B0706030804020204" pitchFamily="34" charset="0"/>
            </a:endParaRPr>
          </a:p>
        </p:txBody>
      </p:sp>
      <p:pic>
        <p:nvPicPr>
          <p:cNvPr id="3" name="图片占位符 2" descr="图片包含 天空, 户外&#10;&#10;已生成极高可信度的说明">
            <a:extLst>
              <a:ext uri="{FF2B5EF4-FFF2-40B4-BE49-F238E27FC236}">
                <a16:creationId xmlns="" xmlns:a14="http://schemas.microsoft.com/office/drawing/2010/main" xmlns:a16="http://schemas.microsoft.com/office/drawing/2014/main" id="{5F13D4BA-FAEC-4583-B0AB-E841D3D48535}"/>
              </a:ext>
            </a:extLst>
          </p:cNvPr>
          <p:cNvPicPr>
            <a:picLocks noGrp="1" noChangeAspect="1"/>
          </p:cNvPicPr>
          <p:nvPr>
            <p:ph type="pic" sz="quarter" idx="16"/>
          </p:nvPr>
        </p:nvPicPr>
        <p:blipFill>
          <a:blip r:embed="rId3" cstate="email">
            <a:extLst>
              <a:ext uri="{28A0092B-C50C-407E-A947-70E740481C1C}">
                <a14:useLocalDpi xmlns:a14="http://schemas.microsoft.com/office/drawing/2010/main"/>
              </a:ext>
            </a:extLst>
          </a:blip>
          <a:srcRect/>
          <a:stretch>
            <a:fillRect/>
          </a:stretch>
        </p:blipFill>
        <p:spPr>
          <a:xfrm>
            <a:off x="0" y="0"/>
            <a:ext cx="24384000" cy="13716000"/>
          </a:xfrm>
        </p:spPr>
      </p:pic>
      <p:sp>
        <p:nvSpPr>
          <p:cNvPr id="48131" name="Rectangle 3">
            <a:extLst>
              <a:ext uri="{FF2B5EF4-FFF2-40B4-BE49-F238E27FC236}">
                <a16:creationId xmlns="" xmlns:a14="http://schemas.microsoft.com/office/drawing/2010/main" xmlns:a16="http://schemas.microsoft.com/office/drawing/2014/main" id="{21C72E94-DEA0-4838-B6F2-1E7605102461}"/>
              </a:ext>
            </a:extLst>
          </p:cNvPr>
          <p:cNvSpPr>
            <a:spLocks noGrp="1" noChangeArrowheads="1"/>
          </p:cNvSpPr>
          <p:nvPr>
            <p:ph type="title" idx="4294967295"/>
          </p:nvPr>
        </p:nvSpPr>
        <p:spPr>
          <a:xfrm>
            <a:off x="1687513" y="2625725"/>
            <a:ext cx="21005800" cy="2286000"/>
          </a:xfrm>
        </p:spPr>
        <p:txBody>
          <a:bodyPr/>
          <a:lstStyle/>
          <a:p>
            <a:pPr eaLnBrk="1">
              <a:defRPr/>
            </a:pPr>
            <a:r>
              <a:rPr lang="x-none" altLang="x-none" dirty="0">
                <a:solidFill>
                  <a:srgbClr val="FFFFFF"/>
                </a:solidFill>
                <a:latin typeface="微软雅黑" panose="020B0503020204020204" pitchFamily="34" charset="-122"/>
                <a:ea typeface="微软雅黑" panose="020B0503020204020204" pitchFamily="34" charset="-122"/>
                <a:sym typeface="Open Sans Light" charset="0"/>
              </a:rPr>
              <a:t>Text information page</a:t>
            </a:r>
          </a:p>
        </p:txBody>
      </p:sp>
      <p:sp>
        <p:nvSpPr>
          <p:cNvPr id="48132" name="Text Box 4">
            <a:extLst>
              <a:ext uri="{FF2B5EF4-FFF2-40B4-BE49-F238E27FC236}">
                <a16:creationId xmlns="" xmlns:a14="http://schemas.microsoft.com/office/drawing/2010/main" xmlns:a16="http://schemas.microsoft.com/office/drawing/2014/main" id="{9D356152-C695-4E41-B6F5-834531504416}"/>
              </a:ext>
            </a:extLst>
          </p:cNvPr>
          <p:cNvSpPr txBox="1">
            <a:spLocks/>
          </p:cNvSpPr>
          <p:nvPr/>
        </p:nvSpPr>
        <p:spPr bwMode="auto">
          <a:xfrm>
            <a:off x="2895600" y="8586788"/>
            <a:ext cx="19251613" cy="4370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eaLnBrk="1">
              <a:lnSpc>
                <a:spcPct val="100000"/>
              </a:lnSpc>
              <a:spcBef>
                <a:spcPct val="0"/>
              </a:spcBef>
              <a:buSzTx/>
              <a:buFontTx/>
              <a:buNone/>
              <a:defRPr/>
            </a:pPr>
            <a:r>
              <a:rPr lang="zh-CN" altLang="zh-CN" sz="3200" dirty="0">
                <a:solidFill>
                  <a:srgbClr val="FFFFFF"/>
                </a:solidFill>
                <a:latin typeface="微软雅黑" panose="020B0503020204020204" pitchFamily="34" charset="-122"/>
                <a:ea typeface="微软雅黑" panose="020B0503020204020204" pitchFamily="34" charset="-122"/>
                <a:cs typeface="Open Sans Semibold" panose="020B0706030804020204" pitchFamily="34" charset="0"/>
                <a:sym typeface="Open Sans Semibold" panose="020B0706030804020204" pitchFamily="34" charset="0"/>
              </a:rPr>
              <a:t>Lorem ipsum dolor sit amet, consectetur adipiscing elit, sed do eiusmod tempor incididunt ut labore et dolore magna aliqua. Ut enim ad minim veniam, quis nostrud exercitation ullamco laboris nisi ut aliquip ex ea commodo consequat. </a:t>
            </a:r>
          </a:p>
          <a:p>
            <a:pPr eaLnBrk="1">
              <a:lnSpc>
                <a:spcPct val="100000"/>
              </a:lnSpc>
              <a:spcBef>
                <a:spcPct val="0"/>
              </a:spcBef>
              <a:buSzTx/>
              <a:buFontTx/>
              <a:buNone/>
              <a:defRPr/>
            </a:pPr>
            <a:endParaRPr lang="zh-CN" altLang="zh-CN" sz="3200" dirty="0">
              <a:solidFill>
                <a:srgbClr val="FFFFFF"/>
              </a:solidFill>
              <a:latin typeface="微软雅黑" panose="020B0503020204020204" pitchFamily="34" charset="-122"/>
              <a:ea typeface="微软雅黑" panose="020B0503020204020204" pitchFamily="34" charset="-122"/>
            </a:endParaRPr>
          </a:p>
          <a:p>
            <a:pPr eaLnBrk="1">
              <a:lnSpc>
                <a:spcPct val="100000"/>
              </a:lnSpc>
              <a:spcBef>
                <a:spcPct val="0"/>
              </a:spcBef>
              <a:buSzTx/>
              <a:buFontTx/>
              <a:buNone/>
              <a:defRPr/>
            </a:pPr>
            <a:r>
              <a:rPr lang="zh-CN" altLang="zh-CN" sz="3200" dirty="0">
                <a:solidFill>
                  <a:srgbClr val="FFFFFF"/>
                </a:solidFill>
                <a:latin typeface="微软雅黑" panose="020B0503020204020204" pitchFamily="34" charset="-122"/>
                <a:ea typeface="微软雅黑" panose="020B0503020204020204" pitchFamily="34" charset="-122"/>
              </a:rPr>
              <a:t>Duis aute irure dolor in reprehenderit in voluptate velit esse cillum dolore eu fugiat nulla pariatur. Excepteur sint occaecat cupidatat non proident, sunt in culpa qui officia deserunt mollit anim id est laborum. Sed ut perspiciatis unde omnis iste natus error sit voluptatem accusantium doloremque laudantium, totam rem aperiam, eaque ipsa quae ab illo inventore veritatis et quasi architecto beatae vitae dicta sunt explicabo. Duis aute irure dolor in reprehenderit in voluptate velit esse cillum dolore eu fugiat nulla pariatur. Excepteur sint occaecat cupidatat non proident, sunt in culpa qui officia deserunt mollit anim id est laborum. </a:t>
            </a:r>
          </a:p>
          <a:p>
            <a:pPr eaLnBrk="1">
              <a:lnSpc>
                <a:spcPct val="100000"/>
              </a:lnSpc>
              <a:spcBef>
                <a:spcPct val="0"/>
              </a:spcBef>
              <a:buSzTx/>
              <a:buFontTx/>
              <a:buNone/>
              <a:defRPr/>
            </a:pPr>
            <a:endParaRPr lang="zh-CN" altLang="zh-CN" sz="3200" dirty="0">
              <a:solidFill>
                <a:srgbClr val="FFFFFF"/>
              </a:solidFill>
              <a:latin typeface="微软雅黑" panose="020B0503020204020204" pitchFamily="34" charset="-122"/>
              <a:ea typeface="微软雅黑" panose="020B0503020204020204" pitchFamily="34" charset="-122"/>
            </a:endParaRPr>
          </a:p>
          <a:p>
            <a:pPr eaLnBrk="1">
              <a:lnSpc>
                <a:spcPct val="100000"/>
              </a:lnSpc>
              <a:spcBef>
                <a:spcPct val="0"/>
              </a:spcBef>
              <a:buSzTx/>
              <a:buFontTx/>
              <a:buNone/>
              <a:defRPr/>
            </a:pPr>
            <a:r>
              <a:rPr lang="zh-CN" altLang="zh-CN" sz="3200" dirty="0">
                <a:solidFill>
                  <a:srgbClr val="FFFFFF"/>
                </a:solidFill>
                <a:latin typeface="微软雅黑" panose="020B0503020204020204" pitchFamily="34" charset="-122"/>
                <a:ea typeface="微软雅黑" panose="020B0503020204020204" pitchFamily="34" charset="-122"/>
              </a:rPr>
              <a:t>Sed ut perspiciatis unde omnis iste natus error sit voluptatem accusantium doloremque laudantium, totam rem aperiam, eaque ipsa quae ab illo inventore veritatis et quasi architecto beatae vitae dicta sunt explicabo. Duis aute irure dolor in reprehenderit in voluptate velit esse cillum dolore eu fugiat nulla pariatur. Excepteur sint occaecat cupidatat non proident, sunt in culpa qui officia deserunt mollit anim id est laborum. Sed ut perspiciatis unde omnis</a:t>
            </a:r>
          </a:p>
        </p:txBody>
      </p:sp>
    </p:spTree>
  </p:cSld>
  <p:clrMapOvr>
    <a:masterClrMapping/>
  </p:clrMapOvr>
  <p:transition spd="med" advClick="0" advTm="3000">
    <p:fade/>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3" name="Text Box 1">
            <a:extLst>
              <a:ext uri="{FF2B5EF4-FFF2-40B4-BE49-F238E27FC236}">
                <a16:creationId xmlns="" xmlns:a14="http://schemas.microsoft.com/office/drawing/2010/main" xmlns:a16="http://schemas.microsoft.com/office/drawing/2014/main" id="{718F9161-A2FB-4F0A-970E-07653A1A4AE3}"/>
              </a:ext>
            </a:extLst>
          </p:cNvPr>
          <p:cNvSpPr txBox="1">
            <a:spLocks/>
          </p:cNvSpPr>
          <p:nvPr/>
        </p:nvSpPr>
        <p:spPr bwMode="auto">
          <a:xfrm rot="16200000">
            <a:off x="601662" y="9117013"/>
            <a:ext cx="5813425"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9600" baseline="0">
                <a:solidFill>
                  <a:srgbClr val="3F4347"/>
                </a:solidFill>
                <a:latin typeface="Open Sans Light" charset="0"/>
                <a:ea typeface="Open Sans Light" charset="0"/>
                <a:cs typeface="Open Sans Light" charset="0"/>
                <a:sym typeface="Open Sans Light" charset="0"/>
              </a:rPr>
              <a:t>Section Breaks</a:t>
            </a:r>
          </a:p>
        </p:txBody>
      </p:sp>
      <p:sp>
        <p:nvSpPr>
          <p:cNvPr id="49154" name="Rectangle 2">
            <a:extLst>
              <a:ext uri="{FF2B5EF4-FFF2-40B4-BE49-F238E27FC236}">
                <a16:creationId xmlns="" xmlns:a14="http://schemas.microsoft.com/office/drawing/2010/main" xmlns:a16="http://schemas.microsoft.com/office/drawing/2014/main" id="{3D8043DF-9583-452B-9977-BB4DA0BD3B1C}"/>
              </a:ext>
            </a:extLst>
          </p:cNvPr>
          <p:cNvSpPr>
            <a:spLocks/>
          </p:cNvSpPr>
          <p:nvPr/>
        </p:nvSpPr>
        <p:spPr bwMode="auto">
          <a:xfrm>
            <a:off x="2036763" y="9525"/>
            <a:ext cx="2943225" cy="7289800"/>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49155" name="Rectangle 3">
            <a:extLst>
              <a:ext uri="{FF2B5EF4-FFF2-40B4-BE49-F238E27FC236}">
                <a16:creationId xmlns="" xmlns:a14="http://schemas.microsoft.com/office/drawing/2010/main" xmlns:a16="http://schemas.microsoft.com/office/drawing/2014/main" id="{2C4DC163-84A1-4BF7-99CE-BE9C2D4B4340}"/>
              </a:ext>
            </a:extLst>
          </p:cNvPr>
          <p:cNvSpPr>
            <a:spLocks noGrp="1" noChangeArrowheads="1"/>
          </p:cNvSpPr>
          <p:nvPr>
            <p:ph type="title" idx="4294967295"/>
          </p:nvPr>
        </p:nvSpPr>
        <p:spPr>
          <a:xfrm>
            <a:off x="12761913" y="5686425"/>
            <a:ext cx="8540750" cy="3925888"/>
          </a:xfrm>
        </p:spPr>
        <p:txBody>
          <a:bodyPr anchor="t"/>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Information</a:t>
            </a:r>
            <a:br>
              <a:rPr lang="x-none" altLang="x-none">
                <a:latin typeface="微软雅黑" panose="020B0503020204020204" pitchFamily="34" charset="-122"/>
                <a:ea typeface="微软雅黑" panose="020B0503020204020204" pitchFamily="34" charset="-122"/>
                <a:sym typeface="Open Sans Light" charset="0"/>
              </a:rPr>
            </a:br>
            <a:r>
              <a:rPr lang="x-none" altLang="x-none">
                <a:latin typeface="微软雅黑" panose="020B0503020204020204" pitchFamily="34" charset="-122"/>
                <a:ea typeface="微软雅黑" panose="020B0503020204020204" pitchFamily="34" charset="-122"/>
                <a:sym typeface="Open Sans Light" charset="0"/>
              </a:rPr>
              <a:t>Title Text</a:t>
            </a:r>
          </a:p>
        </p:txBody>
      </p:sp>
      <p:sp>
        <p:nvSpPr>
          <p:cNvPr id="49156" name="Text Box 4">
            <a:extLst>
              <a:ext uri="{FF2B5EF4-FFF2-40B4-BE49-F238E27FC236}">
                <a16:creationId xmlns="" xmlns:a14="http://schemas.microsoft.com/office/drawing/2010/main" xmlns:a16="http://schemas.microsoft.com/office/drawing/2014/main" id="{D15CF0D6-E0C0-4155-99EB-14F5C12C6F83}"/>
              </a:ext>
            </a:extLst>
          </p:cNvPr>
          <p:cNvSpPr txBox="1">
            <a:spLocks/>
          </p:cNvSpPr>
          <p:nvPr/>
        </p:nvSpPr>
        <p:spPr bwMode="auto">
          <a:xfrm>
            <a:off x="12757150" y="9712325"/>
            <a:ext cx="10893425" cy="1416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Neque porro non numquam eius modi tempora incidunt ut labore et dolore magnam aliquam</a:t>
            </a:r>
          </a:p>
        </p:txBody>
      </p:sp>
      <p:sp>
        <p:nvSpPr>
          <p:cNvPr id="49157" name="Rectangle 5">
            <a:extLst>
              <a:ext uri="{FF2B5EF4-FFF2-40B4-BE49-F238E27FC236}">
                <a16:creationId xmlns="" xmlns:a14="http://schemas.microsoft.com/office/drawing/2010/main" xmlns:a16="http://schemas.microsoft.com/office/drawing/2014/main" id="{18857574-A645-4225-9EF2-6267ABC383DE}"/>
              </a:ext>
            </a:extLst>
          </p:cNvPr>
          <p:cNvSpPr>
            <a:spLocks/>
          </p:cNvSpPr>
          <p:nvPr/>
        </p:nvSpPr>
        <p:spPr bwMode="auto">
          <a:xfrm>
            <a:off x="12796838" y="13376275"/>
            <a:ext cx="11618912" cy="442913"/>
          </a:xfrm>
          <a:prstGeom prst="rect">
            <a:avLst/>
          </a:prstGeom>
          <a:solidFill>
            <a:srgbClr val="E0E4E6"/>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Tree>
  </p:cSld>
  <p:clrMapOvr>
    <a:masterClrMapping/>
  </p:clrMapOvr>
  <p:transition spd="med" advClick="0" advTm="3000">
    <p:fade/>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9" name="Rectangle 3">
            <a:extLst>
              <a:ext uri="{FF2B5EF4-FFF2-40B4-BE49-F238E27FC236}">
                <a16:creationId xmlns="" xmlns:a14="http://schemas.microsoft.com/office/drawing/2010/main" xmlns:a16="http://schemas.microsoft.com/office/drawing/2014/main" id="{AA10D54C-8A02-408B-A479-4E3F2708DE3D}"/>
              </a:ext>
            </a:extLst>
          </p:cNvPr>
          <p:cNvSpPr>
            <a:spLocks/>
          </p:cNvSpPr>
          <p:nvPr/>
        </p:nvSpPr>
        <p:spPr bwMode="auto">
          <a:xfrm rot="2700000">
            <a:off x="3430587" y="3502026"/>
            <a:ext cx="5592763" cy="5592762"/>
          </a:xfrm>
          <a:prstGeom prst="rect">
            <a:avLst/>
          </a:prstGeom>
          <a:noFill/>
          <a:ln w="38100" cap="flat" cmpd="sng">
            <a:solidFill>
              <a:srgbClr val="7CDB7A"/>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pic>
        <p:nvPicPr>
          <p:cNvPr id="4" name="图片占位符 3" descr="图片包含 天空, 户外, 水, 城市&#10;&#10;已生成极高可信度的说明">
            <a:extLst>
              <a:ext uri="{FF2B5EF4-FFF2-40B4-BE49-F238E27FC236}">
                <a16:creationId xmlns="" xmlns:a14="http://schemas.microsoft.com/office/drawing/2010/main" xmlns:a16="http://schemas.microsoft.com/office/drawing/2014/main" id="{7F4126AB-2A36-4668-97BF-37956B0503B1}"/>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xfrm>
            <a:off x="2271713" y="2978150"/>
            <a:ext cx="7910512" cy="7910513"/>
          </a:xfrm>
          <a:prstGeom prst="diamond">
            <a:avLst/>
          </a:prstGeom>
        </p:spPr>
      </p:pic>
      <p:sp>
        <p:nvSpPr>
          <p:cNvPr id="50177" name="Rectangle 1">
            <a:extLst>
              <a:ext uri="{FF2B5EF4-FFF2-40B4-BE49-F238E27FC236}">
                <a16:creationId xmlns="" xmlns:a14="http://schemas.microsoft.com/office/drawing/2010/main" xmlns:a16="http://schemas.microsoft.com/office/drawing/2014/main" id="{57CD3AE7-38DD-4010-8AC1-6F4A3715FB47}"/>
              </a:ext>
            </a:extLst>
          </p:cNvPr>
          <p:cNvSpPr>
            <a:spLocks/>
          </p:cNvSpPr>
          <p:nvPr/>
        </p:nvSpPr>
        <p:spPr bwMode="auto">
          <a:xfrm rot="2700000">
            <a:off x="-2101850" y="-3173413"/>
            <a:ext cx="6443663" cy="6443663"/>
          </a:xfrm>
          <a:prstGeom prst="rect">
            <a:avLst/>
          </a:prstGeom>
          <a:solidFill>
            <a:srgbClr val="C0C6CD">
              <a:alpha val="8841"/>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50181" name="Rectangle 5">
            <a:extLst>
              <a:ext uri="{FF2B5EF4-FFF2-40B4-BE49-F238E27FC236}">
                <a16:creationId xmlns="" xmlns:a14="http://schemas.microsoft.com/office/drawing/2010/main" xmlns:a16="http://schemas.microsoft.com/office/drawing/2014/main" id="{F244F8DF-19FD-4042-94C8-292E104E96D9}"/>
              </a:ext>
            </a:extLst>
          </p:cNvPr>
          <p:cNvSpPr>
            <a:spLocks/>
          </p:cNvSpPr>
          <p:nvPr/>
        </p:nvSpPr>
        <p:spPr bwMode="auto">
          <a:xfrm rot="2700000">
            <a:off x="14932025" y="-2006600"/>
            <a:ext cx="2898776" cy="2901950"/>
          </a:xfrm>
          <a:prstGeom prst="rect">
            <a:avLst/>
          </a:prstGeom>
          <a:solidFill>
            <a:srgbClr val="C0C6CD">
              <a:alpha val="8841"/>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50182" name="Rectangle 6">
            <a:extLst>
              <a:ext uri="{FF2B5EF4-FFF2-40B4-BE49-F238E27FC236}">
                <a16:creationId xmlns="" xmlns:a14="http://schemas.microsoft.com/office/drawing/2010/main" xmlns:a16="http://schemas.microsoft.com/office/drawing/2014/main" id="{93DB7B2E-E038-45BC-B198-1F8153EC5D65}"/>
              </a:ext>
            </a:extLst>
          </p:cNvPr>
          <p:cNvSpPr>
            <a:spLocks/>
          </p:cNvSpPr>
          <p:nvPr/>
        </p:nvSpPr>
        <p:spPr bwMode="auto">
          <a:xfrm rot="2700000">
            <a:off x="8654257" y="1599406"/>
            <a:ext cx="2012950" cy="2014537"/>
          </a:xfrm>
          <a:prstGeom prst="rect">
            <a:avLst/>
          </a:prstGeom>
          <a:solidFill>
            <a:srgbClr val="C0C6CD">
              <a:alpha val="8841"/>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50183" name="Rectangle 7">
            <a:extLst>
              <a:ext uri="{FF2B5EF4-FFF2-40B4-BE49-F238E27FC236}">
                <a16:creationId xmlns="" xmlns:a14="http://schemas.microsoft.com/office/drawing/2010/main" xmlns:a16="http://schemas.microsoft.com/office/drawing/2014/main" id="{01C383E2-C9F8-4638-B598-4371547F7A33}"/>
              </a:ext>
            </a:extLst>
          </p:cNvPr>
          <p:cNvSpPr>
            <a:spLocks/>
          </p:cNvSpPr>
          <p:nvPr/>
        </p:nvSpPr>
        <p:spPr bwMode="auto">
          <a:xfrm rot="2700000">
            <a:off x="3381375" y="10229850"/>
            <a:ext cx="2012950" cy="2012950"/>
          </a:xfrm>
          <a:prstGeom prst="rect">
            <a:avLst/>
          </a:prstGeom>
          <a:solidFill>
            <a:srgbClr val="C0C6CD">
              <a:alpha val="16949"/>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50184" name="Rectangle 8">
            <a:extLst>
              <a:ext uri="{FF2B5EF4-FFF2-40B4-BE49-F238E27FC236}">
                <a16:creationId xmlns="" xmlns:a14="http://schemas.microsoft.com/office/drawing/2010/main" xmlns:a16="http://schemas.microsoft.com/office/drawing/2014/main" id="{15D7D1E5-9B88-4D1A-8C1C-17E3EA305F5A}"/>
              </a:ext>
            </a:extLst>
          </p:cNvPr>
          <p:cNvSpPr>
            <a:spLocks/>
          </p:cNvSpPr>
          <p:nvPr/>
        </p:nvSpPr>
        <p:spPr bwMode="auto">
          <a:xfrm rot="2700000">
            <a:off x="20502563" y="11690350"/>
            <a:ext cx="2809875" cy="2809875"/>
          </a:xfrm>
          <a:prstGeom prst="rect">
            <a:avLst/>
          </a:prstGeom>
          <a:solidFill>
            <a:srgbClr val="C0C6CD">
              <a:alpha val="8841"/>
            </a:srgbClr>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r>
              <a:rPr lang="zh-CN" altLang="zh-CN" sz="3200" baseline="0" dirty="0">
                <a:solidFill>
                  <a:srgbClr val="FFFFFF"/>
                </a:solidFill>
                <a:latin typeface="Helvetica Light"/>
                <a:ea typeface="宋体" panose="02010600030101010101" pitchFamily="2" charset="-122"/>
                <a:sym typeface="Helvetica Light"/>
              </a:rPr>
              <a:t>≈ç</a:t>
            </a:r>
          </a:p>
        </p:txBody>
      </p:sp>
      <p:sp>
        <p:nvSpPr>
          <p:cNvPr id="50185" name="Rectangle 9">
            <a:extLst>
              <a:ext uri="{FF2B5EF4-FFF2-40B4-BE49-F238E27FC236}">
                <a16:creationId xmlns="" xmlns:a14="http://schemas.microsoft.com/office/drawing/2010/main" xmlns:a16="http://schemas.microsoft.com/office/drawing/2014/main" id="{4EC7E020-6C79-4E2B-AE7F-CE6D6E8D40DC}"/>
              </a:ext>
            </a:extLst>
          </p:cNvPr>
          <p:cNvSpPr>
            <a:spLocks noGrp="1" noChangeArrowheads="1"/>
          </p:cNvSpPr>
          <p:nvPr>
            <p:ph type="title" idx="4294967295"/>
          </p:nvPr>
        </p:nvSpPr>
        <p:spPr>
          <a:xfrm>
            <a:off x="12042775" y="3629025"/>
            <a:ext cx="12341225" cy="3925888"/>
          </a:xfrm>
        </p:spPr>
        <p:txBody>
          <a:bodyPr anchor="t"/>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Information</a:t>
            </a:r>
            <a:br>
              <a:rPr lang="x-none" altLang="x-none">
                <a:latin typeface="微软雅黑" panose="020B0503020204020204" pitchFamily="34" charset="-122"/>
                <a:ea typeface="微软雅黑" panose="020B0503020204020204" pitchFamily="34" charset="-122"/>
                <a:sym typeface="Open Sans Light" charset="0"/>
              </a:rPr>
            </a:br>
            <a:r>
              <a:rPr lang="x-none" altLang="x-none">
                <a:latin typeface="微软雅黑" panose="020B0503020204020204" pitchFamily="34" charset="-122"/>
                <a:ea typeface="微软雅黑" panose="020B0503020204020204" pitchFamily="34" charset="-122"/>
                <a:sym typeface="Open Sans Light" charset="0"/>
              </a:rPr>
              <a:t>Title Text</a:t>
            </a:r>
          </a:p>
        </p:txBody>
      </p:sp>
      <p:sp>
        <p:nvSpPr>
          <p:cNvPr id="50186" name="Text Box 10">
            <a:extLst>
              <a:ext uri="{FF2B5EF4-FFF2-40B4-BE49-F238E27FC236}">
                <a16:creationId xmlns="" xmlns:a14="http://schemas.microsoft.com/office/drawing/2010/main" xmlns:a16="http://schemas.microsoft.com/office/drawing/2014/main" id="{2A16A594-AFC5-4489-A4AA-8F3D0E724030}"/>
              </a:ext>
            </a:extLst>
          </p:cNvPr>
          <p:cNvSpPr txBox="1">
            <a:spLocks/>
          </p:cNvSpPr>
          <p:nvPr/>
        </p:nvSpPr>
        <p:spPr bwMode="auto">
          <a:xfrm>
            <a:off x="12042775" y="7570788"/>
            <a:ext cx="10893425" cy="1416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2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Neque porro non numquam eius modi tempora incidunt ut labore et dolore magnam aliquam</a:t>
            </a:r>
          </a:p>
        </p:txBody>
      </p:sp>
    </p:spTree>
  </p:cSld>
  <p:clrMapOvr>
    <a:masterClrMapping/>
  </p:clrMapOvr>
  <p:transition spd="med" advClick="0" advTm="3000">
    <p:fade/>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Picture Placeholder 10">
            <a:extLst>
              <a:ext uri="{FF2B5EF4-FFF2-40B4-BE49-F238E27FC236}">
                <a16:creationId xmlns="" xmlns:a14="http://schemas.microsoft.com/office/drawing/2010/main" xmlns:a16="http://schemas.microsoft.com/office/drawing/2014/main" id="{F17FB4A8-55AB-4361-A0B3-FF28DD5FF7C6}"/>
              </a:ext>
            </a:extLst>
          </p:cNvPr>
          <p:cNvSpPr>
            <a:spLocks noGrp="1"/>
          </p:cNvSpPr>
          <p:nvPr>
            <p:ph type="pic" sz="quarter" idx="20"/>
          </p:nvPr>
        </p:nvSpPr>
        <p:spPr>
          <a:xfrm>
            <a:off x="0" y="0"/>
            <a:ext cx="24384000" cy="13716000"/>
          </a:xfrm>
        </p:spPr>
      </p:sp>
      <p:sp>
        <p:nvSpPr>
          <p:cNvPr id="51202" name="AutoShape 2">
            <a:extLst>
              <a:ext uri="{FF2B5EF4-FFF2-40B4-BE49-F238E27FC236}">
                <a16:creationId xmlns="" xmlns:a14="http://schemas.microsoft.com/office/drawing/2010/main" xmlns:a16="http://schemas.microsoft.com/office/drawing/2014/main" id="{956BF6D8-4CBB-42EA-939A-98443E0181C0}"/>
              </a:ext>
            </a:extLst>
          </p:cNvPr>
          <p:cNvSpPr>
            <a:spLocks/>
          </p:cNvSpPr>
          <p:nvPr/>
        </p:nvSpPr>
        <p:spPr bwMode="auto">
          <a:xfrm>
            <a:off x="-2101850" y="5075238"/>
            <a:ext cx="15568613" cy="3563937"/>
          </a:xfrm>
          <a:prstGeom prst="roundRect">
            <a:avLst>
              <a:gd name="adj" fmla="val 50000"/>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51203" name="Text Box 3">
            <a:extLst>
              <a:ext uri="{FF2B5EF4-FFF2-40B4-BE49-F238E27FC236}">
                <a16:creationId xmlns="" xmlns:a14="http://schemas.microsoft.com/office/drawing/2010/main" xmlns:a16="http://schemas.microsoft.com/office/drawing/2014/main" id="{736415EF-D2CF-4D20-A176-9A4A5E73F69D}"/>
              </a:ext>
            </a:extLst>
          </p:cNvPr>
          <p:cNvSpPr txBox="1">
            <a:spLocks/>
          </p:cNvSpPr>
          <p:nvPr/>
        </p:nvSpPr>
        <p:spPr bwMode="auto">
          <a:xfrm>
            <a:off x="-211138" y="5991225"/>
            <a:ext cx="9990138" cy="158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spAutoFit/>
          </a:bodyPr>
          <a:lstStyle/>
          <a:p>
            <a:pPr algn="r" eaLnBrk="1">
              <a:defRPr/>
            </a:pPr>
            <a:r>
              <a:rPr lang="x-none" altLang="x-none" sz="9600" baseline="0" dirty="0">
                <a:solidFill>
                  <a:srgbClr val="FFFFFF"/>
                </a:solidFill>
                <a:latin typeface="微软雅黑" panose="020B0503020204020204" pitchFamily="34" charset="-122"/>
                <a:ea typeface="微软雅黑" panose="020B0503020204020204" pitchFamily="34" charset="-122"/>
                <a:cs typeface="Open Sans Light" charset="0"/>
                <a:sym typeface="Open Sans Light" charset="0"/>
              </a:rPr>
              <a:t>Section Breaks</a:t>
            </a:r>
          </a:p>
        </p:txBody>
      </p:sp>
      <p:sp>
        <p:nvSpPr>
          <p:cNvPr id="51204" name="Oval 4">
            <a:extLst>
              <a:ext uri="{FF2B5EF4-FFF2-40B4-BE49-F238E27FC236}">
                <a16:creationId xmlns="" xmlns:a14="http://schemas.microsoft.com/office/drawing/2010/main" xmlns:a16="http://schemas.microsoft.com/office/drawing/2014/main" id="{BFA9A18E-C893-44D9-A020-CF10BF338184}"/>
              </a:ext>
            </a:extLst>
          </p:cNvPr>
          <p:cNvSpPr>
            <a:spLocks/>
          </p:cNvSpPr>
          <p:nvPr/>
        </p:nvSpPr>
        <p:spPr bwMode="auto">
          <a:xfrm>
            <a:off x="10312400" y="5467350"/>
            <a:ext cx="2779713" cy="2779713"/>
          </a:xfrm>
          <a:prstGeom prst="ellipse">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51205" name="Rectangle 5">
            <a:extLst>
              <a:ext uri="{FF2B5EF4-FFF2-40B4-BE49-F238E27FC236}">
                <a16:creationId xmlns="" xmlns:a14="http://schemas.microsoft.com/office/drawing/2010/main" xmlns:a16="http://schemas.microsoft.com/office/drawing/2014/main" id="{082BA668-C3C5-4C44-94E5-B12C622966D2}"/>
              </a:ext>
            </a:extLst>
          </p:cNvPr>
          <p:cNvSpPr>
            <a:spLocks noGrp="1" noChangeArrowheads="1"/>
          </p:cNvSpPr>
          <p:nvPr>
            <p:ph type="title" idx="4294967295"/>
          </p:nvPr>
        </p:nvSpPr>
        <p:spPr>
          <a:xfrm>
            <a:off x="10709275" y="6116638"/>
            <a:ext cx="2024063" cy="1765300"/>
          </a:xfrm>
        </p:spPr>
        <p:txBody>
          <a:bodyPr anchor="t"/>
          <a:lstStyle/>
          <a:p>
            <a:pPr eaLnBrk="1">
              <a:defRPr/>
            </a:pPr>
            <a:r>
              <a:rPr lang="x-none" altLang="x-none">
                <a:sym typeface="Open Sans Light" charset="0"/>
              </a:rPr>
              <a:t>1</a:t>
            </a:r>
          </a:p>
        </p:txBody>
      </p:sp>
    </p:spTree>
  </p:cSld>
  <p:clrMapOvr>
    <a:masterClrMapping/>
  </p:clrMapOvr>
  <p:transition spd="med" advClick="0" advTm="3000">
    <p:fade/>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占位符 2" descr="图片包含 水, 波浪, 户外, 骑&#10;&#10;已生成极高可信度的说明">
            <a:extLst>
              <a:ext uri="{FF2B5EF4-FFF2-40B4-BE49-F238E27FC236}">
                <a16:creationId xmlns="" xmlns:a14="http://schemas.microsoft.com/office/drawing/2010/main" xmlns:a16="http://schemas.microsoft.com/office/drawing/2014/main" id="{2CEFC438-67F2-4B65-B78E-456BA2CF5730}"/>
              </a:ext>
            </a:extLst>
          </p:cNvPr>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a:stretch>
            <a:fillRect/>
          </a:stretch>
        </p:blipFill>
        <p:spPr>
          <a:xfrm>
            <a:off x="0" y="0"/>
            <a:ext cx="24384000" cy="13716000"/>
          </a:xfrm>
        </p:spPr>
      </p:pic>
      <p:sp>
        <p:nvSpPr>
          <p:cNvPr id="52227" name="Rectangle 3">
            <a:extLst>
              <a:ext uri="{FF2B5EF4-FFF2-40B4-BE49-F238E27FC236}">
                <a16:creationId xmlns="" xmlns:a14="http://schemas.microsoft.com/office/drawing/2010/main" xmlns:a16="http://schemas.microsoft.com/office/drawing/2014/main" id="{BE4D43B6-DD3D-4DBD-B80D-740C4DA1EF29}"/>
              </a:ext>
            </a:extLst>
          </p:cNvPr>
          <p:cNvSpPr>
            <a:spLocks/>
          </p:cNvSpPr>
          <p:nvPr/>
        </p:nvSpPr>
        <p:spPr bwMode="auto">
          <a:xfrm>
            <a:off x="10718800" y="-5724525"/>
            <a:ext cx="2944813" cy="9844088"/>
          </a:xfrm>
          <a:prstGeom prst="rect">
            <a:avLst/>
          </a:pr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52228" name="Rectangle 4">
            <a:extLst>
              <a:ext uri="{FF2B5EF4-FFF2-40B4-BE49-F238E27FC236}">
                <a16:creationId xmlns="" xmlns:a14="http://schemas.microsoft.com/office/drawing/2010/main" xmlns:a16="http://schemas.microsoft.com/office/drawing/2014/main" id="{F3A2B3CC-89BA-49D2-B06D-2B4C6F3CCD60}"/>
              </a:ext>
            </a:extLst>
          </p:cNvPr>
          <p:cNvSpPr>
            <a:spLocks noGrp="1" noChangeArrowheads="1"/>
          </p:cNvSpPr>
          <p:nvPr>
            <p:ph type="title" idx="4294967295"/>
          </p:nvPr>
        </p:nvSpPr>
        <p:spPr>
          <a:xfrm>
            <a:off x="7947025" y="8924925"/>
            <a:ext cx="8132763" cy="393700"/>
          </a:xfrm>
        </p:spPr>
        <p:txBody>
          <a:bodyPr anchor="t"/>
          <a:lstStyle/>
          <a:p>
            <a:pPr eaLnBrk="1">
              <a:defRPr/>
            </a:pPr>
            <a:r>
              <a:rPr lang="x-none" altLang="x-none" dirty="0">
                <a:sym typeface="Open Sans Light" charset="0"/>
              </a:rPr>
              <a:t>Information</a:t>
            </a:r>
            <a:br>
              <a:rPr lang="x-none" altLang="x-none" dirty="0">
                <a:sym typeface="Open Sans Light" charset="0"/>
              </a:rPr>
            </a:br>
            <a:r>
              <a:rPr lang="x-none" altLang="x-none" dirty="0">
                <a:sym typeface="Open Sans Light" charset="0"/>
              </a:rPr>
              <a:t>Title Text</a:t>
            </a:r>
          </a:p>
        </p:txBody>
      </p:sp>
      <p:sp>
        <p:nvSpPr>
          <p:cNvPr id="52229" name="Text Box 5">
            <a:extLst>
              <a:ext uri="{FF2B5EF4-FFF2-40B4-BE49-F238E27FC236}">
                <a16:creationId xmlns="" xmlns:a14="http://schemas.microsoft.com/office/drawing/2010/main" xmlns:a16="http://schemas.microsoft.com/office/drawing/2014/main" id="{2F53CEAC-812B-4CB8-9408-4AAEEC607CA0}"/>
              </a:ext>
            </a:extLst>
          </p:cNvPr>
          <p:cNvSpPr txBox="1">
            <a:spLocks/>
          </p:cNvSpPr>
          <p:nvPr/>
        </p:nvSpPr>
        <p:spPr bwMode="auto">
          <a:xfrm>
            <a:off x="11204575" y="1671638"/>
            <a:ext cx="2024063" cy="176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lstStyle/>
          <a:p>
            <a:pPr algn="ctr" eaLnBrk="1">
              <a:defRPr/>
            </a:pPr>
            <a:r>
              <a:rPr lang="x-none" altLang="x-none" sz="9600" baseline="0">
                <a:solidFill>
                  <a:srgbClr val="FFFFFF"/>
                </a:solidFill>
                <a:latin typeface="Open Sans Light" charset="0"/>
                <a:ea typeface="Open Sans Light" charset="0"/>
                <a:cs typeface="Open Sans Light" charset="0"/>
                <a:sym typeface="Open Sans Light" charset="0"/>
              </a:rPr>
              <a:t>2</a:t>
            </a:r>
          </a:p>
        </p:txBody>
      </p:sp>
    </p:spTree>
  </p:cSld>
  <p:clrMapOvr>
    <a:masterClrMapping/>
  </p:clrMapOvr>
  <p:transition spd="med" advClick="0" advTm="300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水, 波浪, 户外, 骑&#10;&#10;已生成极高可信度的说明">
            <a:extLst>
              <a:ext uri="{FF2B5EF4-FFF2-40B4-BE49-F238E27FC236}">
                <a16:creationId xmlns="" xmlns:a14="http://schemas.microsoft.com/office/drawing/2010/main" xmlns:a16="http://schemas.microsoft.com/office/drawing/2014/main" id="{0FA445E3-A738-4D32-98E8-94EEC86F2A33}"/>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xfrm>
            <a:off x="7073900" y="558800"/>
            <a:ext cx="6070600" cy="6070600"/>
          </a:xfrm>
        </p:spPr>
      </p:pic>
      <p:pic>
        <p:nvPicPr>
          <p:cNvPr id="4" name="图片占位符 3">
            <a:extLst>
              <a:ext uri="{FF2B5EF4-FFF2-40B4-BE49-F238E27FC236}">
                <a16:creationId xmlns="" xmlns:a14="http://schemas.microsoft.com/office/drawing/2010/main" xmlns:a16="http://schemas.microsoft.com/office/drawing/2014/main" id="{28D73FA3-BCDB-4B7B-B510-422FB09FECEE}"/>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a:xfrm>
            <a:off x="533400" y="558800"/>
            <a:ext cx="6070600" cy="6070600"/>
          </a:xfrm>
        </p:spPr>
      </p:pic>
      <p:pic>
        <p:nvPicPr>
          <p:cNvPr id="8" name="图片占位符 7" descr="图片包含 水, 波浪, 户外, 冲浪&#10;&#10;已生成极高可信度的说明">
            <a:extLst>
              <a:ext uri="{FF2B5EF4-FFF2-40B4-BE49-F238E27FC236}">
                <a16:creationId xmlns="" xmlns:a14="http://schemas.microsoft.com/office/drawing/2010/main" xmlns:a16="http://schemas.microsoft.com/office/drawing/2014/main" id="{4417B40D-0073-4F9D-9D98-D35809D79A49}"/>
              </a:ext>
            </a:extLst>
          </p:cNvPr>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a:xfrm>
            <a:off x="7073900" y="7110413"/>
            <a:ext cx="6070600" cy="6070600"/>
          </a:xfrm>
        </p:spPr>
      </p:pic>
      <p:pic>
        <p:nvPicPr>
          <p:cNvPr id="10" name="图片占位符 9" descr="图片包含 天空, 户外, 水, 水上器械&#10;&#10;已生成极高可信度的说明">
            <a:extLst>
              <a:ext uri="{FF2B5EF4-FFF2-40B4-BE49-F238E27FC236}">
                <a16:creationId xmlns="" xmlns:a14="http://schemas.microsoft.com/office/drawing/2010/main" xmlns:a16="http://schemas.microsoft.com/office/drawing/2014/main" id="{64D85813-CBCB-4128-AF62-1B61C5F223B1}"/>
              </a:ext>
            </a:extLst>
          </p:cNvPr>
          <p:cNvPicPr>
            <a:picLocks noGrp="1" noChangeAspect="1"/>
          </p:cNvPicPr>
          <p:nvPr>
            <p:ph type="pic" sz="quarter" idx="12"/>
          </p:nvPr>
        </p:nvPicPr>
        <p:blipFill>
          <a:blip r:embed="rId6" cstate="email">
            <a:extLst>
              <a:ext uri="{28A0092B-C50C-407E-A947-70E740481C1C}">
                <a14:useLocalDpi xmlns:a14="http://schemas.microsoft.com/office/drawing/2010/main"/>
              </a:ext>
            </a:extLst>
          </a:blip>
          <a:srcRect/>
          <a:stretch>
            <a:fillRect/>
          </a:stretch>
        </p:blipFill>
        <p:spPr>
          <a:xfrm>
            <a:off x="533400" y="7110413"/>
            <a:ext cx="6070600" cy="6070600"/>
          </a:xfrm>
        </p:spPr>
      </p:pic>
      <p:sp>
        <p:nvSpPr>
          <p:cNvPr id="7169" name="Text Box 1">
            <a:extLst>
              <a:ext uri="{FF2B5EF4-FFF2-40B4-BE49-F238E27FC236}">
                <a16:creationId xmlns="" xmlns:a14="http://schemas.microsoft.com/office/drawing/2010/main" xmlns:a16="http://schemas.microsoft.com/office/drawing/2014/main" id="{AED714E8-83AD-4851-AABA-69B21700D800}"/>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ADAE8D58-D96E-483C-A182-F9079479AE48}"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5</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7170" name="Rectangle 2">
            <a:extLst>
              <a:ext uri="{FF2B5EF4-FFF2-40B4-BE49-F238E27FC236}">
                <a16:creationId xmlns="" xmlns:a14="http://schemas.microsoft.com/office/drawing/2010/main" xmlns:a16="http://schemas.microsoft.com/office/drawing/2014/main" id="{F0346105-A015-4073-B219-98E87F0388AB}"/>
              </a:ext>
            </a:extLst>
          </p:cNvPr>
          <p:cNvSpPr>
            <a:spLocks noGrp="1" noChangeArrowheads="1"/>
          </p:cNvSpPr>
          <p:nvPr>
            <p:ph type="title" idx="4294967295"/>
          </p:nvPr>
        </p:nvSpPr>
        <p:spPr>
          <a:xfrm>
            <a:off x="14800263" y="3095625"/>
            <a:ext cx="7561262" cy="3925888"/>
          </a:xfrm>
        </p:spPr>
        <p:txBody>
          <a:bodyPr anchor="t"/>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Text page with photo</a:t>
            </a:r>
          </a:p>
        </p:txBody>
      </p:sp>
      <p:sp>
        <p:nvSpPr>
          <p:cNvPr id="7171" name="Text Box 3">
            <a:extLst>
              <a:ext uri="{FF2B5EF4-FFF2-40B4-BE49-F238E27FC236}">
                <a16:creationId xmlns="" xmlns:a14="http://schemas.microsoft.com/office/drawing/2010/main" xmlns:a16="http://schemas.microsoft.com/office/drawing/2014/main" id="{9402212B-3B53-46B9-B1C4-9D49387CC3C2}"/>
              </a:ext>
            </a:extLst>
          </p:cNvPr>
          <p:cNvSpPr txBox="1">
            <a:spLocks/>
          </p:cNvSpPr>
          <p:nvPr/>
        </p:nvSpPr>
        <p:spPr bwMode="auto">
          <a:xfrm>
            <a:off x="14814550" y="7123113"/>
            <a:ext cx="7053263" cy="2687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Neque porro non numquam eius modi tempora incidunt ut labore et dolore magnam aliquam quaerat. </a:t>
            </a:r>
          </a:p>
        </p:txBody>
      </p:sp>
    </p:spTree>
  </p:cSld>
  <p:clrMapOvr>
    <a:masterClrMapping/>
  </p:clrMapOvr>
  <p:transition spd="med" advClick="0" advTm="3000">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 Box 1">
            <a:extLst>
              <a:ext uri="{FF2B5EF4-FFF2-40B4-BE49-F238E27FC236}">
                <a16:creationId xmlns="" xmlns:a14="http://schemas.microsoft.com/office/drawing/2010/main" xmlns:a16="http://schemas.microsoft.com/office/drawing/2014/main" id="{D0F8D8BF-2593-4774-8775-1970CD3E9CF1}"/>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68115205-4F4C-475A-B937-1A091DAABE8A}"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50</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pic>
        <p:nvPicPr>
          <p:cNvPr id="3" name="图片占位符 2" descr="图片包含 天空, 户外, 建筑物&#10;&#10;已生成极高可信度的说明">
            <a:extLst>
              <a:ext uri="{FF2B5EF4-FFF2-40B4-BE49-F238E27FC236}">
                <a16:creationId xmlns="" xmlns:a14="http://schemas.microsoft.com/office/drawing/2010/main" xmlns:a16="http://schemas.microsoft.com/office/drawing/2014/main" id="{F2B4FBB8-DE71-40F0-B58D-42AC6AAF4F48}"/>
              </a:ext>
            </a:extLst>
          </p:cNvPr>
          <p:cNvPicPr>
            <a:picLocks noGrp="1" noChangeAspect="1"/>
          </p:cNvPicPr>
          <p:nvPr>
            <p:ph type="pic" sz="quarter" idx="20"/>
          </p:nvPr>
        </p:nvPicPr>
        <p:blipFill>
          <a:blip r:embed="rId3" cstate="email">
            <a:extLst>
              <a:ext uri="{28A0092B-C50C-407E-A947-70E740481C1C}">
                <a14:useLocalDpi xmlns:a14="http://schemas.microsoft.com/office/drawing/2010/main"/>
              </a:ext>
            </a:extLst>
          </a:blip>
          <a:srcRect/>
          <a:stretch>
            <a:fillRect/>
          </a:stretch>
        </p:blipFill>
        <p:spPr>
          <a:xfrm>
            <a:off x="11328400" y="558800"/>
            <a:ext cx="12465050" cy="12623800"/>
          </a:xfrm>
        </p:spPr>
      </p:pic>
      <p:sp>
        <p:nvSpPr>
          <p:cNvPr id="53251" name="Rectangle 3">
            <a:extLst>
              <a:ext uri="{FF2B5EF4-FFF2-40B4-BE49-F238E27FC236}">
                <a16:creationId xmlns="" xmlns:a14="http://schemas.microsoft.com/office/drawing/2010/main" xmlns:a16="http://schemas.microsoft.com/office/drawing/2014/main" id="{84FFCC65-9D45-4D91-83A2-8CFF476446D6}"/>
              </a:ext>
            </a:extLst>
          </p:cNvPr>
          <p:cNvSpPr>
            <a:spLocks/>
          </p:cNvSpPr>
          <p:nvPr/>
        </p:nvSpPr>
        <p:spPr bwMode="auto">
          <a:xfrm>
            <a:off x="8963025" y="3059113"/>
            <a:ext cx="6072188" cy="8455025"/>
          </a:xfrm>
          <a:prstGeom prst="rect">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53252" name="Rectangle 4">
            <a:extLst>
              <a:ext uri="{FF2B5EF4-FFF2-40B4-BE49-F238E27FC236}">
                <a16:creationId xmlns="" xmlns:a14="http://schemas.microsoft.com/office/drawing/2010/main" xmlns:a16="http://schemas.microsoft.com/office/drawing/2014/main" id="{B6826CF6-6232-4243-A8C4-BC518A2441FC}"/>
              </a:ext>
            </a:extLst>
          </p:cNvPr>
          <p:cNvSpPr>
            <a:spLocks noGrp="1" noChangeArrowheads="1"/>
          </p:cNvSpPr>
          <p:nvPr>
            <p:ph type="title" idx="4294967295"/>
          </p:nvPr>
        </p:nvSpPr>
        <p:spPr>
          <a:xfrm>
            <a:off x="4127500" y="3586163"/>
            <a:ext cx="9752013" cy="3925887"/>
          </a:xfrm>
        </p:spPr>
        <p:txBody>
          <a:bodyPr anchor="t"/>
          <a:lstStyle/>
          <a:p>
            <a:pPr algn="l" eaLnBrk="1">
              <a:defRPr/>
            </a:pPr>
            <a:r>
              <a:rPr lang="x-none" altLang="x-none">
                <a:sym typeface="Open Sans Light" charset="0"/>
              </a:rPr>
              <a:t>Contact</a:t>
            </a:r>
            <a:br>
              <a:rPr lang="x-none" altLang="x-none">
                <a:sym typeface="Open Sans Light" charset="0"/>
              </a:rPr>
            </a:br>
            <a:r>
              <a:rPr lang="x-none" altLang="x-none">
                <a:sym typeface="Open Sans Light" charset="0"/>
              </a:rPr>
              <a:t>Information</a:t>
            </a:r>
          </a:p>
        </p:txBody>
      </p:sp>
      <p:sp>
        <p:nvSpPr>
          <p:cNvPr id="53254" name="AutoShape 6">
            <a:extLst>
              <a:ext uri="{FF2B5EF4-FFF2-40B4-BE49-F238E27FC236}">
                <a16:creationId xmlns="" xmlns:a14="http://schemas.microsoft.com/office/drawing/2010/main" xmlns:a16="http://schemas.microsoft.com/office/drawing/2014/main" id="{328A57D3-69F9-4912-94B4-61202014132F}"/>
              </a:ext>
            </a:extLst>
          </p:cNvPr>
          <p:cNvSpPr>
            <a:spLocks/>
          </p:cNvSpPr>
          <p:nvPr/>
        </p:nvSpPr>
        <p:spPr bwMode="auto">
          <a:xfrm>
            <a:off x="20921663" y="3389313"/>
            <a:ext cx="560387" cy="798512"/>
          </a:xfrm>
          <a:custGeom>
            <a:avLst/>
            <a:gdLst>
              <a:gd name="T0" fmla="*/ 280194 w 21600"/>
              <a:gd name="T1" fmla="*/ 399256 h 21600"/>
              <a:gd name="T2" fmla="*/ 280194 w 21600"/>
              <a:gd name="T3" fmla="*/ 399256 h 21600"/>
              <a:gd name="T4" fmla="*/ 280194 w 21600"/>
              <a:gd name="T5" fmla="*/ 399256 h 21600"/>
              <a:gd name="T6" fmla="*/ 280194 w 21600"/>
              <a:gd name="T7" fmla="*/ 3992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21" y="0"/>
                </a:moveTo>
                <a:cubicBezTo>
                  <a:pt x="4975" y="0"/>
                  <a:pt x="0" y="3298"/>
                  <a:pt x="0" y="7618"/>
                </a:cubicBezTo>
                <a:cubicBezTo>
                  <a:pt x="0" y="13164"/>
                  <a:pt x="10821" y="21600"/>
                  <a:pt x="10821" y="21600"/>
                </a:cubicBezTo>
                <a:cubicBezTo>
                  <a:pt x="10821" y="21600"/>
                  <a:pt x="21600" y="13164"/>
                  <a:pt x="21600" y="7618"/>
                </a:cubicBezTo>
                <a:cubicBezTo>
                  <a:pt x="21600" y="3298"/>
                  <a:pt x="16666" y="0"/>
                  <a:pt x="10821" y="0"/>
                </a:cubicBezTo>
                <a:close/>
                <a:moveTo>
                  <a:pt x="10821" y="10304"/>
                </a:moveTo>
                <a:cubicBezTo>
                  <a:pt x="8748" y="10304"/>
                  <a:pt x="7007" y="9165"/>
                  <a:pt x="7007" y="7618"/>
                </a:cubicBezTo>
                <a:cubicBezTo>
                  <a:pt x="7007" y="6071"/>
                  <a:pt x="8748" y="4962"/>
                  <a:pt x="10821" y="4962"/>
                </a:cubicBezTo>
                <a:cubicBezTo>
                  <a:pt x="12852" y="4962"/>
                  <a:pt x="14593" y="6071"/>
                  <a:pt x="14593" y="7618"/>
                </a:cubicBezTo>
                <a:cubicBezTo>
                  <a:pt x="14593" y="9165"/>
                  <a:pt x="12852" y="10304"/>
                  <a:pt x="10821" y="10304"/>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53255" name="AutoShape 7">
            <a:extLst>
              <a:ext uri="{FF2B5EF4-FFF2-40B4-BE49-F238E27FC236}">
                <a16:creationId xmlns="" xmlns:a14="http://schemas.microsoft.com/office/drawing/2010/main" xmlns:a16="http://schemas.microsoft.com/office/drawing/2014/main" id="{2FF65A2C-5CDF-446E-879B-58ECF5B8C342}"/>
              </a:ext>
            </a:extLst>
          </p:cNvPr>
          <p:cNvSpPr>
            <a:spLocks/>
          </p:cNvSpPr>
          <p:nvPr/>
        </p:nvSpPr>
        <p:spPr bwMode="auto">
          <a:xfrm>
            <a:off x="17975263" y="7689850"/>
            <a:ext cx="560387" cy="798513"/>
          </a:xfrm>
          <a:custGeom>
            <a:avLst/>
            <a:gdLst>
              <a:gd name="T0" fmla="*/ 280194 w 21600"/>
              <a:gd name="T1" fmla="*/ 399257 h 21600"/>
              <a:gd name="T2" fmla="*/ 280194 w 21600"/>
              <a:gd name="T3" fmla="*/ 399257 h 21600"/>
              <a:gd name="T4" fmla="*/ 280194 w 21600"/>
              <a:gd name="T5" fmla="*/ 399257 h 21600"/>
              <a:gd name="T6" fmla="*/ 280194 w 21600"/>
              <a:gd name="T7" fmla="*/ 399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21" y="0"/>
                </a:moveTo>
                <a:cubicBezTo>
                  <a:pt x="4975" y="0"/>
                  <a:pt x="0" y="3298"/>
                  <a:pt x="0" y="7618"/>
                </a:cubicBezTo>
                <a:cubicBezTo>
                  <a:pt x="0" y="13164"/>
                  <a:pt x="10821" y="21600"/>
                  <a:pt x="10821" y="21600"/>
                </a:cubicBezTo>
                <a:cubicBezTo>
                  <a:pt x="10821" y="21600"/>
                  <a:pt x="21600" y="13164"/>
                  <a:pt x="21600" y="7618"/>
                </a:cubicBezTo>
                <a:cubicBezTo>
                  <a:pt x="21600" y="3298"/>
                  <a:pt x="16666" y="0"/>
                  <a:pt x="10821" y="0"/>
                </a:cubicBezTo>
                <a:close/>
                <a:moveTo>
                  <a:pt x="10821" y="10304"/>
                </a:moveTo>
                <a:cubicBezTo>
                  <a:pt x="8748" y="10304"/>
                  <a:pt x="7007" y="9165"/>
                  <a:pt x="7007" y="7618"/>
                </a:cubicBezTo>
                <a:cubicBezTo>
                  <a:pt x="7007" y="6071"/>
                  <a:pt x="8748" y="4962"/>
                  <a:pt x="10821" y="4962"/>
                </a:cubicBezTo>
                <a:cubicBezTo>
                  <a:pt x="12852" y="4962"/>
                  <a:pt x="14593" y="6071"/>
                  <a:pt x="14593" y="7618"/>
                </a:cubicBezTo>
                <a:cubicBezTo>
                  <a:pt x="14593" y="9165"/>
                  <a:pt x="12852" y="10304"/>
                  <a:pt x="10821" y="10304"/>
                </a:cubicBezTo>
                <a:close/>
              </a:path>
            </a:pathLst>
          </a:custGeom>
          <a:solidFill>
            <a:srgbClr val="7CDB7A"/>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20" rIns="45720" anchor="ctr"/>
          <a:lstStyle/>
          <a:p>
            <a:pPr>
              <a:defRPr/>
            </a:pPr>
            <a:endParaRPr lang="zh-CN" altLang="en-US" dirty="0">
              <a:latin typeface="微软雅黑" panose="020B0503020204020204" pitchFamily="34" charset="-122"/>
              <a:ea typeface="微软雅黑" panose="020B0503020204020204" pitchFamily="34" charset="-122"/>
            </a:endParaRPr>
          </a:p>
        </p:txBody>
      </p:sp>
      <p:sp>
        <p:nvSpPr>
          <p:cNvPr id="104456" name="文本框 17">
            <a:extLst>
              <a:ext uri="{FF2B5EF4-FFF2-40B4-BE49-F238E27FC236}">
                <a16:creationId xmlns="" xmlns:a14="http://schemas.microsoft.com/office/drawing/2010/main" xmlns:a16="http://schemas.microsoft.com/office/drawing/2014/main" id="{924382EF-4C19-4F5C-8771-BCC00FFE0701}"/>
              </a:ext>
            </a:extLst>
          </p:cNvPr>
          <p:cNvSpPr txBox="1">
            <a:spLocks noChangeArrowheads="1"/>
          </p:cNvSpPr>
          <p:nvPr/>
        </p:nvSpPr>
        <p:spPr bwMode="auto">
          <a:xfrm>
            <a:off x="4179888" y="6870700"/>
            <a:ext cx="5187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a:ea typeface="宋体" panose="02010600030101010101" pitchFamily="2" charset="-122"/>
              </a:rPr>
              <a:t>作者：</a:t>
            </a:r>
            <a:r>
              <a:rPr lang="en-US" altLang="zh-CN" sz="4000" b="1">
                <a:ea typeface="宋体" panose="02010600030101010101" pitchFamily="2" charset="-122"/>
              </a:rPr>
              <a:t>hi.Vivian</a:t>
            </a:r>
          </a:p>
          <a:p>
            <a:r>
              <a:rPr lang="zh-CN" altLang="en-US" sz="4000" b="1">
                <a:ea typeface="宋体" panose="02010600030101010101" pitchFamily="2" charset="-122"/>
              </a:rPr>
              <a:t>微信：</a:t>
            </a:r>
            <a:r>
              <a:rPr lang="en-US" altLang="zh-CN" sz="4000" b="1">
                <a:ea typeface="宋体" panose="02010600030101010101" pitchFamily="2" charset="-122"/>
              </a:rPr>
              <a:t>qwr2270708655</a:t>
            </a:r>
            <a:endParaRPr lang="zh-CN" altLang="en-US" sz="4000" b="1">
              <a:ea typeface="宋体" panose="02010600030101010101" pitchFamily="2" charset="-122"/>
            </a:endParaRPr>
          </a:p>
        </p:txBody>
      </p:sp>
      <p:pic>
        <p:nvPicPr>
          <p:cNvPr id="104457" name="图片 18">
            <a:extLst>
              <a:ext uri="{FF2B5EF4-FFF2-40B4-BE49-F238E27FC236}">
                <a16:creationId xmlns="" xmlns:a14="http://schemas.microsoft.com/office/drawing/2010/main" xmlns:a16="http://schemas.microsoft.com/office/drawing/2014/main" id="{D26E398B-4AC7-4370-8C29-C39BA3C8FE5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021888" y="4687888"/>
            <a:ext cx="4340225"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advTm="3000">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498" name="PA-Группа 43">
            <a:extLst>
              <a:ext uri="{FF2B5EF4-FFF2-40B4-BE49-F238E27FC236}">
                <a16:creationId xmlns="" xmlns:a14="http://schemas.microsoft.com/office/drawing/2010/main" xmlns:a16="http://schemas.microsoft.com/office/drawing/2014/main" id="{FA0E71D2-E724-496F-A575-CA253B9700F1}"/>
              </a:ext>
            </a:extLst>
          </p:cNvPr>
          <p:cNvGrpSpPr>
            <a:grpSpLocks/>
          </p:cNvGrpSpPr>
          <p:nvPr>
            <p:custDataLst>
              <p:tags r:id="rId1"/>
            </p:custDataLst>
          </p:nvPr>
        </p:nvGrpSpPr>
        <p:grpSpPr bwMode="auto">
          <a:xfrm>
            <a:off x="9931400" y="4872038"/>
            <a:ext cx="6635750" cy="1323975"/>
            <a:chOff x="8688898" y="7092965"/>
            <a:chExt cx="6189880" cy="496342"/>
          </a:xfrm>
        </p:grpSpPr>
        <p:sp>
          <p:nvSpPr>
            <p:cNvPr id="106503" name="PA-Скругленный прямоугольник 44">
              <a:extLst>
                <a:ext uri="{FF2B5EF4-FFF2-40B4-BE49-F238E27FC236}">
                  <a16:creationId xmlns="" xmlns:a14="http://schemas.microsoft.com/office/drawing/2010/main" xmlns:a16="http://schemas.microsoft.com/office/drawing/2014/main" id="{D5D45534-C265-4274-AF07-D707B90E2A7D}"/>
                </a:ext>
              </a:extLst>
            </p:cNvPr>
            <p:cNvSpPr>
              <a:spLocks noChangeArrowheads="1"/>
            </p:cNvSpPr>
            <p:nvPr>
              <p:custDataLst>
                <p:tags r:id="rId2"/>
              </p:custDataLst>
            </p:nvPr>
          </p:nvSpPr>
          <p:spPr bwMode="auto">
            <a:xfrm>
              <a:off x="8688898" y="7092965"/>
              <a:ext cx="1260475" cy="496342"/>
            </a:xfrm>
            <a:prstGeom prst="hexagon">
              <a:avLst>
                <a:gd name="adj" fmla="val 24996"/>
                <a:gd name="vf" fmla="val 115470"/>
              </a:avLst>
            </a:prstGeom>
            <a:solidFill>
              <a:srgbClr val="FFFFFF"/>
            </a:solidFill>
            <a:ln w="12700" algn="ctr">
              <a:solidFill>
                <a:schemeClr val="accent1"/>
              </a:solidFill>
              <a:miter lim="400000"/>
              <a:headEnd/>
              <a:tailEnd/>
            </a:ln>
          </p:spPr>
          <p:txBody>
            <a:bodyPr lIns="38100" tIns="38100" rIns="38100" bIns="38100" anchor="ctr">
              <a:spAutoFit/>
            </a:bodyPr>
            <a:lstStyle/>
            <a:p>
              <a:pPr eaLnBrk="1"/>
              <a:endParaRPr lang="ru-RU" altLang="zh-CN" sz="2000" baseline="0">
                <a:solidFill>
                  <a:srgbClr val="74808C"/>
                </a:solidFill>
                <a:latin typeface="Poppins"/>
                <a:ea typeface="Poppins"/>
                <a:cs typeface="Poppins"/>
                <a:sym typeface="Poppins"/>
              </a:endParaRPr>
            </a:p>
          </p:txBody>
        </p:sp>
        <p:sp>
          <p:nvSpPr>
            <p:cNvPr id="106504" name="PA-Скругленный прямоугольник 45">
              <a:extLst>
                <a:ext uri="{FF2B5EF4-FFF2-40B4-BE49-F238E27FC236}">
                  <a16:creationId xmlns="" xmlns:a14="http://schemas.microsoft.com/office/drawing/2010/main" xmlns:a16="http://schemas.microsoft.com/office/drawing/2014/main" id="{24906D27-6DBF-46C2-AF15-D01B4703F133}"/>
                </a:ext>
              </a:extLst>
            </p:cNvPr>
            <p:cNvSpPr>
              <a:spLocks noChangeArrowheads="1"/>
            </p:cNvSpPr>
            <p:nvPr>
              <p:custDataLst>
                <p:tags r:id="rId3"/>
              </p:custDataLst>
            </p:nvPr>
          </p:nvSpPr>
          <p:spPr bwMode="auto">
            <a:xfrm>
              <a:off x="11975168" y="7092965"/>
              <a:ext cx="1260475" cy="496342"/>
            </a:xfrm>
            <a:prstGeom prst="hexagon">
              <a:avLst>
                <a:gd name="adj" fmla="val 24996"/>
                <a:gd name="vf" fmla="val 115470"/>
              </a:avLst>
            </a:prstGeom>
            <a:solidFill>
              <a:srgbClr val="95CBFD"/>
            </a:solidFill>
            <a:ln>
              <a:noFill/>
            </a:ln>
            <a:extLst>
              <a:ext uri="{91240B29-F687-4F45-9708-019B960494DF}">
                <a14:hiddenLine xmlns:a14="http://schemas.microsoft.com/office/drawing/2010/main" w="12700" algn="ctr">
                  <a:solidFill>
                    <a:srgbClr val="000000"/>
                  </a:solidFill>
                  <a:miter lim="400000"/>
                  <a:headEnd/>
                  <a:tailEnd/>
                </a14:hiddenLine>
              </a:ext>
            </a:extLst>
          </p:spPr>
          <p:txBody>
            <a:bodyPr lIns="38100" tIns="38100" rIns="38100" bIns="38100" anchor="ctr">
              <a:spAutoFit/>
            </a:bodyPr>
            <a:lstStyle/>
            <a:p>
              <a:pPr eaLnBrk="1"/>
              <a:endParaRPr lang="ru-RU" altLang="zh-CN" sz="2000" baseline="0">
                <a:solidFill>
                  <a:srgbClr val="74808C"/>
                </a:solidFill>
                <a:latin typeface="Poppins"/>
                <a:ea typeface="Poppins"/>
                <a:cs typeface="Poppins"/>
                <a:sym typeface="Poppins"/>
              </a:endParaRPr>
            </a:p>
          </p:txBody>
        </p:sp>
        <p:sp>
          <p:nvSpPr>
            <p:cNvPr id="47" name="PA-Скругленный прямоугольник 46">
              <a:extLst>
                <a:ext uri="{FF2B5EF4-FFF2-40B4-BE49-F238E27FC236}">
                  <a16:creationId xmlns="" xmlns:a14="http://schemas.microsoft.com/office/drawing/2010/main" xmlns:a16="http://schemas.microsoft.com/office/drawing/2014/main" id="{FCD6C490-91C9-8746-AD82-E556994B5D83}"/>
                </a:ext>
              </a:extLst>
            </p:cNvPr>
            <p:cNvSpPr/>
            <p:nvPr>
              <p:custDataLst>
                <p:tags r:id="rId4"/>
              </p:custDataLst>
            </p:nvPr>
          </p:nvSpPr>
          <p:spPr bwMode="auto">
            <a:xfrm>
              <a:off x="13618590" y="7092965"/>
              <a:ext cx="1260188" cy="496342"/>
            </a:xfrm>
            <a:prstGeom prst="hexagon">
              <a:avLst/>
            </a:prstGeom>
            <a:solidFill>
              <a:schemeClr val="accent6">
                <a:lumMod val="40000"/>
                <a:lumOff val="60000"/>
              </a:schemeClr>
            </a:solidFill>
            <a:ln w="12700" cap="flat" cmpd="sng" algn="ctr">
              <a:noFill/>
              <a:prstDash val="solid"/>
              <a:miter lim="400000"/>
              <a:headEnd type="none" w="med" len="med"/>
              <a:tailEnd type="none" w="med" len="med"/>
            </a:ln>
            <a:effectLst/>
          </p:spPr>
          <p:txBody>
            <a:bodyPr lIns="38100" tIns="38100" rIns="38100" bIns="38100" anchor="ctr">
              <a:spAutoFit/>
            </a:bodyPr>
            <a:lstStyle/>
            <a:p>
              <a:pPr eaLnBrk="1">
                <a:defRPr/>
              </a:pPr>
              <a:endParaRPr lang="ru-RU" sz="2000" baseline="0">
                <a:solidFill>
                  <a:srgbClr val="74808C"/>
                </a:solidFill>
                <a:latin typeface="Poppins" charset="0"/>
                <a:ea typeface="Poppins" charset="0"/>
                <a:cs typeface="Poppins" charset="0"/>
                <a:sym typeface="Poppins" charset="0"/>
              </a:endParaRPr>
            </a:p>
          </p:txBody>
        </p:sp>
        <p:sp>
          <p:nvSpPr>
            <p:cNvPr id="106506" name="PA-Скругленный прямоугольник 48">
              <a:extLst>
                <a:ext uri="{FF2B5EF4-FFF2-40B4-BE49-F238E27FC236}">
                  <a16:creationId xmlns="" xmlns:a14="http://schemas.microsoft.com/office/drawing/2010/main" xmlns:a16="http://schemas.microsoft.com/office/drawing/2014/main" id="{9781DB6E-C077-4C15-AE5F-8AA4C8B92655}"/>
                </a:ext>
              </a:extLst>
            </p:cNvPr>
            <p:cNvSpPr>
              <a:spLocks noChangeArrowheads="1"/>
            </p:cNvSpPr>
            <p:nvPr>
              <p:custDataLst>
                <p:tags r:id="rId5"/>
              </p:custDataLst>
            </p:nvPr>
          </p:nvSpPr>
          <p:spPr bwMode="auto">
            <a:xfrm>
              <a:off x="10332033" y="7092965"/>
              <a:ext cx="1260475" cy="496342"/>
            </a:xfrm>
            <a:prstGeom prst="hexagon">
              <a:avLst>
                <a:gd name="adj" fmla="val 24996"/>
                <a:gd name="vf" fmla="val 115470"/>
              </a:avLst>
            </a:prstGeom>
            <a:solidFill>
              <a:srgbClr val="BAC8D5"/>
            </a:solidFill>
            <a:ln>
              <a:noFill/>
            </a:ln>
            <a:extLst>
              <a:ext uri="{91240B29-F687-4F45-9708-019B960494DF}">
                <a14:hiddenLine xmlns:a14="http://schemas.microsoft.com/office/drawing/2010/main" w="12700" algn="ctr">
                  <a:solidFill>
                    <a:srgbClr val="000000"/>
                  </a:solidFill>
                  <a:miter lim="400000"/>
                  <a:headEnd/>
                  <a:tailEnd/>
                </a14:hiddenLine>
              </a:ext>
            </a:extLst>
          </p:spPr>
          <p:txBody>
            <a:bodyPr lIns="38100" tIns="38100" rIns="38100" bIns="38100" anchor="ctr">
              <a:spAutoFit/>
            </a:bodyPr>
            <a:lstStyle/>
            <a:p>
              <a:pPr eaLnBrk="1"/>
              <a:endParaRPr lang="ru-RU" altLang="zh-CN" sz="2000" baseline="0">
                <a:solidFill>
                  <a:srgbClr val="74808C"/>
                </a:solidFill>
                <a:latin typeface="Poppins"/>
                <a:ea typeface="Poppins"/>
                <a:cs typeface="Poppins"/>
                <a:sym typeface="Poppins"/>
              </a:endParaRPr>
            </a:p>
          </p:txBody>
        </p:sp>
      </p:grpSp>
      <p:sp>
        <p:nvSpPr>
          <p:cNvPr id="106499" name="文本框 1">
            <a:extLst>
              <a:ext uri="{FF2B5EF4-FFF2-40B4-BE49-F238E27FC236}">
                <a16:creationId xmlns="" xmlns:a14="http://schemas.microsoft.com/office/drawing/2010/main" xmlns:a16="http://schemas.microsoft.com/office/drawing/2014/main" id="{80B7F926-D158-40A6-AAF7-80EA09834C06}"/>
              </a:ext>
            </a:extLst>
          </p:cNvPr>
          <p:cNvSpPr txBox="1">
            <a:spLocks noChangeArrowheads="1"/>
          </p:cNvSpPr>
          <p:nvPr/>
        </p:nvSpPr>
        <p:spPr bwMode="auto">
          <a:xfrm>
            <a:off x="8821738" y="2105025"/>
            <a:ext cx="8856662" cy="280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8800" b="1">
                <a:solidFill>
                  <a:schemeClr val="bg1"/>
                </a:solidFill>
                <a:latin typeface="Open Sans Light" panose="020B0306030504020204" pitchFamily="34" charset="0"/>
                <a:ea typeface="宋体" panose="02010600030101010101" pitchFamily="2" charset="-122"/>
                <a:cs typeface="Open Sans Light" panose="020B0306030504020204" pitchFamily="34" charset="0"/>
              </a:rPr>
              <a:t>设计规范</a:t>
            </a:r>
            <a:endParaRPr lang="en-US" altLang="zh-CN" sz="8800" b="1">
              <a:solidFill>
                <a:schemeClr val="bg1"/>
              </a:solidFill>
              <a:latin typeface="Open Sans Light" panose="020B0306030504020204" pitchFamily="34" charset="0"/>
              <a:ea typeface="宋体" panose="02010600030101010101" pitchFamily="2" charset="-122"/>
              <a:cs typeface="Open Sans Light" panose="020B0306030504020204" pitchFamily="34" charset="0"/>
            </a:endParaRPr>
          </a:p>
          <a:p>
            <a:pPr algn="ctr"/>
            <a:r>
              <a:rPr lang="en-US" altLang="zh-CN" sz="8800" b="1">
                <a:solidFill>
                  <a:schemeClr val="bg1"/>
                </a:solidFill>
                <a:latin typeface="Segoe UI Black" panose="020B0A02040204020203" pitchFamily="34" charset="0"/>
                <a:ea typeface="宋体" panose="02010600030101010101" pitchFamily="2" charset="-122"/>
                <a:cs typeface="Open Sans Light" panose="020B0306030504020204" pitchFamily="34" charset="0"/>
              </a:rPr>
              <a:t>design code</a:t>
            </a:r>
            <a:endParaRPr lang="zh-CN" altLang="en-US" b="1">
              <a:solidFill>
                <a:schemeClr val="bg1"/>
              </a:solidFill>
              <a:latin typeface="Segoe UI Black" panose="020B0A02040204020203" pitchFamily="34" charset="0"/>
              <a:ea typeface="宋体" panose="02010600030101010101" pitchFamily="2" charset="-122"/>
              <a:cs typeface="Open Sans Light" panose="020B0306030504020204" pitchFamily="34" charset="0"/>
            </a:endParaRPr>
          </a:p>
        </p:txBody>
      </p:sp>
      <p:sp>
        <p:nvSpPr>
          <p:cNvPr id="106500" name="文本框 2">
            <a:extLst>
              <a:ext uri="{FF2B5EF4-FFF2-40B4-BE49-F238E27FC236}">
                <a16:creationId xmlns="" xmlns:a14="http://schemas.microsoft.com/office/drawing/2010/main" xmlns:a16="http://schemas.microsoft.com/office/drawing/2014/main" id="{41BC524C-D722-4DE0-B10C-082732A18454}"/>
              </a:ext>
            </a:extLst>
          </p:cNvPr>
          <p:cNvSpPr txBox="1">
            <a:spLocks noChangeArrowheads="1"/>
          </p:cNvSpPr>
          <p:nvPr/>
        </p:nvSpPr>
        <p:spPr bwMode="auto">
          <a:xfrm>
            <a:off x="7329488" y="5534025"/>
            <a:ext cx="26019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0" b="1">
                <a:solidFill>
                  <a:schemeClr val="bg1"/>
                </a:solidFill>
                <a:ea typeface="宋体" panose="02010600030101010101" pitchFamily="2" charset="-122"/>
              </a:rPr>
              <a:t>颜色</a:t>
            </a:r>
          </a:p>
        </p:txBody>
      </p:sp>
      <p:sp>
        <p:nvSpPr>
          <p:cNvPr id="106501" name="文本框 38">
            <a:extLst>
              <a:ext uri="{FF2B5EF4-FFF2-40B4-BE49-F238E27FC236}">
                <a16:creationId xmlns="" xmlns:a14="http://schemas.microsoft.com/office/drawing/2010/main" xmlns:a16="http://schemas.microsoft.com/office/drawing/2014/main" id="{3E28C8F2-77E1-4621-BC73-2D5E64BDA7F0}"/>
              </a:ext>
            </a:extLst>
          </p:cNvPr>
          <p:cNvSpPr txBox="1">
            <a:spLocks noChangeArrowheads="1"/>
          </p:cNvSpPr>
          <p:nvPr/>
        </p:nvSpPr>
        <p:spPr bwMode="auto">
          <a:xfrm>
            <a:off x="7329488" y="7948613"/>
            <a:ext cx="26019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0" b="1">
                <a:solidFill>
                  <a:schemeClr val="bg1"/>
                </a:solidFill>
                <a:ea typeface="宋体" panose="02010600030101010101" pitchFamily="2" charset="-122"/>
              </a:rPr>
              <a:t>字体</a:t>
            </a:r>
          </a:p>
        </p:txBody>
      </p:sp>
      <p:sp>
        <p:nvSpPr>
          <p:cNvPr id="106502" name="文本框 3">
            <a:extLst>
              <a:ext uri="{FF2B5EF4-FFF2-40B4-BE49-F238E27FC236}">
                <a16:creationId xmlns="" xmlns:a14="http://schemas.microsoft.com/office/drawing/2010/main" xmlns:a16="http://schemas.microsoft.com/office/drawing/2014/main" id="{1D06C7ED-6029-4E90-A554-9AD37BF010ED}"/>
              </a:ext>
            </a:extLst>
          </p:cNvPr>
          <p:cNvSpPr txBox="1">
            <a:spLocks noChangeArrowheads="1"/>
          </p:cNvSpPr>
          <p:nvPr/>
        </p:nvSpPr>
        <p:spPr bwMode="auto">
          <a:xfrm>
            <a:off x="10152063" y="7953375"/>
            <a:ext cx="14689137"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800">
                <a:latin typeface="微软雅黑" panose="020B0503020204020204" pitchFamily="34" charset="-122"/>
                <a:ea typeface="微软雅黑" panose="020B0503020204020204" pitchFamily="34" charset="-122"/>
              </a:rPr>
              <a:t>微软雅黑</a:t>
            </a:r>
          </a:p>
        </p:txBody>
      </p:sp>
      <p:sp>
        <p:nvSpPr>
          <p:cNvPr id="2" name="矩形 1"/>
          <p:cNvSpPr/>
          <p:nvPr/>
        </p:nvSpPr>
        <p:spPr>
          <a:xfrm>
            <a:off x="5783288" y="9778426"/>
            <a:ext cx="12192000" cy="3046988"/>
          </a:xfrm>
          <a:prstGeom prst="rect">
            <a:avLst/>
          </a:prstGeom>
        </p:spPr>
        <p:txBody>
          <a:bodyPr>
            <a:spAutoFit/>
          </a:bodyPr>
          <a:lstStyle/>
          <a:p>
            <a:pPr>
              <a:spcAft>
                <a:spcPts val="0"/>
              </a:spcAft>
            </a:pPr>
            <a:r>
              <a:rPr lang="zh-CN" altLang="zh-CN" sz="4800" b="1" kern="0" dirty="0">
                <a:solidFill>
                  <a:srgbClr val="999999"/>
                </a:solidFill>
                <a:latin typeface="Calibri" panose="020F0502020204030204" pitchFamily="34" charset="0"/>
                <a:ea typeface="微软雅黑" panose="020B0503020204020204" pitchFamily="34" charset="-122"/>
                <a:cs typeface="宋体" panose="02010600030101010101" pitchFamily="2" charset="-122"/>
              </a:rPr>
              <a:t>晴未雨</a:t>
            </a:r>
            <a:endParaRPr lang="zh-CN" altLang="zh-CN" sz="6000" kern="100" dirty="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6000" u="sng" kern="100" dirty="0">
                <a:solidFill>
                  <a:srgbClr val="0563C1"/>
                </a:solidFill>
                <a:latin typeface="Calibri" panose="020F0502020204030204" pitchFamily="34" charset="0"/>
                <a:ea typeface="宋体" panose="02010600030101010101" pitchFamily="2" charset="-122"/>
                <a:cs typeface="Times New Roman" panose="02020603050405020304" pitchFamily="18" charset="0"/>
                <a:hlinkClick r:id="rId8"/>
              </a:rPr>
              <a:t>http://qingweiyu.yanj.cn</a:t>
            </a:r>
            <a:r>
              <a:rPr lang="en-US" altLang="zh-CN" sz="6000" u="sng" kern="100" dirty="0" smtClean="0">
                <a:solidFill>
                  <a:srgbClr val="0563C1"/>
                </a:solidFill>
                <a:latin typeface="Calibri" panose="020F0502020204030204" pitchFamily="34" charset="0"/>
                <a:ea typeface="宋体" panose="02010600030101010101" pitchFamily="2" charset="-122"/>
                <a:cs typeface="Times New Roman" panose="02020603050405020304" pitchFamily="18" charset="0"/>
                <a:hlinkClick r:id="rId8"/>
              </a:rPr>
              <a:t>/</a:t>
            </a:r>
            <a:endParaRPr lang="en-US" altLang="zh-CN" sz="6000" u="sng" kern="100" dirty="0" smtClean="0">
              <a:solidFill>
                <a:srgbClr val="0563C1"/>
              </a:solidFill>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sz="6000" u="sng" kern="100" dirty="0">
              <a:solidFill>
                <a:srgbClr val="0563C1"/>
              </a:solidFill>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sz="6000" u="sng" kern="100" dirty="0" smtClean="0">
              <a:solidFill>
                <a:srgbClr val="0563C1"/>
              </a:solidFill>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sz="6000" u="sng" kern="100" dirty="0" smtClean="0">
                <a:solidFill>
                  <a:srgbClr val="0563C1"/>
                </a:solidFill>
                <a:effectLst/>
                <a:latin typeface="Calibri" panose="020F0502020204030204" pitchFamily="34" charset="0"/>
                <a:ea typeface="宋体" panose="02010600030101010101" pitchFamily="2" charset="-122"/>
                <a:cs typeface="Times New Roman" panose="02020603050405020304" pitchFamily="18" charset="0"/>
              </a:rPr>
              <a:t>51PPT</a:t>
            </a:r>
            <a:r>
              <a:rPr lang="zh-CN" altLang="en-US" sz="6000" u="sng" kern="100" dirty="0" smtClean="0">
                <a:solidFill>
                  <a:srgbClr val="0563C1"/>
                </a:solidFill>
                <a:effectLst/>
                <a:latin typeface="Calibri" panose="020F0502020204030204" pitchFamily="34" charset="0"/>
                <a:ea typeface="宋体" panose="02010600030101010101" pitchFamily="2" charset="-122"/>
                <a:cs typeface="Times New Roman" panose="02020603050405020304" pitchFamily="18" charset="0"/>
              </a:rPr>
              <a:t>模板网  </a:t>
            </a:r>
            <a:r>
              <a:rPr lang="en-US" altLang="zh-CN" sz="6000" u="sng" kern="100" dirty="0" smtClean="0">
                <a:solidFill>
                  <a:srgbClr val="0563C1"/>
                </a:solidFill>
                <a:effectLst/>
                <a:latin typeface="Calibri" panose="020F0502020204030204" pitchFamily="34" charset="0"/>
                <a:ea typeface="宋体" panose="02010600030101010101" pitchFamily="2" charset="-122"/>
                <a:cs typeface="Times New Roman" panose="02020603050405020304" pitchFamily="18" charset="0"/>
                <a:hlinkClick r:id="rId9"/>
              </a:rPr>
              <a:t>www.51pptmoban.com</a:t>
            </a:r>
            <a:r>
              <a:rPr lang="en-US" altLang="zh-CN" sz="6000" u="sng" kern="100" dirty="0" smtClean="0">
                <a:solidFill>
                  <a:srgbClr val="0563C1"/>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en-US" sz="6000" u="sng" kern="100" dirty="0" smtClean="0">
                <a:solidFill>
                  <a:srgbClr val="0563C1"/>
                </a:solidFill>
                <a:effectLst/>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sz="6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spd="med" advClick="0" advTm="300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天空, 户外&#10;&#10;已生成极高可信度的说明">
            <a:extLst>
              <a:ext uri="{FF2B5EF4-FFF2-40B4-BE49-F238E27FC236}">
                <a16:creationId xmlns="" xmlns:a14="http://schemas.microsoft.com/office/drawing/2010/main" xmlns:a16="http://schemas.microsoft.com/office/drawing/2014/main" id="{6926ECFA-91E0-4668-B89D-5348422F852A}"/>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xfrm>
            <a:off x="7073900" y="558800"/>
            <a:ext cx="6072188" cy="6072188"/>
          </a:xfrm>
        </p:spPr>
      </p:pic>
      <p:pic>
        <p:nvPicPr>
          <p:cNvPr id="8" name="图片占位符 7" descr="图片包含 天空, 户外, 地面, 道路&#10;&#10;已生成极高可信度的说明">
            <a:extLst>
              <a:ext uri="{FF2B5EF4-FFF2-40B4-BE49-F238E27FC236}">
                <a16:creationId xmlns="" xmlns:a14="http://schemas.microsoft.com/office/drawing/2010/main" xmlns:a16="http://schemas.microsoft.com/office/drawing/2014/main" id="{FDF91D4B-3973-42A5-9B9F-0DEA2DAF3C78}"/>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a:xfrm>
            <a:off x="7073900" y="7110413"/>
            <a:ext cx="6072188" cy="6072187"/>
          </a:xfrm>
        </p:spPr>
      </p:pic>
      <p:pic>
        <p:nvPicPr>
          <p:cNvPr id="3" name="图片占位符 2" descr="图片包含 天空, 户外, 自然, 山&#10;&#10;已生成极高可信度的说明">
            <a:extLst>
              <a:ext uri="{FF2B5EF4-FFF2-40B4-BE49-F238E27FC236}">
                <a16:creationId xmlns="" xmlns:a14="http://schemas.microsoft.com/office/drawing/2010/main" xmlns:a16="http://schemas.microsoft.com/office/drawing/2014/main" id="{4511BC94-2804-4C47-97F4-A472F712951B}"/>
              </a:ext>
            </a:extLst>
          </p:cNvPr>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a:xfrm>
            <a:off x="552450" y="558800"/>
            <a:ext cx="6072188" cy="12623800"/>
          </a:xfrm>
        </p:spPr>
      </p:pic>
      <p:sp>
        <p:nvSpPr>
          <p:cNvPr id="8193" name="Text Box 1">
            <a:extLst>
              <a:ext uri="{FF2B5EF4-FFF2-40B4-BE49-F238E27FC236}">
                <a16:creationId xmlns="" xmlns:a14="http://schemas.microsoft.com/office/drawing/2010/main" xmlns:a16="http://schemas.microsoft.com/office/drawing/2014/main" id="{D79FC217-FED9-473A-A632-2A62C93F9968}"/>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88B98DEC-9A48-47AB-B684-DBE80EE0F175}"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6</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9" name="Rectangle 2">
            <a:extLst>
              <a:ext uri="{FF2B5EF4-FFF2-40B4-BE49-F238E27FC236}">
                <a16:creationId xmlns="" xmlns:a14="http://schemas.microsoft.com/office/drawing/2010/main" xmlns:a16="http://schemas.microsoft.com/office/drawing/2014/main" id="{578F7ADC-62BE-470C-A8CA-511030D3C770}"/>
              </a:ext>
            </a:extLst>
          </p:cNvPr>
          <p:cNvSpPr>
            <a:spLocks noGrp="1" noChangeArrowheads="1"/>
          </p:cNvSpPr>
          <p:nvPr>
            <p:ph type="title" idx="4294967295"/>
          </p:nvPr>
        </p:nvSpPr>
        <p:spPr>
          <a:xfrm>
            <a:off x="14784388" y="3095625"/>
            <a:ext cx="7561262" cy="3925888"/>
          </a:xfrm>
        </p:spPr>
        <p:txBody>
          <a:bodyPr anchor="t"/>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Text page with photo</a:t>
            </a:r>
          </a:p>
        </p:txBody>
      </p:sp>
      <p:sp>
        <p:nvSpPr>
          <p:cNvPr id="10" name="Text Box 3">
            <a:extLst>
              <a:ext uri="{FF2B5EF4-FFF2-40B4-BE49-F238E27FC236}">
                <a16:creationId xmlns="" xmlns:a14="http://schemas.microsoft.com/office/drawing/2010/main" xmlns:a16="http://schemas.microsoft.com/office/drawing/2014/main" id="{5385D024-D981-4247-ACC0-01EB5CDB2D07}"/>
              </a:ext>
            </a:extLst>
          </p:cNvPr>
          <p:cNvSpPr txBox="1">
            <a:spLocks/>
          </p:cNvSpPr>
          <p:nvPr/>
        </p:nvSpPr>
        <p:spPr bwMode="auto">
          <a:xfrm>
            <a:off x="14814550" y="7123113"/>
            <a:ext cx="7053263" cy="2687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Neque porro non numquam eius modi tempora incidunt ut labore et dolore magnam aliquam quaerat. </a:t>
            </a:r>
          </a:p>
        </p:txBody>
      </p:sp>
    </p:spTree>
  </p:cSld>
  <p:clrMapOvr>
    <a:masterClrMapping/>
  </p:clrMapOvr>
  <p:transition spd="med" advClick="0" advTm="300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建筑物, 户外, 水, 城市&#10;&#10;已生成极高可信度的说明">
            <a:extLst>
              <a:ext uri="{FF2B5EF4-FFF2-40B4-BE49-F238E27FC236}">
                <a16:creationId xmlns="" xmlns:a14="http://schemas.microsoft.com/office/drawing/2010/main" xmlns:a16="http://schemas.microsoft.com/office/drawing/2014/main" id="{E78C908B-286D-40F4-AC47-8D2A8947DBC9}"/>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xfrm>
            <a:off x="533400" y="558800"/>
            <a:ext cx="12465050" cy="12623800"/>
          </a:xfrm>
        </p:spPr>
      </p:pic>
      <p:sp>
        <p:nvSpPr>
          <p:cNvPr id="9217" name="Text Box 1">
            <a:extLst>
              <a:ext uri="{FF2B5EF4-FFF2-40B4-BE49-F238E27FC236}">
                <a16:creationId xmlns="" xmlns:a14="http://schemas.microsoft.com/office/drawing/2010/main" xmlns:a16="http://schemas.microsoft.com/office/drawing/2014/main" id="{AAC7BBC5-382F-4814-93D3-30FE4074755A}"/>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C5B77A2A-9016-4F34-9517-46B38883D240}"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7</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sp>
        <p:nvSpPr>
          <p:cNvPr id="9219" name="Rectangle 3">
            <a:extLst>
              <a:ext uri="{FF2B5EF4-FFF2-40B4-BE49-F238E27FC236}">
                <a16:creationId xmlns="" xmlns:a14="http://schemas.microsoft.com/office/drawing/2010/main" xmlns:a16="http://schemas.microsoft.com/office/drawing/2014/main" id="{F4173BE4-72D0-401F-9A02-6C301472A96D}"/>
              </a:ext>
            </a:extLst>
          </p:cNvPr>
          <p:cNvSpPr>
            <a:spLocks/>
          </p:cNvSpPr>
          <p:nvPr/>
        </p:nvSpPr>
        <p:spPr bwMode="auto">
          <a:xfrm>
            <a:off x="9964738" y="2719388"/>
            <a:ext cx="6072187" cy="8455025"/>
          </a:xfrm>
          <a:prstGeom prst="rect">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9220" name="Rectangle 4">
            <a:extLst>
              <a:ext uri="{FF2B5EF4-FFF2-40B4-BE49-F238E27FC236}">
                <a16:creationId xmlns="" xmlns:a14="http://schemas.microsoft.com/office/drawing/2010/main" xmlns:a16="http://schemas.microsoft.com/office/drawing/2014/main" id="{86903143-F175-4A6F-B9DB-BE63D1CB7806}"/>
              </a:ext>
            </a:extLst>
          </p:cNvPr>
          <p:cNvSpPr>
            <a:spLocks noGrp="1" noChangeArrowheads="1"/>
          </p:cNvSpPr>
          <p:nvPr>
            <p:ph type="title" idx="4294967295"/>
          </p:nvPr>
        </p:nvSpPr>
        <p:spPr>
          <a:xfrm>
            <a:off x="11225213" y="4054475"/>
            <a:ext cx="9752012" cy="3925888"/>
          </a:xfrm>
        </p:spPr>
        <p:txBody>
          <a:bodyPr anchor="t"/>
          <a:lstStyle/>
          <a:p>
            <a:pPr algn="l" eaLnBrk="1">
              <a:defRPr/>
            </a:pPr>
            <a:r>
              <a:rPr lang="x-none" altLang="x-none" dirty="0">
                <a:latin typeface="微软雅黑" panose="020B0503020204020204" pitchFamily="34" charset="-122"/>
                <a:ea typeface="微软雅黑" panose="020B0503020204020204" pitchFamily="34" charset="-122"/>
                <a:sym typeface="Open Sans Light" charset="0"/>
              </a:rPr>
              <a:t>Text page with big photo</a:t>
            </a:r>
          </a:p>
        </p:txBody>
      </p:sp>
      <p:sp>
        <p:nvSpPr>
          <p:cNvPr id="9221" name="Text Box 5">
            <a:extLst>
              <a:ext uri="{FF2B5EF4-FFF2-40B4-BE49-F238E27FC236}">
                <a16:creationId xmlns="" xmlns:a14="http://schemas.microsoft.com/office/drawing/2010/main" xmlns:a16="http://schemas.microsoft.com/office/drawing/2014/main" id="{CA9E25F2-5153-40D9-9D2B-BFB40A9A0DB2}"/>
              </a:ext>
            </a:extLst>
          </p:cNvPr>
          <p:cNvSpPr txBox="1">
            <a:spLocks/>
          </p:cNvSpPr>
          <p:nvPr/>
        </p:nvSpPr>
        <p:spPr bwMode="auto">
          <a:xfrm>
            <a:off x="11277600" y="8081963"/>
            <a:ext cx="9385300" cy="194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incidunt ut labore et dolore magnam aliquam quaerat. </a:t>
            </a:r>
          </a:p>
        </p:txBody>
      </p:sp>
    </p:spTree>
  </p:cSld>
  <p:clrMapOvr>
    <a:masterClrMapping/>
  </p:clrMapOvr>
  <p:transition spd="med" advClick="0" advTm="300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3">
            <a:extLst>
              <a:ext uri="{FF2B5EF4-FFF2-40B4-BE49-F238E27FC236}">
                <a16:creationId xmlns="" xmlns:a14="http://schemas.microsoft.com/office/drawing/2010/main" xmlns:a16="http://schemas.microsoft.com/office/drawing/2014/main" id="{C6C0B4DF-DB42-4A7E-B95F-E3C5E76ACDC4}"/>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1A29C4BE-EC17-4BAB-A5A8-BD1A39BF98DE}"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8</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pic>
        <p:nvPicPr>
          <p:cNvPr id="3" name="图片占位符 2" descr="图片包含 建筑物, 户外, 水, 城市&#10;&#10;已生成极高可信度的说明">
            <a:extLst>
              <a:ext uri="{FF2B5EF4-FFF2-40B4-BE49-F238E27FC236}">
                <a16:creationId xmlns="" xmlns:a14="http://schemas.microsoft.com/office/drawing/2010/main" xmlns:a16="http://schemas.microsoft.com/office/drawing/2014/main" id="{76C3760E-B1AB-412F-8F0F-97C0ED309D1F}"/>
              </a:ext>
            </a:extLst>
          </p:cNvPr>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a:stretch>
            <a:fillRect/>
          </a:stretch>
        </p:blipFill>
        <p:spPr>
          <a:xfrm>
            <a:off x="11328400" y="558800"/>
            <a:ext cx="12465050" cy="12623800"/>
          </a:xfrm>
        </p:spPr>
      </p:pic>
      <p:sp>
        <p:nvSpPr>
          <p:cNvPr id="10242" name="Rectangle 2">
            <a:extLst>
              <a:ext uri="{FF2B5EF4-FFF2-40B4-BE49-F238E27FC236}">
                <a16:creationId xmlns="" xmlns:a14="http://schemas.microsoft.com/office/drawing/2010/main" xmlns:a16="http://schemas.microsoft.com/office/drawing/2014/main" id="{564E5ADA-A3B7-4861-BD1A-AB48B56CC1BC}"/>
              </a:ext>
            </a:extLst>
          </p:cNvPr>
          <p:cNvSpPr>
            <a:spLocks/>
          </p:cNvSpPr>
          <p:nvPr/>
        </p:nvSpPr>
        <p:spPr bwMode="auto">
          <a:xfrm>
            <a:off x="7808913" y="2970213"/>
            <a:ext cx="6072187" cy="8455025"/>
          </a:xfrm>
          <a:prstGeom prst="rect">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endParaRPr lang="zh-CN" altLang="zh-CN" sz="3200" baseline="0" dirty="0">
              <a:solidFill>
                <a:srgbClr val="FFFFFF"/>
              </a:solidFill>
              <a:latin typeface="Helvetica Light"/>
              <a:ea typeface="宋体" panose="02010600030101010101" pitchFamily="2" charset="-122"/>
              <a:sym typeface="Helvetica Light"/>
            </a:endParaRPr>
          </a:p>
        </p:txBody>
      </p:sp>
      <p:sp>
        <p:nvSpPr>
          <p:cNvPr id="10244" name="Rectangle 4">
            <a:extLst>
              <a:ext uri="{FF2B5EF4-FFF2-40B4-BE49-F238E27FC236}">
                <a16:creationId xmlns="" xmlns:a14="http://schemas.microsoft.com/office/drawing/2010/main" xmlns:a16="http://schemas.microsoft.com/office/drawing/2014/main" id="{847381D3-31BF-42C5-B9CF-3E0A1A947C41}"/>
              </a:ext>
            </a:extLst>
          </p:cNvPr>
          <p:cNvSpPr>
            <a:spLocks noGrp="1" noChangeArrowheads="1"/>
          </p:cNvSpPr>
          <p:nvPr>
            <p:ph type="title" idx="4294967295"/>
          </p:nvPr>
        </p:nvSpPr>
        <p:spPr>
          <a:xfrm>
            <a:off x="4478338" y="4121150"/>
            <a:ext cx="9752012" cy="3925888"/>
          </a:xfrm>
        </p:spPr>
        <p:txBody>
          <a:bodyPr anchor="t"/>
          <a:lstStyle/>
          <a:p>
            <a:pPr algn="l" eaLnBrk="1">
              <a:defRPr/>
            </a:pPr>
            <a:r>
              <a:rPr lang="x-none" altLang="x-none">
                <a:latin typeface="微软雅黑" panose="020B0503020204020204" pitchFamily="34" charset="-122"/>
                <a:ea typeface="微软雅黑" panose="020B0503020204020204" pitchFamily="34" charset="-122"/>
                <a:sym typeface="Open Sans Light" charset="0"/>
              </a:rPr>
              <a:t>Text page with big photo</a:t>
            </a:r>
          </a:p>
        </p:txBody>
      </p:sp>
      <p:sp>
        <p:nvSpPr>
          <p:cNvPr id="10245" name="Text Box 5">
            <a:extLst>
              <a:ext uri="{FF2B5EF4-FFF2-40B4-BE49-F238E27FC236}">
                <a16:creationId xmlns="" xmlns:a14="http://schemas.microsoft.com/office/drawing/2010/main" xmlns:a16="http://schemas.microsoft.com/office/drawing/2014/main" id="{6D2CB961-26A0-47E4-9BD7-3E909A96FB67}"/>
              </a:ext>
            </a:extLst>
          </p:cNvPr>
          <p:cNvSpPr txBox="1">
            <a:spLocks/>
          </p:cNvSpPr>
          <p:nvPr/>
        </p:nvSpPr>
        <p:spPr bwMode="auto">
          <a:xfrm>
            <a:off x="4495800" y="8148638"/>
            <a:ext cx="9385300" cy="194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incidunt ut labore et dolore magnam aliquam quaerat. </a:t>
            </a:r>
          </a:p>
        </p:txBody>
      </p:sp>
    </p:spTree>
  </p:cSld>
  <p:clrMapOvr>
    <a:masterClrMapping/>
  </p:clrMapOvr>
  <p:transition spd="med" advClick="0" advTm="300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a:extLst>
              <a:ext uri="{FF2B5EF4-FFF2-40B4-BE49-F238E27FC236}">
                <a16:creationId xmlns="" xmlns:a14="http://schemas.microsoft.com/office/drawing/2010/main" xmlns:a16="http://schemas.microsoft.com/office/drawing/2014/main" id="{1C45D7F9-43D5-448D-8AD5-2017F6E5271F}"/>
              </a:ext>
            </a:extLst>
          </p:cNvPr>
          <p:cNvSpPr txBox="1">
            <a:spLocks/>
          </p:cNvSpPr>
          <p:nvPr/>
        </p:nvSpPr>
        <p:spPr bwMode="auto">
          <a:xfrm>
            <a:off x="22147213" y="11761788"/>
            <a:ext cx="923925" cy="52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lvl1pPr>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1pPr>
            <a:lvl2pPr marL="742950" indent="-28575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2pPr>
            <a:lvl3pPr marL="11430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3pPr>
            <a:lvl4pPr marL="16002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4pPr>
            <a:lvl5pPr marL="2057400" indent="-228600">
              <a:lnSpc>
                <a:spcPct val="70000"/>
              </a:lnSpc>
              <a:spcBef>
                <a:spcPts val="5200"/>
              </a:spcBef>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5pPr>
            <a:lvl6pPr marL="25146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6pPr>
            <a:lvl7pPr marL="29718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7pPr>
            <a:lvl8pPr marL="34290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8pPr>
            <a:lvl9pPr marL="3886200" indent="-228600" defTabSz="825500" eaLnBrk="0" fontAlgn="base" hangingPunct="0">
              <a:lnSpc>
                <a:spcPct val="70000"/>
              </a:lnSpc>
              <a:spcBef>
                <a:spcPts val="5200"/>
              </a:spcBef>
              <a:spcAft>
                <a:spcPct val="0"/>
              </a:spcAft>
              <a:buSzPct val="75000"/>
              <a:buChar char="•"/>
              <a:defRPr sz="2800" baseline="43000">
                <a:solidFill>
                  <a:srgbClr val="818A93"/>
                </a:solidFill>
                <a:latin typeface="Open Sans" panose="020B0606030504020204" pitchFamily="34" charset="0"/>
                <a:cs typeface="Open Sans" panose="020B0606030504020204" pitchFamily="34" charset="0"/>
                <a:sym typeface="Open Sans" panose="020B0606030504020204" pitchFamily="34" charset="0"/>
              </a:defRPr>
            </a:lvl9pPr>
          </a:lstStyle>
          <a:p>
            <a:pPr algn="ctr" eaLnBrk="1">
              <a:lnSpc>
                <a:spcPct val="100000"/>
              </a:lnSpc>
              <a:spcBef>
                <a:spcPct val="0"/>
              </a:spcBef>
              <a:buSzTx/>
              <a:buFontTx/>
              <a:buNone/>
              <a:defRPr/>
            </a:pPr>
            <a:fld id="{916DC204-7C0E-4657-A97A-4FA302DB40DB}" type="slidenum">
              <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rPr>
              <a:pPr algn="ctr" eaLnBrk="1">
                <a:lnSpc>
                  <a:spcPct val="100000"/>
                </a:lnSpc>
                <a:spcBef>
                  <a:spcPct val="0"/>
                </a:spcBef>
                <a:buSzTx/>
                <a:buFontTx/>
                <a:buNone/>
                <a:defRPr/>
              </a:pPr>
              <a:t>9</a:t>
            </a:fld>
            <a:endParaRPr lang="zh-CN" altLang="zh-CN" sz="2400" baseline="0">
              <a:solidFill>
                <a:srgbClr val="3F4347"/>
              </a:solidFill>
              <a:latin typeface="Open Sans Semibold" panose="020B0706030804020204" pitchFamily="34" charset="0"/>
              <a:ea typeface="宋体" panose="02010600030101010101" pitchFamily="2" charset="-122"/>
              <a:cs typeface="Open Sans Semibold" panose="020B0706030804020204" pitchFamily="34" charset="0"/>
              <a:sym typeface="Open Sans Semibold" panose="020B0706030804020204" pitchFamily="34" charset="0"/>
            </a:endParaRPr>
          </a:p>
        </p:txBody>
      </p:sp>
      <p:pic>
        <p:nvPicPr>
          <p:cNvPr id="4" name="图片占位符 3">
            <a:extLst>
              <a:ext uri="{FF2B5EF4-FFF2-40B4-BE49-F238E27FC236}">
                <a16:creationId xmlns="" xmlns:a14="http://schemas.microsoft.com/office/drawing/2010/main" xmlns:a16="http://schemas.microsoft.com/office/drawing/2014/main" id="{6BD46E4F-737F-4B8D-8746-733E914B801E}"/>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xfrm>
            <a:off x="11904663" y="0"/>
            <a:ext cx="12479337" cy="13716000"/>
          </a:xfrm>
        </p:spPr>
      </p:pic>
      <p:sp>
        <p:nvSpPr>
          <p:cNvPr id="11267" name="Rectangle 3">
            <a:extLst>
              <a:ext uri="{FF2B5EF4-FFF2-40B4-BE49-F238E27FC236}">
                <a16:creationId xmlns="" xmlns:a14="http://schemas.microsoft.com/office/drawing/2010/main" xmlns:a16="http://schemas.microsoft.com/office/drawing/2014/main" id="{6A50F7E3-FFA4-4877-982D-54AE6033D2C0}"/>
              </a:ext>
            </a:extLst>
          </p:cNvPr>
          <p:cNvSpPr>
            <a:spLocks noGrp="1" noChangeArrowheads="1"/>
          </p:cNvSpPr>
          <p:nvPr>
            <p:ph type="title" idx="4294967295"/>
          </p:nvPr>
        </p:nvSpPr>
        <p:spPr>
          <a:xfrm>
            <a:off x="2546350" y="3257550"/>
            <a:ext cx="7561263" cy="3925888"/>
          </a:xfrm>
        </p:spPr>
        <p:txBody>
          <a:bodyPr anchor="t"/>
          <a:lstStyle/>
          <a:p>
            <a:pPr algn="l" eaLnBrk="1">
              <a:defRPr/>
            </a:pPr>
            <a:r>
              <a:rPr lang="x-none" altLang="x-none" dirty="0">
                <a:latin typeface="微软雅黑" panose="020B0503020204020204" pitchFamily="34" charset="-122"/>
                <a:ea typeface="微软雅黑" panose="020B0503020204020204" pitchFamily="34" charset="-122"/>
                <a:sym typeface="Open Sans Light" charset="0"/>
              </a:rPr>
              <a:t>Text page with photo</a:t>
            </a:r>
          </a:p>
        </p:txBody>
      </p:sp>
      <p:sp>
        <p:nvSpPr>
          <p:cNvPr id="11268" name="Text Box 4">
            <a:extLst>
              <a:ext uri="{FF2B5EF4-FFF2-40B4-BE49-F238E27FC236}">
                <a16:creationId xmlns="" xmlns:a14="http://schemas.microsoft.com/office/drawing/2010/main" xmlns:a16="http://schemas.microsoft.com/office/drawing/2014/main" id="{11052E5A-1BBF-4C10-AF0F-FAB2BD93E5EE}"/>
              </a:ext>
            </a:extLst>
          </p:cNvPr>
          <p:cNvSpPr txBox="1">
            <a:spLocks/>
          </p:cNvSpPr>
          <p:nvPr/>
        </p:nvSpPr>
        <p:spPr bwMode="auto">
          <a:xfrm>
            <a:off x="2559050" y="7285038"/>
            <a:ext cx="7053263" cy="2687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spAutoFit/>
          </a:bodyPr>
          <a:lstStyle/>
          <a:p>
            <a:pPr eaLnBrk="1">
              <a:defRPr/>
            </a:pPr>
            <a:r>
              <a:rPr lang="x-none" altLang="x-none" sz="3600" dirty="0">
                <a:latin typeface="微软雅黑" panose="020B0503020204020204" pitchFamily="34" charset="-122"/>
                <a:ea typeface="微软雅黑" panose="020B0503020204020204" pitchFamily="34" charset="-122"/>
                <a:cs typeface="Open Sans" charset="0"/>
                <a:sym typeface="Open Sans" charset="0"/>
              </a:rPr>
              <a:t>Ipsa quae ab illo inventore veritatis et quasi architecto beatae vitae dicta sunt explicabo. Nemo enim ipsam voluptatem quia voluptas sit aspernatur aut odit aut dolores eos qui ratione voluptatem sequi nesciunt. Neque porro non numquam eius modi tempora incidunt ut labore et dolore magnam aliquam quaerat. </a:t>
            </a:r>
          </a:p>
        </p:txBody>
      </p:sp>
    </p:spTree>
  </p:cSld>
  <p:clrMapOvr>
    <a:masterClrMapping/>
  </p:clrMapOvr>
  <p:transition spd="med" advClick="0" advTm="3000">
    <p:fade/>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Presentation"/>
  <p:tag name="ISPRING_FIRST_PUBLISH" val="1"/>
</p:tagLst>
</file>

<file path=ppt/tags/tag2.xml><?xml version="1.0" encoding="utf-8"?>
<p:tagLst xmlns:a="http://schemas.openxmlformats.org/drawingml/2006/main" xmlns:r="http://schemas.openxmlformats.org/officeDocument/2006/relationships" xmlns:p="http://schemas.openxmlformats.org/presentationml/2006/main">
  <p:tag name="PA" val="v4.3.3"/>
</p:tagLst>
</file>

<file path=ppt/tags/tag3.xml><?xml version="1.0" encoding="utf-8"?>
<p:tagLst xmlns:a="http://schemas.openxmlformats.org/drawingml/2006/main" xmlns:r="http://schemas.openxmlformats.org/officeDocument/2006/relationships" xmlns:p="http://schemas.openxmlformats.org/presentationml/2006/main">
  <p:tag name="PA" val="v4.3.3"/>
</p:tagLst>
</file>

<file path=ppt/tags/tag4.xml><?xml version="1.0" encoding="utf-8"?>
<p:tagLst xmlns:a="http://schemas.openxmlformats.org/drawingml/2006/main" xmlns:r="http://schemas.openxmlformats.org/officeDocument/2006/relationships" xmlns:p="http://schemas.openxmlformats.org/presentationml/2006/main">
  <p:tag name="PA" val="v4.3.3"/>
</p:tagLst>
</file>

<file path=ppt/tags/tag5.xml><?xml version="1.0" encoding="utf-8"?>
<p:tagLst xmlns:a="http://schemas.openxmlformats.org/drawingml/2006/main" xmlns:r="http://schemas.openxmlformats.org/officeDocument/2006/relationships" xmlns:p="http://schemas.openxmlformats.org/presentationml/2006/main">
  <p:tag name="PA" val="v4.3.3"/>
</p:tagLst>
</file>

<file path=ppt/tags/tag6.xml><?xml version="1.0" encoding="utf-8"?>
<p:tagLst xmlns:a="http://schemas.openxmlformats.org/drawingml/2006/main" xmlns:r="http://schemas.openxmlformats.org/officeDocument/2006/relationships" xmlns:p="http://schemas.openxmlformats.org/presentationml/2006/main">
  <p:tag name="PA" val="v4.3.3"/>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
      <a:dk1>
        <a:srgbClr val="53585F"/>
      </a:dk1>
      <a:lt1>
        <a:srgbClr val="818A93"/>
      </a:lt1>
      <a:dk2>
        <a:srgbClr val="935512"/>
      </a:dk2>
      <a:lt2>
        <a:srgbClr val="DCDEE0"/>
      </a:lt2>
      <a:accent1>
        <a:srgbClr val="0365C0"/>
      </a:accent1>
      <a:accent2>
        <a:srgbClr val="00882B"/>
      </a:accent2>
      <a:accent3>
        <a:srgbClr val="C8B4AA"/>
      </a:accent3>
      <a:accent4>
        <a:srgbClr val="6D757D"/>
      </a:accent4>
      <a:accent5>
        <a:srgbClr val="AAB8DC"/>
      </a:accent5>
      <a:accent6>
        <a:srgbClr val="007B26"/>
      </a:accent6>
      <a:hlink>
        <a:srgbClr val="0000FF"/>
      </a:hlink>
      <a:folHlink>
        <a:srgbClr val="FF00FF"/>
      </a:folHlink>
    </a:clrScheme>
    <a:fontScheme name="White">
      <a:majorFont>
        <a:latin typeface="Open Sans Light"/>
        <a:ea typeface="Open Sans Light"/>
        <a:cs typeface="Open Sans Light"/>
      </a:majorFont>
      <a:minorFont>
        <a:latin typeface="Open Sans"/>
        <a:ea typeface="Open Sans"/>
        <a:cs typeface="Open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40000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spAutoFit/>
      </a:bodyPr>
      <a:lstStyle>
        <a:defPPr marL="0" marR="0" indent="0" algn="l" defTabSz="825500" rtl="0" eaLnBrk="1" fontAlgn="base" latinLnBrk="0" hangingPunct="0">
          <a:lnSpc>
            <a:spcPct val="70000"/>
          </a:lnSpc>
          <a:spcBef>
            <a:spcPct val="0"/>
          </a:spcBef>
          <a:spcAft>
            <a:spcPct val="0"/>
          </a:spcAft>
          <a:buClrTx/>
          <a:buSzTx/>
          <a:buFontTx/>
          <a:buNone/>
          <a:tabLst/>
          <a:defRPr kumimoji="0" lang="x-none" altLang="x-none" sz="2800" b="0" i="0" u="none" strike="noStrike" cap="none" normalizeH="0" baseline="43000">
            <a:ln>
              <a:noFill/>
            </a:ln>
            <a:solidFill>
              <a:srgbClr val="818A93"/>
            </a:solidFill>
            <a:effectLst/>
            <a:latin typeface="Open Sans" charset="0"/>
            <a:ea typeface="Open Sans" charset="0"/>
            <a:cs typeface="Open Sans" charset="0"/>
            <a:sym typeface="Open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40000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spAutoFit/>
      </a:bodyPr>
      <a:lstStyle>
        <a:defPPr marL="0" marR="0" indent="0" algn="l" defTabSz="825500" rtl="0" eaLnBrk="1" fontAlgn="base" latinLnBrk="0" hangingPunct="0">
          <a:lnSpc>
            <a:spcPct val="70000"/>
          </a:lnSpc>
          <a:spcBef>
            <a:spcPct val="0"/>
          </a:spcBef>
          <a:spcAft>
            <a:spcPct val="0"/>
          </a:spcAft>
          <a:buClrTx/>
          <a:buSzTx/>
          <a:buFontTx/>
          <a:buNone/>
          <a:tabLst/>
          <a:defRPr kumimoji="0" lang="x-none" altLang="x-none" sz="2800" b="0" i="0" u="none" strike="noStrike" cap="none" normalizeH="0" baseline="43000">
            <a:ln>
              <a:noFill/>
            </a:ln>
            <a:solidFill>
              <a:srgbClr val="818A93"/>
            </a:solidFill>
            <a:effectLst/>
            <a:latin typeface="Open Sans" charset="0"/>
            <a:ea typeface="Open Sans" charset="0"/>
            <a:cs typeface="Open Sans" charset="0"/>
            <a:sym typeface="Open Sans"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TotalTime>
  <Words>3703</Words>
  <Application>Microsoft Office PowerPoint</Application>
  <PresentationFormat>自定义</PresentationFormat>
  <Paragraphs>663</Paragraphs>
  <Slides>51</Slides>
  <Notes>51</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67" baseType="lpstr">
      <vt:lpstr>DengXian</vt:lpstr>
      <vt:lpstr>Helvetica Light</vt:lpstr>
      <vt:lpstr>Helvetica Neue</vt:lpstr>
      <vt:lpstr>Open Sans</vt:lpstr>
      <vt:lpstr>Open Sans Light</vt:lpstr>
      <vt:lpstr>Open Sans Semibold</vt:lpstr>
      <vt:lpstr>宋体</vt:lpstr>
      <vt:lpstr>微软雅黑</vt:lpstr>
      <vt:lpstr>Arial</vt:lpstr>
      <vt:lpstr>Calibri</vt:lpstr>
      <vt:lpstr>Helvetica</vt:lpstr>
      <vt:lpstr>Poppins</vt:lpstr>
      <vt:lpstr>Segoe UI Black</vt:lpstr>
      <vt:lpstr>Times New Roman</vt:lpstr>
      <vt:lpstr>White</vt:lpstr>
      <vt:lpstr>Chart</vt:lpstr>
      <vt:lpstr>PowerPoint 演示文稿</vt:lpstr>
      <vt:lpstr>Text page with photo</vt:lpstr>
      <vt:lpstr>Meet Our Team</vt:lpstr>
      <vt:lpstr>Text page with Phone Mockup</vt:lpstr>
      <vt:lpstr>Text page with photo</vt:lpstr>
      <vt:lpstr>Text page with photo</vt:lpstr>
      <vt:lpstr>Text page with big photo</vt:lpstr>
      <vt:lpstr>Text page with big photo</vt:lpstr>
      <vt:lpstr>Text page with photo</vt:lpstr>
      <vt:lpstr>PowerPoint 演示文稿</vt:lpstr>
      <vt:lpstr>Text page with list</vt:lpstr>
      <vt:lpstr>Text page with photo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SWOT Analysis Page</vt:lpstr>
      <vt:lpstr>Project Progress</vt:lpstr>
      <vt:lpstr>PowerPoint 演示文稿</vt:lpstr>
      <vt:lpstr>Plans and Pricing</vt:lpstr>
      <vt:lpstr>PowerPoint 演示文稿</vt:lpstr>
      <vt:lpstr>Event Timeline</vt:lpstr>
      <vt:lpstr>PowerPoint 演示文稿</vt:lpstr>
      <vt:lpstr>PowerPoint 演示文稿</vt:lpstr>
      <vt:lpstr>Shape Infographic Page</vt:lpstr>
      <vt:lpstr>2017</vt:lpstr>
      <vt:lpstr>2017</vt:lpstr>
      <vt:lpstr>PowerPoint 演示文稿</vt:lpstr>
      <vt:lpstr>PowerPoint 演示文稿</vt:lpstr>
      <vt:lpstr>PowerPoint 演示文稿</vt:lpstr>
      <vt:lpstr>PowerPoint 演示文稿</vt:lpstr>
      <vt:lpstr>PowerPoint 演示文稿</vt:lpstr>
      <vt:lpstr>Page US map</vt:lpstr>
      <vt:lpstr>Australia map</vt:lpstr>
      <vt:lpstr>Canada map</vt:lpstr>
      <vt:lpstr>PowerPoint 演示文稿</vt:lpstr>
      <vt:lpstr>PowerPoint 演示文稿</vt:lpstr>
      <vt:lpstr>PowerPoint 演示文稿</vt:lpstr>
      <vt:lpstr>PowerPoint 演示文稿</vt:lpstr>
      <vt:lpstr>PowerPoint 演示文稿</vt:lpstr>
      <vt:lpstr>Text information page</vt:lpstr>
      <vt:lpstr>Text information page</vt:lpstr>
      <vt:lpstr>Information Title Text</vt:lpstr>
      <vt:lpstr>Information Title Text</vt:lpstr>
      <vt:lpstr>1</vt:lpstr>
      <vt:lpstr>Information Title Text</vt:lpstr>
      <vt:lpstr>Contact Information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晴未雨</dc:creator>
  <cp:keywords>www.51pptmoban.com</cp:keywords>
  <cp:lastModifiedBy>YANGS</cp:lastModifiedBy>
  <cp:revision>43</cp:revision>
  <dcterms:modified xsi:type="dcterms:W3CDTF">2018-07-01T02:57:19Z</dcterms:modified>
</cp:coreProperties>
</file>