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6"/>
  </p:notesMasterIdLst>
  <p:sldIdLst>
    <p:sldId id="256" r:id="rId5"/>
    <p:sldId id="257" r:id="rId6"/>
    <p:sldId id="259" r:id="rId7"/>
    <p:sldId id="258" r:id="rId8"/>
    <p:sldId id="263" r:id="rId9"/>
    <p:sldId id="261" r:id="rId10"/>
    <p:sldId id="262" r:id="rId11"/>
    <p:sldId id="260" r:id="rId12"/>
    <p:sldId id="264" r:id="rId13"/>
    <p:sldId id="265" r:id="rId14"/>
    <p:sldId id="266" r:id="rId15"/>
    <p:sldId id="267" r:id="rId16"/>
    <p:sldId id="268" r:id="rId17"/>
    <p:sldId id="274" r:id="rId18"/>
    <p:sldId id="366" r:id="rId19"/>
    <p:sldId id="364" r:id="rId20"/>
    <p:sldId id="363" r:id="rId21"/>
    <p:sldId id="359" r:id="rId22"/>
    <p:sldId id="367" r:id="rId23"/>
    <p:sldId id="365" r:id="rId24"/>
    <p:sldId id="36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3B4B"/>
    <a:srgbClr val="D9D9D9"/>
    <a:srgbClr val="654A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23B4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8C5-4FE7-BF5E-076A0C5AC6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7"/>
        <c:overlap val="4"/>
        <c:axId val="-1263769888"/>
        <c:axId val="-1263774784"/>
      </c:barChart>
      <c:catAx>
        <c:axId val="-126376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63774784"/>
        <c:crosses val="autoZero"/>
        <c:auto val="1"/>
        <c:lblAlgn val="ctr"/>
        <c:lblOffset val="100"/>
        <c:noMultiLvlLbl val="0"/>
      </c:catAx>
      <c:valAx>
        <c:axId val="-1263774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63769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A06ED-D05F-4C5C-B058-4F5AF81A9842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C66E9-43B7-41FB-A287-A329EC05C4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373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C66E9-43B7-41FB-A287-A329EC05C4A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020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C66E9-43B7-41FB-A287-A329EC05C4A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063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C66E9-43B7-41FB-A287-A329EC05C4A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38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12E872-61BA-4158-A3BC-3129976C5A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6B523E3-BA3C-4025-A5B6-26C8E10FF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02327D9-8445-4BEF-B9F4-70078B20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CE35A2-2D02-4D82-B325-BAFF0ED10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D853EC8-053B-4576-B40E-A43704481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885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45029C-9352-4A85-B48C-51BBD483A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C33A9F1-EB19-4FEF-923F-AA33A8BAFC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C0865B7-40CF-41CC-BDA6-C0661BC7F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FD574B-7AD0-423C-8560-30DD32BF6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D3D2897-276B-40E4-BD86-939F15B97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84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7793FEB-58FF-4604-8B36-558529588A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0CA255B-8C50-435B-929E-A9C1D2A6D1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2CE13C9-0061-4704-AE49-784A4115F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7A0F39-8678-4EAC-9F14-491CBB413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C03854-E063-4585-9F9B-FBA377CDA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054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3F45C8E-F505-4D30-8939-362B8A98E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34A24D-47E5-4331-9BFA-C0D309A72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4C20457-BA61-4773-96F0-E5A289F83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EEBAA-37A2-473F-A6F3-11A30B23755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41436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F865A4-C049-414A-9C60-AA74F9DEC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924F456-1F84-4570-97E8-89ECBC1A7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9168BEB-2F54-4748-A082-6BBB79B99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E7BB-1750-4E50-ABEB-6DBFC398DBF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93933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46DD980-B25A-4BD3-8D8B-359CF2CEC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DE3AA76-256C-434A-9B5B-367510462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6D8297-707C-484A-BACA-188506803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C0114-480D-4372-A1A1-D847BD98C00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53122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BBFD0172-35CF-466E-83F6-0D874DC9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0D7D356A-7CA6-4A96-A891-092B62802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DA638BB-95BE-4F8D-9187-9595E9160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0ECF0-64CD-48D6-BAAF-DA4018C528F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808360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9DE7466E-080D-4572-A871-BA159AA08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F5F38BDD-5286-42DE-BDB1-1898771B3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E41E1D7C-306A-432D-9CB5-31AA83435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EBECA-5042-452D-818C-DC47ECC0FC3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81682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D439414B-2F1F-45B9-A054-44479C706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13F4C9F7-C846-438D-A4FC-87EA560B3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650634F9-9E1A-415C-81C7-151886495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DD150-4270-4D56-8B65-DE3393D6B89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612149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B7236D13-66D0-494E-B7E4-A697249C0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8D3C2206-2ED4-4785-8303-6385422F7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40A184B6-D75B-4349-90B6-4B3AD02C8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4D21C-9C01-4886-BEED-60A42D19ACF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3014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EE677A65-52D2-4935-BB5F-0A2256EBA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DA3BA90C-F26D-4E71-A05B-0BB680BD9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6C65505-AA8C-4B17-882C-E20154F59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58965-66D0-46B3-BA03-B012F977B89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83436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3D6BD2-E805-434D-98DA-79F759131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3D0D11F-9CD4-4E28-9823-13724814F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F18327-4C46-4397-AED4-9CF999CF5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F80C1A7-668A-4BF1-9493-20DB46B4D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BAFF366-8717-4517-9A2C-A4A3D37C9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470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7D93AD56-0EB9-4A8E-9CDE-DE76F927B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C40B1A0E-A1D9-4D34-8256-14BC77035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7EE840EE-30B6-4829-8999-F41662D66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35E25-F637-4163-BFB1-77B8D667BD2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77425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5E80BE0-62EA-44EA-A8AD-ED7F0FE5E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EA1925-6B86-4EAA-A56D-11008367E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114F742-9E70-4206-87B8-D534C4014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AA1C6-897D-43A3-A431-8470B5D6210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27142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DD38F-E89F-42C2-9075-B5DA97CED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F573BA3-310D-4562-8CF7-F745E2903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32EEA41-1536-454E-BD4C-9D873C50B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BA2B1-0055-41BB-95DC-DEA65D36279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042471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E092C8B-903A-4290-8931-75E8E61EE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55190ED-394E-46EE-AC01-AF3BBD47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5B5405-6097-4188-B37F-F4C4B2C25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C48EC-B8AA-4739-BB04-F416AA1093B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277867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79406A-1ACD-40A6-BE95-4A272BFB3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3A3221B-4B42-41C8-ACB8-5FC7F9701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7C514EF-4995-4D2A-ABC1-AE4F8AE63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CF537-5D04-498F-8E2E-78A310E9BCC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030897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F35B9E-2A54-4F41-BA07-D0B98AC8B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716C91-FF8B-4B73-9CF8-6206169D2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7BDC91A-CA5A-4BF4-89E8-8D289842E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A2A8A-3222-42BD-8E89-1F581BB9DF3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937467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D5C545C5-312A-4680-88C8-D25A96829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9CE72FF6-9D03-4C6E-A477-1A299AF38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DB18A0B-2252-435D-9879-2B5E976D7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A48F5-B477-4DB0-A7D9-559F0A7C5D8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669524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278E44F9-6DC1-4A4F-9590-E4C5AA413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3E85325E-6366-40C6-945F-1EAE49B00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89F4512D-54B6-45F1-8E20-FAB7EC7E1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04FCA-D9E9-4805-870B-64799AE6535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211414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BB4BC515-6C2D-47EB-A11F-2975950FB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1ABA9EC1-104F-403B-ACBC-423B1B5EA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BAB32C55-4E29-4CFF-BABF-1CC6857E9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2BDF5-B4F6-4AF2-8746-7821F5D4789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96148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3E09B730-9007-4AEA-A573-45AB3B5D6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1661DC08-930A-4753-9B98-08B277684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F185939-07DC-4C79-BDB7-A7B12F9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9F849-559B-4089-90AD-7B9F8D80351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8880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D8E233-E217-4DFC-9633-F8A914A3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C25E9C5-CA10-4DA2-AFDC-E1846DCCA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186E7B3-2F5D-4074-9F3D-F7DB6D952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5A003F-0A84-4F4D-9511-DA7DDCB28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1F43500-DA8C-4F40-B99B-E059FB219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8191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01F248A3-7EF9-4860-A6BC-0C607EE9E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839622D-C170-46E7-9AE8-71909AEE4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ED376EFF-1D1E-4A66-A24F-24670917E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6995C-63B9-43D1-B178-DD0313E8CD6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939850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9B3BBCE3-D575-46DF-9F52-B7B767B97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0CA84025-3B12-4826-ACC6-8C6A99B1B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DA92B280-F72E-4799-85E3-344048FC3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52332-80C4-4566-830D-74CDAB06381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259885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EAE5C66-1BB8-4272-BF34-42A552743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0022FD3-FDAC-4728-B8AA-97A238029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AA92CB-44B0-453C-BA6D-59957F55C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E5B5F-4770-4C31-8D8A-DFBB295A520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037743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FD193D-730C-472F-8D31-2BF9AA933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FEBEC97-DBE2-4E30-B30F-6EE223918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F61199-70B8-40ED-9D12-CC4AA6FB7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C9FC2-2B33-479A-ACF9-F74333357C9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90330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CE7FE3C-302E-44F5-B561-230F1603E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2B2FF58-46AD-4C54-A3B0-F5F342010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1F81F49-E168-4846-91EE-0925F7561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42CA1-A4F3-4362-B625-8069E1E1405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7433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A85D63E-1F23-477F-BD06-C0D74C13A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472909-D2FA-4807-9092-3AC14B96D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A888220-C390-409A-ABE8-EA9236B00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2682C-DEC9-4B83-8C70-CE09ADC729C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175513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E9A9DF3-2E96-48DD-849F-4C5236A32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EE04A48-638B-4604-9634-A4AEB424B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00828D8-2AFD-4BA3-979D-E7F610CB8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9EEBC-B0A0-4F85-9D56-63AC28708DB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987080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31B796CD-E467-4154-8F29-931883FA8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E3F90124-6921-4168-9083-DD595583D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00625E87-149F-46A0-B8A6-0CD2ABF8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D437-BA63-4152-BC14-0CB0343AB90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369226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C48F5ECA-9DBA-4944-8815-090AD3E38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592582B4-61F4-41ED-8F3C-6BD350ED9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9B2BF1A0-DF9A-4A42-8868-8CEBCDAC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3E10-E84A-4585-B4EB-8515F962D49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65004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C6A18750-D73A-49CD-9841-DF91957EB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F37EE908-8226-47DE-ABA3-088AF722C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2E1B1C8E-A1B7-4D37-B430-6C03BBC45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59BD4-E002-4575-A333-26F2C9E4127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8716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D08221-CAE3-4475-B9DD-51EB846F6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E013C66-C6AE-4514-9A80-B093797DE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35F0C97-7655-49B8-B1E7-7ED8CC594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A14F310-F3FD-4F54-9C27-06A05F4D4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3A5F3F9-3E92-4C46-B4F1-FB1C0F0C2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10D3780-F3A4-402D-8307-08B97419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2906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DAD12CB8-6ACF-4146-9D55-5FB11086A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29194B68-E4EB-415E-A428-FFC226CF0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F091AA68-0A15-416E-8976-D2BEC4942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6F652-E127-449C-959C-33F9194D9B9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728396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965CFAFF-7A9E-445C-9A46-017C85FF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7C8FD0B6-6F35-4CAA-840B-7BB0B2B86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E57879B7-7E15-4249-BAB9-9F801CCF9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8C37D-EC90-4604-A931-AA5A971AA10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835242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2D7DDC3E-67AE-40CE-8BA5-F65041766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A0333C8C-F6B7-4CEB-9CB7-EAF9AA5DF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1FCD1ED-9573-4A8E-8D3C-AFABCCF35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FE339-1D9A-4537-ACF1-D5D5708934C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426713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9F54A8D-C4F8-480D-B12A-185CD9B51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25692F-8474-48C5-A3F9-5FAE9028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82C704C-D6FD-4E63-96EA-881FF69CA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D8D94-2E8A-4E79-B247-1B30F594D47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399072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5D4D77B-244B-44C0-83E3-63B320E9B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021ACC-A19F-4340-A526-F59205C9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3DF3C3-374F-40D8-847A-6F20D3549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88388-D9BB-40B8-ABEC-175368EF538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216514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E6FC156-0126-4335-B3EA-B22D1DF12BED}"/>
              </a:ext>
            </a:extLst>
          </p:cNvPr>
          <p:cNvSpPr/>
          <p:nvPr userDrawn="1"/>
        </p:nvSpPr>
        <p:spPr>
          <a:xfrm>
            <a:off x="0" y="5692775"/>
            <a:ext cx="12192000" cy="116522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hangingPunct="1">
              <a:defRPr/>
            </a:pPr>
            <a:endParaRPr lang="zh-CN" altLang="en-US" sz="1801">
              <a:solidFill>
                <a:prstClr val="white"/>
              </a:solidFill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0A763B4D-9432-480F-B0AF-A0B3C95DB5AA}"/>
              </a:ext>
            </a:extLst>
          </p:cNvPr>
          <p:cNvSpPr/>
          <p:nvPr userDrawn="1"/>
        </p:nvSpPr>
        <p:spPr>
          <a:xfrm>
            <a:off x="971550" y="5540375"/>
            <a:ext cx="342900" cy="15240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1" bIns="45721" anchor="ctr"/>
          <a:lstStyle/>
          <a:p>
            <a:pPr algn="ctr" eaLnBrk="1" hangingPunct="1">
              <a:defRPr/>
            </a:pPr>
            <a:endParaRPr lang="zh-CN" altLang="en-US" sz="180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88386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4CA2AC6-205F-4929-B2B0-91D96F49AA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36350" y="57150"/>
            <a:ext cx="45243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10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11</a:t>
            </a:r>
            <a:endParaRPr lang="zh-CN" altLang="en-US" sz="1100">
              <a:solidFill>
                <a:srgbClr val="C8C8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95142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83035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695384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FF5F9E-4CF7-4536-A340-709D5D8FB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6781651-253D-453D-BBEC-17D2A50EE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848B2C0-51E1-4C0D-ACF2-3463D0C3A1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FBD02C2-1B6A-4AF9-8BC9-52836BE4F0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B05A6CF-36D6-47C8-8066-7F9BBBC5A1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E8A98D9-4187-44B6-B5DA-F5C922D9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30CB431-A58B-4C3F-9DC1-3C9358D84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28AB3A3-A0E5-4568-9F7B-0F6AC3BDF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934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3FA26C-17A5-4188-B8F0-8E5766803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727AFCE-A4F8-4A51-A3C4-126E35462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922C741-F605-4710-8F01-33D3F5032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2050AA7-B311-4611-BB31-6F9C6BD04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85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EDDAC93-3DD4-4F4D-ACC0-5EE468E41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6B94AFE-E283-46F3-A984-71E656B1C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C85E5E-A58F-4BE7-9987-37661F535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876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259808-71F0-4B0F-887A-A6A7490F2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7122CD2-1CE2-4488-8A0E-18ABC085D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51B9CF9-97BA-4DD5-B372-0C0915199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D56312E-0E32-4A45-8191-01F301AAD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1C1532F-C25E-49AF-9C09-587B87E9F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930998-1C28-4142-8395-44808BC86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019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ADA02B-9461-4365-84E5-03AB64FE5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702EE2B-832F-4788-91B8-6FE59694DA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C7035CD-D73D-4AE5-AAEE-5492CD112D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9BA9C0B-C7C2-4D01-85C8-D6D4DD164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8DA32BB-DC00-45F7-8D35-BA86A07BE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803ACF4-71CF-4852-8BCB-4428EABB3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391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B1FFAA1-A458-43F6-8036-20A3B3671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13F222E-A2BA-4175-B1F7-EC51E416B6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6039C8-F902-45B4-B0C2-D2AA5260AF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56E70-C0FC-4D63-8DDE-617E5C63121E}" type="datetimeFigureOut">
              <a:rPr lang="zh-CN" altLang="en-US" smtClean="0"/>
              <a:t>2018/7/2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DEE4C9C-033F-41C3-BD5E-560ADBE069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102EF25-8484-489C-9A27-04E9A067E9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DC0E3-C176-405D-A209-95BCD87EC0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7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xmlns="" id="{C89BAA8C-85F3-44F5-A890-777624393D3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xmlns="" id="{576F05F5-E46A-448E-9707-936C197224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FE9D3C-12EE-4262-A892-D83E4278A0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5E40CE1-00EB-48AC-8F5E-7C08B67FBC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B88CFB2-2A23-43FF-83E6-B6F869035B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E0B0C77-F51C-4D68-AE44-29ED9D4E6F9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30112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>
            <a:extLst>
              <a:ext uri="{FF2B5EF4-FFF2-40B4-BE49-F238E27FC236}">
                <a16:creationId xmlns:a16="http://schemas.microsoft.com/office/drawing/2014/main" xmlns="" id="{897343B1-2491-4ECF-91FD-436A0B0EF6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3075" name="Text Placeholder 2">
            <a:extLst>
              <a:ext uri="{FF2B5EF4-FFF2-40B4-BE49-F238E27FC236}">
                <a16:creationId xmlns:a16="http://schemas.microsoft.com/office/drawing/2014/main" xmlns="" id="{F0F11A9F-3C87-4B87-B3C0-AC4513025A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A39059D-A8FF-44D2-A5E1-81DD8218F8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5EB13FE-4954-4A96-A23F-C46BD7C29C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5C84962-6359-4224-8322-10579F3E3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814729D-5E66-4E06-AE17-579C66CD1C1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67930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>
            <a:extLst>
              <a:ext uri="{FF2B5EF4-FFF2-40B4-BE49-F238E27FC236}">
                <a16:creationId xmlns:a16="http://schemas.microsoft.com/office/drawing/2014/main" xmlns="" id="{FF175D71-0DC9-43A4-BA75-4BBC4119164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xmlns="" id="{7FE69401-891F-41EE-949F-619C0FCDC98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C404D04-A199-4DF2-9644-DD6160DDAD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D5B486D-C15B-4248-9654-4F1D14E031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722DD18-1B0F-445A-AEB8-282E36433D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F24CB03-1287-40AA-B733-9B96EBF0BDD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75343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iscuker.yanj.cn/" TargetMode="External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C3BEA55-85CD-4F78-8C1B-4344D3F7C6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xmlns="" id="{837CBA87-78F5-4659-A116-B8E7C9C1E347}"/>
              </a:ext>
            </a:extLst>
          </p:cNvPr>
          <p:cNvSpPr txBox="1"/>
          <p:nvPr/>
        </p:nvSpPr>
        <p:spPr>
          <a:xfrm>
            <a:off x="3716983" y="2743676"/>
            <a:ext cx="47580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AvantGarde Md BT" pitchFamily="34" charset="0"/>
                <a:ea typeface="微软雅黑" pitchFamily="34" charset="-122"/>
              </a:rPr>
              <a:t>公司简介</a:t>
            </a:r>
            <a:r>
              <a:rPr lang="en-US" altLang="zh-CN" sz="6000" dirty="0">
                <a:solidFill>
                  <a:schemeClr val="bg1"/>
                </a:solidFill>
                <a:latin typeface="AvantGarde Md BT" pitchFamily="34" charset="0"/>
                <a:ea typeface="微软雅黑" pitchFamily="34" charset="-122"/>
              </a:rPr>
              <a:t>PPT</a:t>
            </a: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xmlns="" id="{809DEE0E-78FF-41FC-9F7D-39A5BABF7DC2}"/>
              </a:ext>
            </a:extLst>
          </p:cNvPr>
          <p:cNvSpPr txBox="1"/>
          <p:nvPr/>
        </p:nvSpPr>
        <p:spPr>
          <a:xfrm>
            <a:off x="3881050" y="4519731"/>
            <a:ext cx="45406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this box, and select only the text.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3DEBFF3-035C-4890-AD70-63A296F606A7}"/>
              </a:ext>
            </a:extLst>
          </p:cNvPr>
          <p:cNvSpPr/>
          <p:nvPr/>
        </p:nvSpPr>
        <p:spPr>
          <a:xfrm>
            <a:off x="3881050" y="3881109"/>
            <a:ext cx="4593967" cy="516852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适用于企业宣传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合作洽谈</a:t>
            </a:r>
          </a:p>
        </p:txBody>
      </p:sp>
    </p:spTree>
    <p:extLst>
      <p:ext uri="{BB962C8B-B14F-4D97-AF65-F5344CB8AC3E}">
        <p14:creationId xmlns:p14="http://schemas.microsoft.com/office/powerpoint/2010/main" val="2509769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C53D846-3760-4BA3-8273-B23C7A4E30A5}"/>
              </a:ext>
            </a:extLst>
          </p:cNvPr>
          <p:cNvSpPr/>
          <p:nvPr/>
        </p:nvSpPr>
        <p:spPr>
          <a:xfrm>
            <a:off x="-10886" y="375908"/>
            <a:ext cx="1447801" cy="625114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TWO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AA7E6BF-4E7E-4B23-ACA2-B45B023C24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9" b="26852"/>
          <a:stretch/>
        </p:blipFill>
        <p:spPr>
          <a:xfrm>
            <a:off x="1900980" y="2057400"/>
            <a:ext cx="10291020" cy="33782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14C50E3-E184-41A6-AC74-E402AA24B6B4}"/>
              </a:ext>
            </a:extLst>
          </p:cNvPr>
          <p:cNvSpPr/>
          <p:nvPr/>
        </p:nvSpPr>
        <p:spPr>
          <a:xfrm>
            <a:off x="0" y="1638300"/>
            <a:ext cx="9194800" cy="4203700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xmlns="" id="{BCCB16E1-7675-4C0B-A8FE-47D5C0A1DE7A}"/>
              </a:ext>
            </a:extLst>
          </p:cNvPr>
          <p:cNvSpPr txBox="1">
            <a:spLocks/>
          </p:cNvSpPr>
          <p:nvPr/>
        </p:nvSpPr>
        <p:spPr>
          <a:xfrm>
            <a:off x="3457802" y="2915557"/>
            <a:ext cx="2986540" cy="282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xmlns="" id="{A6421E4B-7966-4769-9A4A-6903BD401789}"/>
              </a:ext>
            </a:extLst>
          </p:cNvPr>
          <p:cNvSpPr txBox="1">
            <a:spLocks/>
          </p:cNvSpPr>
          <p:nvPr/>
        </p:nvSpPr>
        <p:spPr>
          <a:xfrm>
            <a:off x="3457802" y="3542496"/>
            <a:ext cx="2986540" cy="282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9E4630EA-6C87-431B-BAA9-89635475FA43}"/>
              </a:ext>
            </a:extLst>
          </p:cNvPr>
          <p:cNvSpPr txBox="1">
            <a:spLocks/>
          </p:cNvSpPr>
          <p:nvPr/>
        </p:nvSpPr>
        <p:spPr>
          <a:xfrm>
            <a:off x="3457802" y="4087898"/>
            <a:ext cx="2986540" cy="282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xmlns="" id="{BCBE5487-DD6A-4B12-96A5-625DF518F691}"/>
              </a:ext>
            </a:extLst>
          </p:cNvPr>
          <p:cNvSpPr txBox="1">
            <a:spLocks/>
          </p:cNvSpPr>
          <p:nvPr/>
        </p:nvSpPr>
        <p:spPr>
          <a:xfrm>
            <a:off x="3457802" y="4633300"/>
            <a:ext cx="2986540" cy="282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65">
            <a:extLst>
              <a:ext uri="{FF2B5EF4-FFF2-40B4-BE49-F238E27FC236}">
                <a16:creationId xmlns:a16="http://schemas.microsoft.com/office/drawing/2014/main" xmlns="" id="{0FC1EFD1-5C5B-4896-9AF4-FAD317919C6D}"/>
              </a:ext>
            </a:extLst>
          </p:cNvPr>
          <p:cNvGrpSpPr/>
          <p:nvPr/>
        </p:nvGrpSpPr>
        <p:grpSpPr>
          <a:xfrm>
            <a:off x="707344" y="3057038"/>
            <a:ext cx="1668362" cy="1668362"/>
            <a:chOff x="7237320" y="1427061"/>
            <a:chExt cx="839890" cy="839890"/>
          </a:xfrm>
        </p:grpSpPr>
        <p:sp>
          <p:nvSpPr>
            <p:cNvPr id="13" name="Oval 20">
              <a:extLst>
                <a:ext uri="{FF2B5EF4-FFF2-40B4-BE49-F238E27FC236}">
                  <a16:creationId xmlns:a16="http://schemas.microsoft.com/office/drawing/2014/main" xmlns="" id="{6B5BF001-8A9F-49FE-BA25-C0EA6AC2AF1B}"/>
                </a:ext>
              </a:extLst>
            </p:cNvPr>
            <p:cNvSpPr/>
            <p:nvPr/>
          </p:nvSpPr>
          <p:spPr>
            <a:xfrm>
              <a:off x="7237320" y="1427061"/>
              <a:ext cx="839890" cy="839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6">
              <a:extLst>
                <a:ext uri="{FF2B5EF4-FFF2-40B4-BE49-F238E27FC236}">
                  <a16:creationId xmlns:a16="http://schemas.microsoft.com/office/drawing/2014/main" xmlns="" id="{710894C8-9BEF-4956-8C7C-5F85C118C7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3190" y="1671898"/>
              <a:ext cx="208150" cy="35021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523B4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364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build="p"/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A94D4A-309A-4557-87FC-D8C5B510D113}"/>
              </a:ext>
            </a:extLst>
          </p:cNvPr>
          <p:cNvSpPr/>
          <p:nvPr/>
        </p:nvSpPr>
        <p:spPr>
          <a:xfrm>
            <a:off x="-10886" y="375908"/>
            <a:ext cx="1447801" cy="625114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TWO</a:t>
            </a:r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xmlns="" id="{C19FC3B8-62D5-4F2F-9C18-A39260A868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8804284"/>
              </p:ext>
            </p:extLst>
          </p:nvPr>
        </p:nvGraphicFramePr>
        <p:xfrm>
          <a:off x="496627" y="2060463"/>
          <a:ext cx="6642799" cy="2737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 Placeholder 9">
            <a:extLst>
              <a:ext uri="{FF2B5EF4-FFF2-40B4-BE49-F238E27FC236}">
                <a16:creationId xmlns:a16="http://schemas.microsoft.com/office/drawing/2014/main" xmlns="" id="{605C2617-48D3-46E4-8AB1-C07C79146D48}"/>
              </a:ext>
            </a:extLst>
          </p:cNvPr>
          <p:cNvSpPr txBox="1">
            <a:spLocks/>
          </p:cNvSpPr>
          <p:nvPr/>
        </p:nvSpPr>
        <p:spPr>
          <a:xfrm>
            <a:off x="676477" y="5198743"/>
            <a:ext cx="5927523" cy="565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523B4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1600" dirty="0">
              <a:solidFill>
                <a:srgbClr val="523B4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DA52F30-9288-4562-8EB5-DE4FCF729E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8" r="23727"/>
          <a:stretch/>
        </p:blipFill>
        <p:spPr>
          <a:xfrm>
            <a:off x="7923473" y="-1"/>
            <a:ext cx="3771900" cy="6858000"/>
          </a:xfrm>
          <a:prstGeom prst="rect">
            <a:avLst/>
          </a:prstGeom>
        </p:spPr>
      </p:pic>
      <p:sp>
        <p:nvSpPr>
          <p:cNvPr id="23" name="TextBox 19">
            <a:extLst>
              <a:ext uri="{FF2B5EF4-FFF2-40B4-BE49-F238E27FC236}">
                <a16:creationId xmlns:a16="http://schemas.microsoft.com/office/drawing/2014/main" xmlns="" id="{489AD01F-944C-4BB3-964E-ED5AAD41D8DD}"/>
              </a:ext>
            </a:extLst>
          </p:cNvPr>
          <p:cNvSpPr txBox="1"/>
          <p:nvPr/>
        </p:nvSpPr>
        <p:spPr>
          <a:xfrm>
            <a:off x="2764061" y="1422973"/>
            <a:ext cx="2519139" cy="472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2800" b="1" dirty="0">
              <a:solidFill>
                <a:srgbClr val="523B4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58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225885A-12D1-4CF8-86D7-088D09E20053}"/>
              </a:ext>
            </a:extLst>
          </p:cNvPr>
          <p:cNvSpPr/>
          <p:nvPr/>
        </p:nvSpPr>
        <p:spPr>
          <a:xfrm>
            <a:off x="5613400" y="688465"/>
            <a:ext cx="5397500" cy="5877435"/>
          </a:xfrm>
          <a:prstGeom prst="rect">
            <a:avLst/>
          </a:prstGeom>
          <a:noFill/>
          <a:ln>
            <a:solidFill>
              <a:srgbClr val="523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CA5667C-D84B-48F4-837C-FFC821A0340C}"/>
              </a:ext>
            </a:extLst>
          </p:cNvPr>
          <p:cNvSpPr/>
          <p:nvPr/>
        </p:nvSpPr>
        <p:spPr>
          <a:xfrm>
            <a:off x="-10886" y="375908"/>
            <a:ext cx="1447801" cy="625114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TWO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8F85499-11D1-440A-A8BA-55EEA32372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66"/>
          <a:stretch/>
        </p:blipFill>
        <p:spPr>
          <a:xfrm>
            <a:off x="6489700" y="1092710"/>
            <a:ext cx="5283200" cy="5076825"/>
          </a:xfrm>
          <a:prstGeom prst="rect">
            <a:avLst/>
          </a:prstGeom>
        </p:spPr>
      </p:pic>
      <p:sp>
        <p:nvSpPr>
          <p:cNvPr id="12" name="TextBox 19">
            <a:extLst>
              <a:ext uri="{FF2B5EF4-FFF2-40B4-BE49-F238E27FC236}">
                <a16:creationId xmlns:a16="http://schemas.microsoft.com/office/drawing/2014/main" xmlns="" id="{05EACD65-55D5-458E-9C8D-87B16625EC38}"/>
              </a:ext>
            </a:extLst>
          </p:cNvPr>
          <p:cNvSpPr txBox="1"/>
          <p:nvPr/>
        </p:nvSpPr>
        <p:spPr>
          <a:xfrm>
            <a:off x="2083017" y="1868532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523B4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xmlns="" id="{87292671-C9CF-4E2C-9891-E64F867C5B92}"/>
              </a:ext>
            </a:extLst>
          </p:cNvPr>
          <p:cNvSpPr txBox="1"/>
          <p:nvPr/>
        </p:nvSpPr>
        <p:spPr>
          <a:xfrm>
            <a:off x="1782363" y="2268099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xmlns="" id="{DBF2F84F-FCB0-4B9D-92CF-2CB303D2FED1}"/>
              </a:ext>
            </a:extLst>
          </p:cNvPr>
          <p:cNvSpPr txBox="1"/>
          <p:nvPr/>
        </p:nvSpPr>
        <p:spPr>
          <a:xfrm>
            <a:off x="2119879" y="3429461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523B4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xmlns="" id="{F8DE2D26-C008-42DD-854E-80CBDD5308AF}"/>
              </a:ext>
            </a:extLst>
          </p:cNvPr>
          <p:cNvSpPr txBox="1"/>
          <p:nvPr/>
        </p:nvSpPr>
        <p:spPr>
          <a:xfrm>
            <a:off x="1819225" y="3829028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xmlns="" id="{E6B9CEF2-D129-4B40-AA21-124358BEA68D}"/>
              </a:ext>
            </a:extLst>
          </p:cNvPr>
          <p:cNvSpPr txBox="1"/>
          <p:nvPr/>
        </p:nvSpPr>
        <p:spPr>
          <a:xfrm>
            <a:off x="2138310" y="4990390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523B4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xmlns="" id="{2193C73C-B14A-4FE4-B3D4-CCE9E8655477}"/>
              </a:ext>
            </a:extLst>
          </p:cNvPr>
          <p:cNvSpPr txBox="1"/>
          <p:nvPr/>
        </p:nvSpPr>
        <p:spPr>
          <a:xfrm>
            <a:off x="1837656" y="5389957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3608840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C3BEA55-85CD-4F78-8C1B-4344D3F7C6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xmlns="" id="{837CBA87-78F5-4659-A116-B8E7C9C1E347}"/>
              </a:ext>
            </a:extLst>
          </p:cNvPr>
          <p:cNvSpPr txBox="1"/>
          <p:nvPr/>
        </p:nvSpPr>
        <p:spPr>
          <a:xfrm>
            <a:off x="4141364" y="2743676"/>
            <a:ext cx="39092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antGarde Md BT" pitchFamily="34" charset="0"/>
                <a:ea typeface="微软雅黑" pitchFamily="34" charset="-122"/>
                <a:cs typeface="+mn-cs"/>
              </a:rPr>
              <a:t>THANK YOU</a:t>
            </a: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xmlns="" id="{809DEE0E-78FF-41FC-9F7D-39A5BABF7DC2}"/>
              </a:ext>
            </a:extLst>
          </p:cNvPr>
          <p:cNvSpPr txBox="1"/>
          <p:nvPr/>
        </p:nvSpPr>
        <p:spPr>
          <a:xfrm>
            <a:off x="3881050" y="4519731"/>
            <a:ext cx="45406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Your content to play here, or through your copy,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paste in this box, and select only the text. Your content to play here, or through your copy, paste in this box, and select only the text.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3DEBFF3-035C-4890-AD70-63A296F606A7}"/>
              </a:ext>
            </a:extLst>
          </p:cNvPr>
          <p:cNvSpPr/>
          <p:nvPr/>
        </p:nvSpPr>
        <p:spPr>
          <a:xfrm>
            <a:off x="3881050" y="3881109"/>
            <a:ext cx="4593967" cy="516852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适用于企业宣传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/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产品介绍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/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合作洽谈</a:t>
            </a:r>
          </a:p>
        </p:txBody>
      </p:sp>
    </p:spTree>
    <p:extLst>
      <p:ext uri="{BB962C8B-B14F-4D97-AF65-F5344CB8AC3E}">
        <p14:creationId xmlns:p14="http://schemas.microsoft.com/office/powerpoint/2010/main" val="2374272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E6178A8-2F38-49C6-9139-0E4A8CE18B90}"/>
              </a:ext>
            </a:extLst>
          </p:cNvPr>
          <p:cNvSpPr/>
          <p:nvPr/>
        </p:nvSpPr>
        <p:spPr>
          <a:xfrm>
            <a:off x="0" y="0"/>
            <a:ext cx="12192000" cy="6857985"/>
          </a:xfrm>
          <a:prstGeom prst="rect">
            <a:avLst/>
          </a:prstGeom>
          <a:solidFill>
            <a:schemeClr val="tx1">
              <a:lumMod val="95000"/>
              <a:lumOff val="5000"/>
              <a:alpha val="69804"/>
            </a:schemeClr>
          </a:solidFill>
          <a:ln>
            <a:solidFill>
              <a:srgbClr val="000000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024F9D4-D297-424B-B583-F80CE3A635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6450" y="3308350"/>
            <a:ext cx="698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0801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标注</a:t>
            </a:r>
          </a:p>
        </p:txBody>
      </p:sp>
      <p:sp>
        <p:nvSpPr>
          <p:cNvPr id="12" name="矩形 8">
            <a:extLst>
              <a:ext uri="{FF2B5EF4-FFF2-40B4-BE49-F238E27FC236}">
                <a16:creationId xmlns:a16="http://schemas.microsoft.com/office/drawing/2014/main" xmlns="" id="{05433943-2F9D-43D5-99E2-890C3D5A6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3763" y="2052638"/>
            <a:ext cx="1401762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中文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英文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背景图片出处</a:t>
            </a: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13" name="矩形 9">
            <a:extLst>
              <a:ext uri="{FF2B5EF4-FFF2-40B4-BE49-F238E27FC236}">
                <a16:creationId xmlns:a16="http://schemas.microsoft.com/office/drawing/2014/main" xmlns="" id="{DAC0F7D4-18E3-4A39-B340-D8D3F046C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8563" y="1981200"/>
            <a:ext cx="3727450" cy="3145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Arial</a:t>
            </a: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1.5</a:t>
            </a: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http://www.Baidu.com</a:t>
            </a: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http://www.51pptmoban.com/zt/OfficePLUS/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互联网是一个开放共享的平台</a:t>
            </a:r>
          </a:p>
          <a:p>
            <a:pPr marL="0" marR="0" lvl="0" indent="0" algn="l" defTabSz="608013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部分设计灵感与元素来源于网络</a:t>
            </a:r>
          </a:p>
        </p:txBody>
      </p:sp>
      <p:sp>
        <p:nvSpPr>
          <p:cNvPr id="14" name="矩形 5">
            <a:extLst>
              <a:ext uri="{FF2B5EF4-FFF2-40B4-BE49-F238E27FC236}">
                <a16:creationId xmlns:a16="http://schemas.microsoft.com/office/drawing/2014/main" xmlns="" id="{4C709DD2-7FF4-4B41-A5A0-995877688E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825" y="3033713"/>
            <a:ext cx="3079750" cy="919401"/>
          </a:xfrm>
          <a:prstGeom prst="flowChartAlternateProcess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marL="0" marR="0" lvl="0" indent="0" algn="ctr" defTabSz="60801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地产红酒品鉴</a:t>
            </a:r>
            <a:r>
              <a:rPr lang="zh-CN" altLang="en-US" sz="2400" kern="0" dirty="0">
                <a:solidFill>
                  <a:prstClr val="white"/>
                </a:solidFill>
                <a:latin typeface="Arial" panose="020F0502020204030204"/>
                <a:ea typeface="Microsoft YaHei"/>
                <a:cs typeface="+mn-ea"/>
                <a:sym typeface="+mn-lt"/>
              </a:rPr>
              <a:t>现代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高端酒会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PPT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模板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4B440D2D-EF5C-4C7C-9544-CF2098835308}"/>
              </a:ext>
            </a:extLst>
          </p:cNvPr>
          <p:cNvCxnSpPr/>
          <p:nvPr/>
        </p:nvCxnSpPr>
        <p:spPr>
          <a:xfrm>
            <a:off x="5532438" y="2052638"/>
            <a:ext cx="0" cy="33115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8269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43025D9-5BA1-4E0F-A4AB-474041C8FB24}"/>
              </a:ext>
            </a:extLst>
          </p:cNvPr>
          <p:cNvSpPr>
            <a:spLocks noChangeAspect="1"/>
          </p:cNvSpPr>
          <p:nvPr/>
        </p:nvSpPr>
        <p:spPr>
          <a:xfrm>
            <a:off x="5603875" y="2079625"/>
            <a:ext cx="1641475" cy="1641475"/>
          </a:xfrm>
          <a:prstGeom prst="ellipse">
            <a:avLst/>
          </a:prstGeom>
          <a:solidFill>
            <a:srgbClr val="C63A45"/>
          </a:solidFill>
          <a:ln>
            <a:solidFill>
              <a:srgbClr val="C63A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xmlns="" id="{24B10247-7C1B-4694-86EA-0D78A2ECCB9B}"/>
              </a:ext>
            </a:extLst>
          </p:cNvPr>
          <p:cNvSpPr>
            <a:spLocks noChangeAspect="1"/>
          </p:cNvSpPr>
          <p:nvPr/>
        </p:nvSpPr>
        <p:spPr>
          <a:xfrm>
            <a:off x="5600700" y="2073275"/>
            <a:ext cx="1641475" cy="1641475"/>
          </a:xfrm>
          <a:custGeom>
            <a:avLst/>
            <a:gdLst>
              <a:gd name="connsiteX0" fmla="*/ 2172331 w 4320000"/>
              <a:gd name="connsiteY0" fmla="*/ 195257 h 4320000"/>
              <a:gd name="connsiteX1" fmla="*/ 192331 w 4320000"/>
              <a:gd name="connsiteY1" fmla="*/ 2175257 h 4320000"/>
              <a:gd name="connsiteX2" fmla="*/ 2172331 w 4320000"/>
              <a:gd name="connsiteY2" fmla="*/ 4155257 h 4320000"/>
              <a:gd name="connsiteX3" fmla="*/ 4152331 w 4320000"/>
              <a:gd name="connsiteY3" fmla="*/ 2175257 h 4320000"/>
              <a:gd name="connsiteX4" fmla="*/ 2172331 w 4320000"/>
              <a:gd name="connsiteY4" fmla="*/ 195257 h 4320000"/>
              <a:gd name="connsiteX5" fmla="*/ 2160000 w 4320000"/>
              <a:gd name="connsiteY5" fmla="*/ 0 h 4320000"/>
              <a:gd name="connsiteX6" fmla="*/ 4320000 w 4320000"/>
              <a:gd name="connsiteY6" fmla="*/ 2160000 h 4320000"/>
              <a:gd name="connsiteX7" fmla="*/ 2160000 w 4320000"/>
              <a:gd name="connsiteY7" fmla="*/ 4320000 h 4320000"/>
              <a:gd name="connsiteX8" fmla="*/ 0 w 4320000"/>
              <a:gd name="connsiteY8" fmla="*/ 2160000 h 4320000"/>
              <a:gd name="connsiteX9" fmla="*/ 2160000 w 4320000"/>
              <a:gd name="connsiteY9" fmla="*/ 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20000" h="4320000">
                <a:moveTo>
                  <a:pt x="2172331" y="195257"/>
                </a:moveTo>
                <a:cubicBezTo>
                  <a:pt x="1078807" y="195257"/>
                  <a:pt x="192331" y="1081733"/>
                  <a:pt x="192331" y="2175257"/>
                </a:cubicBezTo>
                <a:cubicBezTo>
                  <a:pt x="192331" y="3268781"/>
                  <a:pt x="1078807" y="4155257"/>
                  <a:pt x="2172331" y="4155257"/>
                </a:cubicBezTo>
                <a:cubicBezTo>
                  <a:pt x="3265855" y="4155257"/>
                  <a:pt x="4152331" y="3268781"/>
                  <a:pt x="4152331" y="2175257"/>
                </a:cubicBezTo>
                <a:cubicBezTo>
                  <a:pt x="4152331" y="1081733"/>
                  <a:pt x="3265855" y="195257"/>
                  <a:pt x="2172331" y="195257"/>
                </a:cubicBezTo>
                <a:close/>
                <a:moveTo>
                  <a:pt x="2160000" y="0"/>
                </a:moveTo>
                <a:cubicBezTo>
                  <a:pt x="3352935" y="0"/>
                  <a:pt x="4320000" y="967065"/>
                  <a:pt x="4320000" y="2160000"/>
                </a:cubicBezTo>
                <a:cubicBezTo>
                  <a:pt x="4320000" y="3352935"/>
                  <a:pt x="3352935" y="4320000"/>
                  <a:pt x="2160000" y="4320000"/>
                </a:cubicBezTo>
                <a:cubicBezTo>
                  <a:pt x="967065" y="4320000"/>
                  <a:pt x="0" y="3352935"/>
                  <a:pt x="0" y="2160000"/>
                </a:cubicBezTo>
                <a:cubicBezTo>
                  <a:pt x="0" y="967065"/>
                  <a:pt x="967065" y="0"/>
                  <a:pt x="216000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8" name="流程图: 联系 7">
            <a:extLst>
              <a:ext uri="{FF2B5EF4-FFF2-40B4-BE49-F238E27FC236}">
                <a16:creationId xmlns:a16="http://schemas.microsoft.com/office/drawing/2014/main" xmlns="" id="{997C8F35-6954-49D6-91AC-81C6C4F81C4B}"/>
              </a:ext>
            </a:extLst>
          </p:cNvPr>
          <p:cNvSpPr/>
          <p:nvPr/>
        </p:nvSpPr>
        <p:spPr>
          <a:xfrm rot="21366023">
            <a:off x="5938838" y="2701925"/>
            <a:ext cx="996950" cy="795338"/>
          </a:xfrm>
          <a:prstGeom prst="flowChartConnector">
            <a:avLst/>
          </a:prstGeom>
          <a:solidFill>
            <a:srgbClr val="FF5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xmlns="" id="{E82E783A-A39C-4CFB-942E-59DB530CDEFA}"/>
              </a:ext>
            </a:extLst>
          </p:cNvPr>
          <p:cNvSpPr/>
          <p:nvPr/>
        </p:nvSpPr>
        <p:spPr>
          <a:xfrm rot="11051598">
            <a:off x="6477000" y="3078163"/>
            <a:ext cx="246063" cy="233362"/>
          </a:xfrm>
          <a:prstGeom prst="arc">
            <a:avLst>
              <a:gd name="adj1" fmla="val 11844528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02D9D705-B042-41B1-8757-75CE5A9513DE}"/>
              </a:ext>
            </a:extLst>
          </p:cNvPr>
          <p:cNvSpPr/>
          <p:nvPr/>
        </p:nvSpPr>
        <p:spPr>
          <a:xfrm rot="14043592">
            <a:off x="6159500" y="3079751"/>
            <a:ext cx="230187" cy="220662"/>
          </a:xfrm>
          <a:prstGeom prst="arc">
            <a:avLst>
              <a:gd name="adj1" fmla="val 7272040"/>
              <a:gd name="adj2" fmla="val 17599382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C9C0FD0A-618B-44E8-A09C-61960ACE36CB}"/>
              </a:ext>
            </a:extLst>
          </p:cNvPr>
          <p:cNvSpPr/>
          <p:nvPr/>
        </p:nvSpPr>
        <p:spPr>
          <a:xfrm>
            <a:off x="6329363" y="3060700"/>
            <a:ext cx="239712" cy="184150"/>
          </a:xfrm>
          <a:prstGeom prst="ellipse">
            <a:avLst/>
          </a:prstGeom>
          <a:solidFill>
            <a:srgbClr val="C63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12" name="加号 11">
            <a:extLst>
              <a:ext uri="{FF2B5EF4-FFF2-40B4-BE49-F238E27FC236}">
                <a16:creationId xmlns:a16="http://schemas.microsoft.com/office/drawing/2014/main" xmlns="" id="{42DC0208-BE97-4E4C-9EF0-CEC09ABE204F}"/>
              </a:ext>
            </a:extLst>
          </p:cNvPr>
          <p:cNvSpPr/>
          <p:nvPr/>
        </p:nvSpPr>
        <p:spPr>
          <a:xfrm rot="1350240">
            <a:off x="6089650" y="2870200"/>
            <a:ext cx="263525" cy="234950"/>
          </a:xfrm>
          <a:prstGeom prst="mathPl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13" name="乘号 12">
            <a:extLst>
              <a:ext uri="{FF2B5EF4-FFF2-40B4-BE49-F238E27FC236}">
                <a16:creationId xmlns:a16="http://schemas.microsoft.com/office/drawing/2014/main" xmlns="" id="{F4479ECE-C543-4C47-A663-0824C81C8023}"/>
              </a:ext>
            </a:extLst>
          </p:cNvPr>
          <p:cNvSpPr/>
          <p:nvPr/>
        </p:nvSpPr>
        <p:spPr>
          <a:xfrm rot="20616668">
            <a:off x="6524625" y="2865438"/>
            <a:ext cx="282575" cy="249237"/>
          </a:xfrm>
          <a:prstGeom prst="mathMultiply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14" name="任意多边形 13">
            <a:extLst>
              <a:ext uri="{FF2B5EF4-FFF2-40B4-BE49-F238E27FC236}">
                <a16:creationId xmlns:a16="http://schemas.microsoft.com/office/drawing/2014/main" xmlns="" id="{692F150E-69B8-4B3A-BD29-13FBF6412DBD}"/>
              </a:ext>
            </a:extLst>
          </p:cNvPr>
          <p:cNvSpPr>
            <a:spLocks noChangeAspect="1"/>
          </p:cNvSpPr>
          <p:nvPr/>
        </p:nvSpPr>
        <p:spPr>
          <a:xfrm rot="44962">
            <a:off x="5835650" y="2239963"/>
            <a:ext cx="1203325" cy="601662"/>
          </a:xfrm>
          <a:custGeom>
            <a:avLst/>
            <a:gdLst>
              <a:gd name="connsiteX0" fmla="*/ 448642 w 1461848"/>
              <a:gd name="connsiteY0" fmla="*/ 0 h 731726"/>
              <a:gd name="connsiteX1" fmla="*/ 730941 w 1461848"/>
              <a:gd name="connsiteY1" fmla="*/ 99914 h 731726"/>
              <a:gd name="connsiteX2" fmla="*/ 1013240 w 1461848"/>
              <a:gd name="connsiteY2" fmla="*/ 0 h 731726"/>
              <a:gd name="connsiteX3" fmla="*/ 1129014 w 1461848"/>
              <a:gd name="connsiteY3" fmla="*/ 550324 h 731726"/>
              <a:gd name="connsiteX4" fmla="*/ 1461848 w 1461848"/>
              <a:gd name="connsiteY4" fmla="*/ 731726 h 731726"/>
              <a:gd name="connsiteX5" fmla="*/ 0 w 1461848"/>
              <a:gd name="connsiteY5" fmla="*/ 731726 h 731726"/>
              <a:gd name="connsiteX6" fmla="*/ 326524 w 1461848"/>
              <a:gd name="connsiteY6" fmla="*/ 550324 h 73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61848" h="731726">
                <a:moveTo>
                  <a:pt x="448642" y="0"/>
                </a:moveTo>
                <a:lnTo>
                  <a:pt x="730941" y="99914"/>
                </a:lnTo>
                <a:lnTo>
                  <a:pt x="1013240" y="0"/>
                </a:lnTo>
                <a:lnTo>
                  <a:pt x="1129014" y="550324"/>
                </a:lnTo>
                <a:lnTo>
                  <a:pt x="1461848" y="731726"/>
                </a:lnTo>
                <a:lnTo>
                  <a:pt x="0" y="731726"/>
                </a:lnTo>
                <a:lnTo>
                  <a:pt x="326524" y="550324"/>
                </a:lnTo>
                <a:close/>
              </a:path>
            </a:pathLst>
          </a:custGeom>
          <a:solidFill>
            <a:srgbClr val="FFAA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15" name="任意多边形 14">
            <a:extLst>
              <a:ext uri="{FF2B5EF4-FFF2-40B4-BE49-F238E27FC236}">
                <a16:creationId xmlns:a16="http://schemas.microsoft.com/office/drawing/2014/main" xmlns="" id="{985CA0F0-D972-4122-87FD-9C0C5AAAE00E}"/>
              </a:ext>
            </a:extLst>
          </p:cNvPr>
          <p:cNvSpPr/>
          <p:nvPr/>
        </p:nvSpPr>
        <p:spPr>
          <a:xfrm rot="69603">
            <a:off x="6102350" y="2608263"/>
            <a:ext cx="658813" cy="76200"/>
          </a:xfrm>
          <a:custGeom>
            <a:avLst/>
            <a:gdLst>
              <a:gd name="connsiteX0" fmla="*/ 44981 w 1735141"/>
              <a:gd name="connsiteY0" fmla="*/ 0 h 202706"/>
              <a:gd name="connsiteX1" fmla="*/ 1692497 w 1735141"/>
              <a:gd name="connsiteY1" fmla="*/ 0 h 202706"/>
              <a:gd name="connsiteX2" fmla="*/ 1735141 w 1735141"/>
              <a:gd name="connsiteY2" fmla="*/ 202706 h 202706"/>
              <a:gd name="connsiteX3" fmla="*/ 0 w 1735141"/>
              <a:gd name="connsiteY3" fmla="*/ 202706 h 20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5141" h="202706">
                <a:moveTo>
                  <a:pt x="44981" y="0"/>
                </a:moveTo>
                <a:lnTo>
                  <a:pt x="1692497" y="0"/>
                </a:lnTo>
                <a:lnTo>
                  <a:pt x="1735141" y="202706"/>
                </a:lnTo>
                <a:lnTo>
                  <a:pt x="0" y="202706"/>
                </a:lnTo>
                <a:close/>
              </a:path>
            </a:pathLst>
          </a:custGeom>
          <a:solidFill>
            <a:srgbClr val="FF6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07D618A-40D2-4782-BD89-CDA4D11817FC}"/>
              </a:ext>
            </a:extLst>
          </p:cNvPr>
          <p:cNvSpPr/>
          <p:nvPr/>
        </p:nvSpPr>
        <p:spPr>
          <a:xfrm rot="20734942">
            <a:off x="6203950" y="3386138"/>
            <a:ext cx="255588" cy="3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17" name="云形标注 16">
            <a:extLst>
              <a:ext uri="{FF2B5EF4-FFF2-40B4-BE49-F238E27FC236}">
                <a16:creationId xmlns:a16="http://schemas.microsoft.com/office/drawing/2014/main" xmlns="" id="{D4941902-71B1-4B3A-A5B1-DAEEBF3D4580}"/>
              </a:ext>
            </a:extLst>
          </p:cNvPr>
          <p:cNvSpPr/>
          <p:nvPr/>
        </p:nvSpPr>
        <p:spPr>
          <a:xfrm>
            <a:off x="5935663" y="3259138"/>
            <a:ext cx="234950" cy="120650"/>
          </a:xfrm>
          <a:prstGeom prst="cloudCallout">
            <a:avLst>
              <a:gd name="adj1" fmla="val 38164"/>
              <a:gd name="adj2" fmla="val 7327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36878" name="文本框 17">
            <a:extLst>
              <a:ext uri="{FF2B5EF4-FFF2-40B4-BE49-F238E27FC236}">
                <a16:creationId xmlns:a16="http://schemas.microsoft.com/office/drawing/2014/main" xmlns="" id="{179B7541-5CEB-4E2F-B9EB-672463A18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0575" y="3660775"/>
            <a:ext cx="1414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Iscuker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2" name="六边形 1">
            <a:extLst>
              <a:ext uri="{FF2B5EF4-FFF2-40B4-BE49-F238E27FC236}">
                <a16:creationId xmlns:a16="http://schemas.microsoft.com/office/drawing/2014/main" xmlns="" id="{623C047C-4D7C-439C-B700-097EE0645144}"/>
              </a:ext>
            </a:extLst>
          </p:cNvPr>
          <p:cNvSpPr/>
          <p:nvPr/>
        </p:nvSpPr>
        <p:spPr>
          <a:xfrm rot="5400000">
            <a:off x="4174331" y="1534320"/>
            <a:ext cx="4429125" cy="4043362"/>
          </a:xfrm>
          <a:prstGeom prst="hexagon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36880" name="文本框 2">
            <a:extLst>
              <a:ext uri="{FF2B5EF4-FFF2-40B4-BE49-F238E27FC236}">
                <a16:creationId xmlns:a16="http://schemas.microsoft.com/office/drawing/2014/main" xmlns="" id="{7D9720DD-1B5D-4384-87BB-65B613865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4446588"/>
            <a:ext cx="17224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欢迎咨询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6C77A835-E0B5-4D6C-AD3C-655AA5C162C1}"/>
              </a:ext>
            </a:extLst>
          </p:cNvPr>
          <p:cNvCxnSpPr/>
          <p:nvPr/>
        </p:nvCxnSpPr>
        <p:spPr>
          <a:xfrm>
            <a:off x="4860925" y="4292600"/>
            <a:ext cx="307816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弧形 20">
            <a:extLst>
              <a:ext uri="{FF2B5EF4-FFF2-40B4-BE49-F238E27FC236}">
                <a16:creationId xmlns:a16="http://schemas.microsoft.com/office/drawing/2014/main" xmlns="" id="{C20144F2-C862-47B5-98D4-D385F828C944}"/>
              </a:ext>
            </a:extLst>
          </p:cNvPr>
          <p:cNvSpPr/>
          <p:nvPr/>
        </p:nvSpPr>
        <p:spPr>
          <a:xfrm>
            <a:off x="4643438" y="1900238"/>
            <a:ext cx="433387" cy="158750"/>
          </a:xfrm>
          <a:prstGeom prst="arc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D265A706-8F62-4523-973A-DB19FBDF7A39}"/>
              </a:ext>
            </a:extLst>
          </p:cNvPr>
          <p:cNvSpPr/>
          <p:nvPr/>
        </p:nvSpPr>
        <p:spPr>
          <a:xfrm rot="1753523">
            <a:off x="4679950" y="1725613"/>
            <a:ext cx="431800" cy="157162"/>
          </a:xfrm>
          <a:prstGeom prst="arc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4018312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3">
            <a:extLst>
              <a:ext uri="{FF2B5EF4-FFF2-40B4-BE49-F238E27FC236}">
                <a16:creationId xmlns:a16="http://schemas.microsoft.com/office/drawing/2014/main" xmlns="" id="{EAC20F3D-E7D1-4882-8D2A-7127EB5DCDEA}"/>
              </a:ext>
            </a:extLst>
          </p:cNvPr>
          <p:cNvGrpSpPr>
            <a:grpSpLocks/>
          </p:cNvGrpSpPr>
          <p:nvPr/>
        </p:nvGrpSpPr>
        <p:grpSpPr bwMode="auto">
          <a:xfrm>
            <a:off x="2640013" y="2344738"/>
            <a:ext cx="2667000" cy="3013075"/>
            <a:chOff x="1055440" y="2348880"/>
            <a:chExt cx="2667000" cy="3011548"/>
          </a:xfrm>
        </p:grpSpPr>
        <p:pic>
          <p:nvPicPr>
            <p:cNvPr id="37894" name="图片 1">
              <a:extLst>
                <a:ext uri="{FF2B5EF4-FFF2-40B4-BE49-F238E27FC236}">
                  <a16:creationId xmlns:a16="http://schemas.microsoft.com/office/drawing/2014/main" xmlns="" id="{7899CB96-3875-460C-ABB9-0FD724A8B1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2348880"/>
              <a:ext cx="2667000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FCFF26E8-DCBD-47A1-B878-A832BA792435}"/>
                </a:ext>
              </a:extLst>
            </p:cNvPr>
            <p:cNvSpPr txBox="1"/>
            <p:nvPr/>
          </p:nvSpPr>
          <p:spPr>
            <a:xfrm>
              <a:off x="1763465" y="4990727"/>
              <a:ext cx="1338262" cy="3697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简书二维码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CAE3211-2C47-4E07-AAC3-72FBD5392AB3}"/>
              </a:ext>
            </a:extLst>
          </p:cNvPr>
          <p:cNvSpPr txBox="1"/>
          <p:nvPr/>
        </p:nvSpPr>
        <p:spPr>
          <a:xfrm>
            <a:off x="7464425" y="5011738"/>
            <a:ext cx="18002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微信公众号微信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18F0233-8CF5-43DB-B6F8-C8450ABCFB92}"/>
              </a:ext>
            </a:extLst>
          </p:cNvPr>
          <p:cNvSpPr/>
          <p:nvPr/>
        </p:nvSpPr>
        <p:spPr>
          <a:xfrm>
            <a:off x="5080000" y="1193800"/>
            <a:ext cx="20320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欢迎关注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pic>
        <p:nvPicPr>
          <p:cNvPr id="37893" name="图片 10">
            <a:extLst>
              <a:ext uri="{FF2B5EF4-FFF2-40B4-BE49-F238E27FC236}">
                <a16:creationId xmlns:a16="http://schemas.microsoft.com/office/drawing/2014/main" xmlns="" id="{CCF99458-D2B0-4FBD-ACC2-72DAB9ECD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2146300"/>
            <a:ext cx="2865438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3191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7">
            <a:extLst>
              <a:ext uri="{FF2B5EF4-FFF2-40B4-BE49-F238E27FC236}">
                <a16:creationId xmlns:a16="http://schemas.microsoft.com/office/drawing/2014/main" xmlns="" id="{EE975C05-A971-41C1-9913-D51B615E1E3D}"/>
              </a:ext>
            </a:extLst>
          </p:cNvPr>
          <p:cNvGrpSpPr>
            <a:grpSpLocks/>
          </p:cNvGrpSpPr>
          <p:nvPr/>
        </p:nvGrpSpPr>
        <p:grpSpPr bwMode="auto">
          <a:xfrm>
            <a:off x="1416050" y="1447800"/>
            <a:ext cx="1584325" cy="1946275"/>
            <a:chOff x="1415480" y="2348880"/>
            <a:chExt cx="2667000" cy="3277006"/>
          </a:xfrm>
        </p:grpSpPr>
        <p:pic>
          <p:nvPicPr>
            <p:cNvPr id="38931" name="图片 5">
              <a:extLst>
                <a:ext uri="{FF2B5EF4-FFF2-40B4-BE49-F238E27FC236}">
                  <a16:creationId xmlns:a16="http://schemas.microsoft.com/office/drawing/2014/main" xmlns="" id="{415970CB-EFC2-47CB-9277-C4DC6549A6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5480" y="2348880"/>
              <a:ext cx="2667000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DB171C4-0DF1-4B86-BEF6-2E170D917443}"/>
                </a:ext>
              </a:extLst>
            </p:cNvPr>
            <p:cNvSpPr txBox="1"/>
            <p:nvPr/>
          </p:nvSpPr>
          <p:spPr>
            <a:xfrm>
              <a:off x="1664009" y="5003095"/>
              <a:ext cx="1865297" cy="6227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个人围脖</a:t>
              </a:r>
            </a:p>
          </p:txBody>
        </p:sp>
      </p:grpSp>
      <p:grpSp>
        <p:nvGrpSpPr>
          <p:cNvPr id="38915" name="组合 10">
            <a:extLst>
              <a:ext uri="{FF2B5EF4-FFF2-40B4-BE49-F238E27FC236}">
                <a16:creationId xmlns:a16="http://schemas.microsoft.com/office/drawing/2014/main" xmlns="" id="{24A8AD19-69C8-47B5-99DF-ADDAEB427B81}"/>
              </a:ext>
            </a:extLst>
          </p:cNvPr>
          <p:cNvGrpSpPr>
            <a:grpSpLocks/>
          </p:cNvGrpSpPr>
          <p:nvPr/>
        </p:nvGrpSpPr>
        <p:grpSpPr bwMode="auto">
          <a:xfrm>
            <a:off x="4295775" y="1893888"/>
            <a:ext cx="7215188" cy="674687"/>
            <a:chOff x="4747174" y="2622796"/>
            <a:chExt cx="6148682" cy="82004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65B42530-8A74-4B0E-A7F4-19B03DB9A517}"/>
                </a:ext>
              </a:extLst>
            </p:cNvPr>
            <p:cNvSpPr/>
            <p:nvPr/>
          </p:nvSpPr>
          <p:spPr>
            <a:xfrm>
              <a:off x="4747174" y="2622796"/>
              <a:ext cx="4671375" cy="4495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《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我是如何用一张图片做出一份高颜值的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模板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》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4A2A2E2-4257-49C3-8554-2ADA41BADFF9}"/>
                </a:ext>
              </a:extLst>
            </p:cNvPr>
            <p:cNvSpPr/>
            <p:nvPr/>
          </p:nvSpPr>
          <p:spPr>
            <a:xfrm>
              <a:off x="4799935" y="2993263"/>
              <a:ext cx="6095921" cy="4495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http://weibo.com/ttarticle/p/show?id=2309403965250155229263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</p:grpSp>
      <p:grpSp>
        <p:nvGrpSpPr>
          <p:cNvPr id="38916" name="组合 11">
            <a:extLst>
              <a:ext uri="{FF2B5EF4-FFF2-40B4-BE49-F238E27FC236}">
                <a16:creationId xmlns:a16="http://schemas.microsoft.com/office/drawing/2014/main" xmlns="" id="{9CB8BDFF-1F2E-4D7D-BD22-8CF3FF91B7F0}"/>
              </a:ext>
            </a:extLst>
          </p:cNvPr>
          <p:cNvGrpSpPr>
            <a:grpSpLocks/>
          </p:cNvGrpSpPr>
          <p:nvPr/>
        </p:nvGrpSpPr>
        <p:grpSpPr bwMode="auto">
          <a:xfrm>
            <a:off x="4324350" y="2874963"/>
            <a:ext cx="7186613" cy="741362"/>
            <a:chOff x="4770915" y="2542953"/>
            <a:chExt cx="6124941" cy="90181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986FA07A-56CC-4615-A164-0F71AA2CAF93}"/>
                </a:ext>
              </a:extLst>
            </p:cNvPr>
            <p:cNvSpPr/>
            <p:nvPr/>
          </p:nvSpPr>
          <p:spPr>
            <a:xfrm>
              <a:off x="4770915" y="2542953"/>
              <a:ext cx="5382155" cy="4480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《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学的套路很多，那为什么你依然撩不到妹子？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》- 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细节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75AA6486-4B05-47B7-9728-E8EB7F79AEFF}"/>
                </a:ext>
              </a:extLst>
            </p:cNvPr>
            <p:cNvSpPr/>
            <p:nvPr/>
          </p:nvSpPr>
          <p:spPr>
            <a:xfrm>
              <a:off x="4799328" y="2994828"/>
              <a:ext cx="6096528" cy="4499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http://weibo.com/ttarticle/p/show?id=2309403966776533756400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</p:grpSp>
      <p:grpSp>
        <p:nvGrpSpPr>
          <p:cNvPr id="38917" name="组合 14">
            <a:extLst>
              <a:ext uri="{FF2B5EF4-FFF2-40B4-BE49-F238E27FC236}">
                <a16:creationId xmlns:a16="http://schemas.microsoft.com/office/drawing/2014/main" xmlns="" id="{910724B3-B8C2-4C01-80CE-36E5E44A31ED}"/>
              </a:ext>
            </a:extLst>
          </p:cNvPr>
          <p:cNvGrpSpPr>
            <a:grpSpLocks/>
          </p:cNvGrpSpPr>
          <p:nvPr/>
        </p:nvGrpSpPr>
        <p:grpSpPr bwMode="auto">
          <a:xfrm>
            <a:off x="4357688" y="3922713"/>
            <a:ext cx="7153275" cy="698500"/>
            <a:chOff x="4799856" y="2594604"/>
            <a:chExt cx="6096000" cy="84823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4CDE0F7-B7DC-44DC-87B2-6384D995265D}"/>
                </a:ext>
              </a:extLst>
            </p:cNvPr>
            <p:cNvSpPr/>
            <p:nvPr/>
          </p:nvSpPr>
          <p:spPr>
            <a:xfrm>
              <a:off x="4799856" y="2594604"/>
              <a:ext cx="2950593" cy="4491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《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干货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|PPT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，给你点颜色瞧瞧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》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30E7CECC-F725-45FC-95AC-A45DD2436BAF}"/>
                </a:ext>
              </a:extLst>
            </p:cNvPr>
            <p:cNvSpPr/>
            <p:nvPr/>
          </p:nvSpPr>
          <p:spPr>
            <a:xfrm>
              <a:off x="4799856" y="2993659"/>
              <a:ext cx="6096000" cy="44917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http://weibo.com/ttarticle/p/show?id=2309403969748906952379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</p:grpSp>
      <p:grpSp>
        <p:nvGrpSpPr>
          <p:cNvPr id="38918" name="组合 17">
            <a:extLst>
              <a:ext uri="{FF2B5EF4-FFF2-40B4-BE49-F238E27FC236}">
                <a16:creationId xmlns:a16="http://schemas.microsoft.com/office/drawing/2014/main" xmlns="" id="{2288A555-F423-4733-A1BE-CD8A5B8BC47A}"/>
              </a:ext>
            </a:extLst>
          </p:cNvPr>
          <p:cNvGrpSpPr>
            <a:grpSpLocks/>
          </p:cNvGrpSpPr>
          <p:nvPr/>
        </p:nvGrpSpPr>
        <p:grpSpPr bwMode="auto">
          <a:xfrm>
            <a:off x="4324350" y="4945063"/>
            <a:ext cx="7269163" cy="739775"/>
            <a:chOff x="4799856" y="2449860"/>
            <a:chExt cx="6195962" cy="89960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6A0DB3BE-29B1-4EA4-9BF9-A7995004D3C7}"/>
                </a:ext>
              </a:extLst>
            </p:cNvPr>
            <p:cNvSpPr/>
            <p:nvPr/>
          </p:nvSpPr>
          <p:spPr>
            <a:xfrm>
              <a:off x="4799856" y="2449860"/>
              <a:ext cx="3147370" cy="4498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《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干货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|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属于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的动画基础讲解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》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C16F73F6-2F43-4A66-A512-5A08C901B898}"/>
                </a:ext>
              </a:extLst>
            </p:cNvPr>
            <p:cNvSpPr/>
            <p:nvPr/>
          </p:nvSpPr>
          <p:spPr>
            <a:xfrm>
              <a:off x="4899987" y="2899662"/>
              <a:ext cx="6095831" cy="4498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http://weibo.com/ttarticle/p/show?id=2309403971424699199821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F496B3E-A04F-439A-8C70-8A26083BA13E}"/>
              </a:ext>
            </a:extLst>
          </p:cNvPr>
          <p:cNvSpPr txBox="1"/>
          <p:nvPr/>
        </p:nvSpPr>
        <p:spPr>
          <a:xfrm>
            <a:off x="4440238" y="1319213"/>
            <a:ext cx="1617662" cy="36988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PPT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相关教程</a:t>
            </a:r>
          </a:p>
        </p:txBody>
      </p:sp>
      <p:grpSp>
        <p:nvGrpSpPr>
          <p:cNvPr id="38920" name="组合 21">
            <a:extLst>
              <a:ext uri="{FF2B5EF4-FFF2-40B4-BE49-F238E27FC236}">
                <a16:creationId xmlns:a16="http://schemas.microsoft.com/office/drawing/2014/main" xmlns="" id="{BA5BE2B0-105A-4299-9614-55B6251D7CB8}"/>
              </a:ext>
            </a:extLst>
          </p:cNvPr>
          <p:cNvGrpSpPr>
            <a:grpSpLocks/>
          </p:cNvGrpSpPr>
          <p:nvPr/>
        </p:nvGrpSpPr>
        <p:grpSpPr bwMode="auto">
          <a:xfrm>
            <a:off x="1416050" y="3749675"/>
            <a:ext cx="1584325" cy="1935163"/>
            <a:chOff x="1055440" y="2348880"/>
            <a:chExt cx="2667000" cy="3256474"/>
          </a:xfrm>
        </p:grpSpPr>
        <p:pic>
          <p:nvPicPr>
            <p:cNvPr id="38921" name="图片 22">
              <a:extLst>
                <a:ext uri="{FF2B5EF4-FFF2-40B4-BE49-F238E27FC236}">
                  <a16:creationId xmlns:a16="http://schemas.microsoft.com/office/drawing/2014/main" xmlns="" id="{60F435D5-A7D7-41C9-8791-8400E41974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2348880"/>
              <a:ext cx="2667000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98B5C2D8-C233-4E37-BF1C-3379567C73B0}"/>
                </a:ext>
              </a:extLst>
            </p:cNvPr>
            <p:cNvSpPr txBox="1"/>
            <p:nvPr/>
          </p:nvSpPr>
          <p:spPr>
            <a:xfrm>
              <a:off x="1309314" y="4982910"/>
              <a:ext cx="2252786" cy="6224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F0502020204030204"/>
                  <a:ea typeface="Microsoft YaHei"/>
                  <a:cs typeface="+mn-ea"/>
                  <a:sym typeface="+mn-lt"/>
                </a:rPr>
                <a:t>简书二维码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5287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">
            <a:extLst>
              <a:ext uri="{FF2B5EF4-FFF2-40B4-BE49-F238E27FC236}">
                <a16:creationId xmlns:a16="http://schemas.microsoft.com/office/drawing/2014/main" xmlns="" id="{458EBC7D-021B-426E-821E-205575441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1975" y="4627563"/>
            <a:ext cx="2682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WE  CHAT :  rtliang13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39939" name="文本框 8">
            <a:extLst>
              <a:ext uri="{FF2B5EF4-FFF2-40B4-BE49-F238E27FC236}">
                <a16:creationId xmlns:a16="http://schemas.microsoft.com/office/drawing/2014/main" xmlns="" id="{CFD057D7-E451-428B-B590-86B3FE0E6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8225" y="4627563"/>
            <a:ext cx="3548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Weibo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：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120775606@qq.com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pic>
        <p:nvPicPr>
          <p:cNvPr id="39940" name="图片 8">
            <a:extLst>
              <a:ext uri="{FF2B5EF4-FFF2-40B4-BE49-F238E27FC236}">
                <a16:creationId xmlns:a16="http://schemas.microsoft.com/office/drawing/2014/main" xmlns="" id="{C0921804-BB93-4D99-8A8C-744CB31ED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3" y="2060575"/>
            <a:ext cx="256540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151A3C1-DAF6-4782-99D3-C0FE9EDD624F}"/>
              </a:ext>
            </a:extLst>
          </p:cNvPr>
          <p:cNvSpPr txBox="1"/>
          <p:nvPr/>
        </p:nvSpPr>
        <p:spPr>
          <a:xfrm>
            <a:off x="2779713" y="2005013"/>
            <a:ext cx="3382962" cy="28003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干货</a:t>
            </a:r>
            <a:endParaRPr kumimoji="0" lang="en-US" altLang="zh-CN" sz="8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得装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16EFC61-B5C9-4FEF-9369-F533C78DF8E1}"/>
              </a:ext>
            </a:extLst>
          </p:cNvPr>
          <p:cNvSpPr/>
          <p:nvPr/>
        </p:nvSpPr>
        <p:spPr>
          <a:xfrm>
            <a:off x="2724150" y="2044700"/>
            <a:ext cx="2636838" cy="2559050"/>
          </a:xfrm>
          <a:prstGeom prst="rect">
            <a:avLst/>
          </a:prstGeom>
          <a:noFill/>
          <a:ln>
            <a:solidFill>
              <a:srgbClr val="F4D51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grpSp>
        <p:nvGrpSpPr>
          <p:cNvPr id="39943" name="组合 7">
            <a:extLst>
              <a:ext uri="{FF2B5EF4-FFF2-40B4-BE49-F238E27FC236}">
                <a16:creationId xmlns:a16="http://schemas.microsoft.com/office/drawing/2014/main" xmlns="" id="{9B81C1DF-03EF-45D5-8600-A37699605B7C}"/>
              </a:ext>
            </a:extLst>
          </p:cNvPr>
          <p:cNvGrpSpPr>
            <a:grpSpLocks/>
          </p:cNvGrpSpPr>
          <p:nvPr/>
        </p:nvGrpSpPr>
        <p:grpSpPr bwMode="auto">
          <a:xfrm>
            <a:off x="5014913" y="1514475"/>
            <a:ext cx="977900" cy="982663"/>
            <a:chOff x="1314426" y="2454584"/>
            <a:chExt cx="1322384" cy="132787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FF794799-5319-4E13-8411-27B133EBC1AA}"/>
                </a:ext>
              </a:extLst>
            </p:cNvPr>
            <p:cNvSpPr>
              <a:spLocks noChangeAspect="1"/>
            </p:cNvSpPr>
            <p:nvPr/>
          </p:nvSpPr>
          <p:spPr bwMode="auto">
            <a:xfrm rot="21419860">
              <a:off x="1314426" y="2461020"/>
              <a:ext cx="1322384" cy="1321438"/>
            </a:xfrm>
            <a:prstGeom prst="ellipse">
              <a:avLst/>
            </a:prstGeom>
            <a:solidFill>
              <a:srgbClr val="C63A45"/>
            </a:solidFill>
            <a:ln>
              <a:solidFill>
                <a:srgbClr val="C63A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3" name="任意多边形 12">
              <a:extLst>
                <a:ext uri="{FF2B5EF4-FFF2-40B4-BE49-F238E27FC236}">
                  <a16:creationId xmlns:a16="http://schemas.microsoft.com/office/drawing/2014/main" xmlns="" id="{CFFCC159-C9F0-441F-ACB3-F6993B952C6E}"/>
                </a:ext>
              </a:extLst>
            </p:cNvPr>
            <p:cNvSpPr>
              <a:spLocks noChangeAspect="1"/>
            </p:cNvSpPr>
            <p:nvPr/>
          </p:nvSpPr>
          <p:spPr bwMode="auto">
            <a:xfrm rot="21419860">
              <a:off x="1314426" y="2454584"/>
              <a:ext cx="1320237" cy="1321438"/>
            </a:xfrm>
            <a:custGeom>
              <a:avLst/>
              <a:gdLst>
                <a:gd name="connsiteX0" fmla="*/ 2172331 w 4320000"/>
                <a:gd name="connsiteY0" fmla="*/ 195257 h 4320000"/>
                <a:gd name="connsiteX1" fmla="*/ 192331 w 4320000"/>
                <a:gd name="connsiteY1" fmla="*/ 2175257 h 4320000"/>
                <a:gd name="connsiteX2" fmla="*/ 2172331 w 4320000"/>
                <a:gd name="connsiteY2" fmla="*/ 4155257 h 4320000"/>
                <a:gd name="connsiteX3" fmla="*/ 4152331 w 4320000"/>
                <a:gd name="connsiteY3" fmla="*/ 2175257 h 4320000"/>
                <a:gd name="connsiteX4" fmla="*/ 2172331 w 4320000"/>
                <a:gd name="connsiteY4" fmla="*/ 195257 h 4320000"/>
                <a:gd name="connsiteX5" fmla="*/ 2160000 w 4320000"/>
                <a:gd name="connsiteY5" fmla="*/ 0 h 4320000"/>
                <a:gd name="connsiteX6" fmla="*/ 4320000 w 4320000"/>
                <a:gd name="connsiteY6" fmla="*/ 2160000 h 4320000"/>
                <a:gd name="connsiteX7" fmla="*/ 2160000 w 4320000"/>
                <a:gd name="connsiteY7" fmla="*/ 4320000 h 4320000"/>
                <a:gd name="connsiteX8" fmla="*/ 0 w 4320000"/>
                <a:gd name="connsiteY8" fmla="*/ 2160000 h 4320000"/>
                <a:gd name="connsiteX9" fmla="*/ 2160000 w 4320000"/>
                <a:gd name="connsiteY9" fmla="*/ 0 h 43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20000" h="4320000">
                  <a:moveTo>
                    <a:pt x="2172331" y="195257"/>
                  </a:moveTo>
                  <a:cubicBezTo>
                    <a:pt x="1078807" y="195257"/>
                    <a:pt x="192331" y="1081733"/>
                    <a:pt x="192331" y="2175257"/>
                  </a:cubicBezTo>
                  <a:cubicBezTo>
                    <a:pt x="192331" y="3268781"/>
                    <a:pt x="1078807" y="4155257"/>
                    <a:pt x="2172331" y="4155257"/>
                  </a:cubicBezTo>
                  <a:cubicBezTo>
                    <a:pt x="3265855" y="4155257"/>
                    <a:pt x="4152331" y="3268781"/>
                    <a:pt x="4152331" y="2175257"/>
                  </a:cubicBezTo>
                  <a:cubicBezTo>
                    <a:pt x="4152331" y="1081733"/>
                    <a:pt x="3265855" y="195257"/>
                    <a:pt x="2172331" y="195257"/>
                  </a:cubicBezTo>
                  <a:close/>
                  <a:moveTo>
                    <a:pt x="2160000" y="0"/>
                  </a:moveTo>
                  <a:cubicBezTo>
                    <a:pt x="3352935" y="0"/>
                    <a:pt x="4320000" y="967065"/>
                    <a:pt x="4320000" y="2160000"/>
                  </a:cubicBezTo>
                  <a:cubicBezTo>
                    <a:pt x="4320000" y="3352935"/>
                    <a:pt x="3352935" y="4320000"/>
                    <a:pt x="2160000" y="4320000"/>
                  </a:cubicBezTo>
                  <a:cubicBezTo>
                    <a:pt x="967065" y="4320000"/>
                    <a:pt x="0" y="3352935"/>
                    <a:pt x="0" y="2160000"/>
                  </a:cubicBezTo>
                  <a:cubicBezTo>
                    <a:pt x="0" y="967065"/>
                    <a:pt x="967065" y="0"/>
                    <a:pt x="21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4" name="流程图: 联系 5">
              <a:extLst>
                <a:ext uri="{FF2B5EF4-FFF2-40B4-BE49-F238E27FC236}">
                  <a16:creationId xmlns:a16="http://schemas.microsoft.com/office/drawing/2014/main" xmlns="" id="{5FE7A84F-E63C-40C4-BF17-249D39FC9FB5}"/>
                </a:ext>
              </a:extLst>
            </p:cNvPr>
            <p:cNvSpPr/>
            <p:nvPr/>
          </p:nvSpPr>
          <p:spPr bwMode="auto">
            <a:xfrm rot="21185883">
              <a:off x="1595647" y="2958705"/>
              <a:ext cx="802876" cy="641411"/>
            </a:xfrm>
            <a:prstGeom prst="flowChartConnector">
              <a:avLst/>
            </a:prstGeom>
            <a:solidFill>
              <a:srgbClr val="FF5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xmlns="" id="{024ADA4D-D7A9-4A73-BA3F-E195D5886854}"/>
                </a:ext>
              </a:extLst>
            </p:cNvPr>
            <p:cNvSpPr/>
            <p:nvPr/>
          </p:nvSpPr>
          <p:spPr bwMode="auto">
            <a:xfrm rot="10871458">
              <a:off x="2033579" y="3256885"/>
              <a:ext cx="197499" cy="188777"/>
            </a:xfrm>
            <a:prstGeom prst="arc">
              <a:avLst>
                <a:gd name="adj1" fmla="val 11844528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xmlns="" id="{3A8A360C-0A1A-4A1B-8796-CC703ED4D148}"/>
                </a:ext>
              </a:extLst>
            </p:cNvPr>
            <p:cNvSpPr/>
            <p:nvPr/>
          </p:nvSpPr>
          <p:spPr bwMode="auto">
            <a:xfrm rot="13863452">
              <a:off x="1776040" y="3271837"/>
              <a:ext cx="186631" cy="178179"/>
            </a:xfrm>
            <a:prstGeom prst="arc">
              <a:avLst>
                <a:gd name="adj1" fmla="val 7272040"/>
                <a:gd name="adj2" fmla="val 1759938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C0349629-6BA6-4807-BCBD-6F2CAAE0B712}"/>
                </a:ext>
              </a:extLst>
            </p:cNvPr>
            <p:cNvSpPr/>
            <p:nvPr/>
          </p:nvSpPr>
          <p:spPr bwMode="auto">
            <a:xfrm rot="21419860">
              <a:off x="1911216" y="3248305"/>
              <a:ext cx="193205" cy="145873"/>
            </a:xfrm>
            <a:prstGeom prst="ellipse">
              <a:avLst/>
            </a:prstGeom>
            <a:solidFill>
              <a:srgbClr val="C63A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8" name="加号 17">
              <a:extLst>
                <a:ext uri="{FF2B5EF4-FFF2-40B4-BE49-F238E27FC236}">
                  <a16:creationId xmlns:a16="http://schemas.microsoft.com/office/drawing/2014/main" xmlns="" id="{A368780F-2291-48E5-AA5E-EA9033966E9F}"/>
                </a:ext>
              </a:extLst>
            </p:cNvPr>
            <p:cNvSpPr/>
            <p:nvPr/>
          </p:nvSpPr>
          <p:spPr bwMode="auto">
            <a:xfrm rot="1170100">
              <a:off x="1709424" y="3102432"/>
              <a:ext cx="212525" cy="188777"/>
            </a:xfrm>
            <a:prstGeom prst="mathPl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19" name="乘号 18">
              <a:extLst>
                <a:ext uri="{FF2B5EF4-FFF2-40B4-BE49-F238E27FC236}">
                  <a16:creationId xmlns:a16="http://schemas.microsoft.com/office/drawing/2014/main" xmlns="" id="{E235E75D-AFA2-4A3A-AD8E-AE598B43D71E}"/>
                </a:ext>
              </a:extLst>
            </p:cNvPr>
            <p:cNvSpPr/>
            <p:nvPr/>
          </p:nvSpPr>
          <p:spPr bwMode="auto">
            <a:xfrm rot="20436528">
              <a:off x="2063633" y="3083126"/>
              <a:ext cx="225407" cy="199502"/>
            </a:xfrm>
            <a:prstGeom prst="mathMultiply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0" name="任意多边形 19">
              <a:extLst>
                <a:ext uri="{FF2B5EF4-FFF2-40B4-BE49-F238E27FC236}">
                  <a16:creationId xmlns:a16="http://schemas.microsoft.com/office/drawing/2014/main" xmlns="" id="{54182CC7-D510-4479-B5DB-197CB6BD573A}"/>
                </a:ext>
              </a:extLst>
            </p:cNvPr>
            <p:cNvSpPr>
              <a:spLocks noChangeAspect="1"/>
            </p:cNvSpPr>
            <p:nvPr/>
          </p:nvSpPr>
          <p:spPr bwMode="auto">
            <a:xfrm rot="21464822">
              <a:off x="1488310" y="2585441"/>
              <a:ext cx="968175" cy="486958"/>
            </a:xfrm>
            <a:custGeom>
              <a:avLst/>
              <a:gdLst>
                <a:gd name="connsiteX0" fmla="*/ 448642 w 1461848"/>
                <a:gd name="connsiteY0" fmla="*/ 0 h 731726"/>
                <a:gd name="connsiteX1" fmla="*/ 730941 w 1461848"/>
                <a:gd name="connsiteY1" fmla="*/ 99914 h 731726"/>
                <a:gd name="connsiteX2" fmla="*/ 1013240 w 1461848"/>
                <a:gd name="connsiteY2" fmla="*/ 0 h 731726"/>
                <a:gd name="connsiteX3" fmla="*/ 1129014 w 1461848"/>
                <a:gd name="connsiteY3" fmla="*/ 550324 h 731726"/>
                <a:gd name="connsiteX4" fmla="*/ 1461848 w 1461848"/>
                <a:gd name="connsiteY4" fmla="*/ 731726 h 731726"/>
                <a:gd name="connsiteX5" fmla="*/ 0 w 1461848"/>
                <a:gd name="connsiteY5" fmla="*/ 731726 h 731726"/>
                <a:gd name="connsiteX6" fmla="*/ 326524 w 1461848"/>
                <a:gd name="connsiteY6" fmla="*/ 550324 h 731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1848" h="731726">
                  <a:moveTo>
                    <a:pt x="448642" y="0"/>
                  </a:moveTo>
                  <a:lnTo>
                    <a:pt x="730941" y="99914"/>
                  </a:lnTo>
                  <a:lnTo>
                    <a:pt x="1013240" y="0"/>
                  </a:lnTo>
                  <a:lnTo>
                    <a:pt x="1129014" y="550324"/>
                  </a:lnTo>
                  <a:lnTo>
                    <a:pt x="1461848" y="731726"/>
                  </a:lnTo>
                  <a:lnTo>
                    <a:pt x="0" y="731726"/>
                  </a:lnTo>
                  <a:lnTo>
                    <a:pt x="326524" y="550324"/>
                  </a:lnTo>
                  <a:close/>
                </a:path>
              </a:pathLst>
            </a:custGeom>
            <a:solidFill>
              <a:srgbClr val="FFAA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1" name="任意多边形 20">
              <a:extLst>
                <a:ext uri="{FF2B5EF4-FFF2-40B4-BE49-F238E27FC236}">
                  <a16:creationId xmlns:a16="http://schemas.microsoft.com/office/drawing/2014/main" xmlns="" id="{95E9E74E-7FA4-42E7-BA6B-F513DDDBDCF9}"/>
                </a:ext>
              </a:extLst>
            </p:cNvPr>
            <p:cNvSpPr/>
            <p:nvPr/>
          </p:nvSpPr>
          <p:spPr bwMode="auto">
            <a:xfrm rot="21489463">
              <a:off x="1707276" y="2885768"/>
              <a:ext cx="530242" cy="62210"/>
            </a:xfrm>
            <a:custGeom>
              <a:avLst/>
              <a:gdLst>
                <a:gd name="connsiteX0" fmla="*/ 44981 w 1735141"/>
                <a:gd name="connsiteY0" fmla="*/ 0 h 202706"/>
                <a:gd name="connsiteX1" fmla="*/ 1692497 w 1735141"/>
                <a:gd name="connsiteY1" fmla="*/ 0 h 202706"/>
                <a:gd name="connsiteX2" fmla="*/ 1735141 w 1735141"/>
                <a:gd name="connsiteY2" fmla="*/ 202706 h 202706"/>
                <a:gd name="connsiteX3" fmla="*/ 0 w 1735141"/>
                <a:gd name="connsiteY3" fmla="*/ 202706 h 20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5141" h="202706">
                  <a:moveTo>
                    <a:pt x="44981" y="0"/>
                  </a:moveTo>
                  <a:lnTo>
                    <a:pt x="1692497" y="0"/>
                  </a:lnTo>
                  <a:lnTo>
                    <a:pt x="1735141" y="202706"/>
                  </a:lnTo>
                  <a:lnTo>
                    <a:pt x="0" y="202706"/>
                  </a:lnTo>
                  <a:close/>
                </a:path>
              </a:pathLst>
            </a:custGeom>
            <a:solidFill>
              <a:srgbClr val="FF6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A91A8C4F-E171-499D-BA8B-A1FE171D852C}"/>
                </a:ext>
              </a:extLst>
            </p:cNvPr>
            <p:cNvSpPr/>
            <p:nvPr/>
          </p:nvSpPr>
          <p:spPr bwMode="auto">
            <a:xfrm rot="20554802">
              <a:off x="1818906" y="3516454"/>
              <a:ext cx="206086" cy="257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  <p:sp>
          <p:nvSpPr>
            <p:cNvPr id="23" name="云形标注 22">
              <a:extLst>
                <a:ext uri="{FF2B5EF4-FFF2-40B4-BE49-F238E27FC236}">
                  <a16:creationId xmlns:a16="http://schemas.microsoft.com/office/drawing/2014/main" xmlns="" id="{29EF0B3D-41AC-4D72-AB74-3F83965C3DD3}"/>
                </a:ext>
              </a:extLst>
            </p:cNvPr>
            <p:cNvSpPr/>
            <p:nvPr/>
          </p:nvSpPr>
          <p:spPr bwMode="auto">
            <a:xfrm rot="21419860">
              <a:off x="1599940" y="3426356"/>
              <a:ext cx="188912" cy="96533"/>
            </a:xfrm>
            <a:prstGeom prst="cloudCallout">
              <a:avLst>
                <a:gd name="adj1" fmla="val 38164"/>
                <a:gd name="adj2" fmla="val 73272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94C7BFF-4F77-4A55-9BF1-4D90FB3C1E6D}"/>
              </a:ext>
            </a:extLst>
          </p:cNvPr>
          <p:cNvSpPr txBox="1"/>
          <p:nvPr/>
        </p:nvSpPr>
        <p:spPr>
          <a:xfrm>
            <a:off x="954088" y="5732463"/>
            <a:ext cx="10052050" cy="401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如需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定制服务，可联系微信：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rtliang13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2019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2">
            <a:extLst>
              <a:ext uri="{FF2B5EF4-FFF2-40B4-BE49-F238E27FC236}">
                <a16:creationId xmlns:a16="http://schemas.microsoft.com/office/drawing/2014/main" xmlns="" id="{D27AADF7-1758-4D54-97CD-66836A123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1" b="7796"/>
          <a:stretch>
            <a:fillRect/>
          </a:stretch>
        </p:blipFill>
        <p:spPr bwMode="auto">
          <a:xfrm>
            <a:off x="-1176338" y="0"/>
            <a:ext cx="122412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4">
            <a:extLst>
              <a:ext uri="{FF2B5EF4-FFF2-40B4-BE49-F238E27FC236}">
                <a16:creationId xmlns:a16="http://schemas.microsoft.com/office/drawing/2014/main" xmlns="" id="{6BF3FDDA-011E-438B-8F0A-59FDCFC0F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875" y="4548188"/>
            <a:ext cx="1722438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文本框 6">
            <a:extLst>
              <a:ext uri="{FF2B5EF4-FFF2-40B4-BE49-F238E27FC236}">
                <a16:creationId xmlns:a16="http://schemas.microsoft.com/office/drawing/2014/main" xmlns="" id="{98DA4BD3-5F9C-48E3-A332-49D9C4C92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99688" y="6221413"/>
            <a:ext cx="1536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演界网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_store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90A1A2C-67B3-4295-8EC7-C178C7B5EBC8}"/>
              </a:ext>
            </a:extLst>
          </p:cNvPr>
          <p:cNvSpPr/>
          <p:nvPr/>
        </p:nvSpPr>
        <p:spPr>
          <a:xfrm>
            <a:off x="9840913" y="4365625"/>
            <a:ext cx="2159000" cy="230505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72F31FE-023D-40F1-AC86-E2B89BCEF25B}"/>
              </a:ext>
            </a:extLst>
          </p:cNvPr>
          <p:cNvSpPr/>
          <p:nvPr/>
        </p:nvSpPr>
        <p:spPr>
          <a:xfrm>
            <a:off x="9893300" y="4129088"/>
            <a:ext cx="2032000" cy="369887"/>
          </a:xfrm>
          <a:prstGeom prst="rect">
            <a:avLst/>
          </a:prstGeom>
          <a:solidFill>
            <a:srgbClr val="D1D1D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更多模板，在这里</a:t>
            </a:r>
          </a:p>
        </p:txBody>
      </p:sp>
    </p:spTree>
    <p:extLst>
      <p:ext uri="{BB962C8B-B14F-4D97-AF65-F5344CB8AC3E}">
        <p14:creationId xmlns:p14="http://schemas.microsoft.com/office/powerpoint/2010/main" val="3676425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FEC41F1-A910-4798-AD91-381F4DBD75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3"/>
          <a:stretch/>
        </p:blipFill>
        <p:spPr>
          <a:xfrm>
            <a:off x="-10888" y="2153241"/>
            <a:ext cx="5414977" cy="303030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A2FCED-8A42-4E7F-AC99-6F2EA7FA6D3D}"/>
              </a:ext>
            </a:extLst>
          </p:cNvPr>
          <p:cNvSpPr/>
          <p:nvPr/>
        </p:nvSpPr>
        <p:spPr>
          <a:xfrm>
            <a:off x="-10887" y="691594"/>
            <a:ext cx="2079171" cy="897720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CB15985D-3885-4DE3-A92D-E38C4AD9CC0D}"/>
              </a:ext>
            </a:extLst>
          </p:cNvPr>
          <p:cNvSpPr/>
          <p:nvPr/>
        </p:nvSpPr>
        <p:spPr>
          <a:xfrm>
            <a:off x="4999697" y="2118453"/>
            <a:ext cx="748748" cy="748748"/>
          </a:xfrm>
          <a:prstGeom prst="ellipse">
            <a:avLst/>
          </a:prstGeom>
          <a:solidFill>
            <a:srgbClr val="523B4B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492ECF8-DC09-4E3A-BE6A-23D177D4CA00}"/>
              </a:ext>
            </a:extLst>
          </p:cNvPr>
          <p:cNvGrpSpPr/>
          <p:nvPr/>
        </p:nvGrpSpPr>
        <p:grpSpPr>
          <a:xfrm>
            <a:off x="5982178" y="2105586"/>
            <a:ext cx="4450257" cy="774483"/>
            <a:chOff x="6232549" y="1769874"/>
            <a:chExt cx="4450257" cy="77448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7AB8022E-D7D1-45F9-85CB-F58097FBFE37}"/>
                </a:ext>
              </a:extLst>
            </p:cNvPr>
            <p:cNvSpPr/>
            <p:nvPr/>
          </p:nvSpPr>
          <p:spPr>
            <a:xfrm>
              <a:off x="6232549" y="1769874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523B4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点击添加章节内容说明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C15CEDE9-2D45-4920-A391-777096546299}"/>
                </a:ext>
              </a:extLst>
            </p:cNvPr>
            <p:cNvSpPr/>
            <p:nvPr/>
          </p:nvSpPr>
          <p:spPr>
            <a:xfrm>
              <a:off x="6232549" y="2205803"/>
              <a:ext cx="44502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523B4B"/>
                  </a:solidFill>
                </a:rPr>
                <a:t>Click to add a section on the content description</a:t>
              </a:r>
              <a:endParaRPr lang="zh-CN" altLang="en-US" sz="1600" dirty="0">
                <a:solidFill>
                  <a:srgbClr val="523B4B"/>
                </a:solidFill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4B17D2D-F3DB-4B2A-887D-EC54AA995A8F}"/>
              </a:ext>
            </a:extLst>
          </p:cNvPr>
          <p:cNvSpPr/>
          <p:nvPr/>
        </p:nvSpPr>
        <p:spPr>
          <a:xfrm>
            <a:off x="5195408" y="2261995"/>
            <a:ext cx="365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C1EE2B69-1825-4E4C-AC5A-CEFE24086AEA}"/>
              </a:ext>
            </a:extLst>
          </p:cNvPr>
          <p:cNvSpPr/>
          <p:nvPr/>
        </p:nvSpPr>
        <p:spPr>
          <a:xfrm>
            <a:off x="4923497" y="3335242"/>
            <a:ext cx="748748" cy="748748"/>
          </a:xfrm>
          <a:prstGeom prst="ellipse">
            <a:avLst/>
          </a:prstGeom>
          <a:solidFill>
            <a:srgbClr val="523B4B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AB431481-7A8E-4C0E-97A2-0B2A1BBD2D5F}"/>
              </a:ext>
            </a:extLst>
          </p:cNvPr>
          <p:cNvGrpSpPr/>
          <p:nvPr/>
        </p:nvGrpSpPr>
        <p:grpSpPr>
          <a:xfrm>
            <a:off x="5905978" y="3322375"/>
            <a:ext cx="4450257" cy="774483"/>
            <a:chOff x="6232549" y="1769874"/>
            <a:chExt cx="4450257" cy="774483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C1E32358-D7F7-4D31-945A-A0F780A7A2A4}"/>
                </a:ext>
              </a:extLst>
            </p:cNvPr>
            <p:cNvSpPr/>
            <p:nvPr/>
          </p:nvSpPr>
          <p:spPr>
            <a:xfrm>
              <a:off x="6232549" y="1769874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523B4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点击添加章节内容说明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E96FEEC5-6D0D-42B3-B1B2-D63A267B1D11}"/>
                </a:ext>
              </a:extLst>
            </p:cNvPr>
            <p:cNvSpPr/>
            <p:nvPr/>
          </p:nvSpPr>
          <p:spPr>
            <a:xfrm>
              <a:off x="6232549" y="2205803"/>
              <a:ext cx="44502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523B4B"/>
                  </a:solidFill>
                </a:rPr>
                <a:t>Click to add a section on the content description</a:t>
              </a:r>
              <a:endParaRPr lang="zh-CN" altLang="en-US" sz="1600" dirty="0">
                <a:solidFill>
                  <a:srgbClr val="523B4B"/>
                </a:solidFill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27A949C-22BA-4C33-82D9-2A523ADFA826}"/>
              </a:ext>
            </a:extLst>
          </p:cNvPr>
          <p:cNvSpPr/>
          <p:nvPr/>
        </p:nvSpPr>
        <p:spPr>
          <a:xfrm>
            <a:off x="5119208" y="3478784"/>
            <a:ext cx="365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B42AC9BC-13F1-4368-904C-ADA204E7EA06}"/>
              </a:ext>
            </a:extLst>
          </p:cNvPr>
          <p:cNvSpPr/>
          <p:nvPr/>
        </p:nvSpPr>
        <p:spPr>
          <a:xfrm>
            <a:off x="4923497" y="4469587"/>
            <a:ext cx="748748" cy="748748"/>
          </a:xfrm>
          <a:prstGeom prst="ellipse">
            <a:avLst/>
          </a:prstGeom>
          <a:solidFill>
            <a:srgbClr val="523B4B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0985ED32-E12A-47AB-B235-76E6A2B7CB63}"/>
              </a:ext>
            </a:extLst>
          </p:cNvPr>
          <p:cNvGrpSpPr/>
          <p:nvPr/>
        </p:nvGrpSpPr>
        <p:grpSpPr>
          <a:xfrm>
            <a:off x="5905978" y="4456720"/>
            <a:ext cx="4450257" cy="774483"/>
            <a:chOff x="6232549" y="1769874"/>
            <a:chExt cx="4450257" cy="774483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955C0C5F-BB68-4C05-A8DF-802697999971}"/>
                </a:ext>
              </a:extLst>
            </p:cNvPr>
            <p:cNvSpPr/>
            <p:nvPr/>
          </p:nvSpPr>
          <p:spPr>
            <a:xfrm>
              <a:off x="6232549" y="1769874"/>
              <a:ext cx="32624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rgbClr val="523B4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点击添加章节内容说明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352CFBB5-CB73-492C-8873-632F027F6E8F}"/>
                </a:ext>
              </a:extLst>
            </p:cNvPr>
            <p:cNvSpPr/>
            <p:nvPr/>
          </p:nvSpPr>
          <p:spPr>
            <a:xfrm>
              <a:off x="6232549" y="2205803"/>
              <a:ext cx="44502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rgbClr val="523B4B"/>
                  </a:solidFill>
                </a:rPr>
                <a:t>Click to add a section on the content description</a:t>
              </a:r>
              <a:endParaRPr lang="zh-CN" altLang="en-US" sz="1600" dirty="0">
                <a:solidFill>
                  <a:srgbClr val="523B4B"/>
                </a:solidFill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018E55D-E016-471D-9B19-9ED4E58F995F}"/>
              </a:ext>
            </a:extLst>
          </p:cNvPr>
          <p:cNvSpPr/>
          <p:nvPr/>
        </p:nvSpPr>
        <p:spPr>
          <a:xfrm>
            <a:off x="5119208" y="4613129"/>
            <a:ext cx="365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06666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">
            <a:extLst>
              <a:ext uri="{FF2B5EF4-FFF2-40B4-BE49-F238E27FC236}">
                <a16:creationId xmlns:a16="http://schemas.microsoft.com/office/drawing/2014/main" xmlns="" id="{3AF9F3AC-632A-4C8C-8702-CAD3D22D1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88" y="1252538"/>
            <a:ext cx="3568700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1E4C906-E871-4872-9268-CF4404CDC252}"/>
              </a:ext>
            </a:extLst>
          </p:cNvPr>
          <p:cNvSpPr/>
          <p:nvPr/>
        </p:nvSpPr>
        <p:spPr>
          <a:xfrm>
            <a:off x="5684838" y="1376363"/>
            <a:ext cx="4999037" cy="9239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阿呆活动策划圈</a:t>
            </a:r>
          </a:p>
        </p:txBody>
      </p:sp>
      <p:sp>
        <p:nvSpPr>
          <p:cNvPr id="41988" name="矩形 9">
            <a:extLst>
              <a:ext uri="{FF2B5EF4-FFF2-40B4-BE49-F238E27FC236}">
                <a16:creationId xmlns:a16="http://schemas.microsoft.com/office/drawing/2014/main" xmlns="" id="{D6A0021C-068B-4B6F-8461-143B82828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4500" y="2335213"/>
            <a:ext cx="59769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每周不定时更新，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保证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2-3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个活动方案或者地产相关的活动基本方案。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这里没有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4A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公司方案的全面，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只有接地气的活动策划方案，希望能给到借鉴用处。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F0502020204030204"/>
                <a:ea typeface="Microsoft YaHei"/>
                <a:cs typeface="+mn-ea"/>
                <a:sym typeface="+mn-lt"/>
              </a:rPr>
              <a:t> 囊括开盘、暖场、嘉年华、路演等每个策划人都会接触到的日常活动。希望你也有所收获。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1AB4229-AB2B-4602-AA0A-7755A3356F70}"/>
              </a:ext>
            </a:extLst>
          </p:cNvPr>
          <p:cNvSpPr/>
          <p:nvPr/>
        </p:nvSpPr>
        <p:spPr>
          <a:xfrm>
            <a:off x="5519738" y="1268413"/>
            <a:ext cx="5329237" cy="1139825"/>
          </a:xfrm>
          <a:prstGeom prst="rect">
            <a:avLst/>
          </a:prstGeom>
          <a:noFill/>
          <a:ln>
            <a:solidFill>
              <a:srgbClr val="F4D5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Microsoft YaHei"/>
              <a:cs typeface="+mn-ea"/>
              <a:sym typeface="+mn-lt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1C39CD7-21D2-4D9B-A46C-D638121BBC6D}"/>
              </a:ext>
            </a:extLst>
          </p:cNvPr>
          <p:cNvCxnSpPr/>
          <p:nvPr/>
        </p:nvCxnSpPr>
        <p:spPr>
          <a:xfrm>
            <a:off x="5087938" y="1376363"/>
            <a:ext cx="0" cy="42132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26521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Iscuker（STU tribute）</a:t>
            </a:r>
          </a:p>
          <a:p>
            <a:r>
              <a:rPr lang="zh-CN" altLang="en-US" dirty="0">
                <a:hlinkClick r:id="rId2"/>
              </a:rPr>
              <a:t>http://iscuker.yanj.cn</a:t>
            </a:r>
            <a:r>
              <a:rPr lang="zh-CN" altLang="en-US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300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1DEDF81-9FC1-43E4-8C91-FC7034FC81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95" r="15295"/>
          <a:stretch/>
        </p:blipFill>
        <p:spPr>
          <a:xfrm>
            <a:off x="6000916" y="0"/>
            <a:ext cx="6191084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xmlns="" id="{468A5D31-47A1-48EA-8773-5AAC7CE3C5CB}"/>
              </a:ext>
            </a:extLst>
          </p:cNvPr>
          <p:cNvSpPr/>
          <p:nvPr/>
        </p:nvSpPr>
        <p:spPr>
          <a:xfrm rot="2700000" flipH="1">
            <a:off x="2720537" y="2181372"/>
            <a:ext cx="628650" cy="628650"/>
          </a:xfrm>
          <a:prstGeom prst="rtTriangle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523B4B"/>
              </a:solidFill>
            </a:endParaRPr>
          </a:p>
        </p:txBody>
      </p:sp>
      <p:grpSp>
        <p:nvGrpSpPr>
          <p:cNvPr id="9" name="组合 35">
            <a:extLst>
              <a:ext uri="{FF2B5EF4-FFF2-40B4-BE49-F238E27FC236}">
                <a16:creationId xmlns:a16="http://schemas.microsoft.com/office/drawing/2014/main" xmlns="" id="{B98C4C84-8FA4-4A6D-BB37-A6CAE55619C5}"/>
              </a:ext>
            </a:extLst>
          </p:cNvPr>
          <p:cNvGrpSpPr>
            <a:grpSpLocks/>
          </p:cNvGrpSpPr>
          <p:nvPr/>
        </p:nvGrpSpPr>
        <p:grpSpPr bwMode="auto">
          <a:xfrm>
            <a:off x="749957" y="3178631"/>
            <a:ext cx="4815530" cy="1121378"/>
            <a:chOff x="2858492" y="1868032"/>
            <a:chExt cx="4816688" cy="1121418"/>
          </a:xfrm>
        </p:grpSpPr>
        <p:sp>
          <p:nvSpPr>
            <p:cNvPr id="10" name="文本框 38">
              <a:extLst>
                <a:ext uri="{FF2B5EF4-FFF2-40B4-BE49-F238E27FC236}">
                  <a16:creationId xmlns:a16="http://schemas.microsoft.com/office/drawing/2014/main" xmlns="" id="{E9ADC266-4DAD-43ED-9FAA-A1B525CE9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8492" y="2343096"/>
              <a:ext cx="4816688" cy="646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solidFill>
                    <a:srgbClr val="523B4B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PUT YOUR TITLE HERE</a:t>
              </a:r>
              <a:endParaRPr lang="zh-CN" altLang="en-US" sz="3600" b="1" dirty="0">
                <a:solidFill>
                  <a:srgbClr val="523B4B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矩形 39">
              <a:extLst>
                <a:ext uri="{FF2B5EF4-FFF2-40B4-BE49-F238E27FC236}">
                  <a16:creationId xmlns:a16="http://schemas.microsoft.com/office/drawing/2014/main" xmlns="" id="{7FD9DB23-C299-4CE2-B8F3-6F89C49F6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rgbClr val="523B4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907C046-0545-4279-A9E4-5A0F8788EB32}"/>
              </a:ext>
            </a:extLst>
          </p:cNvPr>
          <p:cNvCxnSpPr/>
          <p:nvPr/>
        </p:nvCxnSpPr>
        <p:spPr bwMode="auto">
          <a:xfrm flipH="1">
            <a:off x="2449075" y="4445454"/>
            <a:ext cx="1171575" cy="0"/>
          </a:xfrm>
          <a:prstGeom prst="line">
            <a:avLst/>
          </a:prstGeom>
          <a:ln w="28575">
            <a:solidFill>
              <a:srgbClr val="523B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37">
            <a:extLst>
              <a:ext uri="{FF2B5EF4-FFF2-40B4-BE49-F238E27FC236}">
                <a16:creationId xmlns:a16="http://schemas.microsoft.com/office/drawing/2014/main" xmlns="" id="{2991591E-F0BC-43F3-B46F-520DA2BC4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238" y="4534309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523B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</p:spTree>
    <p:extLst>
      <p:ext uri="{BB962C8B-B14F-4D97-AF65-F5344CB8AC3E}">
        <p14:creationId xmlns:p14="http://schemas.microsoft.com/office/powerpoint/2010/main" val="4131226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A94D4A-309A-4557-87FC-D8C5B510D113}"/>
              </a:ext>
            </a:extLst>
          </p:cNvPr>
          <p:cNvSpPr/>
          <p:nvPr/>
        </p:nvSpPr>
        <p:spPr>
          <a:xfrm>
            <a:off x="-10886" y="375908"/>
            <a:ext cx="1447801" cy="625114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9C32FEC-7F9D-4E2D-B6CE-A9BBCAEF5EE4}"/>
              </a:ext>
            </a:extLst>
          </p:cNvPr>
          <p:cNvGrpSpPr/>
          <p:nvPr/>
        </p:nvGrpSpPr>
        <p:grpSpPr>
          <a:xfrm>
            <a:off x="588055" y="1793972"/>
            <a:ext cx="5087173" cy="4198731"/>
            <a:chOff x="696912" y="1237278"/>
            <a:chExt cx="5975318" cy="4931767"/>
          </a:xfrm>
        </p:grpSpPr>
        <p:sp>
          <p:nvSpPr>
            <p:cNvPr id="7" name="内蒙古">
              <a:extLst>
                <a:ext uri="{FF2B5EF4-FFF2-40B4-BE49-F238E27FC236}">
                  <a16:creationId xmlns:a16="http://schemas.microsoft.com/office/drawing/2014/main" xmlns="" id="{476F1354-13DD-4A98-93E6-D1B51DC20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5885" y="1292239"/>
              <a:ext cx="2619016" cy="2231386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甘肃">
              <a:extLst>
                <a:ext uri="{FF2B5EF4-FFF2-40B4-BE49-F238E27FC236}">
                  <a16:creationId xmlns:a16="http://schemas.microsoft.com/office/drawing/2014/main" xmlns="" id="{CB4B5036-7CCE-478D-84C5-AC9F4B0DD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3357" y="2801814"/>
              <a:ext cx="1672648" cy="1414311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宁夏">
              <a:extLst>
                <a:ext uri="{FF2B5EF4-FFF2-40B4-BE49-F238E27FC236}">
                  <a16:creationId xmlns:a16="http://schemas.microsoft.com/office/drawing/2014/main" xmlns="" id="{BE2B0854-CB81-4FA4-B334-4A3B9B2A4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1818" y="3292792"/>
              <a:ext cx="337465" cy="556930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新疆">
              <a:extLst>
                <a:ext uri="{FF2B5EF4-FFF2-40B4-BE49-F238E27FC236}">
                  <a16:creationId xmlns:a16="http://schemas.microsoft.com/office/drawing/2014/main" xmlns="" id="{C8D8C0A8-092A-4DAC-813C-2C0BC73E5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" y="1827185"/>
              <a:ext cx="2391594" cy="1806360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青海">
              <a:extLst>
                <a:ext uri="{FF2B5EF4-FFF2-40B4-BE49-F238E27FC236}">
                  <a16:creationId xmlns:a16="http://schemas.microsoft.com/office/drawing/2014/main" xmlns="" id="{5F58FA05-CB91-4FB9-8950-7E665446F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8514" y="3245159"/>
              <a:ext cx="1489244" cy="1066229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solidFill>
              <a:srgbClr val="523B4B"/>
            </a:solidFill>
            <a:ln w="3175">
              <a:solidFill>
                <a:srgbClr val="523B4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四川">
              <a:extLst>
                <a:ext uri="{FF2B5EF4-FFF2-40B4-BE49-F238E27FC236}">
                  <a16:creationId xmlns:a16="http://schemas.microsoft.com/office/drawing/2014/main" xmlns="" id="{D4D0C1BB-197B-4301-BDF3-94C401ABA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3179" y="3992619"/>
              <a:ext cx="1287499" cy="1128517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西藏">
              <a:extLst>
                <a:ext uri="{FF2B5EF4-FFF2-40B4-BE49-F238E27FC236}">
                  <a16:creationId xmlns:a16="http://schemas.microsoft.com/office/drawing/2014/main" xmlns="" id="{019DB0A3-9702-4AFA-A85B-98CFA52A1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682" y="3534617"/>
              <a:ext cx="2303560" cy="1399655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云南">
              <a:extLst>
                <a:ext uri="{FF2B5EF4-FFF2-40B4-BE49-F238E27FC236}">
                  <a16:creationId xmlns:a16="http://schemas.microsoft.com/office/drawing/2014/main" xmlns="" id="{12361976-3648-4903-A2A5-DA1F533CF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829" y="4699775"/>
              <a:ext cx="1041737" cy="1084549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贵州">
              <a:extLst>
                <a:ext uri="{FF2B5EF4-FFF2-40B4-BE49-F238E27FC236}">
                  <a16:creationId xmlns:a16="http://schemas.microsoft.com/office/drawing/2014/main" xmlns="" id="{5CB08A3A-120B-4589-A2A0-ED2F3B5BA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1120" y="4685118"/>
              <a:ext cx="704273" cy="608227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广西">
              <a:extLst>
                <a:ext uri="{FF2B5EF4-FFF2-40B4-BE49-F238E27FC236}">
                  <a16:creationId xmlns:a16="http://schemas.microsoft.com/office/drawing/2014/main" xmlns="" id="{C4928C60-E16C-4496-BF08-2BC3C9B76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4831" y="5058848"/>
              <a:ext cx="920690" cy="699827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重庆">
              <a:extLst>
                <a:ext uri="{FF2B5EF4-FFF2-40B4-BE49-F238E27FC236}">
                  <a16:creationId xmlns:a16="http://schemas.microsoft.com/office/drawing/2014/main" xmlns="" id="{76FEC5E2-FBF6-4082-8FFC-131323747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3214" y="4289405"/>
              <a:ext cx="520869" cy="52761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陕西">
              <a:extLst>
                <a:ext uri="{FF2B5EF4-FFF2-40B4-BE49-F238E27FC236}">
                  <a16:creationId xmlns:a16="http://schemas.microsoft.com/office/drawing/2014/main" xmlns="" id="{764D855A-A7E8-4D48-8576-AF39A4A6F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3214" y="3263480"/>
              <a:ext cx="594230" cy="1058901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山西">
              <a:extLst>
                <a:ext uri="{FF2B5EF4-FFF2-40B4-BE49-F238E27FC236}">
                  <a16:creationId xmlns:a16="http://schemas.microsoft.com/office/drawing/2014/main" xmlns="" id="{06C7C031-5CD2-45A4-8661-AEBBBE4E1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6747" y="3065622"/>
              <a:ext cx="396154" cy="868372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solidFill>
              <a:srgbClr val="D9D9D9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xmlns="" id="{02EF32E3-7259-4FBC-A29D-C76173A0A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4040" y="4545885"/>
              <a:ext cx="630911" cy="732803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solidFill>
              <a:srgbClr val="D9D9D9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湖北">
              <a:extLst>
                <a:ext uri="{FF2B5EF4-FFF2-40B4-BE49-F238E27FC236}">
                  <a16:creationId xmlns:a16="http://schemas.microsoft.com/office/drawing/2014/main" xmlns="" id="{B0C06F85-8725-4A58-85F9-55AC193F6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0678" y="4124524"/>
              <a:ext cx="895014" cy="560595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广东">
              <a:extLst>
                <a:ext uri="{FF2B5EF4-FFF2-40B4-BE49-F238E27FC236}">
                  <a16:creationId xmlns:a16="http://schemas.microsoft.com/office/drawing/2014/main" xmlns="" id="{62292C40-5549-40A5-9DDD-957690E11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755" y="5154112"/>
              <a:ext cx="931695" cy="736467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rgbClr val="523B4B"/>
            </a:solidFill>
            <a:ln w="3175">
              <a:solidFill>
                <a:srgbClr val="523B4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江西">
              <a:extLst>
                <a:ext uri="{FF2B5EF4-FFF2-40B4-BE49-F238E27FC236}">
                  <a16:creationId xmlns:a16="http://schemas.microsoft.com/office/drawing/2014/main" xmlns="" id="{E46AD7DD-6D0D-4AEC-B98E-9310E0251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8926" y="4516573"/>
              <a:ext cx="557549" cy="758451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福建">
              <a:extLst>
                <a:ext uri="{FF2B5EF4-FFF2-40B4-BE49-F238E27FC236}">
                  <a16:creationId xmlns:a16="http://schemas.microsoft.com/office/drawing/2014/main" xmlns="" id="{B30A25E7-BE30-46A2-BE0C-8D644850B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705" y="4718094"/>
              <a:ext cx="517201" cy="630211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xmlns="" id="{BE2E287D-252E-42B3-B69C-0078EFF97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795" y="4318717"/>
              <a:ext cx="443838" cy="512962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安徽">
              <a:extLst>
                <a:ext uri="{FF2B5EF4-FFF2-40B4-BE49-F238E27FC236}">
                  <a16:creationId xmlns:a16="http://schemas.microsoft.com/office/drawing/2014/main" xmlns="" id="{26EC2FF3-8468-447A-89F8-EEFCBB3BC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960" y="3875370"/>
              <a:ext cx="561218" cy="685171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xmlns="" id="{75256B05-E2B2-4D6A-A736-3B62E5314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003" y="3083943"/>
              <a:ext cx="146723" cy="212513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xmlns="" id="{03D39924-5875-417E-BD73-F21952876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0279" y="2988679"/>
              <a:ext cx="194409" cy="208849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辽宁">
              <a:extLst>
                <a:ext uri="{FF2B5EF4-FFF2-40B4-BE49-F238E27FC236}">
                  <a16:creationId xmlns:a16="http://schemas.microsoft.com/office/drawing/2014/main" xmlns="" id="{65507A20-A5F1-411C-B276-41F01830C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407" y="2574644"/>
              <a:ext cx="689600" cy="655859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吉林">
              <a:extLst>
                <a:ext uri="{FF2B5EF4-FFF2-40B4-BE49-F238E27FC236}">
                  <a16:creationId xmlns:a16="http://schemas.microsoft.com/office/drawing/2014/main" xmlns="" id="{10B0CD2D-AF5A-4BEA-A2D4-12DB65A31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467" y="2178930"/>
              <a:ext cx="983048" cy="6668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黑龙江">
              <a:extLst>
                <a:ext uri="{FF2B5EF4-FFF2-40B4-BE49-F238E27FC236}">
                  <a16:creationId xmlns:a16="http://schemas.microsoft.com/office/drawing/2014/main" xmlns="" id="{F4E72FA2-A5E8-443A-9BC6-19C3C480B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5386" y="1237278"/>
              <a:ext cx="1316844" cy="1194469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山东">
              <a:extLst>
                <a:ext uri="{FF2B5EF4-FFF2-40B4-BE49-F238E27FC236}">
                  <a16:creationId xmlns:a16="http://schemas.microsoft.com/office/drawing/2014/main" xmlns="" id="{0ADEF5BF-94A2-426B-AE84-6AAB2A235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952" y="3380728"/>
              <a:ext cx="795975" cy="498306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上海">
              <a:extLst>
                <a:ext uri="{FF2B5EF4-FFF2-40B4-BE49-F238E27FC236}">
                  <a16:creationId xmlns:a16="http://schemas.microsoft.com/office/drawing/2014/main" xmlns="" id="{4F03DF63-39FC-4F78-B61E-7560FF645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9574" y="4208796"/>
              <a:ext cx="124715" cy="10992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江苏">
              <a:extLst>
                <a:ext uri="{FF2B5EF4-FFF2-40B4-BE49-F238E27FC236}">
                  <a16:creationId xmlns:a16="http://schemas.microsoft.com/office/drawing/2014/main" xmlns="" id="{C3C2923A-E2D7-4D4A-80AA-D4C0A4B47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347" y="3787434"/>
              <a:ext cx="693269" cy="534946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solidFill>
              <a:srgbClr val="523B4B"/>
            </a:solidFill>
            <a:ln w="3175">
              <a:solidFill>
                <a:srgbClr val="523B4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河北">
              <a:extLst>
                <a:ext uri="{FF2B5EF4-FFF2-40B4-BE49-F238E27FC236}">
                  <a16:creationId xmlns:a16="http://schemas.microsoft.com/office/drawing/2014/main" xmlns="" id="{AD53DB09-2AA3-483D-BA81-26AFF83E9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207" y="2765174"/>
              <a:ext cx="645583" cy="919668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河南">
              <a:extLst>
                <a:ext uri="{FF2B5EF4-FFF2-40B4-BE49-F238E27FC236}">
                  <a16:creationId xmlns:a16="http://schemas.microsoft.com/office/drawing/2014/main" xmlns="" id="{46AEDE65-9F0D-45DB-85B0-B394F2AB4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759" y="3648201"/>
              <a:ext cx="678597" cy="67051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台湾">
              <a:extLst>
                <a:ext uri="{FF2B5EF4-FFF2-40B4-BE49-F238E27FC236}">
                  <a16:creationId xmlns:a16="http://schemas.microsoft.com/office/drawing/2014/main" xmlns="" id="{53C8F72E-A1DD-4DB0-84BD-0529B4209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6255" y="5080832"/>
              <a:ext cx="194409" cy="46899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海南">
              <a:extLst>
                <a:ext uri="{FF2B5EF4-FFF2-40B4-BE49-F238E27FC236}">
                  <a16:creationId xmlns:a16="http://schemas.microsoft.com/office/drawing/2014/main" xmlns="" id="{D00EC4E2-14D2-452C-B282-487979458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700" y="5912563"/>
              <a:ext cx="293448" cy="256482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1132D6D1-01CD-4649-A774-71EC25A78195}"/>
              </a:ext>
            </a:extLst>
          </p:cNvPr>
          <p:cNvGrpSpPr/>
          <p:nvPr/>
        </p:nvGrpSpPr>
        <p:grpSpPr>
          <a:xfrm>
            <a:off x="6886907" y="2081243"/>
            <a:ext cx="4442612" cy="3631678"/>
            <a:chOff x="6886907" y="2081243"/>
            <a:chExt cx="4442612" cy="3631678"/>
          </a:xfrm>
        </p:grpSpPr>
        <p:sp>
          <p:nvSpPr>
            <p:cNvPr id="39" name="青海">
              <a:extLst>
                <a:ext uri="{FF2B5EF4-FFF2-40B4-BE49-F238E27FC236}">
                  <a16:creationId xmlns:a16="http://schemas.microsoft.com/office/drawing/2014/main" xmlns="" id="{7F8606B6-FC31-4A1A-BA16-F6AD47B91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6907" y="2125015"/>
              <a:ext cx="1015109" cy="726771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solidFill>
              <a:srgbClr val="523B4B"/>
            </a:solidFill>
            <a:ln w="3175">
              <a:solidFill>
                <a:srgbClr val="523B4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广东">
              <a:extLst>
                <a:ext uri="{FF2B5EF4-FFF2-40B4-BE49-F238E27FC236}">
                  <a16:creationId xmlns:a16="http://schemas.microsoft.com/office/drawing/2014/main" xmlns="" id="{A498FCC8-53CB-49FA-92C1-FA348861D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0607" y="3691823"/>
              <a:ext cx="838661" cy="682929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rgbClr val="523B4B"/>
            </a:solidFill>
            <a:ln w="3175">
              <a:solidFill>
                <a:srgbClr val="523B4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xmlns="" id="{7C0347DC-95D5-4AE0-A422-3EC1335EE5BD}"/>
                </a:ext>
              </a:extLst>
            </p:cNvPr>
            <p:cNvSpPr txBox="1"/>
            <p:nvPr/>
          </p:nvSpPr>
          <p:spPr>
            <a:xfrm>
              <a:off x="8196568" y="2081243"/>
              <a:ext cx="1256755" cy="2585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20">
              <a:extLst>
                <a:ext uri="{FF2B5EF4-FFF2-40B4-BE49-F238E27FC236}">
                  <a16:creationId xmlns:a16="http://schemas.microsoft.com/office/drawing/2014/main" xmlns="" id="{F388E472-DB83-4468-A4A6-BAFFDFE270D8}"/>
                </a:ext>
              </a:extLst>
            </p:cNvPr>
            <p:cNvSpPr txBox="1"/>
            <p:nvPr/>
          </p:nvSpPr>
          <p:spPr>
            <a:xfrm>
              <a:off x="8196568" y="2381295"/>
              <a:ext cx="3031653" cy="429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directly.ent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to this directly.</a:t>
              </a:r>
            </a:p>
          </p:txBody>
        </p:sp>
        <p:sp>
          <p:nvSpPr>
            <p:cNvPr id="44" name="TextBox 19">
              <a:extLst>
                <a:ext uri="{FF2B5EF4-FFF2-40B4-BE49-F238E27FC236}">
                  <a16:creationId xmlns:a16="http://schemas.microsoft.com/office/drawing/2014/main" xmlns="" id="{6E7734A4-8388-4CDF-908D-53F2A243EB56}"/>
                </a:ext>
              </a:extLst>
            </p:cNvPr>
            <p:cNvSpPr txBox="1"/>
            <p:nvPr/>
          </p:nvSpPr>
          <p:spPr>
            <a:xfrm>
              <a:off x="8297866" y="3645096"/>
              <a:ext cx="1256755" cy="2585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20">
              <a:extLst>
                <a:ext uri="{FF2B5EF4-FFF2-40B4-BE49-F238E27FC236}">
                  <a16:creationId xmlns:a16="http://schemas.microsoft.com/office/drawing/2014/main" xmlns="" id="{5F57887D-9296-4BA3-B663-28A6980CA392}"/>
                </a:ext>
              </a:extLst>
            </p:cNvPr>
            <p:cNvSpPr txBox="1"/>
            <p:nvPr/>
          </p:nvSpPr>
          <p:spPr>
            <a:xfrm>
              <a:off x="8297866" y="3945148"/>
              <a:ext cx="3031653" cy="429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directly.ent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to this directly.</a:t>
              </a:r>
            </a:p>
          </p:txBody>
        </p:sp>
        <p:sp>
          <p:nvSpPr>
            <p:cNvPr id="46" name="江苏">
              <a:extLst>
                <a:ext uri="{FF2B5EF4-FFF2-40B4-BE49-F238E27FC236}">
                  <a16:creationId xmlns:a16="http://schemas.microsoft.com/office/drawing/2014/main" xmlns="" id="{B415B5CF-C9E8-47E1-8B42-0B9188000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0150" y="4986151"/>
              <a:ext cx="941866" cy="72677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solidFill>
              <a:srgbClr val="523B4B"/>
            </a:solidFill>
            <a:ln w="3175">
              <a:solidFill>
                <a:srgbClr val="523B4B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TextBox 19">
              <a:extLst>
                <a:ext uri="{FF2B5EF4-FFF2-40B4-BE49-F238E27FC236}">
                  <a16:creationId xmlns:a16="http://schemas.microsoft.com/office/drawing/2014/main" xmlns="" id="{2F8854AE-E727-4B0E-9E6E-8AE977F24484}"/>
                </a:ext>
              </a:extLst>
            </p:cNvPr>
            <p:cNvSpPr txBox="1"/>
            <p:nvPr/>
          </p:nvSpPr>
          <p:spPr>
            <a:xfrm>
              <a:off x="8297866" y="4965189"/>
              <a:ext cx="1256755" cy="2585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20">
              <a:extLst>
                <a:ext uri="{FF2B5EF4-FFF2-40B4-BE49-F238E27FC236}">
                  <a16:creationId xmlns:a16="http://schemas.microsoft.com/office/drawing/2014/main" xmlns="" id="{D03F0094-6B67-4D7A-B019-A4932204745F}"/>
                </a:ext>
              </a:extLst>
            </p:cNvPr>
            <p:cNvSpPr txBox="1"/>
            <p:nvPr/>
          </p:nvSpPr>
          <p:spPr>
            <a:xfrm>
              <a:off x="8297866" y="5265241"/>
              <a:ext cx="3031653" cy="429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directly.ent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to this directly.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3056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A94D4A-309A-4557-87FC-D8C5B510D113}"/>
              </a:ext>
            </a:extLst>
          </p:cNvPr>
          <p:cNvSpPr/>
          <p:nvPr/>
        </p:nvSpPr>
        <p:spPr>
          <a:xfrm>
            <a:off x="-10886" y="375908"/>
            <a:ext cx="1447801" cy="625114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650C84DA-5970-4D37-88C8-4FC3C32B27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29"/>
          <a:stretch/>
        </p:blipFill>
        <p:spPr>
          <a:xfrm>
            <a:off x="7043058" y="1001022"/>
            <a:ext cx="5148942" cy="5086350"/>
          </a:xfrm>
          <a:prstGeom prst="rect">
            <a:avLst/>
          </a:prstGeom>
        </p:spPr>
      </p:pic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01D215FC-D12D-458B-A59C-9FC2D7EF6C87}"/>
              </a:ext>
            </a:extLst>
          </p:cNvPr>
          <p:cNvSpPr/>
          <p:nvPr/>
        </p:nvSpPr>
        <p:spPr>
          <a:xfrm>
            <a:off x="-10886" y="2340470"/>
            <a:ext cx="8787744" cy="3058844"/>
          </a:xfrm>
          <a:prstGeom prst="rect">
            <a:avLst/>
          </a:prstGeom>
          <a:solidFill>
            <a:srgbClr val="523B4B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 Placeholder 9">
            <a:extLst>
              <a:ext uri="{FF2B5EF4-FFF2-40B4-BE49-F238E27FC236}">
                <a16:creationId xmlns:a16="http://schemas.microsoft.com/office/drawing/2014/main" xmlns="" id="{F8E02400-B938-41F6-A7AE-C3ED29DB2C60}"/>
              </a:ext>
            </a:extLst>
          </p:cNvPr>
          <p:cNvSpPr txBox="1">
            <a:spLocks/>
          </p:cNvSpPr>
          <p:nvPr/>
        </p:nvSpPr>
        <p:spPr>
          <a:xfrm>
            <a:off x="3457802" y="2915557"/>
            <a:ext cx="2986540" cy="282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9">
            <a:extLst>
              <a:ext uri="{FF2B5EF4-FFF2-40B4-BE49-F238E27FC236}">
                <a16:creationId xmlns:a16="http://schemas.microsoft.com/office/drawing/2014/main" xmlns="" id="{4BF90791-239B-466C-83B5-89B7953A01C8}"/>
              </a:ext>
            </a:extLst>
          </p:cNvPr>
          <p:cNvSpPr txBox="1">
            <a:spLocks/>
          </p:cNvSpPr>
          <p:nvPr/>
        </p:nvSpPr>
        <p:spPr>
          <a:xfrm>
            <a:off x="3457802" y="3542496"/>
            <a:ext cx="2986540" cy="282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9">
            <a:extLst>
              <a:ext uri="{FF2B5EF4-FFF2-40B4-BE49-F238E27FC236}">
                <a16:creationId xmlns:a16="http://schemas.microsoft.com/office/drawing/2014/main" xmlns="" id="{82D000E9-FAFC-454A-977F-CDCB028972DD}"/>
              </a:ext>
            </a:extLst>
          </p:cNvPr>
          <p:cNvSpPr txBox="1">
            <a:spLocks/>
          </p:cNvSpPr>
          <p:nvPr/>
        </p:nvSpPr>
        <p:spPr>
          <a:xfrm>
            <a:off x="3457802" y="4087898"/>
            <a:ext cx="2986540" cy="282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9">
            <a:extLst>
              <a:ext uri="{FF2B5EF4-FFF2-40B4-BE49-F238E27FC236}">
                <a16:creationId xmlns:a16="http://schemas.microsoft.com/office/drawing/2014/main" xmlns="" id="{22663590-5FB2-4D5D-9C4C-EE3E6BE755C6}"/>
              </a:ext>
            </a:extLst>
          </p:cNvPr>
          <p:cNvSpPr txBox="1">
            <a:spLocks/>
          </p:cNvSpPr>
          <p:nvPr/>
        </p:nvSpPr>
        <p:spPr>
          <a:xfrm>
            <a:off x="3457802" y="4633300"/>
            <a:ext cx="2986540" cy="282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0408DE8A-9D19-4909-9342-A7A31D7F5E00}"/>
              </a:ext>
            </a:extLst>
          </p:cNvPr>
          <p:cNvSpPr txBox="1"/>
          <p:nvPr/>
        </p:nvSpPr>
        <p:spPr>
          <a:xfrm>
            <a:off x="713014" y="3198520"/>
            <a:ext cx="17780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</a:rPr>
              <a:t>95%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860A9EC7-39D5-497B-B1EC-5F120F28788D}"/>
              </a:ext>
            </a:extLst>
          </p:cNvPr>
          <p:cNvCxnSpPr/>
          <p:nvPr/>
        </p:nvCxnSpPr>
        <p:spPr>
          <a:xfrm>
            <a:off x="2873829" y="3013531"/>
            <a:ext cx="0" cy="171774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272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4" grpId="0" build="p"/>
      <p:bldP spid="55" grpId="0" build="p"/>
      <p:bldP spid="5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3528A46-CF82-4AE9-8575-DE73C22CC3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65" b="37301"/>
          <a:stretch/>
        </p:blipFill>
        <p:spPr>
          <a:xfrm>
            <a:off x="789214" y="2019144"/>
            <a:ext cx="10287000" cy="228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C519F69-0504-4889-8528-C56388EFC938}"/>
              </a:ext>
            </a:extLst>
          </p:cNvPr>
          <p:cNvGrpSpPr/>
          <p:nvPr/>
        </p:nvGrpSpPr>
        <p:grpSpPr>
          <a:xfrm>
            <a:off x="8898141" y="2592904"/>
            <a:ext cx="1312673" cy="1312673"/>
            <a:chOff x="6791467" y="2023439"/>
            <a:chExt cx="1009226" cy="100922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FD66D001-2D91-4FED-880B-31B73A0C272A}"/>
                </a:ext>
              </a:extLst>
            </p:cNvPr>
            <p:cNvSpPr/>
            <p:nvPr/>
          </p:nvSpPr>
          <p:spPr>
            <a:xfrm>
              <a:off x="6791467" y="2023439"/>
              <a:ext cx="1009226" cy="1009226"/>
            </a:xfrm>
            <a:prstGeom prst="rect">
              <a:avLst/>
            </a:prstGeom>
            <a:solidFill>
              <a:srgbClr val="523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xmlns="" id="{574C1506-0DB4-42F4-B3F1-62D33D869D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866" y="2303888"/>
              <a:ext cx="462428" cy="4645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3D96ADE-01CB-44DC-8486-BB1AC463B3C5}"/>
              </a:ext>
            </a:extLst>
          </p:cNvPr>
          <p:cNvGrpSpPr/>
          <p:nvPr/>
        </p:nvGrpSpPr>
        <p:grpSpPr>
          <a:xfrm>
            <a:off x="6408827" y="2592904"/>
            <a:ext cx="1312673" cy="1312673"/>
            <a:chOff x="4877601" y="2023439"/>
            <a:chExt cx="1009226" cy="1009226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B780027-F234-4A1C-BBE9-B289E34BCDD9}"/>
                </a:ext>
              </a:extLst>
            </p:cNvPr>
            <p:cNvSpPr/>
            <p:nvPr/>
          </p:nvSpPr>
          <p:spPr>
            <a:xfrm>
              <a:off x="4877601" y="2023439"/>
              <a:ext cx="1009226" cy="1009226"/>
            </a:xfrm>
            <a:prstGeom prst="rect">
              <a:avLst/>
            </a:prstGeom>
            <a:solidFill>
              <a:srgbClr val="523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AutoShape 59">
              <a:extLst>
                <a:ext uri="{FF2B5EF4-FFF2-40B4-BE49-F238E27FC236}">
                  <a16:creationId xmlns:a16="http://schemas.microsoft.com/office/drawing/2014/main" xmlns="" id="{17CB607A-90AF-45AF-84C0-14BEF8AD2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555" y="2263977"/>
              <a:ext cx="479319" cy="47720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  <a:sym typeface="Gill Sans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1DFE327-3002-4500-9F9E-7D08ECFED29A}"/>
              </a:ext>
            </a:extLst>
          </p:cNvPr>
          <p:cNvGrpSpPr/>
          <p:nvPr/>
        </p:nvGrpSpPr>
        <p:grpSpPr>
          <a:xfrm>
            <a:off x="3919511" y="2592904"/>
            <a:ext cx="1312673" cy="1312673"/>
            <a:chOff x="2963734" y="2023439"/>
            <a:chExt cx="1009226" cy="1009226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34AB36B4-C6F7-45EF-86E2-1CA1E26B9F89}"/>
                </a:ext>
              </a:extLst>
            </p:cNvPr>
            <p:cNvSpPr/>
            <p:nvPr/>
          </p:nvSpPr>
          <p:spPr>
            <a:xfrm>
              <a:off x="2963734" y="2023439"/>
              <a:ext cx="1009226" cy="1009226"/>
            </a:xfrm>
            <a:prstGeom prst="rect">
              <a:avLst/>
            </a:prstGeom>
            <a:solidFill>
              <a:srgbClr val="523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2" name="Group 112">
              <a:extLst>
                <a:ext uri="{FF2B5EF4-FFF2-40B4-BE49-F238E27FC236}">
                  <a16:creationId xmlns:a16="http://schemas.microsoft.com/office/drawing/2014/main" xmlns="" id="{93D140BC-DD2D-4AEC-BB9F-3A1FF35D7059}"/>
                </a:ext>
              </a:extLst>
            </p:cNvPr>
            <p:cNvGrpSpPr/>
            <p:nvPr/>
          </p:nvGrpSpPr>
          <p:grpSpPr>
            <a:xfrm>
              <a:off x="3229075" y="2303888"/>
              <a:ext cx="478544" cy="44832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3" name="AutoShape 110">
                <a:extLst>
                  <a:ext uri="{FF2B5EF4-FFF2-40B4-BE49-F238E27FC236}">
                    <a16:creationId xmlns:a16="http://schemas.microsoft.com/office/drawing/2014/main" xmlns="" id="{C9F912D2-F92A-4064-8CE6-7B100E934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14" name="AutoShape 111">
                <a:extLst>
                  <a:ext uri="{FF2B5EF4-FFF2-40B4-BE49-F238E27FC236}">
                    <a16:creationId xmlns:a16="http://schemas.microsoft.com/office/drawing/2014/main" xmlns="" id="{35943D30-446D-4CBB-AB05-06FD293CB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C869410-907D-4304-B28C-FBAE49E12969}"/>
              </a:ext>
            </a:extLst>
          </p:cNvPr>
          <p:cNvGrpSpPr/>
          <p:nvPr/>
        </p:nvGrpSpPr>
        <p:grpSpPr>
          <a:xfrm>
            <a:off x="1430195" y="2592904"/>
            <a:ext cx="1312673" cy="1312673"/>
            <a:chOff x="1049867" y="2023439"/>
            <a:chExt cx="1009226" cy="100922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041F855-B457-4875-8109-CE596885AFD2}"/>
                </a:ext>
              </a:extLst>
            </p:cNvPr>
            <p:cNvSpPr/>
            <p:nvPr/>
          </p:nvSpPr>
          <p:spPr>
            <a:xfrm>
              <a:off x="1049867" y="2023439"/>
              <a:ext cx="1009226" cy="1009226"/>
            </a:xfrm>
            <a:prstGeom prst="rect">
              <a:avLst/>
            </a:prstGeom>
            <a:solidFill>
              <a:srgbClr val="523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B476950B-8575-452C-8599-E476B6AA4626}"/>
                </a:ext>
              </a:extLst>
            </p:cNvPr>
            <p:cNvGrpSpPr/>
            <p:nvPr/>
          </p:nvGrpSpPr>
          <p:grpSpPr>
            <a:xfrm>
              <a:off x="1390338" y="2288781"/>
              <a:ext cx="328284" cy="478543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18" name="AutoShape 113">
                <a:extLst>
                  <a:ext uri="{FF2B5EF4-FFF2-40B4-BE49-F238E27FC236}">
                    <a16:creationId xmlns:a16="http://schemas.microsoft.com/office/drawing/2014/main" xmlns="" id="{01F685DA-AB06-4779-B1C5-4C3F3970C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  <a:sym typeface="Gill Sans" charset="0"/>
                </a:endParaRPr>
              </a:p>
            </p:txBody>
          </p:sp>
          <p:sp>
            <p:nvSpPr>
              <p:cNvPr id="19" name="AutoShape 114">
                <a:extLst>
                  <a:ext uri="{FF2B5EF4-FFF2-40B4-BE49-F238E27FC236}">
                    <a16:creationId xmlns:a16="http://schemas.microsoft.com/office/drawing/2014/main" xmlns="" id="{1711167A-B0C2-4E0A-95E3-F8A7828A9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细黑" panose="02010600040101010101" pitchFamily="2" charset="-122"/>
                  <a:ea typeface="华文细黑" panose="0201060004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7EF4929-28E6-428B-BD5C-3054D5FE4259}"/>
              </a:ext>
            </a:extLst>
          </p:cNvPr>
          <p:cNvSpPr/>
          <p:nvPr/>
        </p:nvSpPr>
        <p:spPr>
          <a:xfrm>
            <a:off x="-10886" y="375908"/>
            <a:ext cx="1447801" cy="625114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</a:p>
        </p:txBody>
      </p:sp>
      <p:sp>
        <p:nvSpPr>
          <p:cNvPr id="24" name="TextBox 19">
            <a:extLst>
              <a:ext uri="{FF2B5EF4-FFF2-40B4-BE49-F238E27FC236}">
                <a16:creationId xmlns:a16="http://schemas.microsoft.com/office/drawing/2014/main" xmlns="" id="{1BD0C9A7-14C6-48C6-BDFE-16FB7A158EAA}"/>
              </a:ext>
            </a:extLst>
          </p:cNvPr>
          <p:cNvSpPr txBox="1"/>
          <p:nvPr/>
        </p:nvSpPr>
        <p:spPr>
          <a:xfrm>
            <a:off x="1305921" y="4878904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0">
            <a:extLst>
              <a:ext uri="{FF2B5EF4-FFF2-40B4-BE49-F238E27FC236}">
                <a16:creationId xmlns:a16="http://schemas.microsoft.com/office/drawing/2014/main" xmlns="" id="{84380806-AEDE-4CFA-8B6C-53B2FCE8E475}"/>
              </a:ext>
            </a:extLst>
          </p:cNvPr>
          <p:cNvSpPr txBox="1"/>
          <p:nvPr/>
        </p:nvSpPr>
        <p:spPr>
          <a:xfrm>
            <a:off x="1005267" y="5278471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26" name="TextBox 19">
            <a:extLst>
              <a:ext uri="{FF2B5EF4-FFF2-40B4-BE49-F238E27FC236}">
                <a16:creationId xmlns:a16="http://schemas.microsoft.com/office/drawing/2014/main" xmlns="" id="{A4F5B598-F797-4F02-9854-1E95250F4746}"/>
              </a:ext>
            </a:extLst>
          </p:cNvPr>
          <p:cNvSpPr txBox="1"/>
          <p:nvPr/>
        </p:nvSpPr>
        <p:spPr>
          <a:xfrm>
            <a:off x="3918961" y="4878904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0">
            <a:extLst>
              <a:ext uri="{FF2B5EF4-FFF2-40B4-BE49-F238E27FC236}">
                <a16:creationId xmlns:a16="http://schemas.microsoft.com/office/drawing/2014/main" xmlns="" id="{C15BD8D6-9D15-4426-978C-619712DC0A9C}"/>
              </a:ext>
            </a:extLst>
          </p:cNvPr>
          <p:cNvSpPr txBox="1"/>
          <p:nvPr/>
        </p:nvSpPr>
        <p:spPr>
          <a:xfrm>
            <a:off x="3618307" y="5278471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28" name="TextBox 19">
            <a:extLst>
              <a:ext uri="{FF2B5EF4-FFF2-40B4-BE49-F238E27FC236}">
                <a16:creationId xmlns:a16="http://schemas.microsoft.com/office/drawing/2014/main" xmlns="" id="{89F9D61F-7EE9-4388-B636-A017677B12D9}"/>
              </a:ext>
            </a:extLst>
          </p:cNvPr>
          <p:cNvSpPr txBox="1"/>
          <p:nvPr/>
        </p:nvSpPr>
        <p:spPr>
          <a:xfrm>
            <a:off x="6396654" y="4850209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0">
            <a:extLst>
              <a:ext uri="{FF2B5EF4-FFF2-40B4-BE49-F238E27FC236}">
                <a16:creationId xmlns:a16="http://schemas.microsoft.com/office/drawing/2014/main" xmlns="" id="{60B4B0CB-29C3-469C-AAF8-086C38E577B2}"/>
              </a:ext>
            </a:extLst>
          </p:cNvPr>
          <p:cNvSpPr txBox="1"/>
          <p:nvPr/>
        </p:nvSpPr>
        <p:spPr>
          <a:xfrm>
            <a:off x="6096000" y="5249776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30" name="TextBox 19">
            <a:extLst>
              <a:ext uri="{FF2B5EF4-FFF2-40B4-BE49-F238E27FC236}">
                <a16:creationId xmlns:a16="http://schemas.microsoft.com/office/drawing/2014/main" xmlns="" id="{7E08C158-101F-4A85-8CBF-3677F0D366F7}"/>
              </a:ext>
            </a:extLst>
          </p:cNvPr>
          <p:cNvSpPr txBox="1"/>
          <p:nvPr/>
        </p:nvSpPr>
        <p:spPr>
          <a:xfrm>
            <a:off x="8874347" y="4850209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0">
            <a:extLst>
              <a:ext uri="{FF2B5EF4-FFF2-40B4-BE49-F238E27FC236}">
                <a16:creationId xmlns:a16="http://schemas.microsoft.com/office/drawing/2014/main" xmlns="" id="{3097C2EB-3CA1-46BF-880F-76CDCEA408F4}"/>
              </a:ext>
            </a:extLst>
          </p:cNvPr>
          <p:cNvSpPr txBox="1"/>
          <p:nvPr/>
        </p:nvSpPr>
        <p:spPr>
          <a:xfrm>
            <a:off x="8573693" y="5249776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3753018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A94D4A-309A-4557-87FC-D8C5B510D113}"/>
              </a:ext>
            </a:extLst>
          </p:cNvPr>
          <p:cNvSpPr/>
          <p:nvPr/>
        </p:nvSpPr>
        <p:spPr>
          <a:xfrm>
            <a:off x="-10886" y="375908"/>
            <a:ext cx="1447801" cy="625114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A7FC378-621D-49FA-8C4D-68672F94573B}"/>
              </a:ext>
            </a:extLst>
          </p:cNvPr>
          <p:cNvGrpSpPr/>
          <p:nvPr/>
        </p:nvGrpSpPr>
        <p:grpSpPr>
          <a:xfrm>
            <a:off x="1278044" y="2299945"/>
            <a:ext cx="9205125" cy="3237969"/>
            <a:chOff x="1278044" y="2299945"/>
            <a:chExt cx="9205125" cy="3237969"/>
          </a:xfrm>
        </p:grpSpPr>
        <p:cxnSp>
          <p:nvCxnSpPr>
            <p:cNvPr id="50" name="直接箭头连接符 49">
              <a:extLst>
                <a:ext uri="{FF2B5EF4-FFF2-40B4-BE49-F238E27FC236}">
                  <a16:creationId xmlns:a16="http://schemas.microsoft.com/office/drawing/2014/main" xmlns="" id="{A9D41D9B-F664-40E5-91A6-CB499D55A39A}"/>
                </a:ext>
              </a:extLst>
            </p:cNvPr>
            <p:cNvCxnSpPr/>
            <p:nvPr/>
          </p:nvCxnSpPr>
          <p:spPr>
            <a:xfrm flipV="1">
              <a:off x="9214172" y="2776527"/>
              <a:ext cx="0" cy="1029128"/>
            </a:xfrm>
            <a:prstGeom prst="straightConnector1">
              <a:avLst/>
            </a:prstGeom>
            <a:ln>
              <a:solidFill>
                <a:srgbClr val="523B4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xmlns="" id="{3B9D8174-2D1A-4EF6-8609-7FCBD4C2EB8D}"/>
                </a:ext>
              </a:extLst>
            </p:cNvPr>
            <p:cNvCxnSpPr/>
            <p:nvPr/>
          </p:nvCxnSpPr>
          <p:spPr>
            <a:xfrm>
              <a:off x="7003663" y="3997270"/>
              <a:ext cx="0" cy="1029128"/>
            </a:xfrm>
            <a:prstGeom prst="straightConnector1">
              <a:avLst/>
            </a:prstGeom>
            <a:ln>
              <a:solidFill>
                <a:srgbClr val="523B4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xmlns="" id="{276CF7A9-A6B6-44F5-8C7C-1C20DE3748B7}"/>
                </a:ext>
              </a:extLst>
            </p:cNvPr>
            <p:cNvCxnSpPr/>
            <p:nvPr/>
          </p:nvCxnSpPr>
          <p:spPr>
            <a:xfrm flipV="1">
              <a:off x="4793152" y="2776527"/>
              <a:ext cx="0" cy="1029128"/>
            </a:xfrm>
            <a:prstGeom prst="straightConnector1">
              <a:avLst/>
            </a:prstGeom>
            <a:ln>
              <a:solidFill>
                <a:srgbClr val="523B4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9B984292-55E3-49BB-BA1A-33E944F0FB83}"/>
                </a:ext>
              </a:extLst>
            </p:cNvPr>
            <p:cNvSpPr/>
            <p:nvPr/>
          </p:nvSpPr>
          <p:spPr>
            <a:xfrm>
              <a:off x="1477388" y="3614040"/>
              <a:ext cx="2210510" cy="383230"/>
            </a:xfrm>
            <a:prstGeom prst="rect">
              <a:avLst/>
            </a:prstGeom>
            <a:solidFill>
              <a:srgbClr val="523B4B"/>
            </a:solidFill>
            <a:ln>
              <a:solidFill>
                <a:srgbClr val="523B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D86C12FA-A58F-49FB-ABDC-75C2B9E98251}"/>
                </a:ext>
              </a:extLst>
            </p:cNvPr>
            <p:cNvSpPr/>
            <p:nvPr/>
          </p:nvSpPr>
          <p:spPr>
            <a:xfrm>
              <a:off x="3687897" y="3614040"/>
              <a:ext cx="2210510" cy="383230"/>
            </a:xfrm>
            <a:prstGeom prst="rect">
              <a:avLst/>
            </a:prstGeom>
            <a:solidFill>
              <a:srgbClr val="523B4B"/>
            </a:solidFill>
            <a:ln>
              <a:solidFill>
                <a:srgbClr val="523B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094AD0BF-968E-4754-8175-24C2CCFB49FD}"/>
                </a:ext>
              </a:extLst>
            </p:cNvPr>
            <p:cNvSpPr/>
            <p:nvPr/>
          </p:nvSpPr>
          <p:spPr>
            <a:xfrm>
              <a:off x="5898407" y="3614040"/>
              <a:ext cx="2210510" cy="383230"/>
            </a:xfrm>
            <a:prstGeom prst="rect">
              <a:avLst/>
            </a:prstGeom>
            <a:solidFill>
              <a:srgbClr val="523B4B"/>
            </a:solidFill>
            <a:ln>
              <a:solidFill>
                <a:srgbClr val="523B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EEA86207-0463-49C9-BCEA-FB37B38CA27F}"/>
                </a:ext>
              </a:extLst>
            </p:cNvPr>
            <p:cNvSpPr/>
            <p:nvPr/>
          </p:nvSpPr>
          <p:spPr>
            <a:xfrm>
              <a:off x="8108917" y="3614040"/>
              <a:ext cx="2210510" cy="383230"/>
            </a:xfrm>
            <a:prstGeom prst="rect">
              <a:avLst/>
            </a:prstGeom>
            <a:solidFill>
              <a:srgbClr val="523B4B"/>
            </a:solidFill>
            <a:ln>
              <a:solidFill>
                <a:srgbClr val="523B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830F123C-2BC9-4FAC-B7EA-9F80C9F97AB2}"/>
                </a:ext>
              </a:extLst>
            </p:cNvPr>
            <p:cNvSpPr/>
            <p:nvPr/>
          </p:nvSpPr>
          <p:spPr>
            <a:xfrm>
              <a:off x="2498277" y="3721290"/>
              <a:ext cx="168730" cy="1687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0785D5E8-95AB-44EF-84DE-E0897FBE6EE3}"/>
                </a:ext>
              </a:extLst>
            </p:cNvPr>
            <p:cNvSpPr/>
            <p:nvPr/>
          </p:nvSpPr>
          <p:spPr>
            <a:xfrm>
              <a:off x="4708787" y="3721290"/>
              <a:ext cx="168730" cy="1687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8AB1027A-7B50-42E1-932E-23806A03FB55}"/>
                </a:ext>
              </a:extLst>
            </p:cNvPr>
            <p:cNvSpPr/>
            <p:nvPr/>
          </p:nvSpPr>
          <p:spPr>
            <a:xfrm>
              <a:off x="6919296" y="3721290"/>
              <a:ext cx="168730" cy="1687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0972658E-D9AF-4A84-9A6D-C2703D404A7B}"/>
                </a:ext>
              </a:extLst>
            </p:cNvPr>
            <p:cNvSpPr/>
            <p:nvPr/>
          </p:nvSpPr>
          <p:spPr>
            <a:xfrm>
              <a:off x="9129806" y="3721290"/>
              <a:ext cx="168730" cy="1687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61" name="直接箭头连接符 60">
              <a:extLst>
                <a:ext uri="{FF2B5EF4-FFF2-40B4-BE49-F238E27FC236}">
                  <a16:creationId xmlns:a16="http://schemas.microsoft.com/office/drawing/2014/main" xmlns="" id="{67385DF5-8E6D-477A-870F-9F0B851CFC2B}"/>
                </a:ext>
              </a:extLst>
            </p:cNvPr>
            <p:cNvCxnSpPr>
              <a:stCxn id="53" idx="2"/>
            </p:cNvCxnSpPr>
            <p:nvPr/>
          </p:nvCxnSpPr>
          <p:spPr>
            <a:xfrm>
              <a:off x="2582643" y="3997270"/>
              <a:ext cx="0" cy="1029128"/>
            </a:xfrm>
            <a:prstGeom prst="straightConnector1">
              <a:avLst/>
            </a:prstGeom>
            <a:ln>
              <a:solidFill>
                <a:srgbClr val="523B4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CB9E9EB7-3171-42B9-B120-F14AD4E1DC6D}"/>
                </a:ext>
              </a:extLst>
            </p:cNvPr>
            <p:cNvSpPr/>
            <p:nvPr/>
          </p:nvSpPr>
          <p:spPr>
            <a:xfrm>
              <a:off x="1278044" y="3614040"/>
              <a:ext cx="383230" cy="383230"/>
            </a:xfrm>
            <a:prstGeom prst="ellipse">
              <a:avLst/>
            </a:prstGeom>
            <a:solidFill>
              <a:srgbClr val="523B4B"/>
            </a:solidFill>
            <a:ln>
              <a:solidFill>
                <a:srgbClr val="523B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2DD1CE24-4756-414C-A1CE-9B38E6D6E48A}"/>
                </a:ext>
              </a:extLst>
            </p:cNvPr>
            <p:cNvSpPr/>
            <p:nvPr/>
          </p:nvSpPr>
          <p:spPr>
            <a:xfrm>
              <a:off x="10099939" y="3614040"/>
              <a:ext cx="383230" cy="383230"/>
            </a:xfrm>
            <a:prstGeom prst="ellipse">
              <a:avLst/>
            </a:prstGeom>
            <a:solidFill>
              <a:srgbClr val="523B4B"/>
            </a:solidFill>
            <a:ln>
              <a:solidFill>
                <a:srgbClr val="523B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E7D48794-A3A4-45CD-BF1C-A00E0A604FDF}"/>
                </a:ext>
              </a:extLst>
            </p:cNvPr>
            <p:cNvSpPr txBox="1"/>
            <p:nvPr/>
          </p:nvSpPr>
          <p:spPr>
            <a:xfrm>
              <a:off x="2246652" y="5133648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2016</a:t>
              </a:r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25BEB1AB-5BDD-4804-B1FA-30E517D92DE0}"/>
                </a:ext>
              </a:extLst>
            </p:cNvPr>
            <p:cNvSpPr txBox="1"/>
            <p:nvPr/>
          </p:nvSpPr>
          <p:spPr>
            <a:xfrm>
              <a:off x="4457162" y="2299945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2017</a:t>
              </a:r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5B744A62-58AD-485E-9843-8010FFCD90F3}"/>
                </a:ext>
              </a:extLst>
            </p:cNvPr>
            <p:cNvSpPr txBox="1"/>
            <p:nvPr/>
          </p:nvSpPr>
          <p:spPr>
            <a:xfrm>
              <a:off x="6667671" y="516858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2018</a:t>
              </a:r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35BFDB22-4009-4643-9A7E-EE475D783362}"/>
                </a:ext>
              </a:extLst>
            </p:cNvPr>
            <p:cNvSpPr txBox="1"/>
            <p:nvPr/>
          </p:nvSpPr>
          <p:spPr>
            <a:xfrm>
              <a:off x="8878181" y="2299945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2019</a:t>
              </a:r>
              <a:endParaRPr lang="zh-CN" altLang="en-US" dirty="0"/>
            </a:p>
          </p:txBody>
        </p:sp>
      </p:grpSp>
      <p:sp>
        <p:nvSpPr>
          <p:cNvPr id="67" name="TextBox 19">
            <a:extLst>
              <a:ext uri="{FF2B5EF4-FFF2-40B4-BE49-F238E27FC236}">
                <a16:creationId xmlns:a16="http://schemas.microsoft.com/office/drawing/2014/main" xmlns="" id="{7626C8E5-14C3-40AE-A67D-294CAE38590A}"/>
              </a:ext>
            </a:extLst>
          </p:cNvPr>
          <p:cNvSpPr txBox="1"/>
          <p:nvPr/>
        </p:nvSpPr>
        <p:spPr>
          <a:xfrm>
            <a:off x="1799820" y="5610230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Box 20">
            <a:extLst>
              <a:ext uri="{FF2B5EF4-FFF2-40B4-BE49-F238E27FC236}">
                <a16:creationId xmlns:a16="http://schemas.microsoft.com/office/drawing/2014/main" xmlns="" id="{B4B06A1B-21DC-409E-80E0-3DE3AB376D64}"/>
              </a:ext>
            </a:extLst>
          </p:cNvPr>
          <p:cNvSpPr txBox="1"/>
          <p:nvPr/>
        </p:nvSpPr>
        <p:spPr>
          <a:xfrm>
            <a:off x="1499166" y="6009797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69" name="TextBox 19">
            <a:extLst>
              <a:ext uri="{FF2B5EF4-FFF2-40B4-BE49-F238E27FC236}">
                <a16:creationId xmlns:a16="http://schemas.microsoft.com/office/drawing/2014/main" xmlns="" id="{2111A53C-5920-432B-B233-CE3D80C1BAF8}"/>
              </a:ext>
            </a:extLst>
          </p:cNvPr>
          <p:cNvSpPr txBox="1"/>
          <p:nvPr/>
        </p:nvSpPr>
        <p:spPr>
          <a:xfrm>
            <a:off x="6198526" y="5583340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20">
            <a:extLst>
              <a:ext uri="{FF2B5EF4-FFF2-40B4-BE49-F238E27FC236}">
                <a16:creationId xmlns:a16="http://schemas.microsoft.com/office/drawing/2014/main" xmlns="" id="{115ABE9A-955C-48B3-91CC-6EF259F21129}"/>
              </a:ext>
            </a:extLst>
          </p:cNvPr>
          <p:cNvSpPr txBox="1"/>
          <p:nvPr/>
        </p:nvSpPr>
        <p:spPr>
          <a:xfrm>
            <a:off x="5897872" y="5982907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71" name="TextBox 19">
            <a:extLst>
              <a:ext uri="{FF2B5EF4-FFF2-40B4-BE49-F238E27FC236}">
                <a16:creationId xmlns:a16="http://schemas.microsoft.com/office/drawing/2014/main" xmlns="" id="{425B32FC-B44B-4172-9090-7569DDB6F5BD}"/>
              </a:ext>
            </a:extLst>
          </p:cNvPr>
          <p:cNvSpPr txBox="1"/>
          <p:nvPr/>
        </p:nvSpPr>
        <p:spPr>
          <a:xfrm>
            <a:off x="8240306" y="1372523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20">
            <a:extLst>
              <a:ext uri="{FF2B5EF4-FFF2-40B4-BE49-F238E27FC236}">
                <a16:creationId xmlns:a16="http://schemas.microsoft.com/office/drawing/2014/main" xmlns="" id="{D3CB57DA-B47A-4422-9735-7AE1088EAE46}"/>
              </a:ext>
            </a:extLst>
          </p:cNvPr>
          <p:cNvSpPr txBox="1"/>
          <p:nvPr/>
        </p:nvSpPr>
        <p:spPr>
          <a:xfrm>
            <a:off x="7939652" y="1772090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73" name="TextBox 19">
            <a:extLst>
              <a:ext uri="{FF2B5EF4-FFF2-40B4-BE49-F238E27FC236}">
                <a16:creationId xmlns:a16="http://schemas.microsoft.com/office/drawing/2014/main" xmlns="" id="{04940A9E-EE7C-4F74-B321-DA9D81333B8E}"/>
              </a:ext>
            </a:extLst>
          </p:cNvPr>
          <p:cNvSpPr txBox="1"/>
          <p:nvPr/>
        </p:nvSpPr>
        <p:spPr>
          <a:xfrm>
            <a:off x="3988017" y="1347832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20">
            <a:extLst>
              <a:ext uri="{FF2B5EF4-FFF2-40B4-BE49-F238E27FC236}">
                <a16:creationId xmlns:a16="http://schemas.microsoft.com/office/drawing/2014/main" xmlns="" id="{43DBEBE4-11AA-4D0C-84C4-0FBB342921D9}"/>
              </a:ext>
            </a:extLst>
          </p:cNvPr>
          <p:cNvSpPr txBox="1"/>
          <p:nvPr/>
        </p:nvSpPr>
        <p:spPr>
          <a:xfrm>
            <a:off x="3687363" y="1747399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4211689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>
            <a:extLst>
              <a:ext uri="{FF2B5EF4-FFF2-40B4-BE49-F238E27FC236}">
                <a16:creationId xmlns:a16="http://schemas.microsoft.com/office/drawing/2014/main" xmlns="" id="{468A5D31-47A1-48EA-8773-5AAC7CE3C5CB}"/>
              </a:ext>
            </a:extLst>
          </p:cNvPr>
          <p:cNvSpPr/>
          <p:nvPr/>
        </p:nvSpPr>
        <p:spPr>
          <a:xfrm rot="2700000" flipH="1">
            <a:off x="8587937" y="2214027"/>
            <a:ext cx="628650" cy="628650"/>
          </a:xfrm>
          <a:prstGeom prst="rtTriangle">
            <a:avLst/>
          </a:prstGeom>
          <a:solidFill>
            <a:srgbClr val="523B4B"/>
          </a:solidFill>
          <a:ln>
            <a:solidFill>
              <a:srgbClr val="523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523B4B"/>
              </a:solidFill>
            </a:endParaRPr>
          </a:p>
        </p:txBody>
      </p:sp>
      <p:grpSp>
        <p:nvGrpSpPr>
          <p:cNvPr id="9" name="组合 35">
            <a:extLst>
              <a:ext uri="{FF2B5EF4-FFF2-40B4-BE49-F238E27FC236}">
                <a16:creationId xmlns:a16="http://schemas.microsoft.com/office/drawing/2014/main" xmlns="" id="{B98C4C84-8FA4-4A6D-BB37-A6CAE55619C5}"/>
              </a:ext>
            </a:extLst>
          </p:cNvPr>
          <p:cNvGrpSpPr>
            <a:grpSpLocks/>
          </p:cNvGrpSpPr>
          <p:nvPr/>
        </p:nvGrpSpPr>
        <p:grpSpPr bwMode="auto">
          <a:xfrm>
            <a:off x="6617357" y="3211286"/>
            <a:ext cx="4815530" cy="1121378"/>
            <a:chOff x="2858492" y="1868032"/>
            <a:chExt cx="4816688" cy="1121418"/>
          </a:xfrm>
        </p:grpSpPr>
        <p:sp>
          <p:nvSpPr>
            <p:cNvPr id="10" name="文本框 38">
              <a:extLst>
                <a:ext uri="{FF2B5EF4-FFF2-40B4-BE49-F238E27FC236}">
                  <a16:creationId xmlns:a16="http://schemas.microsoft.com/office/drawing/2014/main" xmlns="" id="{E9ADC266-4DAD-43ED-9FAA-A1B525CE9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8492" y="2343096"/>
              <a:ext cx="4816688" cy="646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solidFill>
                    <a:srgbClr val="523B4B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PUT YOUR TITLE HERE</a:t>
              </a:r>
              <a:endParaRPr lang="zh-CN" altLang="en-US" sz="3600" b="1" dirty="0">
                <a:solidFill>
                  <a:srgbClr val="523B4B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矩形 39">
              <a:extLst>
                <a:ext uri="{FF2B5EF4-FFF2-40B4-BE49-F238E27FC236}">
                  <a16:creationId xmlns:a16="http://schemas.microsoft.com/office/drawing/2014/main" xmlns="" id="{7FD9DB23-C299-4CE2-B8F3-6F89C49F6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4966" y="1868032"/>
              <a:ext cx="1917961" cy="293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rgbClr val="523B4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ABOUT OUR BUSINESS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907C046-0545-4279-A9E4-5A0F8788EB32}"/>
              </a:ext>
            </a:extLst>
          </p:cNvPr>
          <p:cNvCxnSpPr/>
          <p:nvPr/>
        </p:nvCxnSpPr>
        <p:spPr bwMode="auto">
          <a:xfrm flipH="1">
            <a:off x="8316475" y="4478109"/>
            <a:ext cx="1171575" cy="0"/>
          </a:xfrm>
          <a:prstGeom prst="line">
            <a:avLst/>
          </a:prstGeom>
          <a:ln w="28575">
            <a:solidFill>
              <a:srgbClr val="523B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37">
            <a:extLst>
              <a:ext uri="{FF2B5EF4-FFF2-40B4-BE49-F238E27FC236}">
                <a16:creationId xmlns:a16="http://schemas.microsoft.com/office/drawing/2014/main" xmlns="" id="{2991591E-F0BC-43F3-B46F-520DA2BC4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1638" y="4566964"/>
            <a:ext cx="5061249" cy="40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000">
                <a:solidFill>
                  <a:srgbClr val="523B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long to alleviate this evil, but I cannot, and I too suffer. This has been my life. I have found it worth living, and would gladly live it again if the chance were offered me.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544F79-B85B-45F2-9EF1-AB3D6549E8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76"/>
          <a:stretch/>
        </p:blipFill>
        <p:spPr>
          <a:xfrm>
            <a:off x="-79577" y="0"/>
            <a:ext cx="56386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602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5F13F3A-0D5D-4A2F-B082-B88417675D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597" b="51412"/>
          <a:stretch/>
        </p:blipFill>
        <p:spPr>
          <a:xfrm>
            <a:off x="-10886" y="2047582"/>
            <a:ext cx="12202886" cy="27653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A94D4A-309A-4557-87FC-D8C5B510D113}"/>
              </a:ext>
            </a:extLst>
          </p:cNvPr>
          <p:cNvSpPr/>
          <p:nvPr/>
        </p:nvSpPr>
        <p:spPr>
          <a:xfrm>
            <a:off x="-10886" y="375908"/>
            <a:ext cx="1447801" cy="625114"/>
          </a:xfrm>
          <a:prstGeom prst="rect">
            <a:avLst/>
          </a:prstGeom>
          <a:solidFill>
            <a:srgbClr val="523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TWO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450F3B3-F667-4A1D-BB40-D39446DDEE0C}"/>
              </a:ext>
            </a:extLst>
          </p:cNvPr>
          <p:cNvGrpSpPr/>
          <p:nvPr/>
        </p:nvGrpSpPr>
        <p:grpSpPr>
          <a:xfrm>
            <a:off x="1436915" y="3772693"/>
            <a:ext cx="1523719" cy="1544796"/>
            <a:chOff x="2159281" y="2984601"/>
            <a:chExt cx="1014979" cy="1029019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33AA4E27-E127-4A12-A6ED-0D820A9FC34C}"/>
                </a:ext>
              </a:extLst>
            </p:cNvPr>
            <p:cNvSpPr/>
            <p:nvPr/>
          </p:nvSpPr>
          <p:spPr>
            <a:xfrm>
              <a:off x="2159281" y="2984601"/>
              <a:ext cx="1014979" cy="1029019"/>
            </a:xfrm>
            <a:prstGeom prst="ellipse">
              <a:avLst/>
            </a:prstGeom>
            <a:solidFill>
              <a:srgbClr val="523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9" name="Freeform 245">
              <a:extLst>
                <a:ext uri="{FF2B5EF4-FFF2-40B4-BE49-F238E27FC236}">
                  <a16:creationId xmlns:a16="http://schemas.microsoft.com/office/drawing/2014/main" xmlns="" id="{CA72D8BB-645F-4FEC-887A-7970F647C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8400" y="3285961"/>
              <a:ext cx="442149" cy="442149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166C50E-4B04-4DE4-8065-BC667A193D90}"/>
              </a:ext>
            </a:extLst>
          </p:cNvPr>
          <p:cNvGrpSpPr/>
          <p:nvPr/>
        </p:nvGrpSpPr>
        <p:grpSpPr>
          <a:xfrm>
            <a:off x="5303380" y="3718449"/>
            <a:ext cx="1630727" cy="1653285"/>
            <a:chOff x="5680799" y="2970213"/>
            <a:chExt cx="1014979" cy="1029019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77F283C5-68AD-4930-B81D-B4B19640B079}"/>
                </a:ext>
              </a:extLst>
            </p:cNvPr>
            <p:cNvSpPr/>
            <p:nvPr/>
          </p:nvSpPr>
          <p:spPr>
            <a:xfrm>
              <a:off x="5680799" y="2970213"/>
              <a:ext cx="1014979" cy="1029019"/>
            </a:xfrm>
            <a:prstGeom prst="ellipse">
              <a:avLst/>
            </a:prstGeom>
            <a:solidFill>
              <a:srgbClr val="523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" name="Freeform 5">
              <a:extLst>
                <a:ext uri="{FF2B5EF4-FFF2-40B4-BE49-F238E27FC236}">
                  <a16:creationId xmlns:a16="http://schemas.microsoft.com/office/drawing/2014/main" xmlns="" id="{90798D60-4F53-473D-A28F-1291DA59EB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4391" y="3230206"/>
              <a:ext cx="493827" cy="49382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B56FD9D-799E-4925-902C-6CB63718163E}"/>
              </a:ext>
            </a:extLst>
          </p:cNvPr>
          <p:cNvGrpSpPr/>
          <p:nvPr/>
        </p:nvGrpSpPr>
        <p:grpSpPr>
          <a:xfrm>
            <a:off x="9062580" y="3718449"/>
            <a:ext cx="1630727" cy="1653285"/>
            <a:chOff x="9202317" y="3016470"/>
            <a:chExt cx="1014979" cy="1029019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A42878C2-0FDF-4681-9730-A65FDA7AB40B}"/>
                </a:ext>
              </a:extLst>
            </p:cNvPr>
            <p:cNvSpPr/>
            <p:nvPr/>
          </p:nvSpPr>
          <p:spPr>
            <a:xfrm>
              <a:off x="9202317" y="3016470"/>
              <a:ext cx="1014979" cy="1029019"/>
            </a:xfrm>
            <a:prstGeom prst="ellipse">
              <a:avLst/>
            </a:prstGeom>
            <a:solidFill>
              <a:srgbClr val="523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Freeform 38">
              <a:extLst>
                <a:ext uri="{FF2B5EF4-FFF2-40B4-BE49-F238E27FC236}">
                  <a16:creationId xmlns:a16="http://schemas.microsoft.com/office/drawing/2014/main" xmlns="" id="{DF5D2C22-10DE-4FCB-8394-DE3907ED16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8851" y="3218118"/>
              <a:ext cx="395520" cy="577832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14" name="TextBox 19">
            <a:extLst>
              <a:ext uri="{FF2B5EF4-FFF2-40B4-BE49-F238E27FC236}">
                <a16:creationId xmlns:a16="http://schemas.microsoft.com/office/drawing/2014/main" xmlns="" id="{11E7C032-B1F4-4923-A4C9-54F149F63ECD}"/>
              </a:ext>
            </a:extLst>
          </p:cNvPr>
          <p:cNvSpPr txBox="1"/>
          <p:nvPr/>
        </p:nvSpPr>
        <p:spPr>
          <a:xfrm>
            <a:off x="1411498" y="5533681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523B4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TextBox 20">
            <a:extLst>
              <a:ext uri="{FF2B5EF4-FFF2-40B4-BE49-F238E27FC236}">
                <a16:creationId xmlns:a16="http://schemas.microsoft.com/office/drawing/2014/main" xmlns="" id="{C24A3207-2608-496F-A3AE-199390016A43}"/>
              </a:ext>
            </a:extLst>
          </p:cNvPr>
          <p:cNvSpPr txBox="1"/>
          <p:nvPr/>
        </p:nvSpPr>
        <p:spPr>
          <a:xfrm>
            <a:off x="1008621" y="5933248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116" name="TextBox 19">
            <a:extLst>
              <a:ext uri="{FF2B5EF4-FFF2-40B4-BE49-F238E27FC236}">
                <a16:creationId xmlns:a16="http://schemas.microsoft.com/office/drawing/2014/main" xmlns="" id="{6B25DC4B-4DFE-477A-96EB-BA1C46F2CF9E}"/>
              </a:ext>
            </a:extLst>
          </p:cNvPr>
          <p:cNvSpPr txBox="1"/>
          <p:nvPr/>
        </p:nvSpPr>
        <p:spPr>
          <a:xfrm>
            <a:off x="5331467" y="5587255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523B4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extBox 20">
            <a:extLst>
              <a:ext uri="{FF2B5EF4-FFF2-40B4-BE49-F238E27FC236}">
                <a16:creationId xmlns:a16="http://schemas.microsoft.com/office/drawing/2014/main" xmlns="" id="{AE150736-8AB3-43E7-AA87-AFF1E63A9019}"/>
              </a:ext>
            </a:extLst>
          </p:cNvPr>
          <p:cNvSpPr txBox="1"/>
          <p:nvPr/>
        </p:nvSpPr>
        <p:spPr>
          <a:xfrm>
            <a:off x="4928590" y="5986822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118" name="TextBox 19">
            <a:extLst>
              <a:ext uri="{FF2B5EF4-FFF2-40B4-BE49-F238E27FC236}">
                <a16:creationId xmlns:a16="http://schemas.microsoft.com/office/drawing/2014/main" xmlns="" id="{FCD56C6D-DA65-4366-AB87-ECEBA1241576}"/>
              </a:ext>
            </a:extLst>
          </p:cNvPr>
          <p:cNvSpPr txBox="1"/>
          <p:nvPr/>
        </p:nvSpPr>
        <p:spPr>
          <a:xfrm>
            <a:off x="9090667" y="5587255"/>
            <a:ext cx="157455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523B4B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extBox 20">
            <a:extLst>
              <a:ext uri="{FF2B5EF4-FFF2-40B4-BE49-F238E27FC236}">
                <a16:creationId xmlns:a16="http://schemas.microsoft.com/office/drawing/2014/main" xmlns="" id="{34600EF8-3C5F-45FF-AABD-98A5BD7CF3D1}"/>
              </a:ext>
            </a:extLst>
          </p:cNvPr>
          <p:cNvSpPr txBox="1"/>
          <p:nvPr/>
        </p:nvSpPr>
        <p:spPr>
          <a:xfrm>
            <a:off x="8687790" y="5986822"/>
            <a:ext cx="2380307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rgbClr val="523B4B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2454462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02qevoh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02qevoh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02qevoh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1459</Words>
  <Application>Microsoft Office PowerPoint</Application>
  <PresentationFormat>宽屏</PresentationFormat>
  <Paragraphs>145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Gill Sans</vt:lpstr>
      <vt:lpstr>等线</vt:lpstr>
      <vt:lpstr>等线 Light</vt:lpstr>
      <vt:lpstr>华文细黑</vt:lpstr>
      <vt:lpstr>宋体</vt:lpstr>
      <vt:lpstr>Microsoft YaHei</vt:lpstr>
      <vt:lpstr>Microsoft YaHei</vt:lpstr>
      <vt:lpstr>Arial</vt:lpstr>
      <vt:lpstr>AvantGarde Md BT</vt:lpstr>
      <vt:lpstr>Calibri Light</vt:lpstr>
      <vt:lpstr>Office 主题​​</vt:lpstr>
      <vt:lpstr>1_默认设计模板</vt:lpstr>
      <vt:lpstr>3_默认设计模板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Iscuker（STU tribute）</dc:creator>
  <cp:keywords>www.51pptmoban.com</cp:keywords>
  <cp:lastModifiedBy>YANGS</cp:lastModifiedBy>
  <cp:revision>14</cp:revision>
  <dcterms:created xsi:type="dcterms:W3CDTF">2018-06-28T14:36:45Z</dcterms:created>
  <dcterms:modified xsi:type="dcterms:W3CDTF">2018-07-02T14:45:54Z</dcterms:modified>
</cp:coreProperties>
</file>