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836" r:id="rId2"/>
    <p:sldId id="1094" r:id="rId3"/>
    <p:sldId id="1049" r:id="rId4"/>
    <p:sldId id="1106" r:id="rId5"/>
    <p:sldId id="1116" r:id="rId6"/>
    <p:sldId id="1113" r:id="rId7"/>
    <p:sldId id="1104" r:id="rId8"/>
    <p:sldId id="1099" r:id="rId9"/>
    <p:sldId id="1107" r:id="rId10"/>
    <p:sldId id="1114" r:id="rId11"/>
    <p:sldId id="1118" r:id="rId12"/>
    <p:sldId id="1121" r:id="rId13"/>
    <p:sldId id="1122" r:id="rId14"/>
    <p:sldId id="257" r:id="rId15"/>
    <p:sldId id="260" r:id="rId16"/>
    <p:sldId id="266" r:id="rId17"/>
    <p:sldId id="271" r:id="rId18"/>
    <p:sldId id="269" r:id="rId19"/>
    <p:sldId id="270" r:id="rId20"/>
    <p:sldId id="1123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9227" autoAdjust="0"/>
  </p:normalViewPr>
  <p:slideViewPr>
    <p:cSldViewPr>
      <p:cViewPr varScale="1">
        <p:scale>
          <a:sx n="98" d="100"/>
          <a:sy n="98" d="100"/>
        </p:scale>
        <p:origin x="58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18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2018/7/2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497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67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682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455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69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71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324EA-D88B-4DB6-A454-EECCD39A6DB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90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90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384D0-E8C0-4FB2-93D8-B1A58490B2C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631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610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2018/7/2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251520" y="509920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251520" y="267494"/>
            <a:ext cx="2160240" cy="28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0" y="267494"/>
            <a:ext cx="1795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92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310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9" r:id="rId2"/>
    <p:sldLayoutId id="2147483674" r:id="rId3"/>
    <p:sldLayoutId id="2147483675" r:id="rId4"/>
    <p:sldLayoutId id="2147483676" r:id="rId5"/>
  </p:sldLayoutIdLst>
  <p:transition/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98D0756-52E2-48FB-AE75-582F22928788}"/>
              </a:ext>
            </a:extLst>
          </p:cNvPr>
          <p:cNvSpPr/>
          <p:nvPr/>
        </p:nvSpPr>
        <p:spPr>
          <a:xfrm rot="1400643">
            <a:off x="462380" y="606925"/>
            <a:ext cx="8346803" cy="3961944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2B8B30C-1765-44F5-9338-7867A4114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" y="0"/>
            <a:ext cx="9135879" cy="5143500"/>
          </a:xfrm>
          <a:prstGeom prst="rect">
            <a:avLst/>
          </a:prstGeom>
        </p:spPr>
      </p:pic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2051720" y="2256708"/>
            <a:ext cx="50700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b="1" cap="all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商业汇报工作型</a:t>
            </a:r>
            <a:r>
              <a:rPr lang="en-US" altLang="zh-CN" b="1" cap="all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b="1" cap="all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模板</a:t>
            </a:r>
            <a:endParaRPr lang="zh-CN" altLang="en-US" b="1" cap="all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2123728" y="2791368"/>
            <a:ext cx="4844765" cy="21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2987824" y="1059582"/>
            <a:ext cx="302433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cap="all" dirty="0">
                <a:solidFill>
                  <a:schemeClr val="accent2"/>
                </a:solidFill>
                <a:latin typeface="Dotum" pitchFamily="34" charset="-127"/>
                <a:ea typeface="Dotum" pitchFamily="34" charset="-127"/>
                <a:cs typeface="Arial" panose="020B0604020202020204" pitchFamily="34" charset="0"/>
              </a:rPr>
              <a:t>2018</a:t>
            </a:r>
            <a:endParaRPr lang="zh-CN" altLang="en-US" sz="8000" b="1" cap="all" dirty="0">
              <a:solidFill>
                <a:schemeClr val="accent2"/>
              </a:solidFill>
              <a:latin typeface="Dotum" pitchFamily="34" charset="-127"/>
              <a:ea typeface="Dotum" pitchFamily="34" charset="-127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75470" y="3003215"/>
            <a:ext cx="4572794" cy="694109"/>
          </a:xfrm>
          <a:prstGeom prst="rect">
            <a:avLst/>
          </a:prstGeom>
        </p:spPr>
        <p:txBody>
          <a:bodyPr lIns="91448" tIns="45724" rIns="91448" bIns="4572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Chinese  companies  will no longer remain in the hard stage and they are also promoting a culture Chinese  companies  will no longer remain 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hard stage and they are also promoting a culture</a:t>
            </a:r>
          </a:p>
        </p:txBody>
      </p:sp>
      <p:pic>
        <p:nvPicPr>
          <p:cNvPr id="4" name="Crepe - 소녀의 고백">
            <a:hlinkClick r:id="" action="ppaction://media"/>
            <a:extLst>
              <a:ext uri="{FF2B5EF4-FFF2-40B4-BE49-F238E27FC236}">
                <a16:creationId xmlns:a16="http://schemas.microsoft.com/office/drawing/2014/main" xmlns="" id="{226A261D-DC28-44FE-8DD0-C754767055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18125" y="267494"/>
            <a:ext cx="609600" cy="60960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37D5073C-1AC6-4D1C-9AC9-749093C82F36}"/>
              </a:ext>
            </a:extLst>
          </p:cNvPr>
          <p:cNvSpPr/>
          <p:nvPr/>
        </p:nvSpPr>
        <p:spPr>
          <a:xfrm>
            <a:off x="3923928" y="3888431"/>
            <a:ext cx="1584176" cy="19548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169818-3F2F-42E9-B5B8-A8457ED7C032}"/>
              </a:ext>
            </a:extLst>
          </p:cNvPr>
          <p:cNvSpPr txBox="1"/>
          <p:nvPr/>
        </p:nvSpPr>
        <p:spPr>
          <a:xfrm>
            <a:off x="3959932" y="384767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 animBg="1"/>
      <p:bldP spid="30" grpId="0"/>
      <p:bldP spid="30" grpId="1"/>
      <p:bldP spid="31" grpId="0"/>
      <p:bldP spid="31" grpId="1"/>
      <p:bldP spid="32" grpId="0"/>
      <p:bldP spid="32" grpId="1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33A2735-07F3-4F6E-99CF-1E78FA84C4E5}"/>
              </a:ext>
            </a:extLst>
          </p:cNvPr>
          <p:cNvSpPr/>
          <p:nvPr/>
        </p:nvSpPr>
        <p:spPr>
          <a:xfrm rot="1400643">
            <a:off x="4827769" y="3769307"/>
            <a:ext cx="5222729" cy="92573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任意多边形 34"/>
          <p:cNvSpPr/>
          <p:nvPr/>
        </p:nvSpPr>
        <p:spPr>
          <a:xfrm>
            <a:off x="4624931" y="1695411"/>
            <a:ext cx="988273" cy="988406"/>
          </a:xfrm>
          <a:custGeom>
            <a:avLst/>
            <a:gdLst>
              <a:gd name="connsiteX0" fmla="*/ 0 w 1098645"/>
              <a:gd name="connsiteY0" fmla="*/ 0 h 1098645"/>
              <a:gd name="connsiteX1" fmla="*/ 1092973 w 1098645"/>
              <a:gd name="connsiteY1" fmla="*/ 986315 h 1098645"/>
              <a:gd name="connsiteX2" fmla="*/ 1098645 w 1098645"/>
              <a:gd name="connsiteY2" fmla="*/ 1098644 h 1098645"/>
              <a:gd name="connsiteX3" fmla="*/ 109863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0" y="0"/>
                </a:moveTo>
                <a:cubicBezTo>
                  <a:pt x="568842" y="0"/>
                  <a:pt x="1036711" y="432317"/>
                  <a:pt x="1092973" y="986315"/>
                </a:cubicBezTo>
                <a:lnTo>
                  <a:pt x="1098645" y="1098644"/>
                </a:lnTo>
                <a:lnTo>
                  <a:pt x="1098635" y="1098645"/>
                </a:lnTo>
                <a:lnTo>
                  <a:pt x="986315" y="1092973"/>
                </a:lnTo>
                <a:cubicBezTo>
                  <a:pt x="432317" y="1036711"/>
                  <a:pt x="0" y="56884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/>
          </a:p>
        </p:txBody>
      </p:sp>
      <p:sp>
        <p:nvSpPr>
          <p:cNvPr id="36" name="任意多边形 35"/>
          <p:cNvSpPr/>
          <p:nvPr/>
        </p:nvSpPr>
        <p:spPr>
          <a:xfrm>
            <a:off x="3636658" y="1695411"/>
            <a:ext cx="988273" cy="988406"/>
          </a:xfrm>
          <a:custGeom>
            <a:avLst/>
            <a:gdLst>
              <a:gd name="connsiteX0" fmla="*/ 1098645 w 1098645"/>
              <a:gd name="connsiteY0" fmla="*/ 0 h 1098645"/>
              <a:gd name="connsiteX1" fmla="*/ 112330 w 1098645"/>
              <a:gd name="connsiteY1" fmla="*/ 1092973 h 1098645"/>
              <a:gd name="connsiteX2" fmla="*/ 10 w 1098645"/>
              <a:gd name="connsiteY2" fmla="*/ 1098645 h 1098645"/>
              <a:gd name="connsiteX3" fmla="*/ 0 w 1098645"/>
              <a:gd name="connsiteY3" fmla="*/ 1098644 h 1098645"/>
              <a:gd name="connsiteX4" fmla="*/ 5672 w 1098645"/>
              <a:gd name="connsiteY4" fmla="*/ 986315 h 1098645"/>
              <a:gd name="connsiteX5" fmla="*/ 1098645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1098645" y="0"/>
                </a:moveTo>
                <a:cubicBezTo>
                  <a:pt x="1098645" y="568842"/>
                  <a:pt x="666328" y="1036711"/>
                  <a:pt x="112330" y="1092973"/>
                </a:cubicBezTo>
                <a:lnTo>
                  <a:pt x="10" y="1098645"/>
                </a:lnTo>
                <a:lnTo>
                  <a:pt x="0" y="1098644"/>
                </a:lnTo>
                <a:lnTo>
                  <a:pt x="5672" y="986315"/>
                </a:lnTo>
                <a:cubicBezTo>
                  <a:pt x="61934" y="432317"/>
                  <a:pt x="529803" y="0"/>
                  <a:pt x="109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/>
          </a:p>
        </p:txBody>
      </p:sp>
      <p:sp>
        <p:nvSpPr>
          <p:cNvPr id="37" name="任意多边形 36"/>
          <p:cNvSpPr/>
          <p:nvPr/>
        </p:nvSpPr>
        <p:spPr>
          <a:xfrm>
            <a:off x="3636658" y="2683818"/>
            <a:ext cx="988273" cy="988406"/>
          </a:xfrm>
          <a:custGeom>
            <a:avLst/>
            <a:gdLst>
              <a:gd name="connsiteX0" fmla="*/ 10 w 1098645"/>
              <a:gd name="connsiteY0" fmla="*/ 0 h 1098645"/>
              <a:gd name="connsiteX1" fmla="*/ 112330 w 1098645"/>
              <a:gd name="connsiteY1" fmla="*/ 5671 h 1098645"/>
              <a:gd name="connsiteX2" fmla="*/ 1098645 w 1098645"/>
              <a:gd name="connsiteY2" fmla="*/ 1098644 h 1098645"/>
              <a:gd name="connsiteX3" fmla="*/ 109864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  <a:gd name="connsiteX6" fmla="*/ 10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" y="0"/>
                </a:moveTo>
                <a:lnTo>
                  <a:pt x="112330" y="5671"/>
                </a:lnTo>
                <a:cubicBezTo>
                  <a:pt x="666328" y="61933"/>
                  <a:pt x="1098645" y="529802"/>
                  <a:pt x="1098645" y="1098644"/>
                </a:cubicBezTo>
                <a:lnTo>
                  <a:pt x="1098645" y="1098645"/>
                </a:lnTo>
                <a:lnTo>
                  <a:pt x="986315" y="1092973"/>
                </a:lnTo>
                <a:cubicBezTo>
                  <a:pt x="432316" y="1036711"/>
                  <a:pt x="0" y="568842"/>
                  <a:pt x="0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/>
          </a:p>
        </p:txBody>
      </p:sp>
      <p:sp>
        <p:nvSpPr>
          <p:cNvPr id="38" name="任意多边形 37"/>
          <p:cNvSpPr/>
          <p:nvPr/>
        </p:nvSpPr>
        <p:spPr>
          <a:xfrm>
            <a:off x="4624931" y="2683818"/>
            <a:ext cx="988273" cy="988406"/>
          </a:xfrm>
          <a:custGeom>
            <a:avLst/>
            <a:gdLst>
              <a:gd name="connsiteX0" fmla="*/ 1098635 w 1098645"/>
              <a:gd name="connsiteY0" fmla="*/ 0 h 1098645"/>
              <a:gd name="connsiteX1" fmla="*/ 1098645 w 1098645"/>
              <a:gd name="connsiteY1" fmla="*/ 0 h 1098645"/>
              <a:gd name="connsiteX2" fmla="*/ 112330 w 1098645"/>
              <a:gd name="connsiteY2" fmla="*/ 1092973 h 1098645"/>
              <a:gd name="connsiteX3" fmla="*/ 0 w 1098645"/>
              <a:gd name="connsiteY3" fmla="*/ 1098645 h 1098645"/>
              <a:gd name="connsiteX4" fmla="*/ 0 w 1098645"/>
              <a:gd name="connsiteY4" fmla="*/ 1098644 h 1098645"/>
              <a:gd name="connsiteX5" fmla="*/ 986315 w 1098645"/>
              <a:gd name="connsiteY5" fmla="*/ 5671 h 1098645"/>
              <a:gd name="connsiteX6" fmla="*/ 1098635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98635" y="0"/>
                </a:moveTo>
                <a:lnTo>
                  <a:pt x="1098645" y="0"/>
                </a:lnTo>
                <a:cubicBezTo>
                  <a:pt x="1098645" y="568842"/>
                  <a:pt x="666329" y="1036711"/>
                  <a:pt x="112330" y="1092973"/>
                </a:cubicBezTo>
                <a:lnTo>
                  <a:pt x="0" y="1098645"/>
                </a:lnTo>
                <a:lnTo>
                  <a:pt x="0" y="1098644"/>
                </a:lnTo>
                <a:cubicBezTo>
                  <a:pt x="0" y="529802"/>
                  <a:pt x="432317" y="61933"/>
                  <a:pt x="986315" y="5671"/>
                </a:cubicBezTo>
                <a:lnTo>
                  <a:pt x="109863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/>
          </a:p>
        </p:txBody>
      </p:sp>
      <p:sp>
        <p:nvSpPr>
          <p:cNvPr id="39" name="文本框 38"/>
          <p:cNvSpPr txBox="1"/>
          <p:nvPr/>
        </p:nvSpPr>
        <p:spPr>
          <a:xfrm>
            <a:off x="3737660" y="1970322"/>
            <a:ext cx="786267" cy="438457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725933" y="1970322"/>
            <a:ext cx="786267" cy="438457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737660" y="2952715"/>
            <a:ext cx="786267" cy="438457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725933" y="2952715"/>
            <a:ext cx="786267" cy="438457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503023" y="2067850"/>
            <a:ext cx="1483156" cy="530761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-35090" y="1695411"/>
            <a:ext cx="3021272" cy="278975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29805" y="1995864"/>
            <a:ext cx="1521269" cy="530761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229804" y="1695411"/>
            <a:ext cx="3021272" cy="278975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03023" y="3147636"/>
            <a:ext cx="1483156" cy="530761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-35090" y="2772157"/>
            <a:ext cx="3021272" cy="278975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29805" y="3147635"/>
            <a:ext cx="1593255" cy="376920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229804" y="2772157"/>
            <a:ext cx="3021272" cy="278975"/>
          </a:xfrm>
          <a:prstGeom prst="rect">
            <a:avLst/>
          </a:prstGeom>
          <a:noFill/>
        </p:spPr>
        <p:txBody>
          <a:bodyPr wrap="square" lIns="0" tIns="34284" rIns="0" bIns="34284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82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3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2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9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7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E8F1AF8-C9E7-45BE-885F-75D2062C09B4}"/>
              </a:ext>
            </a:extLst>
          </p:cNvPr>
          <p:cNvSpPr/>
          <p:nvPr/>
        </p:nvSpPr>
        <p:spPr>
          <a:xfrm rot="1400643">
            <a:off x="6886845" y="3017483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E3DBC78-9D2E-4AE6-87C2-8B63B383F734}"/>
              </a:ext>
            </a:extLst>
          </p:cNvPr>
          <p:cNvSpPr/>
          <p:nvPr/>
        </p:nvSpPr>
        <p:spPr>
          <a:xfrm rot="1400643">
            <a:off x="6043929" y="3978794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B78E244-08A1-4A16-9DF1-52509BB6F7E9}"/>
              </a:ext>
            </a:extLst>
          </p:cNvPr>
          <p:cNvSpPr/>
          <p:nvPr/>
        </p:nvSpPr>
        <p:spPr>
          <a:xfrm rot="1400643">
            <a:off x="5292546" y="3069703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D933B44-78AF-4E35-803A-FAE01FCCC450}"/>
              </a:ext>
            </a:extLst>
          </p:cNvPr>
          <p:cNvSpPr/>
          <p:nvPr/>
        </p:nvSpPr>
        <p:spPr>
          <a:xfrm rot="1400643">
            <a:off x="4334627" y="3914763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E15FAD8-C1BF-45C4-89AF-0A8C268AF485}"/>
              </a:ext>
            </a:extLst>
          </p:cNvPr>
          <p:cNvSpPr/>
          <p:nvPr/>
        </p:nvSpPr>
        <p:spPr>
          <a:xfrm rot="1400643">
            <a:off x="3504806" y="2912376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77BC23D-7BA2-4017-AE18-53C23A56B486}"/>
              </a:ext>
            </a:extLst>
          </p:cNvPr>
          <p:cNvSpPr/>
          <p:nvPr/>
        </p:nvSpPr>
        <p:spPr>
          <a:xfrm rot="1400643">
            <a:off x="2789380" y="4042825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BE6C9ED-11F1-4D4C-9CB3-FFF74360B1AB}"/>
              </a:ext>
            </a:extLst>
          </p:cNvPr>
          <p:cNvSpPr/>
          <p:nvPr/>
        </p:nvSpPr>
        <p:spPr>
          <a:xfrm rot="1400643">
            <a:off x="2082935" y="3174810"/>
            <a:ext cx="5733756" cy="12165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247958" y="1573599"/>
            <a:ext cx="1670356" cy="1670356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2918314" y="1573599"/>
            <a:ext cx="1671545" cy="1670356"/>
          </a:xfrm>
          <a:prstGeom prst="diamond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4577955" y="1573599"/>
            <a:ext cx="1671545" cy="1670356"/>
          </a:xfrm>
          <a:prstGeom prst="diamond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68564" tIns="34281" rIns="68564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6249500" y="1562885"/>
            <a:ext cx="1670354" cy="1670354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076588" y="2545097"/>
            <a:ext cx="1670356" cy="1670356"/>
          </a:xfrm>
          <a:prstGeom prst="diamond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68564" tIns="34281" rIns="68564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3746944" y="2545097"/>
            <a:ext cx="1671545" cy="1670356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5406584" y="2545097"/>
            <a:ext cx="1671545" cy="1670356"/>
          </a:xfrm>
          <a:prstGeom prst="diamond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2748064" y="2956611"/>
            <a:ext cx="350024" cy="291688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2554947" y="3332796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3567168" y="2080360"/>
            <a:ext cx="391694" cy="266685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3376433" y="2399397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5287526" y="2098219"/>
            <a:ext cx="328595" cy="273829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6123301" y="3088186"/>
            <a:ext cx="302402" cy="292877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5099378" y="2399397"/>
            <a:ext cx="713225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5925420" y="3367933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15896" y="4086022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15896" y="3860772"/>
            <a:ext cx="984885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请关注公众号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2231339" y="1177257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2231338" y="952008"/>
            <a:ext cx="984885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请关注公众号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4674650" y="1150164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4709545" y="941880"/>
            <a:ext cx="984885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请关注公众号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6532590" y="4126662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6567484" y="3918378"/>
            <a:ext cx="984885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请关注公众号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454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650"/>
                            </p:stCondLst>
                            <p:childTnLst>
                              <p:par>
                                <p:cTn id="12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300"/>
                            </p:stCondLst>
                            <p:childTnLst>
                              <p:par>
                                <p:cTn id="1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50"/>
                            </p:stCondLst>
                            <p:childTnLst>
                              <p:par>
                                <p:cTn id="14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6" grpId="0" animBg="1"/>
      <p:bldP spid="35" grpId="0" animBg="1"/>
      <p:bldP spid="34" grpId="0" animBg="1"/>
      <p:bldP spid="33" grpId="0" animBg="1"/>
      <p:bldP spid="32" grpId="0" animBg="1"/>
      <p:bldP spid="31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98D0756-52E2-48FB-AE75-582F22928788}"/>
              </a:ext>
            </a:extLst>
          </p:cNvPr>
          <p:cNvSpPr/>
          <p:nvPr/>
        </p:nvSpPr>
        <p:spPr>
          <a:xfrm rot="1400643">
            <a:off x="462380" y="606925"/>
            <a:ext cx="8346803" cy="3961944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2B8B30C-1765-44F5-9338-7867A4114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" y="0"/>
            <a:ext cx="9135879" cy="5143500"/>
          </a:xfrm>
          <a:prstGeom prst="rect">
            <a:avLst/>
          </a:prstGeom>
        </p:spPr>
      </p:pic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2051720" y="2256708"/>
            <a:ext cx="50700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b="1" cap="all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感谢大家的下载与支持</a:t>
            </a:r>
            <a:endParaRPr lang="zh-CN" altLang="en-US" b="1" cap="all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2123728" y="2791368"/>
            <a:ext cx="4844765" cy="21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2987824" y="1059582"/>
            <a:ext cx="302433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cap="all" dirty="0">
                <a:solidFill>
                  <a:schemeClr val="accent2"/>
                </a:solidFill>
                <a:latin typeface="Dotum" pitchFamily="34" charset="-127"/>
                <a:ea typeface="Dotum" pitchFamily="34" charset="-127"/>
                <a:cs typeface="Arial" panose="020B0604020202020204" pitchFamily="34" charset="0"/>
              </a:rPr>
              <a:t>2018</a:t>
            </a:r>
            <a:endParaRPr lang="zh-CN" altLang="en-US" sz="8000" b="1" cap="all" dirty="0">
              <a:solidFill>
                <a:schemeClr val="accent2"/>
              </a:solidFill>
              <a:latin typeface="Dotum" pitchFamily="34" charset="-127"/>
              <a:ea typeface="Dotum" pitchFamily="34" charset="-127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75470" y="3003215"/>
            <a:ext cx="4572794" cy="694109"/>
          </a:xfrm>
          <a:prstGeom prst="rect">
            <a:avLst/>
          </a:prstGeom>
        </p:spPr>
        <p:txBody>
          <a:bodyPr lIns="91448" tIns="45724" rIns="91448" bIns="4572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Chinese  companies  will no longer remain in the hard stage and they are also promoting a culture Chinese  companies  will no longer remain 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hard stage and they are also promoting a culture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37D5073C-1AC6-4D1C-9AC9-749093C82F36}"/>
              </a:ext>
            </a:extLst>
          </p:cNvPr>
          <p:cNvSpPr/>
          <p:nvPr/>
        </p:nvSpPr>
        <p:spPr>
          <a:xfrm>
            <a:off x="3923928" y="3888431"/>
            <a:ext cx="1584176" cy="19548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169818-3F2F-42E9-B5B8-A8457ED7C032}"/>
              </a:ext>
            </a:extLst>
          </p:cNvPr>
          <p:cNvSpPr txBox="1"/>
          <p:nvPr/>
        </p:nvSpPr>
        <p:spPr>
          <a:xfrm>
            <a:off x="3959932" y="384767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</p:spTree>
    <p:extLst>
      <p:ext uri="{BB962C8B-B14F-4D97-AF65-F5344CB8AC3E}">
        <p14:creationId xmlns:p14="http://schemas.microsoft.com/office/powerpoint/2010/main" val="25350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4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9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/>
      <p:bldP spid="30" grpId="1"/>
      <p:bldP spid="31" grpId="0"/>
      <p:bldP spid="31" grpId="1"/>
      <p:bldP spid="32" grpId="0"/>
      <p:bldP spid="32" grpId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4BA73FA-2D78-4410-8ED7-640A032FC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38"/>
            <a:ext cx="9182038" cy="513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1" y="2571749"/>
            <a:ext cx="4605945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2247794"/>
            <a:ext cx="1193456" cy="117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1750"/>
            <a:ext cx="4571749" cy="25716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4546397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9078100" y="141"/>
            <a:ext cx="65900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8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1736922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5208164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BAFE5D0-211E-48DC-BA63-D2E4686849BC}"/>
              </a:ext>
            </a:extLst>
          </p:cNvPr>
          <p:cNvSpPr/>
          <p:nvPr/>
        </p:nvSpPr>
        <p:spPr>
          <a:xfrm rot="1400643">
            <a:off x="7457460" y="3593539"/>
            <a:ext cx="5367688" cy="81005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4D2B509-3B34-4961-A9AD-ED56A622E483}"/>
              </a:ext>
            </a:extLst>
          </p:cNvPr>
          <p:cNvSpPr/>
          <p:nvPr/>
        </p:nvSpPr>
        <p:spPr>
          <a:xfrm rot="1400643">
            <a:off x="5581811" y="3627266"/>
            <a:ext cx="5367688" cy="81005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13BC6D6-412F-48EF-B871-BE5EB792FAF1}"/>
              </a:ext>
            </a:extLst>
          </p:cNvPr>
          <p:cNvSpPr/>
          <p:nvPr/>
        </p:nvSpPr>
        <p:spPr>
          <a:xfrm rot="1400643">
            <a:off x="3538523" y="3626890"/>
            <a:ext cx="5367688" cy="81005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1715243-6D55-420D-80BB-F15A389F5761}"/>
              </a:ext>
            </a:extLst>
          </p:cNvPr>
          <p:cNvSpPr/>
          <p:nvPr/>
        </p:nvSpPr>
        <p:spPr>
          <a:xfrm rot="1400643">
            <a:off x="1448634" y="3626889"/>
            <a:ext cx="5367688" cy="81005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 rot="198227">
            <a:off x="-59123" y="2639223"/>
            <a:ext cx="9192052" cy="64929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任意多边形 4"/>
          <p:cNvSpPr/>
          <p:nvPr/>
        </p:nvSpPr>
        <p:spPr>
          <a:xfrm rot="21338589" flipV="1">
            <a:off x="-41062" y="2669690"/>
            <a:ext cx="9192052" cy="325553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矩形 5"/>
          <p:cNvSpPr/>
          <p:nvPr/>
        </p:nvSpPr>
        <p:spPr>
          <a:xfrm>
            <a:off x="876900" y="3690788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6783" y="3690788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3017" y="3690788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4003" y="3690788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3431510" y="559294"/>
            <a:ext cx="2362389" cy="7155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1" name="矩形 10"/>
          <p:cNvSpPr/>
          <p:nvPr/>
        </p:nvSpPr>
        <p:spPr>
          <a:xfrm>
            <a:off x="3618067" y="1213178"/>
            <a:ext cx="2122953" cy="5078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CONTENTS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1093065" y="2422624"/>
            <a:ext cx="973049" cy="963364"/>
            <a:chOff x="1486694" y="2665507"/>
            <a:chExt cx="1297399" cy="1284485"/>
          </a:xfrm>
          <a:effectLst/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100" b="1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14"/>
          <p:cNvGrpSpPr/>
          <p:nvPr/>
        </p:nvGrpSpPr>
        <p:grpSpPr>
          <a:xfrm>
            <a:off x="3145293" y="2422624"/>
            <a:ext cx="973049" cy="963364"/>
            <a:chOff x="4222998" y="2665507"/>
            <a:chExt cx="1297399" cy="1284485"/>
          </a:xfrm>
          <a:effectLst/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100" b="1" dirty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7"/>
          <p:cNvGrpSpPr/>
          <p:nvPr/>
        </p:nvGrpSpPr>
        <p:grpSpPr>
          <a:xfrm>
            <a:off x="5197521" y="2440613"/>
            <a:ext cx="973049" cy="963364"/>
            <a:chOff x="6959302" y="2689493"/>
            <a:chExt cx="1297399" cy="1284485"/>
          </a:xfrm>
          <a:effectLst/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59302" y="3068303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100" b="1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20"/>
          <p:cNvGrpSpPr/>
          <p:nvPr/>
        </p:nvGrpSpPr>
        <p:grpSpPr>
          <a:xfrm>
            <a:off x="7087731" y="2345045"/>
            <a:ext cx="973049" cy="963364"/>
            <a:chOff x="9479582" y="2562069"/>
            <a:chExt cx="1297399" cy="1284485"/>
          </a:xfrm>
          <a:effectLst/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479582" y="2996952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100" b="1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1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239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25" grpId="0" animBg="1"/>
      <p:bldP spid="24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3075806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02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55A6695-FFA0-4931-A006-B963EE854507}"/>
              </a:ext>
            </a:extLst>
          </p:cNvPr>
          <p:cNvSpPr/>
          <p:nvPr/>
        </p:nvSpPr>
        <p:spPr>
          <a:xfrm rot="1400643">
            <a:off x="3297741" y="3091010"/>
            <a:ext cx="5367688" cy="89243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11"/>
          <p:cNvSpPr txBox="1"/>
          <p:nvPr/>
        </p:nvSpPr>
        <p:spPr>
          <a:xfrm>
            <a:off x="4379803" y="2019368"/>
            <a:ext cx="263437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30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en-US" altLang="zh-CN" sz="360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4245077" y="1921253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2991293" y="3095499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866726" y="1918013"/>
            <a:ext cx="1004222" cy="10042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4557679" y="3004486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5610033" y="3004486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973060" y="2060004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500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4557679" y="3210463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5610033" y="3210463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24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  <p:bldP spid="25" grpId="0"/>
      <p:bldP spid="28" grpId="0" animBg="1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FCE4FE14-3B2B-4C4B-8039-BAED44E5F668}"/>
              </a:ext>
            </a:extLst>
          </p:cNvPr>
          <p:cNvSpPr/>
          <p:nvPr/>
        </p:nvSpPr>
        <p:spPr>
          <a:xfrm rot="1400643">
            <a:off x="3887798" y="3212203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8191BA0-E780-4E7E-8476-A29DE55D2FB2}"/>
              </a:ext>
            </a:extLst>
          </p:cNvPr>
          <p:cNvSpPr/>
          <p:nvPr/>
        </p:nvSpPr>
        <p:spPr>
          <a:xfrm rot="1400643">
            <a:off x="4807525" y="3910311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01F9463-5A97-41BA-ACDA-869BFDDA6B6E}"/>
              </a:ext>
            </a:extLst>
          </p:cNvPr>
          <p:cNvSpPr/>
          <p:nvPr/>
        </p:nvSpPr>
        <p:spPr>
          <a:xfrm rot="1400643">
            <a:off x="4030361" y="4668748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D2A9511-85D7-4BE2-962D-28335559A1E9}"/>
              </a:ext>
            </a:extLst>
          </p:cNvPr>
          <p:cNvSpPr/>
          <p:nvPr/>
        </p:nvSpPr>
        <p:spPr>
          <a:xfrm rot="1400643">
            <a:off x="4856684" y="2475397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Freeform 17"/>
          <p:cNvSpPr>
            <a:spLocks/>
          </p:cNvSpPr>
          <p:nvPr/>
        </p:nvSpPr>
        <p:spPr bwMode="auto">
          <a:xfrm>
            <a:off x="4306473" y="1423378"/>
            <a:ext cx="1592603" cy="644472"/>
          </a:xfrm>
          <a:custGeom>
            <a:avLst/>
            <a:gdLst>
              <a:gd name="T0" fmla="*/ 160 w 173"/>
              <a:gd name="T1" fmla="*/ 70 h 70"/>
              <a:gd name="T2" fmla="*/ 173 w 173"/>
              <a:gd name="T3" fmla="*/ 39 h 70"/>
              <a:gd name="T4" fmla="*/ 173 w 173"/>
              <a:gd name="T5" fmla="*/ 39 h 70"/>
              <a:gd name="T6" fmla="*/ 173 w 173"/>
              <a:gd name="T7" fmla="*/ 39 h 70"/>
              <a:gd name="T8" fmla="*/ 167 w 173"/>
              <a:gd name="T9" fmla="*/ 0 h 70"/>
              <a:gd name="T10" fmla="*/ 167 w 173"/>
              <a:gd name="T11" fmla="*/ 0 h 70"/>
              <a:gd name="T12" fmla="*/ 167 w 173"/>
              <a:gd name="T13" fmla="*/ 0 h 70"/>
              <a:gd name="T14" fmla="*/ 152 w 173"/>
              <a:gd name="T15" fmla="*/ 0 h 70"/>
              <a:gd name="T16" fmla="*/ 8 w 173"/>
              <a:gd name="T17" fmla="*/ 15 h 70"/>
              <a:gd name="T18" fmla="*/ 8 w 173"/>
              <a:gd name="T19" fmla="*/ 15 h 70"/>
              <a:gd name="T20" fmla="*/ 8 w 173"/>
              <a:gd name="T21" fmla="*/ 15 h 70"/>
              <a:gd name="T22" fmla="*/ 0 w 173"/>
              <a:gd name="T23" fmla="*/ 36 h 70"/>
              <a:gd name="T24" fmla="*/ 0 w 173"/>
              <a:gd name="T25" fmla="*/ 36 h 70"/>
              <a:gd name="T26" fmla="*/ 0 w 173"/>
              <a:gd name="T27" fmla="*/ 36 h 70"/>
              <a:gd name="T28" fmla="*/ 12 w 173"/>
              <a:gd name="T29" fmla="*/ 55 h 70"/>
              <a:gd name="T30" fmla="*/ 12 w 173"/>
              <a:gd name="T31" fmla="*/ 55 h 70"/>
              <a:gd name="T32" fmla="*/ 12 w 173"/>
              <a:gd name="T33" fmla="*/ 55 h 70"/>
              <a:gd name="T34" fmla="*/ 21 w 173"/>
              <a:gd name="T35" fmla="*/ 55 h 70"/>
              <a:gd name="T36" fmla="*/ 159 w 173"/>
              <a:gd name="T37" fmla="*/ 70 h 70"/>
              <a:gd name="T38" fmla="*/ 159 w 173"/>
              <a:gd name="T39" fmla="*/ 70 h 70"/>
              <a:gd name="T40" fmla="*/ 160 w 173"/>
              <a:gd name="T41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3" h="70">
                <a:moveTo>
                  <a:pt x="160" y="70"/>
                </a:moveTo>
                <a:cubicBezTo>
                  <a:pt x="164" y="60"/>
                  <a:pt x="168" y="4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1" y="26"/>
                  <a:pt x="169" y="13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2" y="0"/>
                  <a:pt x="157" y="0"/>
                  <a:pt x="152" y="0"/>
                </a:cubicBezTo>
                <a:cubicBezTo>
                  <a:pt x="104" y="0"/>
                  <a:pt x="55" y="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5" y="23"/>
                  <a:pt x="2" y="30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9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5"/>
                  <a:pt x="18" y="55"/>
                  <a:pt x="21" y="55"/>
                </a:cubicBezTo>
                <a:cubicBezTo>
                  <a:pt x="67" y="55"/>
                  <a:pt x="114" y="6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lnTo>
                  <a:pt x="16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en-US" sz="179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3528484" y="2170557"/>
            <a:ext cx="1582912" cy="654163"/>
          </a:xfrm>
          <a:custGeom>
            <a:avLst/>
            <a:gdLst>
              <a:gd name="T0" fmla="*/ 13 w 172"/>
              <a:gd name="T1" fmla="*/ 70 h 71"/>
              <a:gd name="T2" fmla="*/ 0 w 172"/>
              <a:gd name="T3" fmla="*/ 40 h 71"/>
              <a:gd name="T4" fmla="*/ 0 w 172"/>
              <a:gd name="T5" fmla="*/ 40 h 71"/>
              <a:gd name="T6" fmla="*/ 0 w 172"/>
              <a:gd name="T7" fmla="*/ 40 h 71"/>
              <a:gd name="T8" fmla="*/ 5 w 172"/>
              <a:gd name="T9" fmla="*/ 1 h 71"/>
              <a:gd name="T10" fmla="*/ 5 w 172"/>
              <a:gd name="T11" fmla="*/ 1 h 71"/>
              <a:gd name="T12" fmla="*/ 5 w 172"/>
              <a:gd name="T13" fmla="*/ 1 h 71"/>
              <a:gd name="T14" fmla="*/ 20 w 172"/>
              <a:gd name="T15" fmla="*/ 0 h 71"/>
              <a:gd name="T16" fmla="*/ 164 w 172"/>
              <a:gd name="T17" fmla="*/ 15 h 71"/>
              <a:gd name="T18" fmla="*/ 165 w 172"/>
              <a:gd name="T19" fmla="*/ 15 h 71"/>
              <a:gd name="T20" fmla="*/ 165 w 172"/>
              <a:gd name="T21" fmla="*/ 15 h 71"/>
              <a:gd name="T22" fmla="*/ 172 w 172"/>
              <a:gd name="T23" fmla="*/ 37 h 71"/>
              <a:gd name="T24" fmla="*/ 172 w 172"/>
              <a:gd name="T25" fmla="*/ 37 h 71"/>
              <a:gd name="T26" fmla="*/ 172 w 172"/>
              <a:gd name="T27" fmla="*/ 37 h 71"/>
              <a:gd name="T28" fmla="*/ 160 w 172"/>
              <a:gd name="T29" fmla="*/ 56 h 71"/>
              <a:gd name="T30" fmla="*/ 160 w 172"/>
              <a:gd name="T31" fmla="*/ 56 h 71"/>
              <a:gd name="T32" fmla="*/ 160 w 172"/>
              <a:gd name="T33" fmla="*/ 56 h 71"/>
              <a:gd name="T34" fmla="*/ 151 w 172"/>
              <a:gd name="T35" fmla="*/ 56 h 71"/>
              <a:gd name="T36" fmla="*/ 13 w 172"/>
              <a:gd name="T37" fmla="*/ 70 h 71"/>
              <a:gd name="T38" fmla="*/ 13 w 172"/>
              <a:gd name="T39" fmla="*/ 71 h 71"/>
              <a:gd name="T40" fmla="*/ 13 w 172"/>
              <a:gd name="T4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2" h="71">
                <a:moveTo>
                  <a:pt x="13" y="70"/>
                </a:moveTo>
                <a:cubicBezTo>
                  <a:pt x="8" y="60"/>
                  <a:pt x="4" y="5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26"/>
                  <a:pt x="3" y="13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10" y="1"/>
                  <a:pt x="15" y="0"/>
                  <a:pt x="20" y="0"/>
                </a:cubicBezTo>
                <a:cubicBezTo>
                  <a:pt x="68" y="0"/>
                  <a:pt x="117" y="5"/>
                  <a:pt x="164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7" y="23"/>
                  <a:pt x="170" y="30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68" y="43"/>
                  <a:pt x="164" y="49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57" y="56"/>
                  <a:pt x="154" y="56"/>
                  <a:pt x="151" y="56"/>
                </a:cubicBezTo>
                <a:cubicBezTo>
                  <a:pt x="105" y="56"/>
                  <a:pt x="58" y="61"/>
                  <a:pt x="13" y="70"/>
                </a:cubicBezTo>
                <a:cubicBezTo>
                  <a:pt x="13" y="71"/>
                  <a:pt x="13" y="71"/>
                  <a:pt x="13" y="71"/>
                </a:cubicBezTo>
                <a:lnTo>
                  <a:pt x="13" y="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en-US" sz="179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21"/>
          <p:cNvSpPr>
            <a:spLocks/>
          </p:cNvSpPr>
          <p:nvPr/>
        </p:nvSpPr>
        <p:spPr bwMode="auto">
          <a:xfrm>
            <a:off x="4306472" y="2875132"/>
            <a:ext cx="1592603" cy="644472"/>
          </a:xfrm>
          <a:custGeom>
            <a:avLst/>
            <a:gdLst>
              <a:gd name="T0" fmla="*/ 160 w 173"/>
              <a:gd name="T1" fmla="*/ 69 h 70"/>
              <a:gd name="T2" fmla="*/ 173 w 173"/>
              <a:gd name="T3" fmla="*/ 39 h 70"/>
              <a:gd name="T4" fmla="*/ 173 w 173"/>
              <a:gd name="T5" fmla="*/ 39 h 70"/>
              <a:gd name="T6" fmla="*/ 173 w 173"/>
              <a:gd name="T7" fmla="*/ 39 h 70"/>
              <a:gd name="T8" fmla="*/ 167 w 173"/>
              <a:gd name="T9" fmla="*/ 0 h 70"/>
              <a:gd name="T10" fmla="*/ 167 w 173"/>
              <a:gd name="T11" fmla="*/ 0 h 70"/>
              <a:gd name="T12" fmla="*/ 167 w 173"/>
              <a:gd name="T13" fmla="*/ 0 h 70"/>
              <a:gd name="T14" fmla="*/ 152 w 173"/>
              <a:gd name="T15" fmla="*/ 0 h 70"/>
              <a:gd name="T16" fmla="*/ 8 w 173"/>
              <a:gd name="T17" fmla="*/ 14 h 70"/>
              <a:gd name="T18" fmla="*/ 8 w 173"/>
              <a:gd name="T19" fmla="*/ 14 h 70"/>
              <a:gd name="T20" fmla="*/ 8 w 173"/>
              <a:gd name="T21" fmla="*/ 14 h 70"/>
              <a:gd name="T22" fmla="*/ 0 w 173"/>
              <a:gd name="T23" fmla="*/ 36 h 70"/>
              <a:gd name="T24" fmla="*/ 0 w 173"/>
              <a:gd name="T25" fmla="*/ 36 h 70"/>
              <a:gd name="T26" fmla="*/ 0 w 173"/>
              <a:gd name="T27" fmla="*/ 36 h 70"/>
              <a:gd name="T28" fmla="*/ 12 w 173"/>
              <a:gd name="T29" fmla="*/ 55 h 70"/>
              <a:gd name="T30" fmla="*/ 12 w 173"/>
              <a:gd name="T31" fmla="*/ 55 h 70"/>
              <a:gd name="T32" fmla="*/ 12 w 173"/>
              <a:gd name="T33" fmla="*/ 55 h 70"/>
              <a:gd name="T34" fmla="*/ 21 w 173"/>
              <a:gd name="T35" fmla="*/ 55 h 70"/>
              <a:gd name="T36" fmla="*/ 159 w 173"/>
              <a:gd name="T37" fmla="*/ 70 h 70"/>
              <a:gd name="T38" fmla="*/ 159 w 173"/>
              <a:gd name="T39" fmla="*/ 70 h 70"/>
              <a:gd name="T40" fmla="*/ 160 w 173"/>
              <a:gd name="T4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3" h="70">
                <a:moveTo>
                  <a:pt x="160" y="69"/>
                </a:moveTo>
                <a:cubicBezTo>
                  <a:pt x="164" y="59"/>
                  <a:pt x="168" y="4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1" y="26"/>
                  <a:pt x="169" y="13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2" y="0"/>
                  <a:pt x="157" y="0"/>
                  <a:pt x="152" y="0"/>
                </a:cubicBezTo>
                <a:cubicBezTo>
                  <a:pt x="104" y="0"/>
                  <a:pt x="55" y="5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23"/>
                  <a:pt x="2" y="2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8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5"/>
                  <a:pt x="18" y="55"/>
                  <a:pt x="21" y="55"/>
                </a:cubicBezTo>
                <a:cubicBezTo>
                  <a:pt x="67" y="55"/>
                  <a:pt x="114" y="6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lnTo>
                  <a:pt x="160" y="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en-US" sz="179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Freeform 22"/>
          <p:cNvSpPr>
            <a:spLocks/>
          </p:cNvSpPr>
          <p:nvPr/>
        </p:nvSpPr>
        <p:spPr bwMode="auto">
          <a:xfrm>
            <a:off x="3600193" y="3645246"/>
            <a:ext cx="1582912" cy="654163"/>
          </a:xfrm>
          <a:custGeom>
            <a:avLst/>
            <a:gdLst>
              <a:gd name="T0" fmla="*/ 13 w 172"/>
              <a:gd name="T1" fmla="*/ 70 h 71"/>
              <a:gd name="T2" fmla="*/ 0 w 172"/>
              <a:gd name="T3" fmla="*/ 40 h 71"/>
              <a:gd name="T4" fmla="*/ 0 w 172"/>
              <a:gd name="T5" fmla="*/ 40 h 71"/>
              <a:gd name="T6" fmla="*/ 0 w 172"/>
              <a:gd name="T7" fmla="*/ 40 h 71"/>
              <a:gd name="T8" fmla="*/ 5 w 172"/>
              <a:gd name="T9" fmla="*/ 1 h 71"/>
              <a:gd name="T10" fmla="*/ 5 w 172"/>
              <a:gd name="T11" fmla="*/ 1 h 71"/>
              <a:gd name="T12" fmla="*/ 5 w 172"/>
              <a:gd name="T13" fmla="*/ 1 h 71"/>
              <a:gd name="T14" fmla="*/ 20 w 172"/>
              <a:gd name="T15" fmla="*/ 0 h 71"/>
              <a:gd name="T16" fmla="*/ 164 w 172"/>
              <a:gd name="T17" fmla="*/ 15 h 71"/>
              <a:gd name="T18" fmla="*/ 165 w 172"/>
              <a:gd name="T19" fmla="*/ 15 h 71"/>
              <a:gd name="T20" fmla="*/ 165 w 172"/>
              <a:gd name="T21" fmla="*/ 15 h 71"/>
              <a:gd name="T22" fmla="*/ 172 w 172"/>
              <a:gd name="T23" fmla="*/ 37 h 71"/>
              <a:gd name="T24" fmla="*/ 172 w 172"/>
              <a:gd name="T25" fmla="*/ 37 h 71"/>
              <a:gd name="T26" fmla="*/ 172 w 172"/>
              <a:gd name="T27" fmla="*/ 37 h 71"/>
              <a:gd name="T28" fmla="*/ 160 w 172"/>
              <a:gd name="T29" fmla="*/ 56 h 71"/>
              <a:gd name="T30" fmla="*/ 160 w 172"/>
              <a:gd name="T31" fmla="*/ 56 h 71"/>
              <a:gd name="T32" fmla="*/ 160 w 172"/>
              <a:gd name="T33" fmla="*/ 56 h 71"/>
              <a:gd name="T34" fmla="*/ 151 w 172"/>
              <a:gd name="T35" fmla="*/ 56 h 71"/>
              <a:gd name="T36" fmla="*/ 13 w 172"/>
              <a:gd name="T37" fmla="*/ 70 h 71"/>
              <a:gd name="T38" fmla="*/ 13 w 172"/>
              <a:gd name="T39" fmla="*/ 71 h 71"/>
              <a:gd name="T40" fmla="*/ 13 w 172"/>
              <a:gd name="T4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2" h="71">
                <a:moveTo>
                  <a:pt x="13" y="70"/>
                </a:moveTo>
                <a:cubicBezTo>
                  <a:pt x="8" y="60"/>
                  <a:pt x="4" y="5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26"/>
                  <a:pt x="3" y="13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10" y="1"/>
                  <a:pt x="15" y="0"/>
                  <a:pt x="20" y="0"/>
                </a:cubicBezTo>
                <a:cubicBezTo>
                  <a:pt x="68" y="0"/>
                  <a:pt x="117" y="5"/>
                  <a:pt x="164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5" y="15"/>
                  <a:pt x="165" y="15"/>
                  <a:pt x="165" y="15"/>
                </a:cubicBezTo>
                <a:cubicBezTo>
                  <a:pt x="167" y="23"/>
                  <a:pt x="170" y="30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68" y="43"/>
                  <a:pt x="164" y="49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57" y="56"/>
                  <a:pt x="154" y="56"/>
                  <a:pt x="151" y="56"/>
                </a:cubicBezTo>
                <a:cubicBezTo>
                  <a:pt x="105" y="56"/>
                  <a:pt x="58" y="61"/>
                  <a:pt x="13" y="70"/>
                </a:cubicBezTo>
                <a:cubicBezTo>
                  <a:pt x="13" y="71"/>
                  <a:pt x="13" y="71"/>
                  <a:pt x="13" y="71"/>
                </a:cubicBezTo>
                <a:lnTo>
                  <a:pt x="13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en-US" sz="179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299395" y="1520482"/>
            <a:ext cx="295413" cy="295417"/>
            <a:chOff x="4987925" y="5468938"/>
            <a:chExt cx="449263" cy="449262"/>
          </a:xfrm>
          <a:solidFill>
            <a:schemeClr val="bg1"/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219700" y="5805488"/>
              <a:ext cx="22225" cy="19050"/>
            </a:xfrm>
            <a:custGeom>
              <a:avLst/>
              <a:gdLst>
                <a:gd name="T0" fmla="*/ 0 w 6"/>
                <a:gd name="T1" fmla="*/ 1 h 5"/>
                <a:gd name="T2" fmla="*/ 0 w 6"/>
                <a:gd name="T3" fmla="*/ 1 h 5"/>
                <a:gd name="T4" fmla="*/ 6 w 6"/>
                <a:gd name="T5" fmla="*/ 5 h 5"/>
                <a:gd name="T6" fmla="*/ 4 w 6"/>
                <a:gd name="T7" fmla="*/ 0 h 5"/>
                <a:gd name="T8" fmla="*/ 0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5" y="4"/>
                    <a:pt x="4" y="2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92713" y="5761038"/>
              <a:ext cx="38100" cy="30162"/>
            </a:xfrm>
            <a:custGeom>
              <a:avLst/>
              <a:gdLst>
                <a:gd name="T0" fmla="*/ 9 w 10"/>
                <a:gd name="T1" fmla="*/ 0 h 8"/>
                <a:gd name="T2" fmla="*/ 0 w 10"/>
                <a:gd name="T3" fmla="*/ 0 h 8"/>
                <a:gd name="T4" fmla="*/ 3 w 10"/>
                <a:gd name="T5" fmla="*/ 8 h 8"/>
                <a:gd name="T6" fmla="*/ 10 w 10"/>
                <a:gd name="T7" fmla="*/ 7 h 8"/>
                <a:gd name="T8" fmla="*/ 9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8"/>
                  </a:cubicBezTo>
                  <a:cubicBezTo>
                    <a:pt x="5" y="8"/>
                    <a:pt x="7" y="7"/>
                    <a:pt x="10" y="7"/>
                  </a:cubicBezTo>
                  <a:cubicBezTo>
                    <a:pt x="10" y="4"/>
                    <a:pt x="9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253038" y="5802313"/>
              <a:ext cx="52388" cy="33337"/>
            </a:xfrm>
            <a:custGeom>
              <a:avLst/>
              <a:gdLst>
                <a:gd name="T0" fmla="*/ 0 w 14"/>
                <a:gd name="T1" fmla="*/ 0 h 9"/>
                <a:gd name="T2" fmla="*/ 2 w 14"/>
                <a:gd name="T3" fmla="*/ 5 h 9"/>
                <a:gd name="T4" fmla="*/ 4 w 14"/>
                <a:gd name="T5" fmla="*/ 9 h 9"/>
                <a:gd name="T6" fmla="*/ 10 w 14"/>
                <a:gd name="T7" fmla="*/ 9 h 9"/>
                <a:gd name="T8" fmla="*/ 13 w 14"/>
                <a:gd name="T9" fmla="*/ 5 h 9"/>
                <a:gd name="T10" fmla="*/ 14 w 14"/>
                <a:gd name="T11" fmla="*/ 0 h 9"/>
                <a:gd name="T12" fmla="*/ 0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cubicBezTo>
                    <a:pt x="1" y="2"/>
                    <a:pt x="1" y="3"/>
                    <a:pt x="2" y="5"/>
                  </a:cubicBezTo>
                  <a:cubicBezTo>
                    <a:pt x="3" y="6"/>
                    <a:pt x="3" y="8"/>
                    <a:pt x="4" y="9"/>
                  </a:cubicBezTo>
                  <a:cubicBezTo>
                    <a:pt x="6" y="9"/>
                    <a:pt x="8" y="9"/>
                    <a:pt x="10" y="9"/>
                  </a:cubicBezTo>
                  <a:cubicBezTo>
                    <a:pt x="11" y="8"/>
                    <a:pt x="12" y="6"/>
                    <a:pt x="13" y="5"/>
                  </a:cubicBezTo>
                  <a:cubicBezTo>
                    <a:pt x="13" y="3"/>
                    <a:pt x="14" y="2"/>
                    <a:pt x="14" y="0"/>
                  </a:cubicBezTo>
                  <a:cubicBezTo>
                    <a:pt x="10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219700" y="5670550"/>
              <a:ext cx="22225" cy="22225"/>
            </a:xfrm>
            <a:custGeom>
              <a:avLst/>
              <a:gdLst>
                <a:gd name="T0" fmla="*/ 0 w 6"/>
                <a:gd name="T1" fmla="*/ 5 h 6"/>
                <a:gd name="T2" fmla="*/ 4 w 6"/>
                <a:gd name="T3" fmla="*/ 6 h 6"/>
                <a:gd name="T4" fmla="*/ 6 w 6"/>
                <a:gd name="T5" fmla="*/ 0 h 6"/>
                <a:gd name="T6" fmla="*/ 0 w 6"/>
                <a:gd name="T7" fmla="*/ 5 h 6"/>
                <a:gd name="T8" fmla="*/ 0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cubicBezTo>
                    <a:pt x="1" y="5"/>
                    <a:pt x="2" y="6"/>
                    <a:pt x="4" y="6"/>
                  </a:cubicBezTo>
                  <a:cubicBezTo>
                    <a:pt x="4" y="4"/>
                    <a:pt x="5" y="2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321300" y="5670550"/>
              <a:ext cx="22225" cy="22225"/>
            </a:xfrm>
            <a:custGeom>
              <a:avLst/>
              <a:gdLst>
                <a:gd name="T0" fmla="*/ 6 w 6"/>
                <a:gd name="T1" fmla="*/ 5 h 6"/>
                <a:gd name="T2" fmla="*/ 6 w 6"/>
                <a:gd name="T3" fmla="*/ 5 h 6"/>
                <a:gd name="T4" fmla="*/ 0 w 6"/>
                <a:gd name="T5" fmla="*/ 0 h 6"/>
                <a:gd name="T6" fmla="*/ 2 w 6"/>
                <a:gd name="T7" fmla="*/ 6 h 6"/>
                <a:gd name="T8" fmla="*/ 6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3" y="6"/>
                    <a:pt x="5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53038" y="5664200"/>
              <a:ext cx="52388" cy="33337"/>
            </a:xfrm>
            <a:custGeom>
              <a:avLst/>
              <a:gdLst>
                <a:gd name="T0" fmla="*/ 14 w 14"/>
                <a:gd name="T1" fmla="*/ 9 h 9"/>
                <a:gd name="T2" fmla="*/ 13 w 14"/>
                <a:gd name="T3" fmla="*/ 4 h 9"/>
                <a:gd name="T4" fmla="*/ 10 w 14"/>
                <a:gd name="T5" fmla="*/ 0 h 9"/>
                <a:gd name="T6" fmla="*/ 4 w 14"/>
                <a:gd name="T7" fmla="*/ 0 h 9"/>
                <a:gd name="T8" fmla="*/ 2 w 14"/>
                <a:gd name="T9" fmla="*/ 4 h 9"/>
                <a:gd name="T10" fmla="*/ 0 w 14"/>
                <a:gd name="T11" fmla="*/ 9 h 9"/>
                <a:gd name="T12" fmla="*/ 14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cubicBezTo>
                    <a:pt x="14" y="7"/>
                    <a:pt x="13" y="6"/>
                    <a:pt x="13" y="4"/>
                  </a:cubicBezTo>
                  <a:cubicBezTo>
                    <a:pt x="12" y="3"/>
                    <a:pt x="11" y="1"/>
                    <a:pt x="10" y="0"/>
                  </a:cubicBezTo>
                  <a:cubicBezTo>
                    <a:pt x="8" y="0"/>
                    <a:pt x="6" y="0"/>
                    <a:pt x="4" y="0"/>
                  </a:cubicBezTo>
                  <a:cubicBezTo>
                    <a:pt x="3" y="1"/>
                    <a:pt x="3" y="3"/>
                    <a:pt x="2" y="4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5" y="9"/>
                    <a:pt x="10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192713" y="5708650"/>
              <a:ext cx="38100" cy="30162"/>
            </a:xfrm>
            <a:custGeom>
              <a:avLst/>
              <a:gdLst>
                <a:gd name="T0" fmla="*/ 10 w 10"/>
                <a:gd name="T1" fmla="*/ 1 h 8"/>
                <a:gd name="T2" fmla="*/ 3 w 10"/>
                <a:gd name="T3" fmla="*/ 0 h 8"/>
                <a:gd name="T4" fmla="*/ 0 w 10"/>
                <a:gd name="T5" fmla="*/ 8 h 8"/>
                <a:gd name="T6" fmla="*/ 9 w 10"/>
                <a:gd name="T7" fmla="*/ 8 h 8"/>
                <a:gd name="T8" fmla="*/ 10 w 1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2" y="2"/>
                    <a:pt x="1" y="5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6"/>
                    <a:pt x="10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49863" y="5716588"/>
              <a:ext cx="63500" cy="22225"/>
            </a:xfrm>
            <a:custGeom>
              <a:avLst/>
              <a:gdLst>
                <a:gd name="T0" fmla="*/ 0 w 17"/>
                <a:gd name="T1" fmla="*/ 0 h 6"/>
                <a:gd name="T2" fmla="*/ 0 w 17"/>
                <a:gd name="T3" fmla="*/ 6 h 6"/>
                <a:gd name="T4" fmla="*/ 17 w 17"/>
                <a:gd name="T5" fmla="*/ 6 h 6"/>
                <a:gd name="T6" fmla="*/ 16 w 17"/>
                <a:gd name="T7" fmla="*/ 0 h 6"/>
                <a:gd name="T8" fmla="*/ 0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4"/>
                    <a:pt x="17" y="2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332413" y="5708650"/>
              <a:ext cx="33338" cy="30162"/>
            </a:xfrm>
            <a:custGeom>
              <a:avLst/>
              <a:gdLst>
                <a:gd name="T0" fmla="*/ 0 w 9"/>
                <a:gd name="T1" fmla="*/ 1 h 8"/>
                <a:gd name="T2" fmla="*/ 0 w 9"/>
                <a:gd name="T3" fmla="*/ 8 h 8"/>
                <a:gd name="T4" fmla="*/ 9 w 9"/>
                <a:gd name="T5" fmla="*/ 8 h 8"/>
                <a:gd name="T6" fmla="*/ 6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8" y="2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332413" y="5761038"/>
              <a:ext cx="33338" cy="30162"/>
            </a:xfrm>
            <a:custGeom>
              <a:avLst/>
              <a:gdLst>
                <a:gd name="T0" fmla="*/ 0 w 9"/>
                <a:gd name="T1" fmla="*/ 7 h 8"/>
                <a:gd name="T2" fmla="*/ 6 w 9"/>
                <a:gd name="T3" fmla="*/ 8 h 8"/>
                <a:gd name="T4" fmla="*/ 9 w 9"/>
                <a:gd name="T5" fmla="*/ 0 h 8"/>
                <a:gd name="T6" fmla="*/ 0 w 9"/>
                <a:gd name="T7" fmla="*/ 0 h 8"/>
                <a:gd name="T8" fmla="*/ 0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2" y="7"/>
                    <a:pt x="4" y="8"/>
                    <a:pt x="6" y="8"/>
                  </a:cubicBezTo>
                  <a:cubicBezTo>
                    <a:pt x="8" y="6"/>
                    <a:pt x="9" y="3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249863" y="5761038"/>
              <a:ext cx="63500" cy="22225"/>
            </a:xfrm>
            <a:custGeom>
              <a:avLst/>
              <a:gdLst>
                <a:gd name="T0" fmla="*/ 0 w 17"/>
                <a:gd name="T1" fmla="*/ 6 h 6"/>
                <a:gd name="T2" fmla="*/ 8 w 17"/>
                <a:gd name="T3" fmla="*/ 6 h 6"/>
                <a:gd name="T4" fmla="*/ 16 w 17"/>
                <a:gd name="T5" fmla="*/ 6 h 6"/>
                <a:gd name="T6" fmla="*/ 17 w 17"/>
                <a:gd name="T7" fmla="*/ 0 h 6"/>
                <a:gd name="T8" fmla="*/ 0 w 17"/>
                <a:gd name="T9" fmla="*/ 0 h 6"/>
                <a:gd name="T10" fmla="*/ 0 w 1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6">
                  <a:moveTo>
                    <a:pt x="0" y="6"/>
                  </a:moveTo>
                  <a:cubicBezTo>
                    <a:pt x="3" y="6"/>
                    <a:pt x="6" y="6"/>
                    <a:pt x="8" y="6"/>
                  </a:cubicBezTo>
                  <a:cubicBezTo>
                    <a:pt x="11" y="6"/>
                    <a:pt x="14" y="6"/>
                    <a:pt x="16" y="6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21300" y="5805488"/>
              <a:ext cx="22225" cy="19050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1 h 5"/>
                <a:gd name="T4" fmla="*/ 6 w 6"/>
                <a:gd name="T5" fmla="*/ 1 h 5"/>
                <a:gd name="T6" fmla="*/ 2 w 6"/>
                <a:gd name="T7" fmla="*/ 0 h 5"/>
                <a:gd name="T8" fmla="*/ 0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987925" y="5468938"/>
              <a:ext cx="82550" cy="449262"/>
            </a:xfrm>
            <a:custGeom>
              <a:avLst/>
              <a:gdLst>
                <a:gd name="T0" fmla="*/ 0 w 22"/>
                <a:gd name="T1" fmla="*/ 20 h 120"/>
                <a:gd name="T2" fmla="*/ 0 w 22"/>
                <a:gd name="T3" fmla="*/ 100 h 120"/>
                <a:gd name="T4" fmla="*/ 19 w 22"/>
                <a:gd name="T5" fmla="*/ 120 h 120"/>
                <a:gd name="T6" fmla="*/ 22 w 22"/>
                <a:gd name="T7" fmla="*/ 120 h 120"/>
                <a:gd name="T8" fmla="*/ 22 w 22"/>
                <a:gd name="T9" fmla="*/ 0 h 120"/>
                <a:gd name="T10" fmla="*/ 19 w 22"/>
                <a:gd name="T11" fmla="*/ 0 h 120"/>
                <a:gd name="T12" fmla="*/ 0 w 22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0">
                  <a:moveTo>
                    <a:pt x="0" y="2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19" y="120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126038" y="5468938"/>
              <a:ext cx="311150" cy="449262"/>
            </a:xfrm>
            <a:custGeom>
              <a:avLst/>
              <a:gdLst>
                <a:gd name="T0" fmla="*/ 63 w 83"/>
                <a:gd name="T1" fmla="*/ 0 h 120"/>
                <a:gd name="T2" fmla="*/ 56 w 83"/>
                <a:gd name="T3" fmla="*/ 0 h 120"/>
                <a:gd name="T4" fmla="*/ 56 w 83"/>
                <a:gd name="T5" fmla="*/ 0 h 120"/>
                <a:gd name="T6" fmla="*/ 56 w 83"/>
                <a:gd name="T7" fmla="*/ 19 h 120"/>
                <a:gd name="T8" fmla="*/ 56 w 83"/>
                <a:gd name="T9" fmla="*/ 27 h 120"/>
                <a:gd name="T10" fmla="*/ 52 w 83"/>
                <a:gd name="T11" fmla="*/ 29 h 120"/>
                <a:gd name="T12" fmla="*/ 41 w 83"/>
                <a:gd name="T13" fmla="*/ 18 h 120"/>
                <a:gd name="T14" fmla="*/ 30 w 83"/>
                <a:gd name="T15" fmla="*/ 29 h 120"/>
                <a:gd name="T16" fmla="*/ 26 w 83"/>
                <a:gd name="T17" fmla="*/ 27 h 120"/>
                <a:gd name="T18" fmla="*/ 26 w 83"/>
                <a:gd name="T19" fmla="*/ 19 h 120"/>
                <a:gd name="T20" fmla="*/ 26 w 83"/>
                <a:gd name="T21" fmla="*/ 0 h 120"/>
                <a:gd name="T22" fmla="*/ 26 w 83"/>
                <a:gd name="T23" fmla="*/ 0 h 120"/>
                <a:gd name="T24" fmla="*/ 0 w 83"/>
                <a:gd name="T25" fmla="*/ 0 h 120"/>
                <a:gd name="T26" fmla="*/ 0 w 83"/>
                <a:gd name="T27" fmla="*/ 120 h 120"/>
                <a:gd name="T28" fmla="*/ 63 w 83"/>
                <a:gd name="T29" fmla="*/ 120 h 120"/>
                <a:gd name="T30" fmla="*/ 83 w 83"/>
                <a:gd name="T31" fmla="*/ 100 h 120"/>
                <a:gd name="T32" fmla="*/ 83 w 83"/>
                <a:gd name="T33" fmla="*/ 20 h 120"/>
                <a:gd name="T34" fmla="*/ 63 w 83"/>
                <a:gd name="T35" fmla="*/ 0 h 120"/>
                <a:gd name="T36" fmla="*/ 41 w 83"/>
                <a:gd name="T37" fmla="*/ 105 h 120"/>
                <a:gd name="T38" fmla="*/ 11 w 83"/>
                <a:gd name="T39" fmla="*/ 75 h 120"/>
                <a:gd name="T40" fmla="*/ 41 w 83"/>
                <a:gd name="T41" fmla="*/ 45 h 120"/>
                <a:gd name="T42" fmla="*/ 71 w 83"/>
                <a:gd name="T43" fmla="*/ 75 h 120"/>
                <a:gd name="T44" fmla="*/ 41 w 83"/>
                <a:gd name="T45" fmla="*/ 10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" h="120">
                  <a:moveTo>
                    <a:pt x="6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9"/>
                    <a:pt x="54" y="31"/>
                    <a:pt x="52" y="2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1"/>
                    <a:pt x="26" y="29"/>
                    <a:pt x="26" y="2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74" y="120"/>
                    <a:pt x="83" y="111"/>
                    <a:pt x="83" y="10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9"/>
                    <a:pt x="74" y="0"/>
                    <a:pt x="63" y="0"/>
                  </a:cubicBezTo>
                  <a:close/>
                  <a:moveTo>
                    <a:pt x="41" y="105"/>
                  </a:moveTo>
                  <a:cubicBezTo>
                    <a:pt x="25" y="105"/>
                    <a:pt x="11" y="91"/>
                    <a:pt x="11" y="75"/>
                  </a:cubicBezTo>
                  <a:cubicBezTo>
                    <a:pt x="11" y="58"/>
                    <a:pt x="25" y="45"/>
                    <a:pt x="41" y="45"/>
                  </a:cubicBezTo>
                  <a:cubicBezTo>
                    <a:pt x="58" y="45"/>
                    <a:pt x="71" y="58"/>
                    <a:pt x="71" y="75"/>
                  </a:cubicBezTo>
                  <a:cubicBezTo>
                    <a:pt x="71" y="91"/>
                    <a:pt x="58" y="105"/>
                    <a:pt x="4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440411" y="1554597"/>
            <a:ext cx="815454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33623" y="2294837"/>
            <a:ext cx="815454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40411" y="3020469"/>
            <a:ext cx="815454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05332" y="3747650"/>
            <a:ext cx="815454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629862" y="2320774"/>
            <a:ext cx="258273" cy="286969"/>
            <a:chOff x="3295650" y="2890838"/>
            <a:chExt cx="442913" cy="492125"/>
          </a:xfrm>
          <a:solidFill>
            <a:schemeClr val="bg1"/>
          </a:solidFill>
        </p:grpSpPr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3295650" y="2890838"/>
              <a:ext cx="442913" cy="147638"/>
            </a:xfrm>
            <a:custGeom>
              <a:avLst/>
              <a:gdLst>
                <a:gd name="T0" fmla="*/ 96 w 118"/>
                <a:gd name="T1" fmla="*/ 14 h 39"/>
                <a:gd name="T2" fmla="*/ 92 w 118"/>
                <a:gd name="T3" fmla="*/ 14 h 39"/>
                <a:gd name="T4" fmla="*/ 92 w 118"/>
                <a:gd name="T5" fmla="*/ 9 h 39"/>
                <a:gd name="T6" fmla="*/ 84 w 118"/>
                <a:gd name="T7" fmla="*/ 0 h 39"/>
                <a:gd name="T8" fmla="*/ 76 w 118"/>
                <a:gd name="T9" fmla="*/ 9 h 39"/>
                <a:gd name="T10" fmla="*/ 76 w 118"/>
                <a:gd name="T11" fmla="*/ 14 h 39"/>
                <a:gd name="T12" fmla="*/ 42 w 118"/>
                <a:gd name="T13" fmla="*/ 14 h 39"/>
                <a:gd name="T14" fmla="*/ 42 w 118"/>
                <a:gd name="T15" fmla="*/ 9 h 39"/>
                <a:gd name="T16" fmla="*/ 33 w 118"/>
                <a:gd name="T17" fmla="*/ 0 h 39"/>
                <a:gd name="T18" fmla="*/ 25 w 118"/>
                <a:gd name="T19" fmla="*/ 9 h 39"/>
                <a:gd name="T20" fmla="*/ 25 w 118"/>
                <a:gd name="T21" fmla="*/ 14 h 39"/>
                <a:gd name="T22" fmla="*/ 22 w 118"/>
                <a:gd name="T23" fmla="*/ 14 h 39"/>
                <a:gd name="T24" fmla="*/ 0 w 118"/>
                <a:gd name="T25" fmla="*/ 36 h 39"/>
                <a:gd name="T26" fmla="*/ 0 w 118"/>
                <a:gd name="T27" fmla="*/ 39 h 39"/>
                <a:gd name="T28" fmla="*/ 118 w 118"/>
                <a:gd name="T29" fmla="*/ 39 h 39"/>
                <a:gd name="T30" fmla="*/ 118 w 118"/>
                <a:gd name="T31" fmla="*/ 36 h 39"/>
                <a:gd name="T32" fmla="*/ 96 w 118"/>
                <a:gd name="T33" fmla="*/ 14 h 39"/>
                <a:gd name="T34" fmla="*/ 33 w 118"/>
                <a:gd name="T35" fmla="*/ 30 h 39"/>
                <a:gd name="T36" fmla="*/ 25 w 118"/>
                <a:gd name="T37" fmla="*/ 21 h 39"/>
                <a:gd name="T38" fmla="*/ 25 w 118"/>
                <a:gd name="T39" fmla="*/ 20 h 39"/>
                <a:gd name="T40" fmla="*/ 33 w 118"/>
                <a:gd name="T41" fmla="*/ 25 h 39"/>
                <a:gd name="T42" fmla="*/ 42 w 118"/>
                <a:gd name="T43" fmla="*/ 20 h 39"/>
                <a:gd name="T44" fmla="*/ 42 w 118"/>
                <a:gd name="T45" fmla="*/ 21 h 39"/>
                <a:gd name="T46" fmla="*/ 33 w 118"/>
                <a:gd name="T47" fmla="*/ 30 h 39"/>
                <a:gd name="T48" fmla="*/ 84 w 118"/>
                <a:gd name="T49" fmla="*/ 30 h 39"/>
                <a:gd name="T50" fmla="*/ 76 w 118"/>
                <a:gd name="T51" fmla="*/ 21 h 39"/>
                <a:gd name="T52" fmla="*/ 76 w 118"/>
                <a:gd name="T53" fmla="*/ 20 h 39"/>
                <a:gd name="T54" fmla="*/ 84 w 118"/>
                <a:gd name="T55" fmla="*/ 25 h 39"/>
                <a:gd name="T56" fmla="*/ 92 w 118"/>
                <a:gd name="T57" fmla="*/ 20 h 39"/>
                <a:gd name="T58" fmla="*/ 92 w 118"/>
                <a:gd name="T59" fmla="*/ 21 h 39"/>
                <a:gd name="T60" fmla="*/ 84 w 118"/>
                <a:gd name="T61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9">
                  <a:moveTo>
                    <a:pt x="96" y="14"/>
                  </a:moveTo>
                  <a:cubicBezTo>
                    <a:pt x="92" y="14"/>
                    <a:pt x="92" y="14"/>
                    <a:pt x="92" y="14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4"/>
                    <a:pt x="89" y="0"/>
                    <a:pt x="84" y="0"/>
                  </a:cubicBezTo>
                  <a:cubicBezTo>
                    <a:pt x="79" y="0"/>
                    <a:pt x="76" y="4"/>
                    <a:pt x="76" y="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4"/>
                    <a:pt x="38" y="0"/>
                    <a:pt x="33" y="0"/>
                  </a:cubicBezTo>
                  <a:cubicBezTo>
                    <a:pt x="29" y="0"/>
                    <a:pt x="25" y="4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0" y="14"/>
                    <a:pt x="0" y="23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23"/>
                    <a:pt x="108" y="14"/>
                    <a:pt x="96" y="14"/>
                  </a:cubicBezTo>
                  <a:close/>
                  <a:moveTo>
                    <a:pt x="33" y="30"/>
                  </a:moveTo>
                  <a:cubicBezTo>
                    <a:pt x="29" y="30"/>
                    <a:pt x="25" y="26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7" y="23"/>
                    <a:pt x="30" y="25"/>
                    <a:pt x="33" y="25"/>
                  </a:cubicBezTo>
                  <a:cubicBezTo>
                    <a:pt x="37" y="25"/>
                    <a:pt x="40" y="23"/>
                    <a:pt x="42" y="20"/>
                  </a:cubicBezTo>
                  <a:cubicBezTo>
                    <a:pt x="42" y="20"/>
                    <a:pt x="42" y="21"/>
                    <a:pt x="42" y="21"/>
                  </a:cubicBezTo>
                  <a:cubicBezTo>
                    <a:pt x="42" y="26"/>
                    <a:pt x="38" y="30"/>
                    <a:pt x="33" y="30"/>
                  </a:cubicBezTo>
                  <a:close/>
                  <a:moveTo>
                    <a:pt x="84" y="30"/>
                  </a:moveTo>
                  <a:cubicBezTo>
                    <a:pt x="80" y="30"/>
                    <a:pt x="76" y="26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7" y="23"/>
                    <a:pt x="80" y="25"/>
                    <a:pt x="84" y="25"/>
                  </a:cubicBezTo>
                  <a:cubicBezTo>
                    <a:pt x="88" y="25"/>
                    <a:pt x="91" y="23"/>
                    <a:pt x="92" y="20"/>
                  </a:cubicBezTo>
                  <a:cubicBezTo>
                    <a:pt x="92" y="20"/>
                    <a:pt x="92" y="21"/>
                    <a:pt x="92" y="21"/>
                  </a:cubicBezTo>
                  <a:cubicBezTo>
                    <a:pt x="92" y="26"/>
                    <a:pt x="89" y="30"/>
                    <a:pt x="8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3295650" y="3068638"/>
              <a:ext cx="442913" cy="314325"/>
            </a:xfrm>
            <a:custGeom>
              <a:avLst/>
              <a:gdLst>
                <a:gd name="T0" fmla="*/ 21 w 118"/>
                <a:gd name="T1" fmla="*/ 0 h 84"/>
                <a:gd name="T2" fmla="*/ 0 w 118"/>
                <a:gd name="T3" fmla="*/ 0 h 84"/>
                <a:gd name="T4" fmla="*/ 0 w 118"/>
                <a:gd name="T5" fmla="*/ 62 h 84"/>
                <a:gd name="T6" fmla="*/ 22 w 118"/>
                <a:gd name="T7" fmla="*/ 84 h 84"/>
                <a:gd name="T8" fmla="*/ 96 w 118"/>
                <a:gd name="T9" fmla="*/ 84 h 84"/>
                <a:gd name="T10" fmla="*/ 118 w 118"/>
                <a:gd name="T11" fmla="*/ 62 h 84"/>
                <a:gd name="T12" fmla="*/ 118 w 118"/>
                <a:gd name="T13" fmla="*/ 0 h 84"/>
                <a:gd name="T14" fmla="*/ 97 w 118"/>
                <a:gd name="T15" fmla="*/ 0 h 84"/>
                <a:gd name="T16" fmla="*/ 21 w 118"/>
                <a:gd name="T17" fmla="*/ 0 h 84"/>
                <a:gd name="T18" fmla="*/ 7 w 118"/>
                <a:gd name="T19" fmla="*/ 64 h 84"/>
                <a:gd name="T20" fmla="*/ 7 w 118"/>
                <a:gd name="T21" fmla="*/ 7 h 84"/>
                <a:gd name="T22" fmla="*/ 18 w 118"/>
                <a:gd name="T23" fmla="*/ 7 h 84"/>
                <a:gd name="T24" fmla="*/ 99 w 118"/>
                <a:gd name="T25" fmla="*/ 7 h 84"/>
                <a:gd name="T26" fmla="*/ 110 w 118"/>
                <a:gd name="T27" fmla="*/ 7 h 84"/>
                <a:gd name="T28" fmla="*/ 110 w 118"/>
                <a:gd name="T29" fmla="*/ 64 h 84"/>
                <a:gd name="T30" fmla="*/ 98 w 118"/>
                <a:gd name="T31" fmla="*/ 76 h 84"/>
                <a:gd name="T32" fmla="*/ 19 w 118"/>
                <a:gd name="T33" fmla="*/ 76 h 84"/>
                <a:gd name="T34" fmla="*/ 7 w 118"/>
                <a:gd name="T3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4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4"/>
                    <a:pt x="10" y="84"/>
                    <a:pt x="22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08" y="84"/>
                    <a:pt x="118" y="74"/>
                    <a:pt x="118" y="6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21" y="0"/>
                  </a:lnTo>
                  <a:close/>
                  <a:moveTo>
                    <a:pt x="7" y="64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71"/>
                    <a:pt x="105" y="76"/>
                    <a:pt x="9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3" y="76"/>
                    <a:pt x="7" y="71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76625" y="315753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84575" y="315753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584575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476625" y="324008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363913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81062" y="3007063"/>
            <a:ext cx="332080" cy="326312"/>
            <a:chOff x="8169275" y="4062413"/>
            <a:chExt cx="457200" cy="449262"/>
          </a:xfrm>
          <a:solidFill>
            <a:schemeClr val="bg1"/>
          </a:solidFill>
        </p:grpSpPr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8404225" y="4294188"/>
              <a:ext cx="222250" cy="217487"/>
            </a:xfrm>
            <a:custGeom>
              <a:avLst/>
              <a:gdLst>
                <a:gd name="T0" fmla="*/ 56 w 59"/>
                <a:gd name="T1" fmla="*/ 56 h 58"/>
                <a:gd name="T2" fmla="*/ 51 w 59"/>
                <a:gd name="T3" fmla="*/ 58 h 58"/>
                <a:gd name="T4" fmla="*/ 46 w 59"/>
                <a:gd name="T5" fmla="*/ 56 h 58"/>
                <a:gd name="T6" fmla="*/ 36 w 59"/>
                <a:gd name="T7" fmla="*/ 46 h 58"/>
                <a:gd name="T8" fmla="*/ 25 w 59"/>
                <a:gd name="T9" fmla="*/ 49 h 58"/>
                <a:gd name="T10" fmla="*/ 0 w 59"/>
                <a:gd name="T11" fmla="*/ 24 h 58"/>
                <a:gd name="T12" fmla="*/ 25 w 59"/>
                <a:gd name="T13" fmla="*/ 0 h 58"/>
                <a:gd name="T14" fmla="*/ 49 w 59"/>
                <a:gd name="T15" fmla="*/ 24 h 58"/>
                <a:gd name="T16" fmla="*/ 46 w 59"/>
                <a:gd name="T17" fmla="*/ 36 h 58"/>
                <a:gd name="T18" fmla="*/ 56 w 59"/>
                <a:gd name="T19" fmla="*/ 45 h 58"/>
                <a:gd name="T20" fmla="*/ 56 w 59"/>
                <a:gd name="T21" fmla="*/ 56 h 58"/>
                <a:gd name="T22" fmla="*/ 25 w 59"/>
                <a:gd name="T23" fmla="*/ 38 h 58"/>
                <a:gd name="T24" fmla="*/ 38 w 59"/>
                <a:gd name="T25" fmla="*/ 24 h 58"/>
                <a:gd name="T26" fmla="*/ 25 w 59"/>
                <a:gd name="T27" fmla="*/ 11 h 58"/>
                <a:gd name="T28" fmla="*/ 11 w 59"/>
                <a:gd name="T29" fmla="*/ 24 h 58"/>
                <a:gd name="T30" fmla="*/ 25 w 59"/>
                <a:gd name="T31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58">
                  <a:moveTo>
                    <a:pt x="56" y="56"/>
                  </a:moveTo>
                  <a:cubicBezTo>
                    <a:pt x="55" y="58"/>
                    <a:pt x="53" y="58"/>
                    <a:pt x="51" y="58"/>
                  </a:cubicBezTo>
                  <a:cubicBezTo>
                    <a:pt x="49" y="58"/>
                    <a:pt x="47" y="58"/>
                    <a:pt x="46" y="5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2" y="48"/>
                    <a:pt x="29" y="49"/>
                    <a:pt x="25" y="49"/>
                  </a:cubicBez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28"/>
                    <a:pt x="48" y="32"/>
                    <a:pt x="46" y="3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48"/>
                    <a:pt x="59" y="53"/>
                    <a:pt x="56" y="56"/>
                  </a:cubicBezTo>
                  <a:close/>
                  <a:moveTo>
                    <a:pt x="25" y="38"/>
                  </a:moveTo>
                  <a:cubicBezTo>
                    <a:pt x="32" y="38"/>
                    <a:pt x="38" y="32"/>
                    <a:pt x="38" y="24"/>
                  </a:cubicBezTo>
                  <a:cubicBezTo>
                    <a:pt x="38" y="17"/>
                    <a:pt x="32" y="11"/>
                    <a:pt x="25" y="11"/>
                  </a:cubicBezTo>
                  <a:cubicBezTo>
                    <a:pt x="17" y="11"/>
                    <a:pt x="11" y="17"/>
                    <a:pt x="11" y="24"/>
                  </a:cubicBezTo>
                  <a:cubicBezTo>
                    <a:pt x="11" y="32"/>
                    <a:pt x="17" y="38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8397875" y="4062413"/>
              <a:ext cx="198438" cy="257175"/>
            </a:xfrm>
            <a:custGeom>
              <a:avLst/>
              <a:gdLst>
                <a:gd name="T0" fmla="*/ 27 w 53"/>
                <a:gd name="T1" fmla="*/ 54 h 69"/>
                <a:gd name="T2" fmla="*/ 53 w 53"/>
                <a:gd name="T3" fmla="*/ 68 h 69"/>
                <a:gd name="T4" fmla="*/ 53 w 53"/>
                <a:gd name="T5" fmla="*/ 16 h 69"/>
                <a:gd name="T6" fmla="*/ 50 w 53"/>
                <a:gd name="T7" fmla="*/ 7 h 69"/>
                <a:gd name="T8" fmla="*/ 26 w 53"/>
                <a:gd name="T9" fmla="*/ 0 h 69"/>
                <a:gd name="T10" fmla="*/ 0 w 53"/>
                <a:gd name="T11" fmla="*/ 15 h 69"/>
                <a:gd name="T12" fmla="*/ 0 w 53"/>
                <a:gd name="T13" fmla="*/ 69 h 69"/>
                <a:gd name="T14" fmla="*/ 4 w 53"/>
                <a:gd name="T15" fmla="*/ 64 h 69"/>
                <a:gd name="T16" fmla="*/ 27 w 53"/>
                <a:gd name="T17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9">
                  <a:moveTo>
                    <a:pt x="27" y="54"/>
                  </a:moveTo>
                  <a:cubicBezTo>
                    <a:pt x="38" y="54"/>
                    <a:pt x="47" y="60"/>
                    <a:pt x="53" y="68"/>
                  </a:cubicBezTo>
                  <a:cubicBezTo>
                    <a:pt x="53" y="48"/>
                    <a:pt x="53" y="16"/>
                    <a:pt x="53" y="16"/>
                  </a:cubicBezTo>
                  <a:cubicBezTo>
                    <a:pt x="53" y="11"/>
                    <a:pt x="53" y="9"/>
                    <a:pt x="50" y="7"/>
                  </a:cubicBezTo>
                  <a:cubicBezTo>
                    <a:pt x="44" y="3"/>
                    <a:pt x="36" y="0"/>
                    <a:pt x="26" y="0"/>
                  </a:cubicBezTo>
                  <a:cubicBezTo>
                    <a:pt x="2" y="0"/>
                    <a:pt x="0" y="15"/>
                    <a:pt x="0" y="1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7"/>
                    <a:pt x="2" y="65"/>
                    <a:pt x="4" y="64"/>
                  </a:cubicBezTo>
                  <a:cubicBezTo>
                    <a:pt x="10" y="58"/>
                    <a:pt x="18" y="54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8169275" y="4062413"/>
              <a:ext cx="201613" cy="355600"/>
            </a:xfrm>
            <a:custGeom>
              <a:avLst/>
              <a:gdLst>
                <a:gd name="T0" fmla="*/ 43 w 54"/>
                <a:gd name="T1" fmla="*/ 3 h 95"/>
                <a:gd name="T2" fmla="*/ 43 w 54"/>
                <a:gd name="T3" fmla="*/ 12 h 95"/>
                <a:gd name="T4" fmla="*/ 43 w 54"/>
                <a:gd name="T5" fmla="*/ 32 h 95"/>
                <a:gd name="T6" fmla="*/ 41 w 54"/>
                <a:gd name="T7" fmla="*/ 35 h 95"/>
                <a:gd name="T8" fmla="*/ 35 w 54"/>
                <a:gd name="T9" fmla="*/ 24 h 95"/>
                <a:gd name="T10" fmla="*/ 28 w 54"/>
                <a:gd name="T11" fmla="*/ 35 h 95"/>
                <a:gd name="T12" fmla="*/ 26 w 54"/>
                <a:gd name="T13" fmla="*/ 32 h 95"/>
                <a:gd name="T14" fmla="*/ 26 w 54"/>
                <a:gd name="T15" fmla="*/ 12 h 95"/>
                <a:gd name="T16" fmla="*/ 26 w 54"/>
                <a:gd name="T17" fmla="*/ 0 h 95"/>
                <a:gd name="T18" fmla="*/ 4 w 54"/>
                <a:gd name="T19" fmla="*/ 7 h 95"/>
                <a:gd name="T20" fmla="*/ 1 w 54"/>
                <a:gd name="T21" fmla="*/ 16 h 95"/>
                <a:gd name="T22" fmla="*/ 1 w 54"/>
                <a:gd name="T23" fmla="*/ 82 h 95"/>
                <a:gd name="T24" fmla="*/ 8 w 54"/>
                <a:gd name="T25" fmla="*/ 87 h 95"/>
                <a:gd name="T26" fmla="*/ 27 w 54"/>
                <a:gd name="T27" fmla="*/ 84 h 95"/>
                <a:gd name="T28" fmla="*/ 54 w 54"/>
                <a:gd name="T29" fmla="*/ 95 h 95"/>
                <a:gd name="T30" fmla="*/ 54 w 54"/>
                <a:gd name="T31" fmla="*/ 15 h 95"/>
                <a:gd name="T32" fmla="*/ 43 w 54"/>
                <a:gd name="T33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95">
                  <a:moveTo>
                    <a:pt x="43" y="3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2" y="36"/>
                    <a:pt x="41" y="3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6" y="35"/>
                    <a:pt x="26" y="3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3"/>
                    <a:pt x="4" y="7"/>
                  </a:cubicBezTo>
                  <a:cubicBezTo>
                    <a:pt x="1" y="9"/>
                    <a:pt x="1" y="11"/>
                    <a:pt x="1" y="16"/>
                  </a:cubicBezTo>
                  <a:cubicBezTo>
                    <a:pt x="1" y="16"/>
                    <a:pt x="1" y="67"/>
                    <a:pt x="1" y="82"/>
                  </a:cubicBezTo>
                  <a:cubicBezTo>
                    <a:pt x="1" y="82"/>
                    <a:pt x="0" y="89"/>
                    <a:pt x="8" y="87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44" y="81"/>
                    <a:pt x="50" y="92"/>
                    <a:pt x="54" y="9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3" y="7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08945" y="3753151"/>
            <a:ext cx="251176" cy="366293"/>
            <a:chOff x="8156575" y="3984625"/>
            <a:chExt cx="342900" cy="500063"/>
          </a:xfrm>
          <a:solidFill>
            <a:schemeClr val="bg1"/>
          </a:solidFill>
        </p:grpSpPr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8156575" y="3984625"/>
              <a:ext cx="312738" cy="30163"/>
            </a:xfrm>
            <a:custGeom>
              <a:avLst/>
              <a:gdLst>
                <a:gd name="T0" fmla="*/ 83 w 83"/>
                <a:gd name="T1" fmla="*/ 4 h 8"/>
                <a:gd name="T2" fmla="*/ 79 w 83"/>
                <a:gd name="T3" fmla="*/ 8 h 8"/>
                <a:gd name="T4" fmla="*/ 4 w 83"/>
                <a:gd name="T5" fmla="*/ 8 h 8"/>
                <a:gd name="T6" fmla="*/ 0 w 83"/>
                <a:gd name="T7" fmla="*/ 4 h 8"/>
                <a:gd name="T8" fmla="*/ 0 w 83"/>
                <a:gd name="T9" fmla="*/ 4 h 8"/>
                <a:gd name="T10" fmla="*/ 4 w 83"/>
                <a:gd name="T11" fmla="*/ 0 h 8"/>
                <a:gd name="T12" fmla="*/ 79 w 83"/>
                <a:gd name="T13" fmla="*/ 0 h 8"/>
                <a:gd name="T14" fmla="*/ 83 w 83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">
                  <a:moveTo>
                    <a:pt x="83" y="4"/>
                  </a:moveTo>
                  <a:cubicBezTo>
                    <a:pt x="83" y="6"/>
                    <a:pt x="81" y="8"/>
                    <a:pt x="7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3" y="2"/>
                    <a:pt x="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340725" y="4322763"/>
              <a:ext cx="158750" cy="161925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31 w 42"/>
                <a:gd name="T11" fmla="*/ 21 h 43"/>
                <a:gd name="T12" fmla="*/ 21 w 42"/>
                <a:gd name="T13" fmla="*/ 11 h 43"/>
                <a:gd name="T14" fmla="*/ 10 w 42"/>
                <a:gd name="T15" fmla="*/ 21 h 43"/>
                <a:gd name="T16" fmla="*/ 21 w 42"/>
                <a:gd name="T17" fmla="*/ 32 h 43"/>
                <a:gd name="T18" fmla="*/ 31 w 42"/>
                <a:gd name="T1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31" y="21"/>
                  </a:moveTo>
                  <a:cubicBezTo>
                    <a:pt x="31" y="16"/>
                    <a:pt x="27" y="11"/>
                    <a:pt x="21" y="11"/>
                  </a:cubicBezTo>
                  <a:cubicBezTo>
                    <a:pt x="15" y="11"/>
                    <a:pt x="10" y="16"/>
                    <a:pt x="10" y="21"/>
                  </a:cubicBezTo>
                  <a:cubicBezTo>
                    <a:pt x="10" y="27"/>
                    <a:pt x="15" y="32"/>
                    <a:pt x="21" y="32"/>
                  </a:cubicBezTo>
                  <a:cubicBezTo>
                    <a:pt x="27" y="32"/>
                    <a:pt x="31" y="27"/>
                    <a:pt x="3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8156575" y="4044950"/>
              <a:ext cx="312738" cy="304800"/>
            </a:xfrm>
            <a:custGeom>
              <a:avLst/>
              <a:gdLst>
                <a:gd name="T0" fmla="*/ 64 w 83"/>
                <a:gd name="T1" fmla="*/ 0 h 81"/>
                <a:gd name="T2" fmla="*/ 19 w 83"/>
                <a:gd name="T3" fmla="*/ 0 h 81"/>
                <a:gd name="T4" fmla="*/ 0 w 83"/>
                <a:gd name="T5" fmla="*/ 0 h 81"/>
                <a:gd name="T6" fmla="*/ 0 w 83"/>
                <a:gd name="T7" fmla="*/ 19 h 81"/>
                <a:gd name="T8" fmla="*/ 0 w 83"/>
                <a:gd name="T9" fmla="*/ 31 h 81"/>
                <a:gd name="T10" fmla="*/ 0 w 83"/>
                <a:gd name="T11" fmla="*/ 33 h 81"/>
                <a:gd name="T12" fmla="*/ 0 w 83"/>
                <a:gd name="T13" fmla="*/ 33 h 81"/>
                <a:gd name="T14" fmla="*/ 19 w 83"/>
                <a:gd name="T15" fmla="*/ 50 h 81"/>
                <a:gd name="T16" fmla="*/ 31 w 83"/>
                <a:gd name="T17" fmla="*/ 50 h 81"/>
                <a:gd name="T18" fmla="*/ 43 w 83"/>
                <a:gd name="T19" fmla="*/ 81 h 81"/>
                <a:gd name="T20" fmla="*/ 70 w 83"/>
                <a:gd name="T21" fmla="*/ 65 h 81"/>
                <a:gd name="T22" fmla="*/ 56 w 83"/>
                <a:gd name="T23" fmla="*/ 50 h 81"/>
                <a:gd name="T24" fmla="*/ 64 w 83"/>
                <a:gd name="T25" fmla="*/ 50 h 81"/>
                <a:gd name="T26" fmla="*/ 83 w 83"/>
                <a:gd name="T27" fmla="*/ 33 h 81"/>
                <a:gd name="T28" fmla="*/ 83 w 83"/>
                <a:gd name="T29" fmla="*/ 33 h 81"/>
                <a:gd name="T30" fmla="*/ 83 w 83"/>
                <a:gd name="T31" fmla="*/ 31 h 81"/>
                <a:gd name="T32" fmla="*/ 83 w 83"/>
                <a:gd name="T33" fmla="*/ 19 h 81"/>
                <a:gd name="T34" fmla="*/ 83 w 83"/>
                <a:gd name="T35" fmla="*/ 0 h 81"/>
                <a:gd name="T36" fmla="*/ 64 w 83"/>
                <a:gd name="T37" fmla="*/ 0 h 81"/>
                <a:gd name="T38" fmla="*/ 41 w 83"/>
                <a:gd name="T39" fmla="*/ 15 h 81"/>
                <a:gd name="T40" fmla="*/ 52 w 83"/>
                <a:gd name="T41" fmla="*/ 25 h 81"/>
                <a:gd name="T42" fmla="*/ 41 w 83"/>
                <a:gd name="T43" fmla="*/ 35 h 81"/>
                <a:gd name="T44" fmla="*/ 31 w 83"/>
                <a:gd name="T45" fmla="*/ 25 h 81"/>
                <a:gd name="T46" fmla="*/ 41 w 83"/>
                <a:gd name="T47" fmla="*/ 1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81">
                  <a:moveTo>
                    <a:pt x="6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43"/>
                    <a:pt x="9" y="50"/>
                    <a:pt x="19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72"/>
                    <a:pt x="58" y="66"/>
                    <a:pt x="70" y="6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4" y="50"/>
                    <a:pt x="82" y="4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64" y="0"/>
                  </a:lnTo>
                  <a:close/>
                  <a:moveTo>
                    <a:pt x="41" y="15"/>
                  </a:moveTo>
                  <a:cubicBezTo>
                    <a:pt x="47" y="15"/>
                    <a:pt x="52" y="19"/>
                    <a:pt x="52" y="25"/>
                  </a:cubicBezTo>
                  <a:cubicBezTo>
                    <a:pt x="52" y="31"/>
                    <a:pt x="47" y="35"/>
                    <a:pt x="41" y="35"/>
                  </a:cubicBezTo>
                  <a:cubicBezTo>
                    <a:pt x="36" y="35"/>
                    <a:pt x="31" y="31"/>
                    <a:pt x="31" y="25"/>
                  </a:cubicBezTo>
                  <a:cubicBezTo>
                    <a:pt x="31" y="19"/>
                    <a:pt x="36" y="15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106230" y="1264338"/>
            <a:ext cx="1201230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77764" y="1575949"/>
            <a:ext cx="2303062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106230" y="2679729"/>
            <a:ext cx="1201230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077764" y="3026038"/>
            <a:ext cx="2303062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15669" y="3655868"/>
            <a:ext cx="1201230" cy="276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7203" y="4002177"/>
            <a:ext cx="2303062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1211" y="2042886"/>
            <a:ext cx="120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82745" y="2326294"/>
            <a:ext cx="2303062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</p:spTree>
    <p:extLst>
      <p:ext uri="{BB962C8B-B14F-4D97-AF65-F5344CB8AC3E}">
        <p14:creationId xmlns:p14="http://schemas.microsoft.com/office/powerpoint/2010/main" val="18619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2" grpId="0" animBg="1"/>
      <p:bldP spid="10" grpId="0" animBg="1"/>
      <p:bldP spid="11" grpId="0" animBg="1"/>
      <p:bldP spid="12" grpId="0" animBg="1"/>
      <p:bldP spid="13" grpId="0" animBg="1"/>
      <p:bldP spid="30" grpId="0"/>
      <p:bldP spid="31" grpId="0"/>
      <p:bldP spid="32" grpId="0"/>
      <p:bldP spid="33" grpId="0"/>
      <p:bldP spid="50" grpId="0"/>
      <p:bldP spid="51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9A5DB0B-0E52-49A0-8DE9-50C30EF2D6F7}"/>
              </a:ext>
            </a:extLst>
          </p:cNvPr>
          <p:cNvSpPr/>
          <p:nvPr/>
        </p:nvSpPr>
        <p:spPr>
          <a:xfrm rot="1400643">
            <a:off x="6854826" y="2887901"/>
            <a:ext cx="5733756" cy="178944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3028D53-62B5-4D08-A74C-08559237493C}"/>
              </a:ext>
            </a:extLst>
          </p:cNvPr>
          <p:cNvSpPr/>
          <p:nvPr/>
        </p:nvSpPr>
        <p:spPr>
          <a:xfrm rot="1400643">
            <a:off x="4620801" y="2868602"/>
            <a:ext cx="5733756" cy="178944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B0C97D1-B262-429B-B19F-1E0D08F54658}"/>
              </a:ext>
            </a:extLst>
          </p:cNvPr>
          <p:cNvSpPr/>
          <p:nvPr/>
        </p:nvSpPr>
        <p:spPr>
          <a:xfrm rot="1400643">
            <a:off x="2171579" y="2849303"/>
            <a:ext cx="5733756" cy="178944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3607426" y="1516898"/>
            <a:ext cx="1971257" cy="197054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1839" y="1516898"/>
            <a:ext cx="1971257" cy="197054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49555" y="1516898"/>
            <a:ext cx="1971257" cy="197054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1246295" y="3582442"/>
            <a:ext cx="2070391" cy="831104"/>
            <a:chOff x="1137578" y="4446650"/>
            <a:chExt cx="2653767" cy="826126"/>
          </a:xfrm>
        </p:grpSpPr>
        <p:sp>
          <p:nvSpPr>
            <p:cNvPr id="12" name="矩形 11"/>
            <p:cNvSpPr/>
            <p:nvPr/>
          </p:nvSpPr>
          <p:spPr>
            <a:xfrm>
              <a:off x="1137578" y="4813876"/>
              <a:ext cx="2653767" cy="45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07632" y="4446650"/>
              <a:ext cx="2313659" cy="321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请关注公众号</a:t>
              </a:r>
              <a:endPara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3552726" y="3582442"/>
            <a:ext cx="2070391" cy="831104"/>
            <a:chOff x="1137578" y="4446650"/>
            <a:chExt cx="2653767" cy="826126"/>
          </a:xfrm>
        </p:grpSpPr>
        <p:sp>
          <p:nvSpPr>
            <p:cNvPr id="15" name="矩形 14"/>
            <p:cNvSpPr/>
            <p:nvPr/>
          </p:nvSpPr>
          <p:spPr>
            <a:xfrm>
              <a:off x="1137578" y="4813876"/>
              <a:ext cx="2653767" cy="45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07632" y="4446650"/>
              <a:ext cx="2313659" cy="321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请关注公众号</a:t>
              </a:r>
              <a:endPara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5825702" y="3582442"/>
            <a:ext cx="2070391" cy="831104"/>
            <a:chOff x="1137578" y="4446650"/>
            <a:chExt cx="2653767" cy="826126"/>
          </a:xfrm>
        </p:grpSpPr>
        <p:sp>
          <p:nvSpPr>
            <p:cNvPr id="18" name="矩形 17"/>
            <p:cNvSpPr/>
            <p:nvPr/>
          </p:nvSpPr>
          <p:spPr>
            <a:xfrm>
              <a:off x="1137578" y="4813876"/>
              <a:ext cx="2653767" cy="45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307632" y="4446650"/>
              <a:ext cx="2313659" cy="321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请关注公众号</a:t>
              </a:r>
              <a:endPara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9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1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38D5DCA-9E91-4596-819D-AB63A8761206}"/>
              </a:ext>
            </a:extLst>
          </p:cNvPr>
          <p:cNvSpPr/>
          <p:nvPr/>
        </p:nvSpPr>
        <p:spPr>
          <a:xfrm rot="1400643">
            <a:off x="5028359" y="3211050"/>
            <a:ext cx="5733756" cy="178944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6039763" y="2460570"/>
            <a:ext cx="297600" cy="2976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799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839970" y="2460570"/>
            <a:ext cx="297600" cy="2976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7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4423201" y="1003675"/>
            <a:ext cx="297600" cy="2976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799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4423201" y="3896811"/>
            <a:ext cx="297600" cy="2976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799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组合 66"/>
          <p:cNvGrpSpPr>
            <a:grpSpLocks/>
          </p:cNvGrpSpPr>
          <p:nvPr/>
        </p:nvGrpSpPr>
        <p:grpSpPr bwMode="auto">
          <a:xfrm>
            <a:off x="3067497" y="1108282"/>
            <a:ext cx="3009007" cy="3011756"/>
            <a:chOff x="0" y="0"/>
            <a:chExt cx="4392474" cy="4393594"/>
          </a:xfrm>
        </p:grpSpPr>
        <p:grpSp>
          <p:nvGrpSpPr>
            <p:cNvPr id="7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8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799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8" y="923099"/>
              <a:ext cx="685883" cy="5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199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85883" cy="5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199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85883" cy="5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199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6" y="1212607"/>
              <a:ext cx="685883" cy="5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199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1858466" y="1216165"/>
            <a:ext cx="1835564" cy="619474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639407" y="988063"/>
            <a:ext cx="1054623" cy="250313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>
              <a:defRPr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788062" y="2747772"/>
            <a:ext cx="1835564" cy="619474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1569287" y="2519670"/>
            <a:ext cx="1054339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>
              <a:defRPr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6503159" y="2713559"/>
            <a:ext cx="1760936" cy="619474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6503159" y="2485457"/>
            <a:ext cx="1054339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>
              <a:defRPr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4961413" y="3991342"/>
            <a:ext cx="1760936" cy="619474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4961413" y="3763241"/>
            <a:ext cx="1054339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>
              <a:defRPr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请关注公众号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96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73CAB79-E1C6-4033-9370-BCE04D2798D2}"/>
              </a:ext>
            </a:extLst>
          </p:cNvPr>
          <p:cNvSpPr/>
          <p:nvPr/>
        </p:nvSpPr>
        <p:spPr>
          <a:xfrm rot="1400643">
            <a:off x="4441110" y="4516353"/>
            <a:ext cx="5222729" cy="90798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73B40019-77A1-4A55-858F-AFF72F4E029F}"/>
              </a:ext>
            </a:extLst>
          </p:cNvPr>
          <p:cNvSpPr/>
          <p:nvPr/>
        </p:nvSpPr>
        <p:spPr>
          <a:xfrm rot="1400643">
            <a:off x="3745833" y="2602473"/>
            <a:ext cx="5222729" cy="65290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996B2900-536B-48AE-A6EB-55A853E728EE}"/>
              </a:ext>
            </a:extLst>
          </p:cNvPr>
          <p:cNvSpPr/>
          <p:nvPr/>
        </p:nvSpPr>
        <p:spPr>
          <a:xfrm rot="1400643">
            <a:off x="6109839" y="2648655"/>
            <a:ext cx="5222729" cy="56284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4C22E350-03CA-45A4-96A4-25CD1F71FC5E}"/>
              </a:ext>
            </a:extLst>
          </p:cNvPr>
          <p:cNvSpPr/>
          <p:nvPr/>
        </p:nvSpPr>
        <p:spPr>
          <a:xfrm rot="1400643">
            <a:off x="6882163" y="3416466"/>
            <a:ext cx="3072024" cy="36670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-766762" y="1472601"/>
            <a:ext cx="8171856" cy="5165134"/>
            <a:chOff x="-766762" y="1472601"/>
            <a:chExt cx="8171856" cy="5165134"/>
          </a:xfrm>
        </p:grpSpPr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2638425" y="3371850"/>
              <a:ext cx="3006329" cy="268486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-766762" y="2918222"/>
              <a:ext cx="4162425" cy="37195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9999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92893" y="1472601"/>
              <a:ext cx="7112201" cy="3551242"/>
              <a:chOff x="292893" y="1472601"/>
              <a:chExt cx="7112201" cy="355124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92893" y="1472601"/>
                <a:ext cx="6693696" cy="3551242"/>
                <a:chOff x="292893" y="1472601"/>
                <a:chExt cx="6693696" cy="3551242"/>
              </a:xfrm>
            </p:grpSpPr>
            <p:grpSp>
              <p:nvGrpSpPr>
                <p:cNvPr id="9" name="Group 8"/>
                <p:cNvGrpSpPr>
                  <a:grpSpLocks/>
                </p:cNvGrpSpPr>
                <p:nvPr/>
              </p:nvGrpSpPr>
              <p:grpSpPr bwMode="auto">
                <a:xfrm>
                  <a:off x="292893" y="2666405"/>
                  <a:ext cx="3562350" cy="2357438"/>
                  <a:chOff x="0" y="0"/>
                  <a:chExt cx="5983" cy="3960"/>
                </a:xfrm>
              </p:grpSpPr>
              <p:sp>
                <p:nvSpPr>
                  <p:cNvPr id="63" name="Freeform: Shape 9"/>
                  <p:cNvSpPr>
                    <a:spLocks/>
                  </p:cNvSpPr>
                  <p:nvPr/>
                </p:nvSpPr>
                <p:spPr bwMode="auto">
                  <a:xfrm>
                    <a:off x="1890" y="88"/>
                    <a:ext cx="3957" cy="3404"/>
                  </a:xfrm>
                  <a:custGeom>
                    <a:avLst/>
                    <a:gdLst>
                      <a:gd name="T0" fmla="*/ 577 w 21600"/>
                      <a:gd name="T1" fmla="*/ 11364 h 21600"/>
                      <a:gd name="T2" fmla="*/ 0 w 21600"/>
                      <a:gd name="T3" fmla="*/ 21600 h 21600"/>
                      <a:gd name="T4" fmla="*/ 21600 w 21600"/>
                      <a:gd name="T5" fmla="*/ 0 h 21600"/>
                      <a:gd name="T6" fmla="*/ 577 w 21600"/>
                      <a:gd name="T7" fmla="*/ 11364 h 21600"/>
                      <a:gd name="T8" fmla="*/ 577 w 21600"/>
                      <a:gd name="T9" fmla="*/ 11364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577" y="11364"/>
                        </a:moveTo>
                        <a:lnTo>
                          <a:pt x="0" y="21600"/>
                        </a:lnTo>
                        <a:lnTo>
                          <a:pt x="21600" y="0"/>
                        </a:lnTo>
                        <a:lnTo>
                          <a:pt x="577" y="11364"/>
                        </a:lnTo>
                        <a:close/>
                        <a:moveTo>
                          <a:pt x="577" y="11364"/>
                        </a:moveTo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Freeform: Shape 10"/>
                  <p:cNvSpPr>
                    <a:spLocks/>
                  </p:cNvSpPr>
                  <p:nvPr/>
                </p:nvSpPr>
                <p:spPr bwMode="auto">
                  <a:xfrm>
                    <a:off x="1862" y="79"/>
                    <a:ext cx="4051" cy="3473"/>
                  </a:xfrm>
                  <a:custGeom>
                    <a:avLst/>
                    <a:gdLst>
                      <a:gd name="T0" fmla="*/ 338 w 21600"/>
                      <a:gd name="T1" fmla="*/ 10512 h 21600"/>
                      <a:gd name="T2" fmla="*/ 0 w 21600"/>
                      <a:gd name="T3" fmla="*/ 21600 h 21600"/>
                      <a:gd name="T4" fmla="*/ 2612 w 21600"/>
                      <a:gd name="T5" fmla="*/ 12113 h 21600"/>
                      <a:gd name="T6" fmla="*/ 21600 w 21600"/>
                      <a:gd name="T7" fmla="*/ 0 h 21600"/>
                      <a:gd name="T8" fmla="*/ 14474 w 21600"/>
                      <a:gd name="T9" fmla="*/ 1859 h 21600"/>
                      <a:gd name="T10" fmla="*/ 338 w 21600"/>
                      <a:gd name="T11" fmla="*/ 10512 h 21600"/>
                      <a:gd name="T12" fmla="*/ 338 w 21600"/>
                      <a:gd name="T13" fmla="*/ 10512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00" h="21600">
                        <a:moveTo>
                          <a:pt x="338" y="10512"/>
                        </a:moveTo>
                        <a:lnTo>
                          <a:pt x="0" y="21600"/>
                        </a:lnTo>
                        <a:lnTo>
                          <a:pt x="2612" y="12113"/>
                        </a:lnTo>
                        <a:lnTo>
                          <a:pt x="21600" y="0"/>
                        </a:lnTo>
                        <a:lnTo>
                          <a:pt x="14474" y="1859"/>
                        </a:lnTo>
                        <a:lnTo>
                          <a:pt x="338" y="10512"/>
                        </a:lnTo>
                        <a:close/>
                        <a:moveTo>
                          <a:pt x="338" y="10512"/>
                        </a:move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Freeform: Shape 11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5983" cy="1874"/>
                  </a:xfrm>
                  <a:custGeom>
                    <a:avLst/>
                    <a:gdLst>
                      <a:gd name="T0" fmla="*/ 0 w 21600"/>
                      <a:gd name="T1" fmla="*/ 1 h 21600"/>
                      <a:gd name="T2" fmla="*/ 40 w 21600"/>
                      <a:gd name="T3" fmla="*/ 1 h 21600"/>
                      <a:gd name="T4" fmla="*/ 127 w 21600"/>
                      <a:gd name="T5" fmla="*/ 0 h 21600"/>
                      <a:gd name="T6" fmla="*/ 0 w 21600"/>
                      <a:gd name="T7" fmla="*/ 1 h 21600"/>
                      <a:gd name="T8" fmla="*/ 0 w 21600"/>
                      <a:gd name="T9" fmla="*/ 1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2991"/>
                        </a:moveTo>
                        <a:lnTo>
                          <a:pt x="6723" y="21600"/>
                        </a:lnTo>
                        <a:lnTo>
                          <a:pt x="21600" y="0"/>
                        </a:lnTo>
                        <a:lnTo>
                          <a:pt x="0" y="12991"/>
                        </a:lnTo>
                        <a:close/>
                        <a:moveTo>
                          <a:pt x="0" y="12991"/>
                        </a:moveTo>
                      </a:path>
                    </a:pathLst>
                  </a:custGeom>
                  <a:solidFill>
                    <a:schemeClr val="accent1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Freeform: Shape 12"/>
                  <p:cNvSpPr>
                    <a:spLocks/>
                  </p:cNvSpPr>
                  <p:nvPr/>
                </p:nvSpPr>
                <p:spPr bwMode="auto">
                  <a:xfrm>
                    <a:off x="2341" y="30"/>
                    <a:ext cx="3565" cy="3930"/>
                  </a:xfrm>
                  <a:custGeom>
                    <a:avLst/>
                    <a:gdLst>
                      <a:gd name="T0" fmla="*/ 0 w 21600"/>
                      <a:gd name="T1" fmla="*/ 12 h 21600"/>
                      <a:gd name="T2" fmla="*/ 16 w 21600"/>
                      <a:gd name="T3" fmla="*/ 0 h 21600"/>
                      <a:gd name="T4" fmla="*/ 6 w 21600"/>
                      <a:gd name="T5" fmla="*/ 24 h 21600"/>
                      <a:gd name="T6" fmla="*/ 0 w 21600"/>
                      <a:gd name="T7" fmla="*/ 12 h 21600"/>
                      <a:gd name="T8" fmla="*/ 0 w 21600"/>
                      <a:gd name="T9" fmla="*/ 12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747"/>
                        </a:moveTo>
                        <a:lnTo>
                          <a:pt x="21600" y="0"/>
                        </a:lnTo>
                        <a:lnTo>
                          <a:pt x="7562" y="21600"/>
                        </a:lnTo>
                        <a:lnTo>
                          <a:pt x="0" y="10747"/>
                        </a:lnTo>
                        <a:close/>
                        <a:moveTo>
                          <a:pt x="0" y="10747"/>
                        </a:moveTo>
                      </a:path>
                    </a:pathLst>
                  </a:custGeom>
                  <a:solidFill>
                    <a:schemeClr val="accent1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0" name="Group 13"/>
                <p:cNvGrpSpPr>
                  <a:grpSpLocks/>
                </p:cNvGrpSpPr>
                <p:nvPr/>
              </p:nvGrpSpPr>
              <p:grpSpPr bwMode="auto">
                <a:xfrm>
                  <a:off x="3914775" y="3309937"/>
                  <a:ext cx="1838325" cy="1214438"/>
                  <a:chOff x="0" y="0"/>
                  <a:chExt cx="3087" cy="2039"/>
                </a:xfrm>
              </p:grpSpPr>
              <p:sp>
                <p:nvSpPr>
                  <p:cNvPr id="59" name="Freeform: Shape 14"/>
                  <p:cNvSpPr>
                    <a:spLocks/>
                  </p:cNvSpPr>
                  <p:nvPr/>
                </p:nvSpPr>
                <p:spPr bwMode="auto">
                  <a:xfrm>
                    <a:off x="975" y="45"/>
                    <a:ext cx="2042" cy="1754"/>
                  </a:xfrm>
                  <a:custGeom>
                    <a:avLst/>
                    <a:gdLst>
                      <a:gd name="T0" fmla="*/ 577 w 21600"/>
                      <a:gd name="T1" fmla="*/ 11364 h 21600"/>
                      <a:gd name="T2" fmla="*/ 0 w 21600"/>
                      <a:gd name="T3" fmla="*/ 21600 h 21600"/>
                      <a:gd name="T4" fmla="*/ 21600 w 21600"/>
                      <a:gd name="T5" fmla="*/ 0 h 21600"/>
                      <a:gd name="T6" fmla="*/ 577 w 21600"/>
                      <a:gd name="T7" fmla="*/ 11364 h 21600"/>
                      <a:gd name="T8" fmla="*/ 577 w 21600"/>
                      <a:gd name="T9" fmla="*/ 11364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577" y="11364"/>
                        </a:moveTo>
                        <a:lnTo>
                          <a:pt x="0" y="21600"/>
                        </a:lnTo>
                        <a:lnTo>
                          <a:pt x="21600" y="0"/>
                        </a:lnTo>
                        <a:lnTo>
                          <a:pt x="577" y="11364"/>
                        </a:lnTo>
                        <a:close/>
                        <a:moveTo>
                          <a:pt x="577" y="11364"/>
                        </a:moveTo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Freeform: Shape 15"/>
                  <p:cNvSpPr>
                    <a:spLocks/>
                  </p:cNvSpPr>
                  <p:nvPr/>
                </p:nvSpPr>
                <p:spPr bwMode="auto">
                  <a:xfrm>
                    <a:off x="961" y="40"/>
                    <a:ext cx="2090" cy="1790"/>
                  </a:xfrm>
                  <a:custGeom>
                    <a:avLst/>
                    <a:gdLst>
                      <a:gd name="T0" fmla="*/ 338 w 21600"/>
                      <a:gd name="T1" fmla="*/ 10512 h 21600"/>
                      <a:gd name="T2" fmla="*/ 0 w 21600"/>
                      <a:gd name="T3" fmla="*/ 21600 h 21600"/>
                      <a:gd name="T4" fmla="*/ 2612 w 21600"/>
                      <a:gd name="T5" fmla="*/ 12113 h 21600"/>
                      <a:gd name="T6" fmla="*/ 21600 w 21600"/>
                      <a:gd name="T7" fmla="*/ 0 h 21600"/>
                      <a:gd name="T8" fmla="*/ 14474 w 21600"/>
                      <a:gd name="T9" fmla="*/ 1859 h 21600"/>
                      <a:gd name="T10" fmla="*/ 338 w 21600"/>
                      <a:gd name="T11" fmla="*/ 10512 h 21600"/>
                      <a:gd name="T12" fmla="*/ 338 w 21600"/>
                      <a:gd name="T13" fmla="*/ 10512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00" h="21600">
                        <a:moveTo>
                          <a:pt x="338" y="10512"/>
                        </a:moveTo>
                        <a:lnTo>
                          <a:pt x="0" y="21600"/>
                        </a:lnTo>
                        <a:lnTo>
                          <a:pt x="2612" y="12113"/>
                        </a:lnTo>
                        <a:lnTo>
                          <a:pt x="21600" y="0"/>
                        </a:lnTo>
                        <a:lnTo>
                          <a:pt x="14474" y="1859"/>
                        </a:lnTo>
                        <a:lnTo>
                          <a:pt x="338" y="10512"/>
                        </a:lnTo>
                        <a:close/>
                        <a:moveTo>
                          <a:pt x="338" y="10512"/>
                        </a:moveTo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Freeform: Shape 16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3087" cy="965"/>
                  </a:xfrm>
                  <a:custGeom>
                    <a:avLst/>
                    <a:gdLst>
                      <a:gd name="T0" fmla="*/ 0 w 21600"/>
                      <a:gd name="T1" fmla="*/ 12991 h 21600"/>
                      <a:gd name="T2" fmla="*/ 6723 w 21600"/>
                      <a:gd name="T3" fmla="*/ 21600 h 21600"/>
                      <a:gd name="T4" fmla="*/ 21600 w 21600"/>
                      <a:gd name="T5" fmla="*/ 0 h 21600"/>
                      <a:gd name="T6" fmla="*/ 0 w 21600"/>
                      <a:gd name="T7" fmla="*/ 12991 h 21600"/>
                      <a:gd name="T8" fmla="*/ 0 w 21600"/>
                      <a:gd name="T9" fmla="*/ 12991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2991"/>
                        </a:moveTo>
                        <a:lnTo>
                          <a:pt x="6723" y="21600"/>
                        </a:lnTo>
                        <a:lnTo>
                          <a:pt x="21600" y="0"/>
                        </a:lnTo>
                        <a:lnTo>
                          <a:pt x="0" y="12991"/>
                        </a:lnTo>
                        <a:close/>
                        <a:moveTo>
                          <a:pt x="0" y="12991"/>
                        </a:moveTo>
                      </a:path>
                    </a:pathLst>
                  </a:custGeom>
                  <a:solidFill>
                    <a:schemeClr val="accent4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Freeform: Shape 17"/>
                  <p:cNvSpPr>
                    <a:spLocks/>
                  </p:cNvSpPr>
                  <p:nvPr/>
                </p:nvSpPr>
                <p:spPr bwMode="auto">
                  <a:xfrm>
                    <a:off x="1208" y="15"/>
                    <a:ext cx="1840" cy="2024"/>
                  </a:xfrm>
                  <a:custGeom>
                    <a:avLst/>
                    <a:gdLst>
                      <a:gd name="T0" fmla="*/ 0 w 21600"/>
                      <a:gd name="T1" fmla="*/ 10747 h 21600"/>
                      <a:gd name="T2" fmla="*/ 21600 w 21600"/>
                      <a:gd name="T3" fmla="*/ 0 h 21600"/>
                      <a:gd name="T4" fmla="*/ 7562 w 21600"/>
                      <a:gd name="T5" fmla="*/ 21600 h 21600"/>
                      <a:gd name="T6" fmla="*/ 0 w 21600"/>
                      <a:gd name="T7" fmla="*/ 10747 h 21600"/>
                      <a:gd name="T8" fmla="*/ 0 w 21600"/>
                      <a:gd name="T9" fmla="*/ 1074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747"/>
                        </a:moveTo>
                        <a:lnTo>
                          <a:pt x="21600" y="0"/>
                        </a:lnTo>
                        <a:lnTo>
                          <a:pt x="7562" y="21600"/>
                        </a:lnTo>
                        <a:lnTo>
                          <a:pt x="0" y="10747"/>
                        </a:lnTo>
                        <a:close/>
                        <a:moveTo>
                          <a:pt x="0" y="10747"/>
                        </a:moveTo>
                      </a:path>
                    </a:pathLst>
                  </a:custGeom>
                  <a:solidFill>
                    <a:schemeClr val="accent4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1" name="Group 18"/>
                <p:cNvGrpSpPr>
                  <a:grpSpLocks/>
                </p:cNvGrpSpPr>
                <p:nvPr/>
              </p:nvGrpSpPr>
              <p:grpSpPr bwMode="auto">
                <a:xfrm>
                  <a:off x="3426201" y="1472601"/>
                  <a:ext cx="1257300" cy="833437"/>
                  <a:chOff x="0" y="0"/>
                  <a:chExt cx="2111" cy="1400"/>
                </a:xfrm>
              </p:grpSpPr>
              <p:sp>
                <p:nvSpPr>
                  <p:cNvPr id="55" name="Freeform: Shape 19"/>
                  <p:cNvSpPr>
                    <a:spLocks/>
                  </p:cNvSpPr>
                  <p:nvPr/>
                </p:nvSpPr>
                <p:spPr bwMode="auto">
                  <a:xfrm>
                    <a:off x="667" y="31"/>
                    <a:ext cx="1396" cy="1203"/>
                  </a:xfrm>
                  <a:custGeom>
                    <a:avLst/>
                    <a:gdLst>
                      <a:gd name="T0" fmla="*/ 577 w 21600"/>
                      <a:gd name="T1" fmla="*/ 11364 h 21600"/>
                      <a:gd name="T2" fmla="*/ 0 w 21600"/>
                      <a:gd name="T3" fmla="*/ 21600 h 21600"/>
                      <a:gd name="T4" fmla="*/ 21600 w 21600"/>
                      <a:gd name="T5" fmla="*/ 0 h 21600"/>
                      <a:gd name="T6" fmla="*/ 577 w 21600"/>
                      <a:gd name="T7" fmla="*/ 11364 h 21600"/>
                      <a:gd name="T8" fmla="*/ 577 w 21600"/>
                      <a:gd name="T9" fmla="*/ 11364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577" y="11364"/>
                        </a:moveTo>
                        <a:lnTo>
                          <a:pt x="0" y="21600"/>
                        </a:lnTo>
                        <a:lnTo>
                          <a:pt x="21600" y="0"/>
                        </a:lnTo>
                        <a:lnTo>
                          <a:pt x="577" y="11364"/>
                        </a:lnTo>
                        <a:close/>
                        <a:moveTo>
                          <a:pt x="577" y="11364"/>
                        </a:moveTo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Freeform: Shape 20"/>
                  <p:cNvSpPr>
                    <a:spLocks/>
                  </p:cNvSpPr>
                  <p:nvPr/>
                </p:nvSpPr>
                <p:spPr bwMode="auto">
                  <a:xfrm>
                    <a:off x="657" y="27"/>
                    <a:ext cx="1429" cy="1229"/>
                  </a:xfrm>
                  <a:custGeom>
                    <a:avLst/>
                    <a:gdLst>
                      <a:gd name="T0" fmla="*/ 338 w 21600"/>
                      <a:gd name="T1" fmla="*/ 10512 h 21600"/>
                      <a:gd name="T2" fmla="*/ 0 w 21600"/>
                      <a:gd name="T3" fmla="*/ 21600 h 21600"/>
                      <a:gd name="T4" fmla="*/ 2612 w 21600"/>
                      <a:gd name="T5" fmla="*/ 12113 h 21600"/>
                      <a:gd name="T6" fmla="*/ 21600 w 21600"/>
                      <a:gd name="T7" fmla="*/ 0 h 21600"/>
                      <a:gd name="T8" fmla="*/ 14474 w 21600"/>
                      <a:gd name="T9" fmla="*/ 1859 h 21600"/>
                      <a:gd name="T10" fmla="*/ 338 w 21600"/>
                      <a:gd name="T11" fmla="*/ 10512 h 21600"/>
                      <a:gd name="T12" fmla="*/ 338 w 21600"/>
                      <a:gd name="T13" fmla="*/ 10512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00" h="21600">
                        <a:moveTo>
                          <a:pt x="338" y="10512"/>
                        </a:moveTo>
                        <a:lnTo>
                          <a:pt x="0" y="21600"/>
                        </a:lnTo>
                        <a:lnTo>
                          <a:pt x="2612" y="12113"/>
                        </a:lnTo>
                        <a:lnTo>
                          <a:pt x="21600" y="0"/>
                        </a:lnTo>
                        <a:lnTo>
                          <a:pt x="14474" y="1859"/>
                        </a:lnTo>
                        <a:lnTo>
                          <a:pt x="338" y="10512"/>
                        </a:lnTo>
                        <a:close/>
                        <a:moveTo>
                          <a:pt x="338" y="10512"/>
                        </a:moveTo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Freeform: Shape 21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111" cy="66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 w 21600"/>
                      <a:gd name="T3" fmla="*/ 0 h 21600"/>
                      <a:gd name="T4" fmla="*/ 2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2991"/>
                        </a:moveTo>
                        <a:lnTo>
                          <a:pt x="6723" y="21600"/>
                        </a:lnTo>
                        <a:lnTo>
                          <a:pt x="21600" y="0"/>
                        </a:lnTo>
                        <a:lnTo>
                          <a:pt x="0" y="12991"/>
                        </a:lnTo>
                        <a:close/>
                        <a:moveTo>
                          <a:pt x="0" y="12991"/>
                        </a:moveTo>
                      </a:path>
                    </a:pathLst>
                  </a:custGeom>
                  <a:solidFill>
                    <a:schemeClr val="accent2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Freeform: Shape 22"/>
                  <p:cNvSpPr>
                    <a:spLocks/>
                  </p:cNvSpPr>
                  <p:nvPr/>
                </p:nvSpPr>
                <p:spPr bwMode="auto">
                  <a:xfrm>
                    <a:off x="826" y="10"/>
                    <a:ext cx="1258" cy="139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747"/>
                        </a:moveTo>
                        <a:lnTo>
                          <a:pt x="21600" y="0"/>
                        </a:lnTo>
                        <a:lnTo>
                          <a:pt x="7562" y="21600"/>
                        </a:lnTo>
                        <a:lnTo>
                          <a:pt x="0" y="10747"/>
                        </a:lnTo>
                        <a:close/>
                        <a:moveTo>
                          <a:pt x="0" y="10747"/>
                        </a:moveTo>
                      </a:path>
                    </a:pathLst>
                  </a:custGeom>
                  <a:solidFill>
                    <a:schemeClr val="accent2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2" name="Group 23"/>
                <p:cNvGrpSpPr>
                  <a:grpSpLocks/>
                </p:cNvGrpSpPr>
                <p:nvPr/>
              </p:nvGrpSpPr>
              <p:grpSpPr bwMode="auto">
                <a:xfrm>
                  <a:off x="5862638" y="1533525"/>
                  <a:ext cx="1123951" cy="742951"/>
                  <a:chOff x="0" y="0"/>
                  <a:chExt cx="1888" cy="1248"/>
                </a:xfrm>
              </p:grpSpPr>
              <p:sp>
                <p:nvSpPr>
                  <p:cNvPr id="51" name="Freeform: Shape 24"/>
                  <p:cNvSpPr>
                    <a:spLocks/>
                  </p:cNvSpPr>
                  <p:nvPr/>
                </p:nvSpPr>
                <p:spPr bwMode="auto">
                  <a:xfrm>
                    <a:off x="596" y="27"/>
                    <a:ext cx="1249" cy="1073"/>
                  </a:xfrm>
                  <a:custGeom>
                    <a:avLst/>
                    <a:gdLst>
                      <a:gd name="T0" fmla="*/ 577 w 21600"/>
                      <a:gd name="T1" fmla="*/ 11364 h 21600"/>
                      <a:gd name="T2" fmla="*/ 0 w 21600"/>
                      <a:gd name="T3" fmla="*/ 21600 h 21600"/>
                      <a:gd name="T4" fmla="*/ 21600 w 21600"/>
                      <a:gd name="T5" fmla="*/ 0 h 21600"/>
                      <a:gd name="T6" fmla="*/ 577 w 21600"/>
                      <a:gd name="T7" fmla="*/ 11364 h 21600"/>
                      <a:gd name="T8" fmla="*/ 577 w 21600"/>
                      <a:gd name="T9" fmla="*/ 11364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577" y="11364"/>
                        </a:moveTo>
                        <a:lnTo>
                          <a:pt x="0" y="21600"/>
                        </a:lnTo>
                        <a:lnTo>
                          <a:pt x="21600" y="0"/>
                        </a:lnTo>
                        <a:lnTo>
                          <a:pt x="577" y="11364"/>
                        </a:lnTo>
                        <a:close/>
                        <a:moveTo>
                          <a:pt x="577" y="11364"/>
                        </a:moveTo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Freeform: Shape 25"/>
                  <p:cNvSpPr>
                    <a:spLocks/>
                  </p:cNvSpPr>
                  <p:nvPr/>
                </p:nvSpPr>
                <p:spPr bwMode="auto">
                  <a:xfrm>
                    <a:off x="587" y="24"/>
                    <a:ext cx="1278" cy="1095"/>
                  </a:xfrm>
                  <a:custGeom>
                    <a:avLst/>
                    <a:gdLst>
                      <a:gd name="T0" fmla="*/ 338 w 21600"/>
                      <a:gd name="T1" fmla="*/ 10512 h 21600"/>
                      <a:gd name="T2" fmla="*/ 0 w 21600"/>
                      <a:gd name="T3" fmla="*/ 21600 h 21600"/>
                      <a:gd name="T4" fmla="*/ 2612 w 21600"/>
                      <a:gd name="T5" fmla="*/ 12113 h 21600"/>
                      <a:gd name="T6" fmla="*/ 21600 w 21600"/>
                      <a:gd name="T7" fmla="*/ 0 h 21600"/>
                      <a:gd name="T8" fmla="*/ 14474 w 21600"/>
                      <a:gd name="T9" fmla="*/ 1859 h 21600"/>
                      <a:gd name="T10" fmla="*/ 338 w 21600"/>
                      <a:gd name="T11" fmla="*/ 10512 h 21600"/>
                      <a:gd name="T12" fmla="*/ 338 w 21600"/>
                      <a:gd name="T13" fmla="*/ 10512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00" h="21600">
                        <a:moveTo>
                          <a:pt x="338" y="10512"/>
                        </a:moveTo>
                        <a:lnTo>
                          <a:pt x="0" y="21600"/>
                        </a:lnTo>
                        <a:lnTo>
                          <a:pt x="2612" y="12113"/>
                        </a:lnTo>
                        <a:lnTo>
                          <a:pt x="21600" y="0"/>
                        </a:lnTo>
                        <a:lnTo>
                          <a:pt x="14474" y="1859"/>
                        </a:lnTo>
                        <a:lnTo>
                          <a:pt x="338" y="10512"/>
                        </a:lnTo>
                        <a:close/>
                        <a:moveTo>
                          <a:pt x="338" y="10512"/>
                        </a:moveTo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Freeform: Shape 26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1888" cy="590"/>
                  </a:xfrm>
                  <a:custGeom>
                    <a:avLst/>
                    <a:gdLst>
                      <a:gd name="T0" fmla="*/ 0 w 21600"/>
                      <a:gd name="T1" fmla="*/ 12991 h 21600"/>
                      <a:gd name="T2" fmla="*/ 6723 w 21600"/>
                      <a:gd name="T3" fmla="*/ 21600 h 21600"/>
                      <a:gd name="T4" fmla="*/ 21600 w 21600"/>
                      <a:gd name="T5" fmla="*/ 0 h 21600"/>
                      <a:gd name="T6" fmla="*/ 0 w 21600"/>
                      <a:gd name="T7" fmla="*/ 12991 h 21600"/>
                      <a:gd name="T8" fmla="*/ 0 w 21600"/>
                      <a:gd name="T9" fmla="*/ 12991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2991"/>
                        </a:moveTo>
                        <a:lnTo>
                          <a:pt x="6723" y="21600"/>
                        </a:lnTo>
                        <a:lnTo>
                          <a:pt x="21600" y="0"/>
                        </a:lnTo>
                        <a:lnTo>
                          <a:pt x="0" y="12991"/>
                        </a:lnTo>
                        <a:close/>
                        <a:moveTo>
                          <a:pt x="0" y="12991"/>
                        </a:moveTo>
                      </a:path>
                    </a:pathLst>
                  </a:custGeom>
                  <a:solidFill>
                    <a:schemeClr val="accent3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Freeform: Shape 27"/>
                  <p:cNvSpPr>
                    <a:spLocks/>
                  </p:cNvSpPr>
                  <p:nvPr/>
                </p:nvSpPr>
                <p:spPr bwMode="auto">
                  <a:xfrm>
                    <a:off x="738" y="9"/>
                    <a:ext cx="1125" cy="1239"/>
                  </a:xfrm>
                  <a:custGeom>
                    <a:avLst/>
                    <a:gdLst>
                      <a:gd name="T0" fmla="*/ 0 w 21600"/>
                      <a:gd name="T1" fmla="*/ 10747 h 21600"/>
                      <a:gd name="T2" fmla="*/ 21600 w 21600"/>
                      <a:gd name="T3" fmla="*/ 0 h 21600"/>
                      <a:gd name="T4" fmla="*/ 7562 w 21600"/>
                      <a:gd name="T5" fmla="*/ 21600 h 21600"/>
                      <a:gd name="T6" fmla="*/ 0 w 21600"/>
                      <a:gd name="T7" fmla="*/ 10747 h 21600"/>
                      <a:gd name="T8" fmla="*/ 0 w 21600"/>
                      <a:gd name="T9" fmla="*/ 1074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0747"/>
                        </a:moveTo>
                        <a:lnTo>
                          <a:pt x="21600" y="0"/>
                        </a:lnTo>
                        <a:lnTo>
                          <a:pt x="7562" y="21600"/>
                        </a:lnTo>
                        <a:lnTo>
                          <a:pt x="0" y="10747"/>
                        </a:lnTo>
                        <a:close/>
                        <a:moveTo>
                          <a:pt x="0" y="10747"/>
                        </a:moveTo>
                      </a:path>
                    </a:pathLst>
                  </a:custGeom>
                  <a:solidFill>
                    <a:schemeClr val="accent3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Group 53"/>
              <p:cNvGrpSpPr>
                <a:grpSpLocks/>
              </p:cNvGrpSpPr>
              <p:nvPr/>
            </p:nvGrpSpPr>
            <p:grpSpPr bwMode="auto">
              <a:xfrm>
                <a:off x="6696672" y="2777729"/>
                <a:ext cx="708422" cy="469106"/>
                <a:chOff x="0" y="0"/>
                <a:chExt cx="5983" cy="3960"/>
              </a:xfrm>
            </p:grpSpPr>
            <p:sp>
              <p:nvSpPr>
                <p:cNvPr id="38" name="Freeform: Shape 54"/>
                <p:cNvSpPr>
                  <a:spLocks/>
                </p:cNvSpPr>
                <p:nvPr/>
              </p:nvSpPr>
              <p:spPr bwMode="auto">
                <a:xfrm>
                  <a:off x="1890" y="90"/>
                  <a:ext cx="3957" cy="3402"/>
                </a:xfrm>
                <a:custGeom>
                  <a:avLst/>
                  <a:gdLst>
                    <a:gd name="T0" fmla="*/ 577 w 21600"/>
                    <a:gd name="T1" fmla="*/ 11364 h 21600"/>
                    <a:gd name="T2" fmla="*/ 0 w 21600"/>
                    <a:gd name="T3" fmla="*/ 21600 h 21600"/>
                    <a:gd name="T4" fmla="*/ 21600 w 21600"/>
                    <a:gd name="T5" fmla="*/ 0 h 21600"/>
                    <a:gd name="T6" fmla="*/ 577 w 21600"/>
                    <a:gd name="T7" fmla="*/ 11364 h 21600"/>
                    <a:gd name="T8" fmla="*/ 577 w 21600"/>
                    <a:gd name="T9" fmla="*/ 11364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577" y="11364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lnTo>
                        <a:pt x="577" y="11364"/>
                      </a:lnTo>
                      <a:close/>
                      <a:moveTo>
                        <a:pt x="577" y="11364"/>
                      </a:move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55"/>
                <p:cNvSpPr>
                  <a:spLocks/>
                </p:cNvSpPr>
                <p:nvPr/>
              </p:nvSpPr>
              <p:spPr bwMode="auto">
                <a:xfrm>
                  <a:off x="1860" y="80"/>
                  <a:ext cx="4052" cy="3473"/>
                </a:xfrm>
                <a:custGeom>
                  <a:avLst/>
                  <a:gdLst>
                    <a:gd name="T0" fmla="*/ 338 w 21600"/>
                    <a:gd name="T1" fmla="*/ 10512 h 21600"/>
                    <a:gd name="T2" fmla="*/ 0 w 21600"/>
                    <a:gd name="T3" fmla="*/ 21600 h 21600"/>
                    <a:gd name="T4" fmla="*/ 2612 w 21600"/>
                    <a:gd name="T5" fmla="*/ 12113 h 21600"/>
                    <a:gd name="T6" fmla="*/ 21600 w 21600"/>
                    <a:gd name="T7" fmla="*/ 0 h 21600"/>
                    <a:gd name="T8" fmla="*/ 14474 w 21600"/>
                    <a:gd name="T9" fmla="*/ 1859 h 21600"/>
                    <a:gd name="T10" fmla="*/ 338 w 21600"/>
                    <a:gd name="T11" fmla="*/ 10512 h 21600"/>
                    <a:gd name="T12" fmla="*/ 338 w 21600"/>
                    <a:gd name="T13" fmla="*/ 10512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600" h="21600">
                      <a:moveTo>
                        <a:pt x="338" y="10512"/>
                      </a:moveTo>
                      <a:lnTo>
                        <a:pt x="0" y="21600"/>
                      </a:lnTo>
                      <a:lnTo>
                        <a:pt x="2612" y="12113"/>
                      </a:lnTo>
                      <a:lnTo>
                        <a:pt x="21600" y="0"/>
                      </a:lnTo>
                      <a:lnTo>
                        <a:pt x="14474" y="1859"/>
                      </a:lnTo>
                      <a:lnTo>
                        <a:pt x="338" y="10512"/>
                      </a:lnTo>
                      <a:close/>
                      <a:moveTo>
                        <a:pt x="338" y="10512"/>
                      </a:move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56"/>
                <p:cNvSpPr>
                  <a:spLocks/>
                </p:cNvSpPr>
                <p:nvPr/>
              </p:nvSpPr>
              <p:spPr bwMode="auto">
                <a:xfrm>
                  <a:off x="0" y="0"/>
                  <a:ext cx="5983" cy="1874"/>
                </a:xfrm>
                <a:custGeom>
                  <a:avLst/>
                  <a:gdLst>
                    <a:gd name="T0" fmla="*/ 0 w 21600"/>
                    <a:gd name="T1" fmla="*/ 1 h 21600"/>
                    <a:gd name="T2" fmla="*/ 40 w 21600"/>
                    <a:gd name="T3" fmla="*/ 1 h 21600"/>
                    <a:gd name="T4" fmla="*/ 127 w 21600"/>
                    <a:gd name="T5" fmla="*/ 0 h 21600"/>
                    <a:gd name="T6" fmla="*/ 0 w 21600"/>
                    <a:gd name="T7" fmla="*/ 1 h 21600"/>
                    <a:gd name="T8" fmla="*/ 0 w 21600"/>
                    <a:gd name="T9" fmla="*/ 1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12991"/>
                      </a:moveTo>
                      <a:lnTo>
                        <a:pt x="6723" y="21600"/>
                      </a:lnTo>
                      <a:lnTo>
                        <a:pt x="21600" y="0"/>
                      </a:lnTo>
                      <a:lnTo>
                        <a:pt x="0" y="12991"/>
                      </a:lnTo>
                      <a:close/>
                      <a:moveTo>
                        <a:pt x="0" y="12991"/>
                      </a:moveTo>
                    </a:path>
                  </a:pathLst>
                </a:custGeom>
                <a:solidFill>
                  <a:schemeClr val="accent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57"/>
                <p:cNvSpPr>
                  <a:spLocks/>
                </p:cNvSpPr>
                <p:nvPr/>
              </p:nvSpPr>
              <p:spPr bwMode="auto">
                <a:xfrm>
                  <a:off x="2341" y="30"/>
                  <a:ext cx="3565" cy="3930"/>
                </a:xfrm>
                <a:custGeom>
                  <a:avLst/>
                  <a:gdLst>
                    <a:gd name="T0" fmla="*/ 0 w 21600"/>
                    <a:gd name="T1" fmla="*/ 12 h 21600"/>
                    <a:gd name="T2" fmla="*/ 16 w 21600"/>
                    <a:gd name="T3" fmla="*/ 0 h 21600"/>
                    <a:gd name="T4" fmla="*/ 6 w 21600"/>
                    <a:gd name="T5" fmla="*/ 24 h 21600"/>
                    <a:gd name="T6" fmla="*/ 0 w 21600"/>
                    <a:gd name="T7" fmla="*/ 12 h 21600"/>
                    <a:gd name="T8" fmla="*/ 0 w 21600"/>
                    <a:gd name="T9" fmla="*/ 12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10747"/>
                      </a:moveTo>
                      <a:lnTo>
                        <a:pt x="21600" y="0"/>
                      </a:lnTo>
                      <a:lnTo>
                        <a:pt x="7562" y="21600"/>
                      </a:lnTo>
                      <a:lnTo>
                        <a:pt x="0" y="10747"/>
                      </a:lnTo>
                      <a:close/>
                      <a:moveTo>
                        <a:pt x="0" y="10747"/>
                      </a:moveTo>
                    </a:path>
                  </a:pathLst>
                </a:custGeom>
                <a:solidFill>
                  <a:schemeClr val="accent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25" name="TextBox 58"/>
          <p:cNvSpPr txBox="1">
            <a:spLocks/>
          </p:cNvSpPr>
          <p:nvPr/>
        </p:nvSpPr>
        <p:spPr bwMode="auto">
          <a:xfrm>
            <a:off x="4275366" y="155928"/>
            <a:ext cx="127439" cy="138500"/>
          </a:xfrm>
          <a:prstGeom prst="rect">
            <a:avLst/>
          </a:prstGeom>
          <a:noFill/>
          <a:extLst>
            <a:ext uri="{909E8E84-426E-40dd-AFC4-6F175D3DCCD1}">
              <a14:hiddenFill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eaLnBrk="1" hangingPunct="1"/>
            <a:r>
              <a:rPr lang="en-US" altLang="zh-CN" sz="1200">
                <a:solidFill>
                  <a:schemeClr val="bg1"/>
                </a:solidFill>
              </a:rPr>
              <a:t>2312</a:t>
            </a:r>
          </a:p>
        </p:txBody>
      </p:sp>
      <p:grpSp>
        <p:nvGrpSpPr>
          <p:cNvPr id="26" name="Group 59"/>
          <p:cNvGrpSpPr/>
          <p:nvPr/>
        </p:nvGrpSpPr>
        <p:grpSpPr>
          <a:xfrm>
            <a:off x="6817757" y="1652297"/>
            <a:ext cx="1610441" cy="649603"/>
            <a:chOff x="9477009" y="3764961"/>
            <a:chExt cx="2001228" cy="866137"/>
          </a:xfrm>
        </p:grpSpPr>
        <p:sp>
          <p:nvSpPr>
            <p:cNvPr id="36" name="TextBox 60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61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7" name="Group 62"/>
          <p:cNvGrpSpPr/>
          <p:nvPr/>
        </p:nvGrpSpPr>
        <p:grpSpPr>
          <a:xfrm>
            <a:off x="5537715" y="3484640"/>
            <a:ext cx="1610441" cy="649603"/>
            <a:chOff x="9477009" y="3764961"/>
            <a:chExt cx="2001228" cy="866137"/>
          </a:xfrm>
        </p:grpSpPr>
        <p:sp>
          <p:nvSpPr>
            <p:cNvPr id="34" name="TextBox 63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64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8" name="Group 65"/>
          <p:cNvGrpSpPr/>
          <p:nvPr/>
        </p:nvGrpSpPr>
        <p:grpSpPr>
          <a:xfrm>
            <a:off x="4437102" y="1630658"/>
            <a:ext cx="1610441" cy="649603"/>
            <a:chOff x="9477009" y="3764961"/>
            <a:chExt cx="2001228" cy="866137"/>
          </a:xfrm>
        </p:grpSpPr>
        <p:sp>
          <p:nvSpPr>
            <p:cNvPr id="32" name="TextBox 66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67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9" name="Group 68"/>
          <p:cNvGrpSpPr/>
          <p:nvPr/>
        </p:nvGrpSpPr>
        <p:grpSpPr>
          <a:xfrm>
            <a:off x="1094095" y="2069190"/>
            <a:ext cx="1610441" cy="649603"/>
            <a:chOff x="9477009" y="3764961"/>
            <a:chExt cx="2001228" cy="866137"/>
          </a:xfrm>
        </p:grpSpPr>
        <p:sp>
          <p:nvSpPr>
            <p:cNvPr id="30" name="TextBox 69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70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82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98" grpId="0" animBg="1"/>
      <p:bldP spid="99" grpId="0" animBg="1"/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2B58C8C-7DE8-4392-BBA9-AA7496682AC7}"/>
              </a:ext>
            </a:extLst>
          </p:cNvPr>
          <p:cNvSpPr/>
          <p:nvPr/>
        </p:nvSpPr>
        <p:spPr>
          <a:xfrm rot="1400643">
            <a:off x="3897610" y="3022101"/>
            <a:ext cx="5367688" cy="2066362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2">
            <a:extLst>
              <a:ext uri="{FF2B5EF4-FFF2-40B4-BE49-F238E27FC236}">
                <a16:creationId xmlns:a16="http://schemas.microsoft.com/office/drawing/2014/main" xmlns="" id="{3D48E77E-42C2-4715-81C9-1431212BC63D}"/>
              </a:ext>
            </a:extLst>
          </p:cNvPr>
          <p:cNvGrpSpPr/>
          <p:nvPr/>
        </p:nvGrpSpPr>
        <p:grpSpPr>
          <a:xfrm>
            <a:off x="3476109" y="1725909"/>
            <a:ext cx="1224408" cy="1276453"/>
            <a:chOff x="4634812" y="2301212"/>
            <a:chExt cx="1632544" cy="1701937"/>
          </a:xfrm>
        </p:grpSpPr>
        <p:sp>
          <p:nvSpPr>
            <p:cNvPr id="8" name="下箭头 30">
              <a:extLst>
                <a:ext uri="{FF2B5EF4-FFF2-40B4-BE49-F238E27FC236}">
                  <a16:creationId xmlns:a16="http://schemas.microsoft.com/office/drawing/2014/main" xmlns="" id="{28ACF904-C4B3-4B52-8CAC-668661673769}"/>
                </a:ext>
              </a:extLst>
            </p:cNvPr>
            <p:cNvSpPr/>
            <p:nvPr/>
          </p:nvSpPr>
          <p:spPr>
            <a:xfrm rot="18959146">
              <a:off x="4634812" y="2301212"/>
              <a:ext cx="1632544" cy="1701937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EC8CA08-B833-4C81-AD31-C2039C01BA0E}"/>
                </a:ext>
              </a:extLst>
            </p:cNvPr>
            <p:cNvSpPr txBox="1"/>
            <p:nvPr/>
          </p:nvSpPr>
          <p:spPr>
            <a:xfrm>
              <a:off x="5135893" y="2756925"/>
              <a:ext cx="680556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1">
            <a:extLst>
              <a:ext uri="{FF2B5EF4-FFF2-40B4-BE49-F238E27FC236}">
                <a16:creationId xmlns:a16="http://schemas.microsoft.com/office/drawing/2014/main" xmlns="" id="{798FE356-A934-443B-A7C7-FA82FEADB893}"/>
              </a:ext>
            </a:extLst>
          </p:cNvPr>
          <p:cNvGrpSpPr/>
          <p:nvPr/>
        </p:nvGrpSpPr>
        <p:grpSpPr>
          <a:xfrm>
            <a:off x="3457772" y="2699108"/>
            <a:ext cx="1224408" cy="1276453"/>
            <a:chOff x="4610363" y="3598810"/>
            <a:chExt cx="1632544" cy="1701937"/>
          </a:xfrm>
        </p:grpSpPr>
        <p:sp>
          <p:nvSpPr>
            <p:cNvPr id="9" name="下箭头 34">
              <a:extLst>
                <a:ext uri="{FF2B5EF4-FFF2-40B4-BE49-F238E27FC236}">
                  <a16:creationId xmlns:a16="http://schemas.microsoft.com/office/drawing/2014/main" xmlns="" id="{D729BEAA-BF0E-4ACA-B3E2-9DFA96B6A78A}"/>
                </a:ext>
              </a:extLst>
            </p:cNvPr>
            <p:cNvSpPr/>
            <p:nvPr/>
          </p:nvSpPr>
          <p:spPr>
            <a:xfrm rot="18959146">
              <a:off x="4610363" y="3598810"/>
              <a:ext cx="1632544" cy="1701937"/>
            </a:xfrm>
            <a:prstGeom prst="downArrow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522F7DEE-079D-4AA8-8F41-2068D58D76E7}"/>
                </a:ext>
              </a:extLst>
            </p:cNvPr>
            <p:cNvSpPr txBox="1"/>
            <p:nvPr/>
          </p:nvSpPr>
          <p:spPr>
            <a:xfrm>
              <a:off x="5039883" y="3813042"/>
              <a:ext cx="680556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CD773064-42C6-4479-8A40-A4B6F7D9F262}"/>
              </a:ext>
            </a:extLst>
          </p:cNvPr>
          <p:cNvGrpSpPr/>
          <p:nvPr/>
        </p:nvGrpSpPr>
        <p:grpSpPr>
          <a:xfrm>
            <a:off x="4456808" y="1732346"/>
            <a:ext cx="1224407" cy="1276452"/>
            <a:chOff x="5942410" y="2309795"/>
            <a:chExt cx="1632543" cy="1701936"/>
          </a:xfrm>
        </p:grpSpPr>
        <p:sp>
          <p:nvSpPr>
            <p:cNvPr id="11" name="下箭头 36">
              <a:extLst>
                <a:ext uri="{FF2B5EF4-FFF2-40B4-BE49-F238E27FC236}">
                  <a16:creationId xmlns:a16="http://schemas.microsoft.com/office/drawing/2014/main" xmlns="" id="{477A15C6-E56B-4BF5-A95D-698CF18A0F36}"/>
                </a:ext>
              </a:extLst>
            </p:cNvPr>
            <p:cNvSpPr/>
            <p:nvPr/>
          </p:nvSpPr>
          <p:spPr>
            <a:xfrm rot="18959146">
              <a:off x="5942410" y="2309795"/>
              <a:ext cx="1632543" cy="170193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C8BE8BE-0CD2-4E57-AB42-68639D42A6C4}"/>
                </a:ext>
              </a:extLst>
            </p:cNvPr>
            <p:cNvSpPr txBox="1"/>
            <p:nvPr/>
          </p:nvSpPr>
          <p:spPr>
            <a:xfrm>
              <a:off x="6094609" y="2887284"/>
              <a:ext cx="68055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3">
            <a:extLst>
              <a:ext uri="{FF2B5EF4-FFF2-40B4-BE49-F238E27FC236}">
                <a16:creationId xmlns:a16="http://schemas.microsoft.com/office/drawing/2014/main" xmlns="" id="{D6622648-4919-45E7-B1F0-28D1F9A6EF6C}"/>
              </a:ext>
            </a:extLst>
          </p:cNvPr>
          <p:cNvGrpSpPr/>
          <p:nvPr/>
        </p:nvGrpSpPr>
        <p:grpSpPr>
          <a:xfrm>
            <a:off x="4433701" y="2705570"/>
            <a:ext cx="1224408" cy="1276453"/>
            <a:chOff x="5911601" y="3607426"/>
            <a:chExt cx="1632544" cy="1701937"/>
          </a:xfrm>
        </p:grpSpPr>
        <p:sp>
          <p:nvSpPr>
            <p:cNvPr id="10" name="下箭头 35">
              <a:extLst>
                <a:ext uri="{FF2B5EF4-FFF2-40B4-BE49-F238E27FC236}">
                  <a16:creationId xmlns:a16="http://schemas.microsoft.com/office/drawing/2014/main" xmlns="" id="{916D5101-9305-487D-8EBB-18D2EDB5ACE9}"/>
                </a:ext>
              </a:extLst>
            </p:cNvPr>
            <p:cNvSpPr/>
            <p:nvPr/>
          </p:nvSpPr>
          <p:spPr>
            <a:xfrm rot="18959146">
              <a:off x="5911601" y="3607426"/>
              <a:ext cx="1632544" cy="1701937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9679535-AF74-4AD5-9AE6-F23E0E02E74A}"/>
                </a:ext>
              </a:extLst>
            </p:cNvPr>
            <p:cNvSpPr txBox="1"/>
            <p:nvPr/>
          </p:nvSpPr>
          <p:spPr>
            <a:xfrm>
              <a:off x="6124856" y="3835023"/>
              <a:ext cx="68055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2">
            <a:extLst>
              <a:ext uri="{FF2B5EF4-FFF2-40B4-BE49-F238E27FC236}">
                <a16:creationId xmlns:a16="http://schemas.microsoft.com/office/drawing/2014/main" xmlns="" id="{066B14F2-B4D1-4730-AF0F-26C3512E1BF3}"/>
              </a:ext>
            </a:extLst>
          </p:cNvPr>
          <p:cNvGrpSpPr/>
          <p:nvPr/>
        </p:nvGrpSpPr>
        <p:grpSpPr>
          <a:xfrm>
            <a:off x="868084" y="1912534"/>
            <a:ext cx="1988443" cy="741435"/>
            <a:chOff x="1119225" y="2267347"/>
            <a:chExt cx="2671681" cy="996194"/>
          </a:xfrm>
        </p:grpSpPr>
        <p:sp>
          <p:nvSpPr>
            <p:cNvPr id="59" name="文本框 17">
              <a:extLst>
                <a:ext uri="{FF2B5EF4-FFF2-40B4-BE49-F238E27FC236}">
                  <a16:creationId xmlns:a16="http://schemas.microsoft.com/office/drawing/2014/main" xmlns="" id="{D5707556-12D0-43FE-A1A1-42B65C8CE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230" y="2267347"/>
              <a:ext cx="2588282" cy="37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8">
              <a:extLst>
                <a:ext uri="{FF2B5EF4-FFF2-40B4-BE49-F238E27FC236}">
                  <a16:creationId xmlns:a16="http://schemas.microsoft.com/office/drawing/2014/main" xmlns="" id="{A323BC69-888C-4221-B744-31D593D392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9225" y="2614128"/>
              <a:ext cx="2671681" cy="64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</a:p>
          </p:txBody>
        </p:sp>
      </p:grpSp>
      <p:grpSp>
        <p:nvGrpSpPr>
          <p:cNvPr id="15" name="组合 61">
            <a:extLst>
              <a:ext uri="{FF2B5EF4-FFF2-40B4-BE49-F238E27FC236}">
                <a16:creationId xmlns:a16="http://schemas.microsoft.com/office/drawing/2014/main" xmlns="" id="{9CF1328F-4D7E-4EBA-ADBE-779078B60DFE}"/>
              </a:ext>
            </a:extLst>
          </p:cNvPr>
          <p:cNvGrpSpPr/>
          <p:nvPr/>
        </p:nvGrpSpPr>
        <p:grpSpPr>
          <a:xfrm>
            <a:off x="868084" y="3239824"/>
            <a:ext cx="1988443" cy="755722"/>
            <a:chOff x="1836602" y="4050703"/>
            <a:chExt cx="2671681" cy="1015390"/>
          </a:xfrm>
        </p:grpSpPr>
        <p:sp>
          <p:nvSpPr>
            <p:cNvPr id="108" name="文本框 17">
              <a:extLst>
                <a:ext uri="{FF2B5EF4-FFF2-40B4-BE49-F238E27FC236}">
                  <a16:creationId xmlns:a16="http://schemas.microsoft.com/office/drawing/2014/main" xmlns="" id="{09DEA9AA-972F-417D-B866-15954F3255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1607" y="4050703"/>
              <a:ext cx="2588282" cy="37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8">
              <a:extLst>
                <a:ext uri="{FF2B5EF4-FFF2-40B4-BE49-F238E27FC236}">
                  <a16:creationId xmlns:a16="http://schemas.microsoft.com/office/drawing/2014/main" xmlns="" id="{C8FB5363-9D64-4A1B-B74E-C3685683F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6602" y="4416680"/>
              <a:ext cx="2671681" cy="64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10">
            <a:extLst>
              <a:ext uri="{FF2B5EF4-FFF2-40B4-BE49-F238E27FC236}">
                <a16:creationId xmlns:a16="http://schemas.microsoft.com/office/drawing/2014/main" xmlns="" id="{C2880EE7-6E90-4FAB-A901-EA782DF8A250}"/>
              </a:ext>
            </a:extLst>
          </p:cNvPr>
          <p:cNvGrpSpPr/>
          <p:nvPr/>
        </p:nvGrpSpPr>
        <p:grpSpPr>
          <a:xfrm>
            <a:off x="6270247" y="1912392"/>
            <a:ext cx="1988443" cy="755721"/>
            <a:chOff x="8588761" y="2267160"/>
            <a:chExt cx="2671681" cy="1015390"/>
          </a:xfrm>
        </p:grpSpPr>
        <p:sp>
          <p:nvSpPr>
            <p:cNvPr id="157" name="文本框 17">
              <a:extLst>
                <a:ext uri="{FF2B5EF4-FFF2-40B4-BE49-F238E27FC236}">
                  <a16:creationId xmlns:a16="http://schemas.microsoft.com/office/drawing/2014/main" xmlns="" id="{9316C23E-AFA6-44D0-866A-D678FC5A2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04043" y="2267160"/>
              <a:ext cx="2588282" cy="37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文本框 18">
              <a:extLst>
                <a:ext uri="{FF2B5EF4-FFF2-40B4-BE49-F238E27FC236}">
                  <a16:creationId xmlns:a16="http://schemas.microsoft.com/office/drawing/2014/main" xmlns="" id="{E7B099A1-0FF3-408C-BBC0-4759EF5FFF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88761" y="2633137"/>
              <a:ext cx="2671681" cy="64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59">
            <a:extLst>
              <a:ext uri="{FF2B5EF4-FFF2-40B4-BE49-F238E27FC236}">
                <a16:creationId xmlns:a16="http://schemas.microsoft.com/office/drawing/2014/main" xmlns="" id="{FA441CED-3EDF-44E5-86DA-7BC70C504BA3}"/>
              </a:ext>
            </a:extLst>
          </p:cNvPr>
          <p:cNvGrpSpPr/>
          <p:nvPr/>
        </p:nvGrpSpPr>
        <p:grpSpPr>
          <a:xfrm>
            <a:off x="6270247" y="3238505"/>
            <a:ext cx="1988443" cy="741435"/>
            <a:chOff x="7948332" y="4048928"/>
            <a:chExt cx="2671681" cy="996194"/>
          </a:xfrm>
        </p:grpSpPr>
        <p:sp>
          <p:nvSpPr>
            <p:cNvPr id="206" name="文本框 17">
              <a:extLst>
                <a:ext uri="{FF2B5EF4-FFF2-40B4-BE49-F238E27FC236}">
                  <a16:creationId xmlns:a16="http://schemas.microsoft.com/office/drawing/2014/main" xmlns="" id="{913CDB81-9A40-4538-8407-AF1EE09EB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8753" y="4048928"/>
              <a:ext cx="2588282" cy="37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" name="文本框 18">
              <a:extLst>
                <a:ext uri="{FF2B5EF4-FFF2-40B4-BE49-F238E27FC236}">
                  <a16:creationId xmlns:a16="http://schemas.microsoft.com/office/drawing/2014/main" xmlns="" id="{0FF71CB4-2832-4650-8773-22E25C012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8332" y="4395709"/>
              <a:ext cx="2671681" cy="64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690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300">
        <p:random/>
      </p:transition>
    </mc:Choice>
    <mc:Fallback xmlns="">
      <p:transition spd="slow" advClick="0" advTm="2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EAEA34BC-4C16-4235-8176-BBB3FC2F8007}"/>
              </a:ext>
            </a:extLst>
          </p:cNvPr>
          <p:cNvSpPr/>
          <p:nvPr/>
        </p:nvSpPr>
        <p:spPr>
          <a:xfrm rot="1400643">
            <a:off x="3126524" y="2881068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7A2A061E-07BC-45CA-A1C8-9D9AF347D3EA}"/>
              </a:ext>
            </a:extLst>
          </p:cNvPr>
          <p:cNvSpPr/>
          <p:nvPr/>
        </p:nvSpPr>
        <p:spPr>
          <a:xfrm rot="1400643">
            <a:off x="2454979" y="3483833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8253245C-AA20-465A-934E-2A647FF0F80B}"/>
              </a:ext>
            </a:extLst>
          </p:cNvPr>
          <p:cNvSpPr/>
          <p:nvPr/>
        </p:nvSpPr>
        <p:spPr>
          <a:xfrm rot="1400643">
            <a:off x="3183353" y="4073894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0E45DE7E-F328-4DDE-A8B7-9169364752CA}"/>
              </a:ext>
            </a:extLst>
          </p:cNvPr>
          <p:cNvSpPr/>
          <p:nvPr/>
        </p:nvSpPr>
        <p:spPr>
          <a:xfrm rot="1400643">
            <a:off x="2464411" y="4644646"/>
            <a:ext cx="5222729" cy="52831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1"/>
          <p:cNvGrpSpPr/>
          <p:nvPr/>
        </p:nvGrpSpPr>
        <p:grpSpPr>
          <a:xfrm>
            <a:off x="701872" y="1563949"/>
            <a:ext cx="1082341" cy="1127472"/>
            <a:chOff x="700676" y="1624335"/>
            <a:chExt cx="1082675" cy="1127124"/>
          </a:xfrm>
          <a:solidFill>
            <a:schemeClr val="accent1"/>
          </a:solidFill>
        </p:grpSpPr>
        <p:sp>
          <p:nvSpPr>
            <p:cNvPr id="38" name="Freeform 18"/>
            <p:cNvSpPr/>
            <p:nvPr/>
          </p:nvSpPr>
          <p:spPr bwMode="auto">
            <a:xfrm>
              <a:off x="700676" y="1624335"/>
              <a:ext cx="1082675" cy="603250"/>
            </a:xfrm>
            <a:custGeom>
              <a:avLst/>
              <a:gdLst>
                <a:gd name="T0" fmla="*/ 0 w 682"/>
                <a:gd name="T1" fmla="*/ 191 h 380"/>
                <a:gd name="T2" fmla="*/ 340 w 682"/>
                <a:gd name="T3" fmla="*/ 380 h 380"/>
                <a:gd name="T4" fmla="*/ 682 w 682"/>
                <a:gd name="T5" fmla="*/ 191 h 380"/>
                <a:gd name="T6" fmla="*/ 340 w 682"/>
                <a:gd name="T7" fmla="*/ 0 h 380"/>
                <a:gd name="T8" fmla="*/ 0 w 682"/>
                <a:gd name="T9" fmla="*/ 19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380">
                  <a:moveTo>
                    <a:pt x="0" y="191"/>
                  </a:moveTo>
                  <a:lnTo>
                    <a:pt x="340" y="380"/>
                  </a:lnTo>
                  <a:lnTo>
                    <a:pt x="682" y="191"/>
                  </a:lnTo>
                  <a:lnTo>
                    <a:pt x="340" y="0"/>
                  </a:lnTo>
                  <a:lnTo>
                    <a:pt x="0" y="19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700676" y="1927547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1240426" y="1927547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72" y="2454811"/>
            <a:ext cx="1082341" cy="825755"/>
            <a:chOff x="700676" y="2514922"/>
            <a:chExt cx="1082675" cy="825500"/>
          </a:xfrm>
          <a:solidFill>
            <a:schemeClr val="accent2"/>
          </a:solidFill>
        </p:grpSpPr>
        <p:sp>
          <p:nvSpPr>
            <p:cNvPr id="41" name="Freeform 21"/>
            <p:cNvSpPr/>
            <p:nvPr/>
          </p:nvSpPr>
          <p:spPr bwMode="auto">
            <a:xfrm>
              <a:off x="700676" y="2514922"/>
              <a:ext cx="539750" cy="825500"/>
            </a:xfrm>
            <a:custGeom>
              <a:avLst/>
              <a:gdLst>
                <a:gd name="T0" fmla="*/ 0 w 340"/>
                <a:gd name="T1" fmla="*/ 0 h 520"/>
                <a:gd name="T2" fmla="*/ 0 w 340"/>
                <a:gd name="T3" fmla="*/ 332 h 520"/>
                <a:gd name="T4" fmla="*/ 340 w 340"/>
                <a:gd name="T5" fmla="*/ 520 h 520"/>
                <a:gd name="T6" fmla="*/ 340 w 340"/>
                <a:gd name="T7" fmla="*/ 190 h 520"/>
                <a:gd name="T8" fmla="*/ 0 w 340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20">
                  <a:moveTo>
                    <a:pt x="0" y="0"/>
                  </a:moveTo>
                  <a:lnTo>
                    <a:pt x="0" y="332"/>
                  </a:lnTo>
                  <a:lnTo>
                    <a:pt x="340" y="520"/>
                  </a:lnTo>
                  <a:lnTo>
                    <a:pt x="340" y="1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1240426" y="2514922"/>
              <a:ext cx="542925" cy="825500"/>
            </a:xfrm>
            <a:custGeom>
              <a:avLst/>
              <a:gdLst>
                <a:gd name="T0" fmla="*/ 0 w 342"/>
                <a:gd name="T1" fmla="*/ 190 h 520"/>
                <a:gd name="T2" fmla="*/ 0 w 342"/>
                <a:gd name="T3" fmla="*/ 520 h 520"/>
                <a:gd name="T4" fmla="*/ 0 w 342"/>
                <a:gd name="T5" fmla="*/ 520 h 520"/>
                <a:gd name="T6" fmla="*/ 342 w 342"/>
                <a:gd name="T7" fmla="*/ 338 h 520"/>
                <a:gd name="T8" fmla="*/ 342 w 342"/>
                <a:gd name="T9" fmla="*/ 0 h 520"/>
                <a:gd name="T10" fmla="*/ 0 w 342"/>
                <a:gd name="T11" fmla="*/ 19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20">
                  <a:moveTo>
                    <a:pt x="0" y="190"/>
                  </a:moveTo>
                  <a:lnTo>
                    <a:pt x="0" y="520"/>
                  </a:lnTo>
                  <a:lnTo>
                    <a:pt x="0" y="520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1872" y="3043956"/>
            <a:ext cx="1082341" cy="824167"/>
            <a:chOff x="700676" y="3103885"/>
            <a:chExt cx="1082675" cy="823912"/>
          </a:xfrm>
          <a:solidFill>
            <a:schemeClr val="accent3"/>
          </a:solidFill>
        </p:grpSpPr>
        <p:sp>
          <p:nvSpPr>
            <p:cNvPr id="43" name="Freeform 23"/>
            <p:cNvSpPr/>
            <p:nvPr/>
          </p:nvSpPr>
          <p:spPr bwMode="auto">
            <a:xfrm>
              <a:off x="700676" y="3103885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1240426" y="3103885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1872" y="3631512"/>
            <a:ext cx="1082341" cy="824167"/>
            <a:chOff x="700676" y="3691260"/>
            <a:chExt cx="1082675" cy="823912"/>
          </a:xfrm>
          <a:solidFill>
            <a:schemeClr val="accent4"/>
          </a:solidFill>
        </p:grpSpPr>
        <p:sp>
          <p:nvSpPr>
            <p:cNvPr id="45" name="Freeform 25"/>
            <p:cNvSpPr/>
            <p:nvPr/>
          </p:nvSpPr>
          <p:spPr bwMode="auto">
            <a:xfrm>
              <a:off x="700676" y="3691260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1240426" y="3691260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0" name="组合 10"/>
          <p:cNvGrpSpPr/>
          <p:nvPr/>
        </p:nvGrpSpPr>
        <p:grpSpPr>
          <a:xfrm>
            <a:off x="1822301" y="2454812"/>
            <a:ext cx="1191845" cy="533564"/>
            <a:chOff x="1821451" y="2514922"/>
            <a:chExt cx="1192213" cy="533400"/>
          </a:xfrm>
          <a:solidFill>
            <a:schemeClr val="accent2"/>
          </a:solidFill>
        </p:grpSpPr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1821451" y="2514922"/>
              <a:ext cx="927100" cy="5334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1" name="Oval 31"/>
            <p:cNvSpPr>
              <a:spLocks noChangeArrowheads="1"/>
            </p:cNvSpPr>
            <p:nvPr/>
          </p:nvSpPr>
          <p:spPr bwMode="auto">
            <a:xfrm>
              <a:off x="2480264" y="2514922"/>
              <a:ext cx="533400" cy="533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1822301" y="3631513"/>
            <a:ext cx="1191845" cy="533564"/>
            <a:chOff x="1821451" y="3691260"/>
            <a:chExt cx="1192213" cy="533400"/>
          </a:xfrm>
          <a:solidFill>
            <a:schemeClr val="accent4"/>
          </a:solidFill>
        </p:grpSpPr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1821451" y="3691260"/>
              <a:ext cx="927100" cy="5334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2" name="Oval 32"/>
            <p:cNvSpPr>
              <a:spLocks noChangeArrowheads="1"/>
            </p:cNvSpPr>
            <p:nvPr/>
          </p:nvSpPr>
          <p:spPr bwMode="auto">
            <a:xfrm>
              <a:off x="2480264" y="3691260"/>
              <a:ext cx="533400" cy="5334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22301" y="3043957"/>
            <a:ext cx="1858389" cy="533564"/>
            <a:chOff x="1821451" y="3103885"/>
            <a:chExt cx="1858963" cy="533400"/>
          </a:xfrm>
          <a:solidFill>
            <a:schemeClr val="accent3"/>
          </a:solidFill>
        </p:grpSpPr>
        <p:sp>
          <p:nvSpPr>
            <p:cNvPr id="50" name="Rectangle 30"/>
            <p:cNvSpPr>
              <a:spLocks noChangeArrowheads="1"/>
            </p:cNvSpPr>
            <p:nvPr/>
          </p:nvSpPr>
          <p:spPr bwMode="auto">
            <a:xfrm>
              <a:off x="1821451" y="3103885"/>
              <a:ext cx="1593850" cy="5334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3" name="Oval 33"/>
            <p:cNvSpPr>
              <a:spLocks noChangeArrowheads="1"/>
            </p:cNvSpPr>
            <p:nvPr/>
          </p:nvSpPr>
          <p:spPr bwMode="auto">
            <a:xfrm>
              <a:off x="3147014" y="3103885"/>
              <a:ext cx="533400" cy="5334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1822301" y="1867255"/>
            <a:ext cx="1858389" cy="533564"/>
            <a:chOff x="1821451" y="1927547"/>
            <a:chExt cx="1858963" cy="533400"/>
          </a:xfrm>
          <a:solidFill>
            <a:schemeClr val="accent1"/>
          </a:solidFill>
        </p:grpSpPr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1821451" y="1927547"/>
              <a:ext cx="1593850" cy="533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4" name="Oval 34"/>
            <p:cNvSpPr>
              <a:spLocks noChangeArrowheads="1"/>
            </p:cNvSpPr>
            <p:nvPr/>
          </p:nvSpPr>
          <p:spPr bwMode="auto">
            <a:xfrm>
              <a:off x="3147014" y="1927547"/>
              <a:ext cx="533400" cy="533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4" name="组合 67"/>
          <p:cNvGrpSpPr/>
          <p:nvPr/>
        </p:nvGrpSpPr>
        <p:grpSpPr>
          <a:xfrm>
            <a:off x="2623742" y="2570736"/>
            <a:ext cx="245987" cy="303305"/>
            <a:chOff x="2805113" y="2500313"/>
            <a:chExt cx="246063" cy="303212"/>
          </a:xfrm>
        </p:grpSpPr>
        <p:sp>
          <p:nvSpPr>
            <p:cNvPr id="55" name="Freeform 35"/>
            <p:cNvSpPr/>
            <p:nvPr/>
          </p:nvSpPr>
          <p:spPr bwMode="auto">
            <a:xfrm>
              <a:off x="2868613" y="2500313"/>
              <a:ext cx="182563" cy="192087"/>
            </a:xfrm>
            <a:custGeom>
              <a:avLst/>
              <a:gdLst>
                <a:gd name="T0" fmla="*/ 29 w 57"/>
                <a:gd name="T1" fmla="*/ 15 h 60"/>
                <a:gd name="T2" fmla="*/ 23 w 57"/>
                <a:gd name="T3" fmla="*/ 14 h 60"/>
                <a:gd name="T4" fmla="*/ 23 w 57"/>
                <a:gd name="T5" fmla="*/ 0 h 60"/>
                <a:gd name="T6" fmla="*/ 0 w 57"/>
                <a:gd name="T7" fmla="*/ 23 h 60"/>
                <a:gd name="T8" fmla="*/ 23 w 57"/>
                <a:gd name="T9" fmla="*/ 45 h 60"/>
                <a:gd name="T10" fmla="*/ 23 w 57"/>
                <a:gd name="T11" fmla="*/ 31 h 60"/>
                <a:gd name="T12" fmla="*/ 44 w 57"/>
                <a:gd name="T13" fmla="*/ 50 h 60"/>
                <a:gd name="T14" fmla="*/ 36 w 57"/>
                <a:gd name="T15" fmla="*/ 60 h 60"/>
                <a:gd name="T16" fmla="*/ 54 w 57"/>
                <a:gd name="T17" fmla="*/ 46 h 60"/>
                <a:gd name="T18" fmla="*/ 29 w 57"/>
                <a:gd name="T1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60">
                  <a:moveTo>
                    <a:pt x="29" y="15"/>
                  </a:moveTo>
                  <a:cubicBezTo>
                    <a:pt x="27" y="15"/>
                    <a:pt x="25" y="14"/>
                    <a:pt x="23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0" y="32"/>
                    <a:pt x="47" y="40"/>
                    <a:pt x="44" y="50"/>
                  </a:cubicBezTo>
                  <a:cubicBezTo>
                    <a:pt x="43" y="54"/>
                    <a:pt x="40" y="57"/>
                    <a:pt x="36" y="60"/>
                  </a:cubicBezTo>
                  <a:cubicBezTo>
                    <a:pt x="45" y="58"/>
                    <a:pt x="52" y="53"/>
                    <a:pt x="54" y="46"/>
                  </a:cubicBezTo>
                  <a:cubicBezTo>
                    <a:pt x="57" y="34"/>
                    <a:pt x="46" y="20"/>
                    <a:pt x="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2805113" y="2611438"/>
              <a:ext cx="182563" cy="192087"/>
            </a:xfrm>
            <a:custGeom>
              <a:avLst/>
              <a:gdLst>
                <a:gd name="T0" fmla="*/ 28 w 57"/>
                <a:gd name="T1" fmla="*/ 44 h 60"/>
                <a:gd name="T2" fmla="*/ 34 w 57"/>
                <a:gd name="T3" fmla="*/ 46 h 60"/>
                <a:gd name="T4" fmla="*/ 34 w 57"/>
                <a:gd name="T5" fmla="*/ 60 h 60"/>
                <a:gd name="T6" fmla="*/ 57 w 57"/>
                <a:gd name="T7" fmla="*/ 37 h 60"/>
                <a:gd name="T8" fmla="*/ 34 w 57"/>
                <a:gd name="T9" fmla="*/ 15 h 60"/>
                <a:gd name="T10" fmla="*/ 34 w 57"/>
                <a:gd name="T11" fmla="*/ 29 h 60"/>
                <a:gd name="T12" fmla="*/ 13 w 57"/>
                <a:gd name="T13" fmla="*/ 10 h 60"/>
                <a:gd name="T14" fmla="*/ 21 w 57"/>
                <a:gd name="T15" fmla="*/ 0 h 60"/>
                <a:gd name="T16" fmla="*/ 3 w 57"/>
                <a:gd name="T17" fmla="*/ 14 h 60"/>
                <a:gd name="T18" fmla="*/ 28 w 57"/>
                <a:gd name="T19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60">
                  <a:moveTo>
                    <a:pt x="28" y="44"/>
                  </a:moveTo>
                  <a:cubicBezTo>
                    <a:pt x="30" y="45"/>
                    <a:pt x="32" y="45"/>
                    <a:pt x="34" y="4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7" y="28"/>
                    <a:pt x="10" y="19"/>
                    <a:pt x="13" y="10"/>
                  </a:cubicBezTo>
                  <a:cubicBezTo>
                    <a:pt x="14" y="5"/>
                    <a:pt x="17" y="2"/>
                    <a:pt x="21" y="0"/>
                  </a:cubicBezTo>
                  <a:cubicBezTo>
                    <a:pt x="12" y="2"/>
                    <a:pt x="5" y="7"/>
                    <a:pt x="3" y="14"/>
                  </a:cubicBezTo>
                  <a:cubicBezTo>
                    <a:pt x="0" y="26"/>
                    <a:pt x="11" y="40"/>
                    <a:pt x="2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5" name="组合 69"/>
          <p:cNvGrpSpPr/>
          <p:nvPr/>
        </p:nvGrpSpPr>
        <p:grpSpPr>
          <a:xfrm>
            <a:off x="2636436" y="3783959"/>
            <a:ext cx="220594" cy="195323"/>
            <a:chOff x="2817813" y="3713163"/>
            <a:chExt cx="220662" cy="195262"/>
          </a:xfrm>
        </p:grpSpPr>
        <p:sp>
          <p:nvSpPr>
            <p:cNvPr id="57" name="Freeform 37"/>
            <p:cNvSpPr>
              <a:spLocks noEditPoints="1"/>
            </p:cNvSpPr>
            <p:nvPr/>
          </p:nvSpPr>
          <p:spPr bwMode="auto">
            <a:xfrm>
              <a:off x="2817813" y="3713163"/>
              <a:ext cx="153988" cy="195262"/>
            </a:xfrm>
            <a:custGeom>
              <a:avLst/>
              <a:gdLst>
                <a:gd name="T0" fmla="*/ 24 w 48"/>
                <a:gd name="T1" fmla="*/ 27 h 61"/>
                <a:gd name="T2" fmla="*/ 0 w 48"/>
                <a:gd name="T3" fmla="*/ 59 h 61"/>
                <a:gd name="T4" fmla="*/ 0 w 48"/>
                <a:gd name="T5" fmla="*/ 61 h 61"/>
                <a:gd name="T6" fmla="*/ 48 w 48"/>
                <a:gd name="T7" fmla="*/ 61 h 61"/>
                <a:gd name="T8" fmla="*/ 48 w 48"/>
                <a:gd name="T9" fmla="*/ 59 h 61"/>
                <a:gd name="T10" fmla="*/ 24 w 48"/>
                <a:gd name="T11" fmla="*/ 27 h 61"/>
                <a:gd name="T12" fmla="*/ 24 w 48"/>
                <a:gd name="T13" fmla="*/ 23 h 61"/>
                <a:gd name="T14" fmla="*/ 36 w 48"/>
                <a:gd name="T15" fmla="*/ 11 h 61"/>
                <a:gd name="T16" fmla="*/ 24 w 48"/>
                <a:gd name="T17" fmla="*/ 0 h 61"/>
                <a:gd name="T18" fmla="*/ 12 w 48"/>
                <a:gd name="T19" fmla="*/ 11 h 61"/>
                <a:gd name="T20" fmla="*/ 24 w 48"/>
                <a:gd name="T2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1">
                  <a:moveTo>
                    <a:pt x="24" y="27"/>
                  </a:moveTo>
                  <a:cubicBezTo>
                    <a:pt x="11" y="27"/>
                    <a:pt x="0" y="41"/>
                    <a:pt x="0" y="59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0"/>
                    <a:pt x="48" y="60"/>
                    <a:pt x="48" y="59"/>
                  </a:cubicBezTo>
                  <a:cubicBezTo>
                    <a:pt x="48" y="41"/>
                    <a:pt x="37" y="27"/>
                    <a:pt x="24" y="27"/>
                  </a:cubicBezTo>
                  <a:close/>
                  <a:moveTo>
                    <a:pt x="24" y="23"/>
                  </a:moveTo>
                  <a:cubicBezTo>
                    <a:pt x="31" y="23"/>
                    <a:pt x="36" y="18"/>
                    <a:pt x="36" y="11"/>
                  </a:cubicBezTo>
                  <a:cubicBezTo>
                    <a:pt x="36" y="5"/>
                    <a:pt x="31" y="0"/>
                    <a:pt x="24" y="0"/>
                  </a:cubicBezTo>
                  <a:cubicBezTo>
                    <a:pt x="17" y="0"/>
                    <a:pt x="12" y="5"/>
                    <a:pt x="12" y="11"/>
                  </a:cubicBezTo>
                  <a:cubicBezTo>
                    <a:pt x="12" y="18"/>
                    <a:pt x="17" y="23"/>
                    <a:pt x="2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2962275" y="3778250"/>
              <a:ext cx="76200" cy="130175"/>
            </a:xfrm>
            <a:custGeom>
              <a:avLst/>
              <a:gdLst>
                <a:gd name="T0" fmla="*/ 8 w 24"/>
                <a:gd name="T1" fmla="*/ 18 h 41"/>
                <a:gd name="T2" fmla="*/ 5 w 24"/>
                <a:gd name="T3" fmla="*/ 19 h 41"/>
                <a:gd name="T4" fmla="*/ 10 w 24"/>
                <a:gd name="T5" fmla="*/ 39 h 41"/>
                <a:gd name="T6" fmla="*/ 10 w 24"/>
                <a:gd name="T7" fmla="*/ 41 h 41"/>
                <a:gd name="T8" fmla="*/ 24 w 24"/>
                <a:gd name="T9" fmla="*/ 41 h 41"/>
                <a:gd name="T10" fmla="*/ 24 w 24"/>
                <a:gd name="T11" fmla="*/ 40 h 41"/>
                <a:gd name="T12" fmla="*/ 8 w 24"/>
                <a:gd name="T13" fmla="*/ 18 h 41"/>
                <a:gd name="T14" fmla="*/ 16 w 24"/>
                <a:gd name="T15" fmla="*/ 8 h 41"/>
                <a:gd name="T16" fmla="*/ 8 w 24"/>
                <a:gd name="T17" fmla="*/ 0 h 41"/>
                <a:gd name="T18" fmla="*/ 0 w 24"/>
                <a:gd name="T19" fmla="*/ 8 h 41"/>
                <a:gd name="T20" fmla="*/ 8 w 24"/>
                <a:gd name="T21" fmla="*/ 16 h 41"/>
                <a:gd name="T22" fmla="*/ 16 w 24"/>
                <a:gd name="T23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1">
                  <a:moveTo>
                    <a:pt x="8" y="18"/>
                  </a:moveTo>
                  <a:cubicBezTo>
                    <a:pt x="7" y="18"/>
                    <a:pt x="6" y="18"/>
                    <a:pt x="5" y="19"/>
                  </a:cubicBezTo>
                  <a:cubicBezTo>
                    <a:pt x="8" y="24"/>
                    <a:pt x="10" y="32"/>
                    <a:pt x="10" y="39"/>
                  </a:cubicBezTo>
                  <a:cubicBezTo>
                    <a:pt x="10" y="40"/>
                    <a:pt x="10" y="40"/>
                    <a:pt x="10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0"/>
                    <a:pt x="24" y="40"/>
                  </a:cubicBezTo>
                  <a:cubicBezTo>
                    <a:pt x="24" y="28"/>
                    <a:pt x="17" y="18"/>
                    <a:pt x="8" y="18"/>
                  </a:cubicBezTo>
                  <a:close/>
                  <a:moveTo>
                    <a:pt x="16" y="8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3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6" name="组合 66"/>
          <p:cNvGrpSpPr/>
          <p:nvPr/>
        </p:nvGrpSpPr>
        <p:grpSpPr>
          <a:xfrm>
            <a:off x="3317265" y="2002235"/>
            <a:ext cx="193615" cy="262018"/>
            <a:chOff x="3498850" y="1931988"/>
            <a:chExt cx="193675" cy="261937"/>
          </a:xfrm>
        </p:grpSpPr>
        <p:sp>
          <p:nvSpPr>
            <p:cNvPr id="59" name="Freeform 39"/>
            <p:cNvSpPr>
              <a:spLocks noEditPoints="1"/>
            </p:cNvSpPr>
            <p:nvPr/>
          </p:nvSpPr>
          <p:spPr bwMode="auto">
            <a:xfrm>
              <a:off x="3498850" y="1931988"/>
              <a:ext cx="193675" cy="261937"/>
            </a:xfrm>
            <a:custGeom>
              <a:avLst/>
              <a:gdLst>
                <a:gd name="T0" fmla="*/ 122 w 122"/>
                <a:gd name="T1" fmla="*/ 32 h 165"/>
                <a:gd name="T2" fmla="*/ 88 w 122"/>
                <a:gd name="T3" fmla="*/ 0 h 165"/>
                <a:gd name="T4" fmla="*/ 0 w 122"/>
                <a:gd name="T5" fmla="*/ 0 h 165"/>
                <a:gd name="T6" fmla="*/ 0 w 122"/>
                <a:gd name="T7" fmla="*/ 165 h 165"/>
                <a:gd name="T8" fmla="*/ 122 w 122"/>
                <a:gd name="T9" fmla="*/ 165 h 165"/>
                <a:gd name="T10" fmla="*/ 122 w 122"/>
                <a:gd name="T11" fmla="*/ 32 h 165"/>
                <a:gd name="T12" fmla="*/ 108 w 122"/>
                <a:gd name="T13" fmla="*/ 38 h 165"/>
                <a:gd name="T14" fmla="*/ 86 w 122"/>
                <a:gd name="T15" fmla="*/ 38 h 165"/>
                <a:gd name="T16" fmla="*/ 86 w 122"/>
                <a:gd name="T17" fmla="*/ 16 h 165"/>
                <a:gd name="T18" fmla="*/ 108 w 122"/>
                <a:gd name="T19" fmla="*/ 38 h 165"/>
                <a:gd name="T20" fmla="*/ 108 w 122"/>
                <a:gd name="T21" fmla="*/ 153 h 165"/>
                <a:gd name="T22" fmla="*/ 14 w 122"/>
                <a:gd name="T23" fmla="*/ 153 h 165"/>
                <a:gd name="T24" fmla="*/ 14 w 122"/>
                <a:gd name="T25" fmla="*/ 14 h 165"/>
                <a:gd name="T26" fmla="*/ 72 w 122"/>
                <a:gd name="T27" fmla="*/ 14 h 165"/>
                <a:gd name="T28" fmla="*/ 72 w 122"/>
                <a:gd name="T29" fmla="*/ 50 h 165"/>
                <a:gd name="T30" fmla="*/ 108 w 122"/>
                <a:gd name="T31" fmla="*/ 50 h 165"/>
                <a:gd name="T32" fmla="*/ 108 w 122"/>
                <a:gd name="T33" fmla="*/ 1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65">
                  <a:moveTo>
                    <a:pt x="122" y="32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22" y="165"/>
                  </a:lnTo>
                  <a:lnTo>
                    <a:pt x="122" y="32"/>
                  </a:lnTo>
                  <a:close/>
                  <a:moveTo>
                    <a:pt x="108" y="38"/>
                  </a:moveTo>
                  <a:lnTo>
                    <a:pt x="86" y="38"/>
                  </a:lnTo>
                  <a:lnTo>
                    <a:pt x="86" y="16"/>
                  </a:lnTo>
                  <a:lnTo>
                    <a:pt x="108" y="38"/>
                  </a:lnTo>
                  <a:close/>
                  <a:moveTo>
                    <a:pt x="108" y="153"/>
                  </a:moveTo>
                  <a:lnTo>
                    <a:pt x="14" y="153"/>
                  </a:lnTo>
                  <a:lnTo>
                    <a:pt x="14" y="14"/>
                  </a:lnTo>
                  <a:lnTo>
                    <a:pt x="72" y="14"/>
                  </a:lnTo>
                  <a:lnTo>
                    <a:pt x="72" y="50"/>
                  </a:lnTo>
                  <a:lnTo>
                    <a:pt x="108" y="50"/>
                  </a:lnTo>
                  <a:lnTo>
                    <a:pt x="108" y="1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536950" y="20018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536950" y="20399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2" name="Rectangle 42"/>
            <p:cNvSpPr>
              <a:spLocks noChangeArrowheads="1"/>
            </p:cNvSpPr>
            <p:nvPr/>
          </p:nvSpPr>
          <p:spPr bwMode="auto">
            <a:xfrm>
              <a:off x="3536950" y="20780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3" name="Rectangle 43"/>
            <p:cNvSpPr>
              <a:spLocks noChangeArrowheads="1"/>
            </p:cNvSpPr>
            <p:nvPr/>
          </p:nvSpPr>
          <p:spPr bwMode="auto">
            <a:xfrm>
              <a:off x="3536950" y="2116138"/>
              <a:ext cx="1174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grpSp>
        <p:nvGrpSpPr>
          <p:cNvPr id="17" name="组合 68"/>
          <p:cNvGrpSpPr/>
          <p:nvPr/>
        </p:nvGrpSpPr>
        <p:grpSpPr>
          <a:xfrm>
            <a:off x="3301393" y="3212284"/>
            <a:ext cx="255509" cy="230258"/>
            <a:chOff x="3482975" y="3141663"/>
            <a:chExt cx="255588" cy="230187"/>
          </a:xfrm>
        </p:grpSpPr>
        <p:sp>
          <p:nvSpPr>
            <p:cNvPr id="64" name="Freeform 44"/>
            <p:cNvSpPr/>
            <p:nvPr/>
          </p:nvSpPr>
          <p:spPr bwMode="auto">
            <a:xfrm>
              <a:off x="3482975" y="3141663"/>
              <a:ext cx="152400" cy="134937"/>
            </a:xfrm>
            <a:custGeom>
              <a:avLst/>
              <a:gdLst>
                <a:gd name="T0" fmla="*/ 40 w 48"/>
                <a:gd name="T1" fmla="*/ 13 h 42"/>
                <a:gd name="T2" fmla="*/ 48 w 48"/>
                <a:gd name="T3" fmla="*/ 7 h 42"/>
                <a:gd name="T4" fmla="*/ 28 w 48"/>
                <a:gd name="T5" fmla="*/ 7 h 42"/>
                <a:gd name="T6" fmla="*/ 23 w 48"/>
                <a:gd name="T7" fmla="*/ 0 h 42"/>
                <a:gd name="T8" fmla="*/ 9 w 48"/>
                <a:gd name="T9" fmla="*/ 0 h 42"/>
                <a:gd name="T10" fmla="*/ 0 w 48"/>
                <a:gd name="T11" fmla="*/ 9 h 42"/>
                <a:gd name="T12" fmla="*/ 0 w 48"/>
                <a:gd name="T13" fmla="*/ 42 h 42"/>
                <a:gd name="T14" fmla="*/ 36 w 48"/>
                <a:gd name="T15" fmla="*/ 42 h 42"/>
                <a:gd name="T16" fmla="*/ 40 w 48"/>
                <a:gd name="T17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2">
                  <a:moveTo>
                    <a:pt x="40" y="13"/>
                  </a:moveTo>
                  <a:cubicBezTo>
                    <a:pt x="42" y="10"/>
                    <a:pt x="45" y="9"/>
                    <a:pt x="4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15" y="0"/>
                    <a:pt x="9" y="0"/>
                  </a:cubicBezTo>
                  <a:cubicBezTo>
                    <a:pt x="3" y="0"/>
                    <a:pt x="0" y="1"/>
                    <a:pt x="0" y="9"/>
                  </a:cubicBezTo>
                  <a:cubicBezTo>
                    <a:pt x="0" y="17"/>
                    <a:pt x="0" y="42"/>
                    <a:pt x="0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0" y="32"/>
                    <a:pt x="32" y="21"/>
                    <a:pt x="4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5" name="Freeform 45"/>
            <p:cNvSpPr>
              <a:spLocks noEditPoints="1"/>
            </p:cNvSpPr>
            <p:nvPr/>
          </p:nvSpPr>
          <p:spPr bwMode="auto">
            <a:xfrm>
              <a:off x="3597275" y="3170238"/>
              <a:ext cx="141288" cy="134937"/>
            </a:xfrm>
            <a:custGeom>
              <a:avLst/>
              <a:gdLst>
                <a:gd name="T0" fmla="*/ 36 w 44"/>
                <a:gd name="T1" fmla="*/ 7 h 42"/>
                <a:gd name="T2" fmla="*/ 8 w 44"/>
                <a:gd name="T3" fmla="*/ 7 h 42"/>
                <a:gd name="T4" fmla="*/ 8 w 44"/>
                <a:gd name="T5" fmla="*/ 35 h 42"/>
                <a:gd name="T6" fmla="*/ 36 w 44"/>
                <a:gd name="T7" fmla="*/ 35 h 42"/>
                <a:gd name="T8" fmla="*/ 36 w 44"/>
                <a:gd name="T9" fmla="*/ 7 h 42"/>
                <a:gd name="T10" fmla="*/ 12 w 44"/>
                <a:gd name="T11" fmla="*/ 31 h 42"/>
                <a:gd name="T12" fmla="*/ 12 w 44"/>
                <a:gd name="T13" fmla="*/ 11 h 42"/>
                <a:gd name="T14" fmla="*/ 32 w 44"/>
                <a:gd name="T15" fmla="*/ 11 h 42"/>
                <a:gd name="T16" fmla="*/ 32 w 44"/>
                <a:gd name="T17" fmla="*/ 31 h 42"/>
                <a:gd name="T18" fmla="*/ 12 w 44"/>
                <a:gd name="T1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2">
                  <a:moveTo>
                    <a:pt x="36" y="7"/>
                  </a:moveTo>
                  <a:cubicBezTo>
                    <a:pt x="28" y="0"/>
                    <a:pt x="16" y="0"/>
                    <a:pt x="8" y="7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16" y="42"/>
                    <a:pt x="28" y="42"/>
                    <a:pt x="36" y="35"/>
                  </a:cubicBezTo>
                  <a:cubicBezTo>
                    <a:pt x="44" y="27"/>
                    <a:pt x="44" y="15"/>
                    <a:pt x="36" y="7"/>
                  </a:cubicBezTo>
                  <a:close/>
                  <a:moveTo>
                    <a:pt x="12" y="31"/>
                  </a:moveTo>
                  <a:cubicBezTo>
                    <a:pt x="7" y="25"/>
                    <a:pt x="7" y="17"/>
                    <a:pt x="12" y="11"/>
                  </a:cubicBezTo>
                  <a:cubicBezTo>
                    <a:pt x="18" y="6"/>
                    <a:pt x="26" y="6"/>
                    <a:pt x="32" y="11"/>
                  </a:cubicBezTo>
                  <a:cubicBezTo>
                    <a:pt x="37" y="17"/>
                    <a:pt x="37" y="25"/>
                    <a:pt x="32" y="31"/>
                  </a:cubicBezTo>
                  <a:cubicBezTo>
                    <a:pt x="26" y="36"/>
                    <a:pt x="18" y="36"/>
                    <a:pt x="1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66" name="Freeform 46"/>
            <p:cNvSpPr>
              <a:spLocks noEditPoints="1"/>
            </p:cNvSpPr>
            <p:nvPr/>
          </p:nvSpPr>
          <p:spPr bwMode="auto">
            <a:xfrm>
              <a:off x="3530600" y="3286125"/>
              <a:ext cx="88900" cy="85725"/>
            </a:xfrm>
            <a:custGeom>
              <a:avLst/>
              <a:gdLst>
                <a:gd name="T0" fmla="*/ 26 w 28"/>
                <a:gd name="T1" fmla="*/ 1 h 27"/>
                <a:gd name="T2" fmla="*/ 20 w 28"/>
                <a:gd name="T3" fmla="*/ 1 h 27"/>
                <a:gd name="T4" fmla="*/ 20 w 28"/>
                <a:gd name="T5" fmla="*/ 1 h 27"/>
                <a:gd name="T6" fmla="*/ 26 w 28"/>
                <a:gd name="T7" fmla="*/ 7 h 27"/>
                <a:gd name="T8" fmla="*/ 26 w 28"/>
                <a:gd name="T9" fmla="*/ 7 h 27"/>
                <a:gd name="T10" fmla="*/ 26 w 28"/>
                <a:gd name="T11" fmla="*/ 1 h 27"/>
                <a:gd name="T12" fmla="*/ 1 w 28"/>
                <a:gd name="T13" fmla="*/ 20 h 27"/>
                <a:gd name="T14" fmla="*/ 1 w 28"/>
                <a:gd name="T15" fmla="*/ 25 h 27"/>
                <a:gd name="T16" fmla="*/ 7 w 28"/>
                <a:gd name="T17" fmla="*/ 25 h 27"/>
                <a:gd name="T18" fmla="*/ 24 w 28"/>
                <a:gd name="T19" fmla="*/ 9 h 27"/>
                <a:gd name="T20" fmla="*/ 18 w 28"/>
                <a:gd name="T21" fmla="*/ 3 h 27"/>
                <a:gd name="T22" fmla="*/ 1 w 28"/>
                <a:gd name="T2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7">
                  <a:moveTo>
                    <a:pt x="26" y="1"/>
                  </a:moveTo>
                  <a:cubicBezTo>
                    <a:pt x="25" y="0"/>
                    <a:pt x="22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3"/>
                    <a:pt x="26" y="1"/>
                  </a:cubicBezTo>
                  <a:close/>
                  <a:moveTo>
                    <a:pt x="1" y="20"/>
                  </a:moveTo>
                  <a:cubicBezTo>
                    <a:pt x="0" y="21"/>
                    <a:pt x="0" y="24"/>
                    <a:pt x="1" y="25"/>
                  </a:cubicBezTo>
                  <a:cubicBezTo>
                    <a:pt x="3" y="27"/>
                    <a:pt x="6" y="27"/>
                    <a:pt x="7" y="2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8" y="3"/>
                    <a:pt x="18" y="3"/>
                    <a:pt x="18" y="3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799"/>
            </a:p>
          </p:txBody>
        </p:sp>
      </p:grpSp>
      <p:sp>
        <p:nvSpPr>
          <p:cNvPr id="71" name="Rectangle 41"/>
          <p:cNvSpPr>
            <a:spLocks noChangeArrowheads="1"/>
          </p:cNvSpPr>
          <p:nvPr/>
        </p:nvSpPr>
        <p:spPr bwMode="auto">
          <a:xfrm>
            <a:off x="5075776" y="3052885"/>
            <a:ext cx="3671399" cy="14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请关注公众号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您的内容打在这里，或者通过复制您的文本后，在此框中选择粘贴，并选择只保留文字。您的内容打在这里您的内容打在这里，或者通过复制您的文本后，在此框中选择粘贴，并选择只保留文字。您的内容打在这里您的内容打在这里，或者通过复制您的文本后，在此框中选择粘贴，并选择只保留文字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Rectangle 41"/>
          <p:cNvSpPr>
            <a:spLocks noChangeArrowheads="1"/>
          </p:cNvSpPr>
          <p:nvPr/>
        </p:nvSpPr>
        <p:spPr bwMode="auto">
          <a:xfrm>
            <a:off x="5075776" y="1709445"/>
            <a:ext cx="3671399" cy="97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请关注公众号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906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的内容打在这里您的内容打在这里，或者通过复制您的文本后，在此框中选择粘贴，并选择只保留文字。您的内容打在这里您的内容打在这里，或者通过复制您的文本后，在此框中选择粘贴，并选择只保留文字。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772074" y="1984398"/>
            <a:ext cx="799972" cy="313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099964" y="2583924"/>
            <a:ext cx="799972" cy="313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772073" y="3197623"/>
            <a:ext cx="799972" cy="313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113762" y="3764535"/>
            <a:ext cx="799972" cy="313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7906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4797479" y="1709444"/>
            <a:ext cx="0" cy="2544139"/>
          </a:xfrm>
          <a:prstGeom prst="line">
            <a:avLst/>
          </a:prstGeom>
          <a:ln w="6350">
            <a:solidFill>
              <a:srgbClr val="20202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9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6" presetClass="entr" presetSubtype="4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4" grpId="0"/>
      <p:bldP spid="75" grpId="0"/>
      <p:bldP spid="76" grpId="0"/>
      <p:bldP spid="7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8"/>
</p:tagLst>
</file>

<file path=ppt/theme/theme1.xml><?xml version="1.0" encoding="utf-8"?>
<a:theme xmlns:a="http://schemas.openxmlformats.org/drawingml/2006/main" name="Office 主题​​">
  <a:themeElements>
    <a:clrScheme name="自定义 18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3947</TotalTime>
  <Words>1604</Words>
  <Application>Microsoft Office PowerPoint</Application>
  <PresentationFormat>全屏显示(16:9)</PresentationFormat>
  <Paragraphs>136</Paragraphs>
  <Slides>20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Dotum</vt:lpstr>
      <vt:lpstr>Gill Sans</vt:lpstr>
      <vt:lpstr>Open Sans</vt:lpstr>
      <vt:lpstr>ヒラギノ角ゴ ProN W3</vt:lpstr>
      <vt:lpstr>宋体</vt:lpstr>
      <vt:lpstr>微软雅黑</vt:lpstr>
      <vt:lpstr>微软雅黑 Light</vt:lpstr>
      <vt:lpstr>造字工房尚雅体演示版常规体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</dc:title>
  <dc:creator>小白</dc:creator>
  <cp:keywords>www.51pptmoban.com</cp:keywords>
  <cp:lastModifiedBy>YANGS</cp:lastModifiedBy>
  <cp:revision>419</cp:revision>
  <dcterms:created xsi:type="dcterms:W3CDTF">2014-11-09T01:07:25Z</dcterms:created>
  <dcterms:modified xsi:type="dcterms:W3CDTF">2018-07-02T14:31:11Z</dcterms:modified>
</cp:coreProperties>
</file>