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32" r:id="rId2"/>
  </p:sldMasterIdLst>
  <p:notesMasterIdLst>
    <p:notesMasterId r:id="rId23"/>
  </p:notesMasterIdLst>
  <p:sldIdLst>
    <p:sldId id="257" r:id="rId3"/>
    <p:sldId id="258" r:id="rId4"/>
    <p:sldId id="259" r:id="rId5"/>
    <p:sldId id="261" r:id="rId6"/>
    <p:sldId id="267" r:id="rId7"/>
    <p:sldId id="268" r:id="rId8"/>
    <p:sldId id="264" r:id="rId9"/>
    <p:sldId id="269" r:id="rId10"/>
    <p:sldId id="266" r:id="rId11"/>
    <p:sldId id="272" r:id="rId12"/>
    <p:sldId id="265" r:id="rId13"/>
    <p:sldId id="295" r:id="rId14"/>
    <p:sldId id="296" r:id="rId15"/>
    <p:sldId id="297" r:id="rId16"/>
    <p:sldId id="260" r:id="rId17"/>
    <p:sldId id="298" r:id="rId18"/>
    <p:sldId id="271" r:id="rId19"/>
    <p:sldId id="299" r:id="rId20"/>
    <p:sldId id="270" r:id="rId21"/>
    <p:sldId id="300" r:id="rId2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CCDF"/>
    <a:srgbClr val="F8D845"/>
    <a:srgbClr val="BF55DB"/>
    <a:srgbClr val="F04077"/>
    <a:srgbClr val="F77258"/>
    <a:srgbClr val="FEFEFE"/>
    <a:srgbClr val="FFFFFF"/>
    <a:srgbClr val="C6C6C6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810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00D6730-4A38-461F-9CE8-2CE5AC5EAA92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A09D8C34-2C3E-4FBD-862D-7DBA7C8EB2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1365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6E539555-4FEB-437C-B40C-7AF1A192ECCC}" type="slidenum">
              <a:rPr lang="zh-CN" altLang="en-US" smtClean="0">
                <a:latin typeface="等线" pitchFamily="2" charset="-122"/>
                <a:ea typeface="等线" pitchFamily="2" charset="-122"/>
              </a:rPr>
              <a:pPr/>
              <a:t>1</a:t>
            </a:fld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25852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6E539555-4FEB-437C-B40C-7AF1A192ECCC}" type="slidenum">
              <a:rPr lang="zh-CN" altLang="en-US" smtClean="0">
                <a:latin typeface="等线" pitchFamily="2" charset="-122"/>
                <a:ea typeface="等线" pitchFamily="2" charset="-122"/>
              </a:rPr>
              <a:pPr/>
              <a:t>12</a:t>
            </a:fld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7802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354513" y="0"/>
            <a:ext cx="727075" cy="635000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5348288" y="0"/>
            <a:ext cx="725487" cy="635000"/>
          </a:xfrm>
          <a:prstGeom prst="rect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340475" y="0"/>
            <a:ext cx="725488" cy="635000"/>
          </a:xfrm>
          <a:prstGeom prst="rect">
            <a:avLst/>
          </a:pr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7332663" y="0"/>
            <a:ext cx="727075" cy="635000"/>
          </a:xfrm>
          <a:prstGeom prst="rect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5C336-D476-4E8B-8A39-1ADE30483670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CBBA1-DD03-4B65-A38E-BAFB8E3295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6314573-E132-487A-B971-E7F681C90397}"/>
              </a:ext>
            </a:extLst>
          </p:cNvPr>
          <p:cNvSpPr txBox="1"/>
          <p:nvPr userDrawn="1"/>
        </p:nvSpPr>
        <p:spPr>
          <a:xfrm>
            <a:off x="4508896" y="-19303"/>
            <a:ext cx="374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</a:rPr>
              <a:t>2</a:t>
            </a:r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DB6250F-CD10-449E-AB04-C3879A70095A}"/>
              </a:ext>
            </a:extLst>
          </p:cNvPr>
          <p:cNvSpPr txBox="1"/>
          <p:nvPr userDrawn="1"/>
        </p:nvSpPr>
        <p:spPr>
          <a:xfrm>
            <a:off x="5518546" y="-19303"/>
            <a:ext cx="374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</a:rPr>
              <a:t>0</a:t>
            </a:r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2DC5D0E-31EB-4D82-9711-C8A54C7C9014}"/>
              </a:ext>
            </a:extLst>
          </p:cNvPr>
          <p:cNvSpPr txBox="1"/>
          <p:nvPr userDrawn="1"/>
        </p:nvSpPr>
        <p:spPr>
          <a:xfrm>
            <a:off x="6509146" y="-19303"/>
            <a:ext cx="374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</a:rPr>
              <a:t>1</a:t>
            </a:r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73E2F84-5C13-4694-BE2B-961C571053A5}"/>
              </a:ext>
            </a:extLst>
          </p:cNvPr>
          <p:cNvSpPr txBox="1"/>
          <p:nvPr userDrawn="1"/>
        </p:nvSpPr>
        <p:spPr>
          <a:xfrm>
            <a:off x="7499746" y="-19303"/>
            <a:ext cx="374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</a:rPr>
              <a:t>8</a:t>
            </a:r>
            <a:endParaRPr lang="zh-CN" altLang="en-US" sz="3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752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6EC4A-DEF3-40E4-A22A-D4C742EB6A40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56B8B-4D95-4DB6-847A-FCD1C99CFD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821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7CE54-5511-40DB-931A-F041EA74CFA2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332A8-4600-402D-96D9-E6D2F4A77B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3441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5592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E9443-E609-48FA-9507-E45D0DDBD80F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964DD-3CF8-4222-81DB-ED481581C9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210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DF514-79EC-4803-9FFF-13371B67DD5C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8D5A1-2BEC-486A-8EE3-3A0F51320D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687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079EC-77CB-4C84-ADC9-44DAEBB64284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71CDB-8113-470C-9B97-6F3167E98E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260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1CE53-C40D-44AC-8436-90FF0CCC5D5A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9DE19-F52A-4A39-8007-B78314E0C6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821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82717-279B-49F7-A054-FF9ECC1987A9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E95F8-BC3B-411C-A346-9CEE5B24C3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297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589E4-E26A-40D4-9001-54D7D5C8ED5B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3A843-828C-4977-A8D1-178DE58CBB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911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1E666-ED7C-456F-A8B0-1674720BBE27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3A732-5A09-42D6-BC5F-48445EE4F3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850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2E413-AC60-49E4-87A0-B16C476D31B8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3B477-B285-4A16-B9A0-F618D72362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84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34357E2C-484B-4170-AAD5-FC5929F48FB1}" type="datetimeFigureOut">
              <a:rPr lang="zh-CN" altLang="en-US"/>
              <a:pPr>
                <a:defRPr/>
              </a:pPr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790826E-9426-45A5-9EF1-12CA03CAB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014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</p:sldLayoutIdLst>
  <p:txStyles>
    <p:titleStyle>
      <a:lvl1pPr algn="l" defTabSz="914277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0" indent="-228570" algn="l" defTabSz="9142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47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86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7125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4264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402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8541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681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139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277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6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555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695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833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972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111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4"/>
          <p:cNvSpPr/>
          <p:nvPr/>
        </p:nvSpPr>
        <p:spPr>
          <a:xfrm rot="10646287">
            <a:off x="2034965" y="1798417"/>
            <a:ext cx="532141" cy="557401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4"/>
          <p:cNvSpPr/>
          <p:nvPr/>
        </p:nvSpPr>
        <p:spPr>
          <a:xfrm rot="20476330">
            <a:off x="1977922" y="1973631"/>
            <a:ext cx="1876743" cy="197093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379538" y="2217738"/>
            <a:ext cx="1282700" cy="13477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4"/>
          <p:cNvSpPr/>
          <p:nvPr/>
        </p:nvSpPr>
        <p:spPr>
          <a:xfrm>
            <a:off x="1252538" y="2532063"/>
            <a:ext cx="468312" cy="4921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9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4"/>
          <p:cNvSpPr/>
          <p:nvPr/>
        </p:nvSpPr>
        <p:spPr>
          <a:xfrm rot="746830">
            <a:off x="1998663" y="3535363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6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4"/>
          <p:cNvSpPr/>
          <p:nvPr/>
        </p:nvSpPr>
        <p:spPr>
          <a:xfrm rot="3834254">
            <a:off x="1194879" y="3867767"/>
            <a:ext cx="691698" cy="730126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4"/>
          <p:cNvSpPr/>
          <p:nvPr/>
        </p:nvSpPr>
        <p:spPr>
          <a:xfrm rot="3834254">
            <a:off x="1558052" y="4711830"/>
            <a:ext cx="360234" cy="376609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4"/>
          <p:cNvSpPr/>
          <p:nvPr/>
        </p:nvSpPr>
        <p:spPr>
          <a:xfrm rot="20057258">
            <a:off x="2133600" y="4494213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4"/>
          <p:cNvSpPr/>
          <p:nvPr/>
        </p:nvSpPr>
        <p:spPr>
          <a:xfrm rot="3834254">
            <a:off x="2316957" y="4094956"/>
            <a:ext cx="461962" cy="485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rot="1648580">
            <a:off x="3114180" y="3909284"/>
            <a:ext cx="1481636" cy="155751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4"/>
          <p:cNvSpPr/>
          <p:nvPr/>
        </p:nvSpPr>
        <p:spPr>
          <a:xfrm rot="12600000">
            <a:off x="2419350" y="3060700"/>
            <a:ext cx="1109663" cy="11652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等腰三角形 4"/>
          <p:cNvSpPr/>
          <p:nvPr/>
        </p:nvSpPr>
        <p:spPr>
          <a:xfrm rot="21025852">
            <a:off x="4132263" y="2724150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等腰三角形 4"/>
          <p:cNvSpPr/>
          <p:nvPr/>
        </p:nvSpPr>
        <p:spPr>
          <a:xfrm rot="21025852">
            <a:off x="2115989" y="1409678"/>
            <a:ext cx="365573" cy="384564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087" name="组合 17"/>
          <p:cNvGrpSpPr>
            <a:grpSpLocks/>
          </p:cNvGrpSpPr>
          <p:nvPr/>
        </p:nvGrpSpPr>
        <p:grpSpPr bwMode="auto">
          <a:xfrm>
            <a:off x="5226050" y="2287882"/>
            <a:ext cx="6234113" cy="2003425"/>
            <a:chOff x="271020" y="2420002"/>
            <a:chExt cx="6234569" cy="2002981"/>
          </a:xfrm>
        </p:grpSpPr>
        <p:sp>
          <p:nvSpPr>
            <p:cNvPr id="3089" name="文本框 18"/>
            <p:cNvSpPr txBox="1">
              <a:spLocks noChangeArrowheads="1"/>
            </p:cNvSpPr>
            <p:nvPr/>
          </p:nvSpPr>
          <p:spPr bwMode="auto">
            <a:xfrm>
              <a:off x="297950" y="2420002"/>
              <a:ext cx="4115955" cy="1015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6000" b="1">
                  <a:solidFill>
                    <a:srgbClr val="2DCCDF"/>
                  </a:solidFill>
                  <a:latin typeface="微软雅黑" pitchFamily="34" charset="-122"/>
                  <a:ea typeface="微软雅黑" pitchFamily="34" charset="-122"/>
                </a:rPr>
                <a:t>多</a:t>
              </a:r>
              <a:r>
                <a:rPr lang="zh-CN" altLang="en-US" sz="6000" b="1">
                  <a:solidFill>
                    <a:srgbClr val="F04077"/>
                  </a:solidFill>
                  <a:latin typeface="微软雅黑" pitchFamily="34" charset="-122"/>
                  <a:ea typeface="微软雅黑" pitchFamily="34" charset="-122"/>
                </a:rPr>
                <a:t>彩</a:t>
              </a:r>
              <a:r>
                <a:rPr lang="zh-CN" altLang="en-US" sz="6000" b="1">
                  <a:solidFill>
                    <a:srgbClr val="F8D845"/>
                  </a:solidFill>
                  <a:latin typeface="微软雅黑" pitchFamily="34" charset="-122"/>
                  <a:ea typeface="微软雅黑" pitchFamily="34" charset="-122"/>
                </a:rPr>
                <a:t>三</a:t>
              </a:r>
              <a:r>
                <a:rPr lang="zh-CN" altLang="en-US" sz="6000" b="1">
                  <a:solidFill>
                    <a:srgbClr val="BF55DB"/>
                  </a:solidFill>
                  <a:latin typeface="微软雅黑" pitchFamily="34" charset="-122"/>
                  <a:ea typeface="微软雅黑" pitchFamily="34" charset="-122"/>
                </a:rPr>
                <a:t>角</a:t>
              </a:r>
              <a:r>
                <a:rPr lang="zh-CN" altLang="en-US" sz="6000" b="1">
                  <a:solidFill>
                    <a:srgbClr val="2DCCDF"/>
                  </a:solidFill>
                  <a:latin typeface="微软雅黑" pitchFamily="34" charset="-122"/>
                  <a:ea typeface="微软雅黑" pitchFamily="34" charset="-122"/>
                </a:rPr>
                <a:t>形</a:t>
              </a:r>
            </a:p>
          </p:txBody>
        </p:sp>
        <p:sp>
          <p:nvSpPr>
            <p:cNvPr id="3090" name="文本框 19"/>
            <p:cNvSpPr txBox="1">
              <a:spLocks noChangeArrowheads="1"/>
            </p:cNvSpPr>
            <p:nvPr/>
          </p:nvSpPr>
          <p:spPr bwMode="auto">
            <a:xfrm>
              <a:off x="271020" y="3499653"/>
              <a:ext cx="6234569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5400" b="1">
                  <a:solidFill>
                    <a:srgbClr val="353A3E"/>
                  </a:solidFill>
                  <a:latin typeface="微软雅黑" pitchFamily="34" charset="-122"/>
                  <a:ea typeface="微软雅黑" pitchFamily="34" charset="-122"/>
                </a:rPr>
                <a:t>商业创业计划书</a:t>
              </a:r>
            </a:p>
          </p:txBody>
        </p:sp>
      </p:grpSp>
      <p:sp>
        <p:nvSpPr>
          <p:cNvPr id="3088" name="文本框 20"/>
          <p:cNvSpPr txBox="1">
            <a:spLocks noChangeArrowheads="1"/>
          </p:cNvSpPr>
          <p:nvPr/>
        </p:nvSpPr>
        <p:spPr bwMode="auto">
          <a:xfrm>
            <a:off x="5222875" y="4365868"/>
            <a:ext cx="60499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rgbClr val="353A3E"/>
                </a:solidFill>
                <a:latin typeface="微软雅黑" pitchFamily="34" charset="-122"/>
                <a:ea typeface="微软雅黑" pitchFamily="34" charset="-122"/>
              </a:rPr>
              <a:t>THE PROFESSIONAL BUSINESS TEMPLATE</a:t>
            </a:r>
            <a:endParaRPr lang="zh-CN" altLang="en-US" sz="1600">
              <a:solidFill>
                <a:srgbClr val="353A3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FC21785E-C307-42AC-90BF-939AAC6F9C90}"/>
              </a:ext>
            </a:extLst>
          </p:cNvPr>
          <p:cNvSpPr/>
          <p:nvPr/>
        </p:nvSpPr>
        <p:spPr>
          <a:xfrm>
            <a:off x="5331887" y="4846045"/>
            <a:ext cx="1611838" cy="338137"/>
          </a:xfrm>
          <a:prstGeom prst="roundRect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4B9D409-C317-48A5-9C8E-F3CF6F287129}"/>
              </a:ext>
            </a:extLst>
          </p:cNvPr>
          <p:cNvSpPr txBox="1"/>
          <p:nvPr/>
        </p:nvSpPr>
        <p:spPr>
          <a:xfrm>
            <a:off x="5400675" y="4846045"/>
            <a:ext cx="14573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汇报人：小白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C15FC40-CA09-4A59-B4FF-07A02770D8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40252" y="206307"/>
            <a:ext cx="832586" cy="84144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D095953C-0B4B-47D6-A9F2-0E50A668A4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460163" y="6041946"/>
            <a:ext cx="731837" cy="7701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6387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" name="Group 2"/>
          <p:cNvGrpSpPr/>
          <p:nvPr/>
        </p:nvGrpSpPr>
        <p:grpSpPr>
          <a:xfrm>
            <a:off x="4394819" y="1885348"/>
            <a:ext cx="3402363" cy="3321353"/>
            <a:chOff x="2971800" y="1123056"/>
            <a:chExt cx="3200400" cy="3124199"/>
          </a:xfrm>
          <a:solidFill>
            <a:srgbClr val="F77258"/>
          </a:soli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028818" y="1123056"/>
              <a:ext cx="2487827" cy="2473554"/>
            </a:xfrm>
            <a:custGeom>
              <a:avLst/>
              <a:gdLst>
                <a:gd name="T0" fmla="*/ 2100 w 2100"/>
                <a:gd name="T1" fmla="*/ 630 h 2147"/>
                <a:gd name="T2" fmla="*/ 634 w 2100"/>
                <a:gd name="T3" fmla="*/ 510 h 2147"/>
                <a:gd name="T4" fmla="*/ 1574 w 2100"/>
                <a:gd name="T5" fmla="*/ 1621 h 2147"/>
                <a:gd name="T6" fmla="*/ 991 w 2100"/>
                <a:gd name="T7" fmla="*/ 1572 h 2147"/>
                <a:gd name="T8" fmla="*/ 2100 w 2100"/>
                <a:gd name="T9" fmla="*/ 63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0" h="2147">
                  <a:moveTo>
                    <a:pt x="2100" y="630"/>
                  </a:moveTo>
                  <a:cubicBezTo>
                    <a:pt x="1728" y="193"/>
                    <a:pt x="1072" y="139"/>
                    <a:pt x="634" y="510"/>
                  </a:cubicBezTo>
                  <a:cubicBezTo>
                    <a:pt x="0" y="1047"/>
                    <a:pt x="953" y="2147"/>
                    <a:pt x="1574" y="1621"/>
                  </a:cubicBezTo>
                  <a:cubicBezTo>
                    <a:pt x="1400" y="1768"/>
                    <a:pt x="1139" y="1747"/>
                    <a:pt x="991" y="1572"/>
                  </a:cubicBezTo>
                  <a:cubicBezTo>
                    <a:pt x="466" y="952"/>
                    <a:pt x="1563" y="0"/>
                    <a:pt x="2100" y="630"/>
                  </a:cubicBezTo>
                  <a:close/>
                </a:path>
              </a:pathLst>
            </a:custGeom>
            <a:solidFill>
              <a:srgbClr val="FF6CE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634920" y="1180212"/>
              <a:ext cx="2537280" cy="2416398"/>
            </a:xfrm>
            <a:custGeom>
              <a:avLst/>
              <a:gdLst>
                <a:gd name="T0" fmla="*/ 1521 w 2142"/>
                <a:gd name="T1" fmla="*/ 2097 h 2097"/>
                <a:gd name="T2" fmla="*/ 1637 w 2142"/>
                <a:gd name="T3" fmla="*/ 634 h 2097"/>
                <a:gd name="T4" fmla="*/ 526 w 2142"/>
                <a:gd name="T5" fmla="*/ 1574 h 2097"/>
                <a:gd name="T6" fmla="*/ 575 w 2142"/>
                <a:gd name="T7" fmla="*/ 991 h 2097"/>
                <a:gd name="T8" fmla="*/ 1521 w 2142"/>
                <a:gd name="T9" fmla="*/ 2097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2" h="2097">
                  <a:moveTo>
                    <a:pt x="1521" y="2097"/>
                  </a:moveTo>
                  <a:cubicBezTo>
                    <a:pt x="1954" y="1724"/>
                    <a:pt x="2007" y="1071"/>
                    <a:pt x="1637" y="634"/>
                  </a:cubicBezTo>
                  <a:cubicBezTo>
                    <a:pt x="1100" y="0"/>
                    <a:pt x="0" y="953"/>
                    <a:pt x="526" y="1574"/>
                  </a:cubicBezTo>
                  <a:cubicBezTo>
                    <a:pt x="379" y="1400"/>
                    <a:pt x="400" y="1139"/>
                    <a:pt x="575" y="991"/>
                  </a:cubicBezTo>
                  <a:cubicBezTo>
                    <a:pt x="1194" y="467"/>
                    <a:pt x="2142" y="1558"/>
                    <a:pt x="1521" y="2097"/>
                  </a:cubicBezTo>
                  <a:close/>
                </a:path>
              </a:pathLst>
            </a:custGeom>
            <a:solidFill>
              <a:srgbClr val="BF55D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971800" y="1792659"/>
              <a:ext cx="2544844" cy="2420925"/>
            </a:xfrm>
            <a:custGeom>
              <a:avLst/>
              <a:gdLst>
                <a:gd name="T0" fmla="*/ 633 w 2148"/>
                <a:gd name="T1" fmla="*/ 0 h 2101"/>
                <a:gd name="T2" fmla="*/ 512 w 2148"/>
                <a:gd name="T3" fmla="*/ 1467 h 2101"/>
                <a:gd name="T4" fmla="*/ 1623 w 2148"/>
                <a:gd name="T5" fmla="*/ 527 h 2101"/>
                <a:gd name="T6" fmla="*/ 1574 w 2148"/>
                <a:gd name="T7" fmla="*/ 1110 h 2101"/>
                <a:gd name="T8" fmla="*/ 633 w 2148"/>
                <a:gd name="T9" fmla="*/ 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8" h="2101">
                  <a:moveTo>
                    <a:pt x="633" y="0"/>
                  </a:moveTo>
                  <a:cubicBezTo>
                    <a:pt x="195" y="371"/>
                    <a:pt x="140" y="1028"/>
                    <a:pt x="512" y="1467"/>
                  </a:cubicBezTo>
                  <a:cubicBezTo>
                    <a:pt x="1048" y="2101"/>
                    <a:pt x="2148" y="1148"/>
                    <a:pt x="1623" y="527"/>
                  </a:cubicBezTo>
                  <a:cubicBezTo>
                    <a:pt x="1770" y="701"/>
                    <a:pt x="1748" y="962"/>
                    <a:pt x="1574" y="1110"/>
                  </a:cubicBezTo>
                  <a:cubicBezTo>
                    <a:pt x="953" y="1636"/>
                    <a:pt x="0" y="536"/>
                    <a:pt x="633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627356" y="1778794"/>
              <a:ext cx="2484336" cy="2468461"/>
            </a:xfrm>
            <a:custGeom>
              <a:avLst/>
              <a:gdLst>
                <a:gd name="T0" fmla="*/ 0 w 2097"/>
                <a:gd name="T1" fmla="*/ 1520 h 2142"/>
                <a:gd name="T2" fmla="*/ 1463 w 2097"/>
                <a:gd name="T3" fmla="*/ 1636 h 2142"/>
                <a:gd name="T4" fmla="*/ 523 w 2097"/>
                <a:gd name="T5" fmla="*/ 525 h 2142"/>
                <a:gd name="T6" fmla="*/ 1106 w 2097"/>
                <a:gd name="T7" fmla="*/ 574 h 2142"/>
                <a:gd name="T8" fmla="*/ 0 w 2097"/>
                <a:gd name="T9" fmla="*/ 152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7" h="2142">
                  <a:moveTo>
                    <a:pt x="0" y="1520"/>
                  </a:moveTo>
                  <a:cubicBezTo>
                    <a:pt x="373" y="1954"/>
                    <a:pt x="1026" y="2006"/>
                    <a:pt x="1463" y="1636"/>
                  </a:cubicBezTo>
                  <a:cubicBezTo>
                    <a:pt x="2097" y="1100"/>
                    <a:pt x="1144" y="0"/>
                    <a:pt x="523" y="525"/>
                  </a:cubicBezTo>
                  <a:cubicBezTo>
                    <a:pt x="697" y="378"/>
                    <a:pt x="958" y="400"/>
                    <a:pt x="1106" y="574"/>
                  </a:cubicBezTo>
                  <a:cubicBezTo>
                    <a:pt x="1630" y="1193"/>
                    <a:pt x="539" y="2142"/>
                    <a:pt x="0" y="1520"/>
                  </a:cubicBezTo>
                  <a:close/>
                </a:path>
              </a:pathLst>
            </a:custGeom>
            <a:solidFill>
              <a:srgbClr val="F8D84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6389" name="Oval 75"/>
          <p:cNvSpPr>
            <a:spLocks noChangeArrowheads="1"/>
          </p:cNvSpPr>
          <p:nvPr/>
        </p:nvSpPr>
        <p:spPr bwMode="auto">
          <a:xfrm>
            <a:off x="8212138" y="2470150"/>
            <a:ext cx="554037" cy="561975"/>
          </a:xfrm>
          <a:prstGeom prst="ellipse">
            <a:avLst/>
          </a:prstGeom>
          <a:noFill/>
          <a:ln w="9525">
            <a:solidFill>
              <a:srgbClr val="F040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>
                <a:latin typeface="FontAwesome"/>
              </a:rPr>
              <a:t>02</a:t>
            </a:r>
            <a:endParaRPr lang="en-US" altLang="zh-CN" sz="2000" b="1"/>
          </a:p>
        </p:txBody>
      </p:sp>
      <p:sp>
        <p:nvSpPr>
          <p:cNvPr id="16390" name="Oval 76"/>
          <p:cNvSpPr>
            <a:spLocks noChangeArrowheads="1"/>
          </p:cNvSpPr>
          <p:nvPr/>
        </p:nvSpPr>
        <p:spPr bwMode="auto">
          <a:xfrm>
            <a:off x="8212138" y="4140200"/>
            <a:ext cx="554037" cy="561975"/>
          </a:xfrm>
          <a:prstGeom prst="ellipse">
            <a:avLst/>
          </a:prstGeom>
          <a:noFill/>
          <a:ln w="9525">
            <a:solidFill>
              <a:srgbClr val="F040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>
                <a:latin typeface="FontAwesome"/>
              </a:rPr>
              <a:t>04</a:t>
            </a:r>
            <a:endParaRPr lang="en-US" altLang="zh-CN" sz="2000" b="1"/>
          </a:p>
        </p:txBody>
      </p:sp>
      <p:sp>
        <p:nvSpPr>
          <p:cNvPr id="16391" name="Oval 79"/>
          <p:cNvSpPr>
            <a:spLocks noChangeArrowheads="1"/>
          </p:cNvSpPr>
          <p:nvPr/>
        </p:nvSpPr>
        <p:spPr bwMode="auto">
          <a:xfrm>
            <a:off x="3419475" y="2470150"/>
            <a:ext cx="552450" cy="561975"/>
          </a:xfrm>
          <a:prstGeom prst="ellipse">
            <a:avLst/>
          </a:prstGeom>
          <a:noFill/>
          <a:ln w="9525">
            <a:solidFill>
              <a:srgbClr val="F040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>
                <a:latin typeface="FontAwesome"/>
              </a:rPr>
              <a:t>01</a:t>
            </a:r>
            <a:endParaRPr lang="en-US" altLang="zh-CN" sz="2000" b="1"/>
          </a:p>
        </p:txBody>
      </p:sp>
      <p:sp>
        <p:nvSpPr>
          <p:cNvPr id="16392" name="Oval 81"/>
          <p:cNvSpPr>
            <a:spLocks noChangeArrowheads="1"/>
          </p:cNvSpPr>
          <p:nvPr/>
        </p:nvSpPr>
        <p:spPr bwMode="auto">
          <a:xfrm>
            <a:off x="3419475" y="4140200"/>
            <a:ext cx="552450" cy="561975"/>
          </a:xfrm>
          <a:prstGeom prst="ellipse">
            <a:avLst/>
          </a:prstGeom>
          <a:noFill/>
          <a:ln w="9525">
            <a:solidFill>
              <a:srgbClr val="F040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>
                <a:latin typeface="FontAwesome"/>
              </a:rPr>
              <a:t>03</a:t>
            </a:r>
            <a:endParaRPr lang="en-US" altLang="zh-CN" sz="2000" b="1"/>
          </a:p>
        </p:txBody>
      </p:sp>
      <p:sp>
        <p:nvSpPr>
          <p:cNvPr id="16393" name="矩形 14"/>
          <p:cNvSpPr>
            <a:spLocks noChangeArrowheads="1"/>
          </p:cNvSpPr>
          <p:nvPr/>
        </p:nvSpPr>
        <p:spPr bwMode="auto">
          <a:xfrm>
            <a:off x="8943975" y="2720975"/>
            <a:ext cx="2279650" cy="654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小白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，一个资深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设计师，请大家多多支持</a:t>
            </a:r>
          </a:p>
        </p:txBody>
      </p:sp>
      <p:sp>
        <p:nvSpPr>
          <p:cNvPr id="16394" name="TextBox 13"/>
          <p:cNvSpPr txBox="1">
            <a:spLocks noChangeArrowheads="1"/>
          </p:cNvSpPr>
          <p:nvPr/>
        </p:nvSpPr>
        <p:spPr bwMode="auto">
          <a:xfrm>
            <a:off x="8943975" y="2406650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关注公众号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5" name="矩形 16"/>
          <p:cNvSpPr>
            <a:spLocks noChangeArrowheads="1"/>
          </p:cNvSpPr>
          <p:nvPr/>
        </p:nvSpPr>
        <p:spPr bwMode="auto">
          <a:xfrm>
            <a:off x="8943975" y="4352925"/>
            <a:ext cx="2279650" cy="654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小白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，一个资深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设计师，请大家多多支持</a:t>
            </a:r>
          </a:p>
        </p:txBody>
      </p:sp>
      <p:sp>
        <p:nvSpPr>
          <p:cNvPr id="16396" name="TextBox 13"/>
          <p:cNvSpPr txBox="1">
            <a:spLocks noChangeArrowheads="1"/>
          </p:cNvSpPr>
          <p:nvPr/>
        </p:nvSpPr>
        <p:spPr bwMode="auto">
          <a:xfrm>
            <a:off x="8943975" y="4038600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关注公众号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7" name="矩形 18"/>
          <p:cNvSpPr>
            <a:spLocks noChangeArrowheads="1"/>
          </p:cNvSpPr>
          <p:nvPr/>
        </p:nvSpPr>
        <p:spPr bwMode="auto">
          <a:xfrm>
            <a:off x="903288" y="2720975"/>
            <a:ext cx="2278062" cy="654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1216025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小白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，一个资深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设计师，请大家多多支持</a:t>
            </a:r>
          </a:p>
        </p:txBody>
      </p:sp>
      <p:sp>
        <p:nvSpPr>
          <p:cNvPr id="16398" name="TextBox 13"/>
          <p:cNvSpPr txBox="1">
            <a:spLocks noChangeArrowheads="1"/>
          </p:cNvSpPr>
          <p:nvPr/>
        </p:nvSpPr>
        <p:spPr bwMode="auto">
          <a:xfrm>
            <a:off x="1804988" y="2406650"/>
            <a:ext cx="13763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关注公众号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9" name="矩形 20"/>
          <p:cNvSpPr>
            <a:spLocks noChangeArrowheads="1"/>
          </p:cNvSpPr>
          <p:nvPr/>
        </p:nvSpPr>
        <p:spPr bwMode="auto">
          <a:xfrm>
            <a:off x="903288" y="4352925"/>
            <a:ext cx="2278062" cy="654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1216025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小白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，一个资深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设计师，请大家多多支持</a:t>
            </a:r>
          </a:p>
        </p:txBody>
      </p:sp>
      <p:sp>
        <p:nvSpPr>
          <p:cNvPr id="16400" name="TextBox 13"/>
          <p:cNvSpPr txBox="1">
            <a:spLocks noChangeArrowheads="1"/>
          </p:cNvSpPr>
          <p:nvPr/>
        </p:nvSpPr>
        <p:spPr bwMode="auto">
          <a:xfrm>
            <a:off x="1804988" y="4038600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关注公众号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2291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6" name="Straight Connector 31"/>
          <p:cNvCxnSpPr/>
          <p:nvPr/>
        </p:nvCxnSpPr>
        <p:spPr>
          <a:xfrm>
            <a:off x="2967038" y="2052638"/>
            <a:ext cx="547687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33"/>
          <p:cNvCxnSpPr/>
          <p:nvPr/>
        </p:nvCxnSpPr>
        <p:spPr>
          <a:xfrm>
            <a:off x="3524250" y="2052638"/>
            <a:ext cx="0" cy="91440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34"/>
          <p:cNvCxnSpPr/>
          <p:nvPr/>
        </p:nvCxnSpPr>
        <p:spPr>
          <a:xfrm>
            <a:off x="4995863" y="2286000"/>
            <a:ext cx="1098550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35"/>
          <p:cNvCxnSpPr/>
          <p:nvPr/>
        </p:nvCxnSpPr>
        <p:spPr>
          <a:xfrm>
            <a:off x="3514725" y="3886200"/>
            <a:ext cx="0" cy="91440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6"/>
          <p:cNvCxnSpPr/>
          <p:nvPr/>
        </p:nvCxnSpPr>
        <p:spPr>
          <a:xfrm>
            <a:off x="3514725" y="4800600"/>
            <a:ext cx="549275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37"/>
          <p:cNvCxnSpPr/>
          <p:nvPr/>
        </p:nvCxnSpPr>
        <p:spPr>
          <a:xfrm>
            <a:off x="4994275" y="2290763"/>
            <a:ext cx="0" cy="2103437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38"/>
          <p:cNvCxnSpPr/>
          <p:nvPr/>
        </p:nvCxnSpPr>
        <p:spPr>
          <a:xfrm>
            <a:off x="6904038" y="2928938"/>
            <a:ext cx="0" cy="1646237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39"/>
          <p:cNvCxnSpPr/>
          <p:nvPr/>
        </p:nvCxnSpPr>
        <p:spPr>
          <a:xfrm>
            <a:off x="6900863" y="4575175"/>
            <a:ext cx="1096962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40"/>
          <p:cNvCxnSpPr/>
          <p:nvPr/>
        </p:nvCxnSpPr>
        <p:spPr>
          <a:xfrm>
            <a:off x="8550275" y="2495550"/>
            <a:ext cx="0" cy="137160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41"/>
          <p:cNvCxnSpPr/>
          <p:nvPr/>
        </p:nvCxnSpPr>
        <p:spPr>
          <a:xfrm>
            <a:off x="8547100" y="2493963"/>
            <a:ext cx="822325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"/>
          <p:cNvSpPr/>
          <p:nvPr/>
        </p:nvSpPr>
        <p:spPr>
          <a:xfrm>
            <a:off x="1066800" y="1600200"/>
            <a:ext cx="1974850" cy="914400"/>
          </a:xfrm>
          <a:prstGeom prst="roundRect">
            <a:avLst>
              <a:gd name="adj" fmla="val 3876"/>
            </a:avLst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您的标题</a:t>
            </a:r>
            <a:endParaRPr lang="en-US" altLang="zh-CN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Rounded Rectangle 25"/>
          <p:cNvSpPr/>
          <p:nvPr/>
        </p:nvSpPr>
        <p:spPr>
          <a:xfrm>
            <a:off x="3041650" y="2971800"/>
            <a:ext cx="965200" cy="914400"/>
          </a:xfrm>
          <a:prstGeom prst="roundRect">
            <a:avLst>
              <a:gd name="adj" fmla="val 3876"/>
            </a:avLst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Rounded Rectangle 26"/>
          <p:cNvSpPr/>
          <p:nvPr/>
        </p:nvSpPr>
        <p:spPr>
          <a:xfrm>
            <a:off x="4006850" y="4343400"/>
            <a:ext cx="1974850" cy="914400"/>
          </a:xfrm>
          <a:prstGeom prst="roundRect">
            <a:avLst>
              <a:gd name="adj" fmla="val 3876"/>
            </a:avLst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Rounded Rectangle 27"/>
          <p:cNvSpPr/>
          <p:nvPr/>
        </p:nvSpPr>
        <p:spPr>
          <a:xfrm>
            <a:off x="5981700" y="1600200"/>
            <a:ext cx="1846263" cy="1371600"/>
          </a:xfrm>
          <a:prstGeom prst="roundRect">
            <a:avLst>
              <a:gd name="adj" fmla="val 3876"/>
            </a:avLst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Rounded Rectangle 28"/>
          <p:cNvSpPr/>
          <p:nvPr/>
        </p:nvSpPr>
        <p:spPr>
          <a:xfrm>
            <a:off x="7827963" y="3890963"/>
            <a:ext cx="1443037" cy="1366837"/>
          </a:xfrm>
          <a:prstGeom prst="roundRect">
            <a:avLst>
              <a:gd name="adj" fmla="val 3876"/>
            </a:avLst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Rounded Rectangle 29"/>
          <p:cNvSpPr/>
          <p:nvPr/>
        </p:nvSpPr>
        <p:spPr>
          <a:xfrm>
            <a:off x="9271000" y="2057400"/>
            <a:ext cx="1854200" cy="914400"/>
          </a:xfrm>
          <a:prstGeom prst="roundRect">
            <a:avLst>
              <a:gd name="adj" fmla="val 3876"/>
            </a:avLst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2" name="Straight Connector 52"/>
          <p:cNvCxnSpPr/>
          <p:nvPr/>
        </p:nvCxnSpPr>
        <p:spPr>
          <a:xfrm>
            <a:off x="1066800" y="4284663"/>
            <a:ext cx="730250" cy="0"/>
          </a:xfrm>
          <a:prstGeom prst="line">
            <a:avLst/>
          </a:prstGeom>
          <a:ln w="3175">
            <a:solidFill>
              <a:srgbClr val="F0407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09" name="TextBox 13"/>
          <p:cNvSpPr txBox="1">
            <a:spLocks noChangeArrowheads="1"/>
          </p:cNvSpPr>
          <p:nvPr/>
        </p:nvSpPr>
        <p:spPr bwMode="auto">
          <a:xfrm>
            <a:off x="7858125" y="4356100"/>
            <a:ext cx="13763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2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10" name="矩形 24"/>
          <p:cNvSpPr>
            <a:spLocks noChangeArrowheads="1"/>
          </p:cNvSpPr>
          <p:nvPr/>
        </p:nvSpPr>
        <p:spPr bwMode="auto">
          <a:xfrm>
            <a:off x="1042988" y="4903788"/>
            <a:ext cx="2279650" cy="130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小白</a:t>
            </a:r>
            <a:r>
              <a:rPr lang="zh-CN" altLang="en-US" sz="14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，一个资深</a:t>
            </a:r>
            <a:r>
              <a:rPr lang="en-US" altLang="zh-CN" sz="14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设计师，专注研究</a:t>
            </a:r>
            <a:r>
              <a:rPr lang="en-US" altLang="zh-CN" sz="14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多年，帮你解决</a:t>
            </a:r>
            <a:r>
              <a:rPr lang="en-US" altLang="zh-CN" sz="14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烦恼，喜欢大家多多支持，谢谢！</a:t>
            </a:r>
            <a:endParaRPr lang="en-US" altLang="zh-CN" sz="140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11" name="TextBox 13"/>
          <p:cNvSpPr txBox="1">
            <a:spLocks noChangeArrowheads="1"/>
          </p:cNvSpPr>
          <p:nvPr/>
        </p:nvSpPr>
        <p:spPr bwMode="auto">
          <a:xfrm>
            <a:off x="1042988" y="4589463"/>
            <a:ext cx="13763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关注公众号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12" name="TextBox 13"/>
          <p:cNvSpPr txBox="1">
            <a:spLocks noChangeArrowheads="1"/>
          </p:cNvSpPr>
          <p:nvPr/>
        </p:nvSpPr>
        <p:spPr bwMode="auto">
          <a:xfrm>
            <a:off x="6216650" y="1978025"/>
            <a:ext cx="13763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98%</a:t>
            </a:r>
          </a:p>
        </p:txBody>
      </p:sp>
      <p:sp>
        <p:nvSpPr>
          <p:cNvPr id="12313" name="TextBox 13"/>
          <p:cNvSpPr txBox="1">
            <a:spLocks noChangeArrowheads="1"/>
          </p:cNvSpPr>
          <p:nvPr/>
        </p:nvSpPr>
        <p:spPr bwMode="auto">
          <a:xfrm>
            <a:off x="4305300" y="4672013"/>
            <a:ext cx="1377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en-US" altLang="zh-CN" sz="2000" b="1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14" name="TextBox 13"/>
          <p:cNvSpPr txBox="1">
            <a:spLocks noChangeArrowheads="1"/>
          </p:cNvSpPr>
          <p:nvPr/>
        </p:nvSpPr>
        <p:spPr bwMode="auto">
          <a:xfrm>
            <a:off x="3122613" y="3275013"/>
            <a:ext cx="803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10%</a:t>
            </a:r>
          </a:p>
        </p:txBody>
      </p:sp>
      <p:sp>
        <p:nvSpPr>
          <p:cNvPr id="12315" name="TextBox 13"/>
          <p:cNvSpPr txBox="1">
            <a:spLocks noChangeArrowheads="1"/>
          </p:cNvSpPr>
          <p:nvPr/>
        </p:nvSpPr>
        <p:spPr bwMode="auto">
          <a:xfrm>
            <a:off x="9472613" y="2360613"/>
            <a:ext cx="1450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en-US" altLang="zh-CN" sz="2000" b="1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4"/>
          <p:cNvSpPr/>
          <p:nvPr/>
        </p:nvSpPr>
        <p:spPr>
          <a:xfrm rot="10646287">
            <a:off x="2034965" y="1798417"/>
            <a:ext cx="532141" cy="557401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4"/>
          <p:cNvSpPr/>
          <p:nvPr/>
        </p:nvSpPr>
        <p:spPr>
          <a:xfrm rot="20476330">
            <a:off x="1977922" y="1973631"/>
            <a:ext cx="1876743" cy="197093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379538" y="2217738"/>
            <a:ext cx="1282700" cy="13477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4"/>
          <p:cNvSpPr/>
          <p:nvPr/>
        </p:nvSpPr>
        <p:spPr>
          <a:xfrm>
            <a:off x="1252538" y="2532063"/>
            <a:ext cx="468312" cy="4921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9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4"/>
          <p:cNvSpPr/>
          <p:nvPr/>
        </p:nvSpPr>
        <p:spPr>
          <a:xfrm rot="746830">
            <a:off x="1998663" y="3535363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6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4"/>
          <p:cNvSpPr/>
          <p:nvPr/>
        </p:nvSpPr>
        <p:spPr>
          <a:xfrm rot="3834254">
            <a:off x="1194879" y="3867767"/>
            <a:ext cx="691698" cy="730126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4"/>
          <p:cNvSpPr/>
          <p:nvPr/>
        </p:nvSpPr>
        <p:spPr>
          <a:xfrm rot="3834254">
            <a:off x="1558052" y="4711830"/>
            <a:ext cx="360234" cy="376609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4"/>
          <p:cNvSpPr/>
          <p:nvPr/>
        </p:nvSpPr>
        <p:spPr>
          <a:xfrm rot="20057258">
            <a:off x="2133600" y="4494213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4"/>
          <p:cNvSpPr/>
          <p:nvPr/>
        </p:nvSpPr>
        <p:spPr>
          <a:xfrm rot="3834254">
            <a:off x="2316957" y="4094956"/>
            <a:ext cx="461962" cy="485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rot="1648580">
            <a:off x="3114180" y="3909284"/>
            <a:ext cx="1481636" cy="155751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4"/>
          <p:cNvSpPr/>
          <p:nvPr/>
        </p:nvSpPr>
        <p:spPr>
          <a:xfrm rot="12600000">
            <a:off x="2419350" y="3060700"/>
            <a:ext cx="1109663" cy="11652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等腰三角形 4"/>
          <p:cNvSpPr/>
          <p:nvPr/>
        </p:nvSpPr>
        <p:spPr>
          <a:xfrm rot="21025852">
            <a:off x="4132263" y="2724150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等腰三角形 4"/>
          <p:cNvSpPr/>
          <p:nvPr/>
        </p:nvSpPr>
        <p:spPr>
          <a:xfrm rot="21025852">
            <a:off x="2115989" y="1409678"/>
            <a:ext cx="365573" cy="384564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087" name="组合 17"/>
          <p:cNvGrpSpPr>
            <a:grpSpLocks/>
          </p:cNvGrpSpPr>
          <p:nvPr/>
        </p:nvGrpSpPr>
        <p:grpSpPr bwMode="auto">
          <a:xfrm>
            <a:off x="5226050" y="2287882"/>
            <a:ext cx="6234113" cy="1849332"/>
            <a:chOff x="271020" y="2420002"/>
            <a:chExt cx="6234569" cy="1848922"/>
          </a:xfrm>
        </p:grpSpPr>
        <p:sp>
          <p:nvSpPr>
            <p:cNvPr id="3089" name="文本框 18"/>
            <p:cNvSpPr txBox="1">
              <a:spLocks noChangeArrowheads="1"/>
            </p:cNvSpPr>
            <p:nvPr/>
          </p:nvSpPr>
          <p:spPr bwMode="auto">
            <a:xfrm>
              <a:off x="297950" y="2420002"/>
              <a:ext cx="4115955" cy="1015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6000" b="1">
                  <a:solidFill>
                    <a:srgbClr val="2DCCDF"/>
                  </a:solidFill>
                  <a:latin typeface="微软雅黑" pitchFamily="34" charset="-122"/>
                  <a:ea typeface="微软雅黑" pitchFamily="34" charset="-122"/>
                </a:rPr>
                <a:t>多</a:t>
              </a:r>
              <a:r>
                <a:rPr lang="zh-CN" altLang="en-US" sz="6000" b="1">
                  <a:solidFill>
                    <a:srgbClr val="F04077"/>
                  </a:solidFill>
                  <a:latin typeface="微软雅黑" pitchFamily="34" charset="-122"/>
                  <a:ea typeface="微软雅黑" pitchFamily="34" charset="-122"/>
                </a:rPr>
                <a:t>彩</a:t>
              </a:r>
              <a:r>
                <a:rPr lang="zh-CN" altLang="en-US" sz="6000" b="1">
                  <a:solidFill>
                    <a:srgbClr val="F8D845"/>
                  </a:solidFill>
                  <a:latin typeface="微软雅黑" pitchFamily="34" charset="-122"/>
                  <a:ea typeface="微软雅黑" pitchFamily="34" charset="-122"/>
                </a:rPr>
                <a:t>三</a:t>
              </a:r>
              <a:r>
                <a:rPr lang="zh-CN" altLang="en-US" sz="6000" b="1">
                  <a:solidFill>
                    <a:srgbClr val="BF55DB"/>
                  </a:solidFill>
                  <a:latin typeface="微软雅黑" pitchFamily="34" charset="-122"/>
                  <a:ea typeface="微软雅黑" pitchFamily="34" charset="-122"/>
                </a:rPr>
                <a:t>角</a:t>
              </a:r>
              <a:r>
                <a:rPr lang="zh-CN" altLang="en-US" sz="6000" b="1">
                  <a:solidFill>
                    <a:srgbClr val="2DCCDF"/>
                  </a:solidFill>
                  <a:latin typeface="微软雅黑" pitchFamily="34" charset="-122"/>
                  <a:ea typeface="微软雅黑" pitchFamily="34" charset="-122"/>
                </a:rPr>
                <a:t>形</a:t>
              </a:r>
            </a:p>
          </p:txBody>
        </p:sp>
        <p:sp>
          <p:nvSpPr>
            <p:cNvPr id="3090" name="文本框 19"/>
            <p:cNvSpPr txBox="1">
              <a:spLocks noChangeArrowheads="1"/>
            </p:cNvSpPr>
            <p:nvPr/>
          </p:nvSpPr>
          <p:spPr bwMode="auto">
            <a:xfrm>
              <a:off x="271020" y="3499653"/>
              <a:ext cx="6234569" cy="769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dist" eaLnBrk="1" hangingPunct="1"/>
              <a:r>
                <a:rPr lang="zh-CN" altLang="en-US" sz="4400" b="1">
                  <a:solidFill>
                    <a:srgbClr val="353A3E"/>
                  </a:solidFill>
                  <a:latin typeface="微软雅黑" pitchFamily="34" charset="-122"/>
                  <a:ea typeface="微软雅黑" pitchFamily="34" charset="-122"/>
                </a:rPr>
                <a:t>感谢大家的下载与支持</a:t>
              </a:r>
            </a:p>
          </p:txBody>
        </p:sp>
      </p:grpSp>
      <p:sp>
        <p:nvSpPr>
          <p:cNvPr id="3088" name="文本框 20"/>
          <p:cNvSpPr txBox="1">
            <a:spLocks noChangeArrowheads="1"/>
          </p:cNvSpPr>
          <p:nvPr/>
        </p:nvSpPr>
        <p:spPr bwMode="auto">
          <a:xfrm>
            <a:off x="5222875" y="4365868"/>
            <a:ext cx="60499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rgbClr val="353A3E"/>
                </a:solidFill>
                <a:latin typeface="微软雅黑" pitchFamily="34" charset="-122"/>
                <a:ea typeface="微软雅黑" pitchFamily="34" charset="-122"/>
              </a:rPr>
              <a:t>THE PROFESSIONAL BUSINESS TEMPLATE</a:t>
            </a:r>
            <a:endParaRPr lang="zh-CN" altLang="en-US" sz="1600">
              <a:solidFill>
                <a:srgbClr val="353A3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FC21785E-C307-42AC-90BF-939AAC6F9C90}"/>
              </a:ext>
            </a:extLst>
          </p:cNvPr>
          <p:cNvSpPr/>
          <p:nvPr/>
        </p:nvSpPr>
        <p:spPr>
          <a:xfrm>
            <a:off x="5331887" y="4846045"/>
            <a:ext cx="1611838" cy="338137"/>
          </a:xfrm>
          <a:prstGeom prst="roundRect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4B9D409-C317-48A5-9C8E-F3CF6F287129}"/>
              </a:ext>
            </a:extLst>
          </p:cNvPr>
          <p:cNvSpPr txBox="1"/>
          <p:nvPr/>
        </p:nvSpPr>
        <p:spPr>
          <a:xfrm>
            <a:off x="5400675" y="4846045"/>
            <a:ext cx="14573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汇报人：小白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C15FC40-CA09-4A59-B4FF-07A02770D8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40252" y="206307"/>
            <a:ext cx="832586" cy="84144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D095953C-0B4B-47D6-A9F2-0E50A668A4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460163" y="6041946"/>
            <a:ext cx="731837" cy="770171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52690E1-2863-4956-B607-1C7294F549B4}"/>
              </a:ext>
            </a:extLst>
          </p:cNvPr>
          <p:cNvSpPr txBox="1"/>
          <p:nvPr/>
        </p:nvSpPr>
        <p:spPr>
          <a:xfrm>
            <a:off x="4508896" y="-19303"/>
            <a:ext cx="374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</a:rPr>
              <a:t>2</a:t>
            </a:r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0761DA1-9C95-4D8C-A3C7-4C299332C70F}"/>
              </a:ext>
            </a:extLst>
          </p:cNvPr>
          <p:cNvSpPr txBox="1"/>
          <p:nvPr/>
        </p:nvSpPr>
        <p:spPr>
          <a:xfrm>
            <a:off x="5518546" y="-19303"/>
            <a:ext cx="374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</a:rPr>
              <a:t>0</a:t>
            </a:r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3C7A634-D59A-4B80-B301-6B67171C0B6B}"/>
              </a:ext>
            </a:extLst>
          </p:cNvPr>
          <p:cNvSpPr txBox="1"/>
          <p:nvPr/>
        </p:nvSpPr>
        <p:spPr>
          <a:xfrm>
            <a:off x="6509146" y="-19303"/>
            <a:ext cx="374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</a:rPr>
              <a:t>1</a:t>
            </a:r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4691A02-859E-473D-9321-17EBCAF1B70C}"/>
              </a:ext>
            </a:extLst>
          </p:cNvPr>
          <p:cNvSpPr txBox="1"/>
          <p:nvPr/>
        </p:nvSpPr>
        <p:spPr>
          <a:xfrm>
            <a:off x="7499746" y="-19303"/>
            <a:ext cx="374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</a:rPr>
              <a:t>8</a:t>
            </a:r>
            <a:endParaRPr lang="zh-CN" altLang="en-US" sz="3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60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626125B-0E54-4076-B4DA-8D15EEC75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A61F60E-039F-4BB5-A284-8DD79C4D0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0F914EA-07DF-4CE4-8F22-EE606AFDCE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310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96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83BDFE3-C4AF-4FD2-8552-18AF7C69AA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1" y="189"/>
            <a:ext cx="6095665" cy="34288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BF02D8-0F02-42C1-9617-714D22BFC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9"/>
            <a:ext cx="6095665" cy="342881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28A7225-CD8C-420B-9EF9-9D54DAD8F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81" y="3428999"/>
            <a:ext cx="6141260" cy="34288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403661B-C589-4474-A095-3A89C40287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3428999"/>
            <a:ext cx="6095666" cy="342881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E8B0E9B-279B-4FB8-9F62-621AD506A7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05" y="2997058"/>
            <a:ext cx="1591275" cy="156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5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82310F3-3252-445A-8B48-602382BF1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9"/>
            <a:ext cx="6095665" cy="34288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B22B55F-F3DB-4490-B0BA-971F8AA342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3429000"/>
            <a:ext cx="6095665" cy="342881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C99C7A6-24A5-4961-9FC1-C8DAAA4DA7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9"/>
            <a:ext cx="6095665" cy="34288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3633FE2-C31B-4479-B548-A79484B16D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8" y="3428999"/>
            <a:ext cx="6095667" cy="3428813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0FD7A92A-961C-491E-9D2B-2D7967AB3B30}"/>
              </a:ext>
            </a:extLst>
          </p:cNvPr>
          <p:cNvSpPr/>
          <p:nvPr/>
        </p:nvSpPr>
        <p:spPr>
          <a:xfrm>
            <a:off x="6061863" y="188"/>
            <a:ext cx="68274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9371B72B-3072-4F4D-A14C-664171607EF2}"/>
              </a:ext>
            </a:extLst>
          </p:cNvPr>
          <p:cNvSpPr/>
          <p:nvPr/>
        </p:nvSpPr>
        <p:spPr>
          <a:xfrm>
            <a:off x="0" y="188"/>
            <a:ext cx="68274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2DD92B2-A426-4983-9EB6-3240BB42A6F0}"/>
              </a:ext>
            </a:extLst>
          </p:cNvPr>
          <p:cNvSpPr/>
          <p:nvPr/>
        </p:nvSpPr>
        <p:spPr>
          <a:xfrm>
            <a:off x="12104134" y="188"/>
            <a:ext cx="87866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151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67311E-0727-4322-BC6A-8C7180B4A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1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1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768C1C5-CC40-44B5-B9D9-817277DE3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0C83721-CA9B-4E5A-8443-567BCAEB1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E5AF60C-E846-476F-A830-8FE9D07548FD}"/>
              </a:ext>
            </a:extLst>
          </p:cNvPr>
          <p:cNvSpPr txBox="1"/>
          <p:nvPr/>
        </p:nvSpPr>
        <p:spPr>
          <a:xfrm>
            <a:off x="-2315896" y="0"/>
            <a:ext cx="756367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推</a:t>
            </a:r>
            <a:endParaRPr kumimoji="0" lang="en-US" altLang="zh-CN" sz="13800" b="1" i="0" u="none" strike="noStrike" kern="1200" cap="none" spc="0" normalizeH="0" baseline="0" noProof="0">
              <a:ln>
                <a:noFill/>
              </a:ln>
              <a:solidFill>
                <a:srgbClr val="ED77C3">
                  <a:alpha val="30000"/>
                </a:srgbClr>
              </a:solidFill>
              <a:effectLst/>
              <a:uLnTx/>
              <a:uFillTx/>
              <a:latin typeface="造字工房尚雅体演示版常规体" pitchFamily="50" charset="-122"/>
              <a:ea typeface="造字工房尚雅体演示版常规体" pitchFamily="50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2B6238F-2AF1-498F-A977-514AAB5C1183}"/>
              </a:ext>
            </a:extLst>
          </p:cNvPr>
          <p:cNvSpPr txBox="1"/>
          <p:nvPr/>
        </p:nvSpPr>
        <p:spPr>
          <a:xfrm>
            <a:off x="6944219" y="0"/>
            <a:ext cx="756367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有</a:t>
            </a:r>
            <a:endParaRPr kumimoji="0" lang="en-US" altLang="zh-CN" sz="13800" b="1" i="0" u="none" strike="noStrike" kern="1200" cap="none" spc="0" normalizeH="0" baseline="0" noProof="0">
              <a:ln>
                <a:noFill/>
              </a:ln>
              <a:solidFill>
                <a:srgbClr val="ED77C3">
                  <a:alpha val="30000"/>
                </a:srgbClr>
              </a:solidFill>
              <a:effectLst/>
              <a:uLnTx/>
              <a:uFillTx/>
              <a:latin typeface="造字工房尚雅体演示版常规体" pitchFamily="50" charset="-122"/>
              <a:ea typeface="造字工房尚雅体演示版常规体" pitchFamily="50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奖</a:t>
            </a:r>
          </a:p>
        </p:txBody>
      </p:sp>
    </p:spTree>
    <p:extLst>
      <p:ext uri="{BB962C8B-B14F-4D97-AF65-F5344CB8AC3E}">
        <p14:creationId xmlns:p14="http://schemas.microsoft.com/office/powerpoint/2010/main" val="300418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B09E2A7-4C14-45D4-869F-BC85EA187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1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>
            <a:off x="8924925" y="0"/>
            <a:ext cx="3267075" cy="6858000"/>
          </a:xfrm>
          <a:prstGeom prst="triangle">
            <a:avLst>
              <a:gd name="adj" fmla="val 100000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99" name="矩形 11"/>
          <p:cNvSpPr>
            <a:spLocks noChangeArrowheads="1"/>
          </p:cNvSpPr>
          <p:nvPr/>
        </p:nvSpPr>
        <p:spPr bwMode="auto">
          <a:xfrm>
            <a:off x="3308350" y="3184525"/>
            <a:ext cx="2484438" cy="488950"/>
          </a:xfrm>
          <a:prstGeom prst="rect">
            <a:avLst/>
          </a:prstGeom>
          <a:noFill/>
          <a:ln w="9525">
            <a:solidFill>
              <a:srgbClr val="F7725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100" name="Rectangle 6"/>
          <p:cNvSpPr>
            <a:spLocks noChangeArrowheads="1"/>
          </p:cNvSpPr>
          <p:nvPr/>
        </p:nvSpPr>
        <p:spPr bwMode="black">
          <a:xfrm>
            <a:off x="3676650" y="323056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项目情况概述</a:t>
            </a:r>
          </a:p>
        </p:txBody>
      </p:sp>
      <p:sp>
        <p:nvSpPr>
          <p:cNvPr id="10" name="矩形 9"/>
          <p:cNvSpPr/>
          <p:nvPr/>
        </p:nvSpPr>
        <p:spPr>
          <a:xfrm>
            <a:off x="1793875" y="3184525"/>
            <a:ext cx="1328738" cy="488950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02" name="文本框 10"/>
          <p:cNvSpPr txBox="1">
            <a:spLocks noChangeArrowheads="1"/>
          </p:cNvSpPr>
          <p:nvPr/>
        </p:nvSpPr>
        <p:spPr bwMode="auto">
          <a:xfrm>
            <a:off x="1970088" y="3221038"/>
            <a:ext cx="963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</a:p>
        </p:txBody>
      </p:sp>
      <p:sp>
        <p:nvSpPr>
          <p:cNvPr id="4103" name="矩形 18"/>
          <p:cNvSpPr>
            <a:spLocks noChangeArrowheads="1"/>
          </p:cNvSpPr>
          <p:nvPr/>
        </p:nvSpPr>
        <p:spPr bwMode="auto">
          <a:xfrm>
            <a:off x="3308350" y="3844925"/>
            <a:ext cx="2484438" cy="488950"/>
          </a:xfrm>
          <a:prstGeom prst="rect">
            <a:avLst/>
          </a:prstGeom>
          <a:noFill/>
          <a:ln w="9525">
            <a:solidFill>
              <a:srgbClr val="F7725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104" name="Rectangle 6"/>
          <p:cNvSpPr>
            <a:spLocks noChangeArrowheads="1"/>
          </p:cNvSpPr>
          <p:nvPr/>
        </p:nvSpPr>
        <p:spPr bwMode="black">
          <a:xfrm>
            <a:off x="3676650" y="389096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行业市场分析</a:t>
            </a:r>
          </a:p>
        </p:txBody>
      </p:sp>
      <p:sp>
        <p:nvSpPr>
          <p:cNvPr id="17" name="矩形 16"/>
          <p:cNvSpPr/>
          <p:nvPr/>
        </p:nvSpPr>
        <p:spPr>
          <a:xfrm>
            <a:off x="1793875" y="3844925"/>
            <a:ext cx="1328738" cy="488950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06" name="文本框 17"/>
          <p:cNvSpPr txBox="1">
            <a:spLocks noChangeArrowheads="1"/>
          </p:cNvSpPr>
          <p:nvPr/>
        </p:nvSpPr>
        <p:spPr bwMode="auto">
          <a:xfrm>
            <a:off x="1970088" y="3881438"/>
            <a:ext cx="963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</a:p>
        </p:txBody>
      </p:sp>
      <p:sp>
        <p:nvSpPr>
          <p:cNvPr id="4107" name="矩形 25"/>
          <p:cNvSpPr>
            <a:spLocks noChangeArrowheads="1"/>
          </p:cNvSpPr>
          <p:nvPr/>
        </p:nvSpPr>
        <p:spPr bwMode="auto">
          <a:xfrm>
            <a:off x="3305175" y="4505325"/>
            <a:ext cx="2487613" cy="488950"/>
          </a:xfrm>
          <a:prstGeom prst="rect">
            <a:avLst/>
          </a:prstGeom>
          <a:noFill/>
          <a:ln w="9525">
            <a:solidFill>
              <a:srgbClr val="F7725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108" name="Rectangle 6"/>
          <p:cNvSpPr>
            <a:spLocks noChangeArrowheads="1"/>
          </p:cNvSpPr>
          <p:nvPr/>
        </p:nvSpPr>
        <p:spPr bwMode="black">
          <a:xfrm>
            <a:off x="3673475" y="455136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营销策略整合</a:t>
            </a:r>
          </a:p>
        </p:txBody>
      </p:sp>
      <p:sp>
        <p:nvSpPr>
          <p:cNvPr id="24" name="矩形 23"/>
          <p:cNvSpPr/>
          <p:nvPr/>
        </p:nvSpPr>
        <p:spPr>
          <a:xfrm>
            <a:off x="1792288" y="4505325"/>
            <a:ext cx="1328737" cy="488950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10" name="文本框 24"/>
          <p:cNvSpPr txBox="1">
            <a:spLocks noChangeArrowheads="1"/>
          </p:cNvSpPr>
          <p:nvPr/>
        </p:nvSpPr>
        <p:spPr bwMode="auto">
          <a:xfrm>
            <a:off x="1968500" y="4541838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</a:p>
        </p:txBody>
      </p:sp>
      <p:sp>
        <p:nvSpPr>
          <p:cNvPr id="4111" name="矩形 32"/>
          <p:cNvSpPr>
            <a:spLocks noChangeArrowheads="1"/>
          </p:cNvSpPr>
          <p:nvPr/>
        </p:nvSpPr>
        <p:spPr bwMode="auto">
          <a:xfrm>
            <a:off x="3305175" y="5165725"/>
            <a:ext cx="2487613" cy="488950"/>
          </a:xfrm>
          <a:prstGeom prst="rect">
            <a:avLst/>
          </a:prstGeom>
          <a:noFill/>
          <a:ln w="9525">
            <a:solidFill>
              <a:srgbClr val="F7725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112" name="Rectangle 6"/>
          <p:cNvSpPr>
            <a:spLocks noChangeArrowheads="1"/>
          </p:cNvSpPr>
          <p:nvPr/>
        </p:nvSpPr>
        <p:spPr bwMode="black">
          <a:xfrm>
            <a:off x="3673475" y="521176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财务风险管控</a:t>
            </a:r>
          </a:p>
        </p:txBody>
      </p:sp>
      <p:sp>
        <p:nvSpPr>
          <p:cNvPr id="31" name="矩形 30"/>
          <p:cNvSpPr/>
          <p:nvPr/>
        </p:nvSpPr>
        <p:spPr>
          <a:xfrm>
            <a:off x="1792288" y="5165725"/>
            <a:ext cx="1328737" cy="488950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14" name="文本框 31"/>
          <p:cNvSpPr txBox="1">
            <a:spLocks noChangeArrowheads="1"/>
          </p:cNvSpPr>
          <p:nvPr/>
        </p:nvSpPr>
        <p:spPr bwMode="auto">
          <a:xfrm>
            <a:off x="1968500" y="5202238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</a:p>
        </p:txBody>
      </p:sp>
      <p:grpSp>
        <p:nvGrpSpPr>
          <p:cNvPr id="4115" name="组合 34"/>
          <p:cNvGrpSpPr>
            <a:grpSpLocks/>
          </p:cNvGrpSpPr>
          <p:nvPr/>
        </p:nvGrpSpPr>
        <p:grpSpPr bwMode="auto">
          <a:xfrm>
            <a:off x="1790701" y="1533525"/>
            <a:ext cx="2557838" cy="1042988"/>
            <a:chOff x="618730" y="908692"/>
            <a:chExt cx="2557915" cy="1043974"/>
          </a:xfrm>
        </p:grpSpPr>
        <p:grpSp>
          <p:nvGrpSpPr>
            <p:cNvPr id="4131" name="组合 35"/>
            <p:cNvGrpSpPr>
              <a:grpSpLocks/>
            </p:cNvGrpSpPr>
            <p:nvPr/>
          </p:nvGrpSpPr>
          <p:grpSpPr bwMode="auto">
            <a:xfrm>
              <a:off x="618730" y="908692"/>
              <a:ext cx="2551190" cy="1043974"/>
              <a:chOff x="11021291" y="303982"/>
              <a:chExt cx="2551190" cy="1043974"/>
            </a:xfrm>
          </p:grpSpPr>
          <p:sp>
            <p:nvSpPr>
              <p:cNvPr id="4133" name="文本框 37"/>
              <p:cNvSpPr txBox="1">
                <a:spLocks noChangeArrowheads="1"/>
              </p:cNvSpPr>
              <p:nvPr/>
            </p:nvSpPr>
            <p:spPr bwMode="auto">
              <a:xfrm>
                <a:off x="11021291" y="303982"/>
                <a:ext cx="143256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36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目</a:t>
                </a:r>
                <a:r>
                  <a:rPr lang="zh-CN" altLang="en-US" sz="3600" b="1">
                    <a:solidFill>
                      <a:srgbClr val="F77258"/>
                    </a:solidFill>
                    <a:latin typeface="微软雅黑" pitchFamily="34" charset="-122"/>
                    <a:ea typeface="微软雅黑" pitchFamily="34" charset="-122"/>
                  </a:rPr>
                  <a:t>录</a:t>
                </a: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1021291" y="1347956"/>
                <a:ext cx="255119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32" name="文本框 36"/>
            <p:cNvSpPr txBox="1">
              <a:spLocks noChangeArrowheads="1"/>
            </p:cNvSpPr>
            <p:nvPr/>
          </p:nvSpPr>
          <p:spPr bwMode="auto">
            <a:xfrm>
              <a:off x="1744085" y="1512514"/>
              <a:ext cx="143256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77258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4" name="等腰三角形 4"/>
          <p:cNvSpPr/>
          <p:nvPr/>
        </p:nvSpPr>
        <p:spPr>
          <a:xfrm rot="11374545">
            <a:off x="8839200" y="1468438"/>
            <a:ext cx="501650" cy="5270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等腰三角形 4"/>
          <p:cNvSpPr/>
          <p:nvPr/>
        </p:nvSpPr>
        <p:spPr>
          <a:xfrm rot="20476330">
            <a:off x="10464800" y="766763"/>
            <a:ext cx="1674813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等腰三角形 4"/>
          <p:cNvSpPr/>
          <p:nvPr/>
        </p:nvSpPr>
        <p:spPr>
          <a:xfrm>
            <a:off x="10202863" y="1533525"/>
            <a:ext cx="1282700" cy="134620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等腰三角形 4"/>
          <p:cNvSpPr/>
          <p:nvPr/>
        </p:nvSpPr>
        <p:spPr>
          <a:xfrm rot="3834254">
            <a:off x="9466263" y="5322888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等腰三角形 4"/>
          <p:cNvSpPr/>
          <p:nvPr/>
        </p:nvSpPr>
        <p:spPr>
          <a:xfrm rot="3834254">
            <a:off x="9100344" y="6187282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等腰三角形 4"/>
          <p:cNvSpPr/>
          <p:nvPr/>
        </p:nvSpPr>
        <p:spPr>
          <a:xfrm rot="4726618">
            <a:off x="9940925" y="3300413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等腰三角形 4"/>
          <p:cNvSpPr/>
          <p:nvPr/>
        </p:nvSpPr>
        <p:spPr>
          <a:xfrm rot="12600000">
            <a:off x="8034338" y="2139950"/>
            <a:ext cx="1187450" cy="1247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等腰三角形 4"/>
          <p:cNvSpPr/>
          <p:nvPr/>
        </p:nvSpPr>
        <p:spPr>
          <a:xfrm rot="21025852">
            <a:off x="11661775" y="754063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等腰三角形 4"/>
          <p:cNvSpPr/>
          <p:nvPr/>
        </p:nvSpPr>
        <p:spPr>
          <a:xfrm rot="3834254">
            <a:off x="8044656" y="329407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等腰三角形 4"/>
          <p:cNvSpPr/>
          <p:nvPr/>
        </p:nvSpPr>
        <p:spPr>
          <a:xfrm rot="18038681">
            <a:off x="9340056" y="-207169"/>
            <a:ext cx="344488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等腰三角形 4"/>
          <p:cNvSpPr/>
          <p:nvPr/>
        </p:nvSpPr>
        <p:spPr>
          <a:xfrm rot="19679131">
            <a:off x="7400925" y="1608138"/>
            <a:ext cx="661988" cy="6953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等腰三角形 4"/>
          <p:cNvSpPr/>
          <p:nvPr/>
        </p:nvSpPr>
        <p:spPr>
          <a:xfrm rot="15049811">
            <a:off x="8596313" y="4405313"/>
            <a:ext cx="501650" cy="5270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等腰三角形 4"/>
          <p:cNvSpPr/>
          <p:nvPr/>
        </p:nvSpPr>
        <p:spPr>
          <a:xfrm rot="11374545">
            <a:off x="10853738" y="5605463"/>
            <a:ext cx="501650" cy="525462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9152214" y="832757"/>
            <a:ext cx="3080989" cy="5591028"/>
            <a:chOff x="9152214" y="832757"/>
            <a:chExt cx="3080989" cy="5591028"/>
          </a:xfrm>
          <a:solidFill>
            <a:srgbClr val="FFFFFF"/>
          </a:solidFill>
        </p:grpSpPr>
        <p:sp>
          <p:nvSpPr>
            <p:cNvPr id="51" name="任意多边形 50"/>
            <p:cNvSpPr/>
            <p:nvPr/>
          </p:nvSpPr>
          <p:spPr>
            <a:xfrm rot="20476330">
              <a:off x="10748648" y="1409739"/>
              <a:ext cx="1484555" cy="991655"/>
            </a:xfrm>
            <a:custGeom>
              <a:avLst/>
              <a:gdLst>
                <a:gd name="connsiteX0" fmla="*/ 964253 w 1484555"/>
                <a:gd name="connsiteY0" fmla="*/ 0 h 991655"/>
                <a:gd name="connsiteX1" fmla="*/ 1484555 w 1484555"/>
                <a:gd name="connsiteY1" fmla="*/ 377030 h 991655"/>
                <a:gd name="connsiteX2" fmla="*/ 0 w 1484555"/>
                <a:gd name="connsiteY2" fmla="*/ 991655 h 99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4555" h="991655">
                  <a:moveTo>
                    <a:pt x="964253" y="0"/>
                  </a:moveTo>
                  <a:lnTo>
                    <a:pt x="1484555" y="377030"/>
                  </a:lnTo>
                  <a:lnTo>
                    <a:pt x="0" y="99165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10971638" y="2127252"/>
              <a:ext cx="513649" cy="434792"/>
            </a:xfrm>
            <a:custGeom>
              <a:avLst/>
              <a:gdLst>
                <a:gd name="connsiteX0" fmla="*/ 207102 w 513649"/>
                <a:gd name="connsiteY0" fmla="*/ 0 h 434792"/>
                <a:gd name="connsiteX1" fmla="*/ 513649 w 513649"/>
                <a:gd name="connsiteY1" fmla="*/ 222135 h 434792"/>
                <a:gd name="connsiteX2" fmla="*/ 0 w 513649"/>
                <a:gd name="connsiteY2" fmla="*/ 434792 h 43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3649" h="434792">
                  <a:moveTo>
                    <a:pt x="207102" y="0"/>
                  </a:moveTo>
                  <a:lnTo>
                    <a:pt x="513649" y="222135"/>
                  </a:lnTo>
                  <a:lnTo>
                    <a:pt x="0" y="43479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3834254">
              <a:off x="9520560" y="5357206"/>
              <a:ext cx="314048" cy="287533"/>
            </a:xfrm>
            <a:custGeom>
              <a:avLst/>
              <a:gdLst>
                <a:gd name="connsiteX0" fmla="*/ 11468 w 314048"/>
                <a:gd name="connsiteY0" fmla="*/ 0 h 287533"/>
                <a:gd name="connsiteX1" fmla="*/ 314048 w 314048"/>
                <a:gd name="connsiteY1" fmla="*/ 219261 h 287533"/>
                <a:gd name="connsiteX2" fmla="*/ 149143 w 314048"/>
                <a:gd name="connsiteY2" fmla="*/ 287533 h 287533"/>
                <a:gd name="connsiteX3" fmla="*/ 0 w 314048"/>
                <a:gd name="connsiteY3" fmla="*/ 99595 h 28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048" h="287533">
                  <a:moveTo>
                    <a:pt x="11468" y="0"/>
                  </a:moveTo>
                  <a:lnTo>
                    <a:pt x="314048" y="219261"/>
                  </a:lnTo>
                  <a:lnTo>
                    <a:pt x="149143" y="287533"/>
                  </a:lnTo>
                  <a:lnTo>
                    <a:pt x="0" y="9959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 rot="3834254">
              <a:off x="9141845" y="6212916"/>
              <a:ext cx="221238" cy="200499"/>
            </a:xfrm>
            <a:custGeom>
              <a:avLst/>
              <a:gdLst>
                <a:gd name="connsiteX0" fmla="*/ 6794 w 221238"/>
                <a:gd name="connsiteY0" fmla="*/ 0 h 200499"/>
                <a:gd name="connsiteX1" fmla="*/ 221238 w 221238"/>
                <a:gd name="connsiteY1" fmla="*/ 155395 h 200499"/>
                <a:gd name="connsiteX2" fmla="*/ 112294 w 221238"/>
                <a:gd name="connsiteY2" fmla="*/ 200499 h 200499"/>
                <a:gd name="connsiteX3" fmla="*/ 0 w 221238"/>
                <a:gd name="connsiteY3" fmla="*/ 58996 h 200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238" h="200499">
                  <a:moveTo>
                    <a:pt x="6794" y="0"/>
                  </a:moveTo>
                  <a:lnTo>
                    <a:pt x="221238" y="155395"/>
                  </a:lnTo>
                  <a:lnTo>
                    <a:pt x="112294" y="200499"/>
                  </a:lnTo>
                  <a:lnTo>
                    <a:pt x="0" y="5899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rot="4726618">
              <a:off x="10137641" y="3462627"/>
              <a:ext cx="1090268" cy="942332"/>
            </a:xfrm>
            <a:custGeom>
              <a:avLst/>
              <a:gdLst>
                <a:gd name="connsiteX0" fmla="*/ 54741 w 1090268"/>
                <a:gd name="connsiteY0" fmla="*/ 0 h 942332"/>
                <a:gd name="connsiteX1" fmla="*/ 1090268 w 1090268"/>
                <a:gd name="connsiteY1" fmla="*/ 750382 h 942332"/>
                <a:gd name="connsiteX2" fmla="*/ 626636 w 1090268"/>
                <a:gd name="connsiteY2" fmla="*/ 942332 h 942332"/>
                <a:gd name="connsiteX3" fmla="*/ 0 w 1090268"/>
                <a:gd name="connsiteY3" fmla="*/ 475377 h 9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0268" h="942332">
                  <a:moveTo>
                    <a:pt x="54741" y="0"/>
                  </a:moveTo>
                  <a:lnTo>
                    <a:pt x="1090268" y="750382"/>
                  </a:lnTo>
                  <a:lnTo>
                    <a:pt x="626636" y="942332"/>
                  </a:lnTo>
                  <a:lnTo>
                    <a:pt x="0" y="47537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 rot="21025852">
              <a:off x="11693675" y="832757"/>
              <a:ext cx="217959" cy="164561"/>
            </a:xfrm>
            <a:custGeom>
              <a:avLst/>
              <a:gdLst>
                <a:gd name="connsiteX0" fmla="*/ 115393 w 217959"/>
                <a:gd name="connsiteY0" fmla="*/ 0 h 164561"/>
                <a:gd name="connsiteX1" fmla="*/ 217959 w 217959"/>
                <a:gd name="connsiteY1" fmla="*/ 74324 h 164561"/>
                <a:gd name="connsiteX2" fmla="*/ 0 w 217959"/>
                <a:gd name="connsiteY2" fmla="*/ 164561 h 16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959" h="164561">
                  <a:moveTo>
                    <a:pt x="115393" y="0"/>
                  </a:moveTo>
                  <a:lnTo>
                    <a:pt x="217959" y="74324"/>
                  </a:lnTo>
                  <a:lnTo>
                    <a:pt x="0" y="16456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等腰三角形 4"/>
          <p:cNvSpPr/>
          <p:nvPr/>
        </p:nvSpPr>
        <p:spPr>
          <a:xfrm rot="1555719">
            <a:off x="6561138" y="669925"/>
            <a:ext cx="242887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06722" y="3357349"/>
            <a:ext cx="49142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小白原创作品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428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4"/>
          <p:cNvSpPr/>
          <p:nvPr/>
        </p:nvSpPr>
        <p:spPr>
          <a:xfrm rot="11374545">
            <a:off x="2130425" y="1654175"/>
            <a:ext cx="501650" cy="525463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4"/>
          <p:cNvSpPr/>
          <p:nvPr/>
        </p:nvSpPr>
        <p:spPr>
          <a:xfrm rot="20476330">
            <a:off x="1949450" y="2011363"/>
            <a:ext cx="1676400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379538" y="2217738"/>
            <a:ext cx="1282700" cy="13477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4"/>
          <p:cNvSpPr/>
          <p:nvPr/>
        </p:nvSpPr>
        <p:spPr>
          <a:xfrm>
            <a:off x="1252538" y="2532063"/>
            <a:ext cx="468312" cy="4921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9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4"/>
          <p:cNvSpPr/>
          <p:nvPr/>
        </p:nvSpPr>
        <p:spPr>
          <a:xfrm rot="746830">
            <a:off x="1998663" y="3535363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6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4"/>
          <p:cNvSpPr/>
          <p:nvPr/>
        </p:nvSpPr>
        <p:spPr>
          <a:xfrm rot="3834254">
            <a:off x="1611313" y="4127500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4"/>
          <p:cNvSpPr/>
          <p:nvPr/>
        </p:nvSpPr>
        <p:spPr>
          <a:xfrm rot="3834254">
            <a:off x="1672431" y="4660107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4"/>
          <p:cNvSpPr/>
          <p:nvPr/>
        </p:nvSpPr>
        <p:spPr>
          <a:xfrm rot="20057258">
            <a:off x="2133600" y="4494213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4"/>
          <p:cNvSpPr/>
          <p:nvPr/>
        </p:nvSpPr>
        <p:spPr>
          <a:xfrm rot="3834254">
            <a:off x="2316957" y="4094956"/>
            <a:ext cx="461962" cy="485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rot="1648580">
            <a:off x="3402013" y="3717925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4"/>
          <p:cNvSpPr/>
          <p:nvPr/>
        </p:nvSpPr>
        <p:spPr>
          <a:xfrm rot="12600000">
            <a:off x="2419350" y="3060700"/>
            <a:ext cx="1109663" cy="11652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等腰三角形 4"/>
          <p:cNvSpPr/>
          <p:nvPr/>
        </p:nvSpPr>
        <p:spPr>
          <a:xfrm rot="21025852">
            <a:off x="4132263" y="2724150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等腰三角形 4"/>
          <p:cNvSpPr/>
          <p:nvPr/>
        </p:nvSpPr>
        <p:spPr>
          <a:xfrm rot="21025852">
            <a:off x="2298700" y="1577975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135" name="组合 1"/>
          <p:cNvGrpSpPr>
            <a:grpSpLocks/>
          </p:cNvGrpSpPr>
          <p:nvPr/>
        </p:nvGrpSpPr>
        <p:grpSpPr bwMode="auto">
          <a:xfrm>
            <a:off x="5222875" y="2244725"/>
            <a:ext cx="6237288" cy="2233613"/>
            <a:chOff x="5222408" y="2405563"/>
            <a:chExt cx="6238226" cy="2232768"/>
          </a:xfrm>
        </p:grpSpPr>
        <p:grpSp>
          <p:nvGrpSpPr>
            <p:cNvPr id="5136" name="组合 17"/>
            <p:cNvGrpSpPr>
              <a:grpSpLocks/>
            </p:cNvGrpSpPr>
            <p:nvPr/>
          </p:nvGrpSpPr>
          <p:grpSpPr bwMode="auto">
            <a:xfrm>
              <a:off x="5226065" y="2405563"/>
              <a:ext cx="6234569" cy="1773064"/>
              <a:chOff x="271020" y="2420002"/>
              <a:chExt cx="6234569" cy="1773064"/>
            </a:xfrm>
          </p:grpSpPr>
          <p:sp>
            <p:nvSpPr>
              <p:cNvPr id="5138" name="文本框 18"/>
              <p:cNvSpPr txBox="1">
                <a:spLocks noChangeArrowheads="1"/>
              </p:cNvSpPr>
              <p:nvPr/>
            </p:nvSpPr>
            <p:spPr bwMode="auto">
              <a:xfrm>
                <a:off x="297950" y="2420002"/>
                <a:ext cx="4115955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6000" b="1">
                    <a:solidFill>
                      <a:srgbClr val="2DCCDF"/>
                    </a:solidFill>
                    <a:latin typeface="微软雅黑" pitchFamily="34" charset="-122"/>
                    <a:ea typeface="微软雅黑" pitchFamily="34" charset="-122"/>
                  </a:rPr>
                  <a:t>Part  01</a:t>
                </a:r>
                <a:endParaRPr lang="zh-CN" altLang="en-US" sz="6000" b="1">
                  <a:solidFill>
                    <a:srgbClr val="2DCCD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139" name="文本框 19"/>
              <p:cNvSpPr txBox="1">
                <a:spLocks noChangeArrowheads="1"/>
              </p:cNvSpPr>
              <p:nvPr/>
            </p:nvSpPr>
            <p:spPr bwMode="auto">
              <a:xfrm>
                <a:off x="271020" y="3269736"/>
                <a:ext cx="6234569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5400" b="1">
                    <a:solidFill>
                      <a:srgbClr val="F77258"/>
                    </a:solidFill>
                    <a:latin typeface="微软雅黑" pitchFamily="34" charset="-122"/>
                    <a:ea typeface="微软雅黑" pitchFamily="34" charset="-122"/>
                  </a:rPr>
                  <a:t>项目情况概述</a:t>
                </a:r>
              </a:p>
            </p:txBody>
          </p:sp>
        </p:grpSp>
        <p:sp>
          <p:nvSpPr>
            <p:cNvPr id="5137" name="文本框 20"/>
            <p:cNvSpPr txBox="1">
              <a:spLocks noChangeArrowheads="1"/>
            </p:cNvSpPr>
            <p:nvPr/>
          </p:nvSpPr>
          <p:spPr bwMode="auto">
            <a:xfrm>
              <a:off x="5222408" y="4299777"/>
              <a:ext cx="605050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rgbClr val="353A3E"/>
                  </a:solidFill>
                  <a:latin typeface="微软雅黑" pitchFamily="34" charset="-122"/>
                  <a:ea typeface="微软雅黑" pitchFamily="34" charset="-122"/>
                </a:rPr>
                <a:t>Click here to add your title. Click here to add your title.</a:t>
              </a:r>
              <a:endParaRPr lang="zh-CN" altLang="en-US" sz="1600">
                <a:solidFill>
                  <a:srgbClr val="353A3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6147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614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900" y="2498725"/>
            <a:ext cx="32893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2"/>
          <p:cNvSpPr/>
          <p:nvPr/>
        </p:nvSpPr>
        <p:spPr>
          <a:xfrm>
            <a:off x="1066800" y="2498725"/>
            <a:ext cx="2743200" cy="2743200"/>
          </a:xfrm>
          <a:prstGeom prst="roundRect">
            <a:avLst>
              <a:gd name="adj" fmla="val 1163"/>
            </a:avLst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Oval 3"/>
          <p:cNvSpPr/>
          <p:nvPr/>
        </p:nvSpPr>
        <p:spPr>
          <a:xfrm>
            <a:off x="1296988" y="2886075"/>
            <a:ext cx="542925" cy="542925"/>
          </a:xfrm>
          <a:prstGeom prst="ellipse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6151" name="矩形 8"/>
          <p:cNvSpPr>
            <a:spLocks noChangeArrowheads="1"/>
          </p:cNvSpPr>
          <p:nvPr/>
        </p:nvSpPr>
        <p:spPr bwMode="auto">
          <a:xfrm>
            <a:off x="1447008" y="3653930"/>
            <a:ext cx="2090737" cy="139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小白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，一个资深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设计师，专注研究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多年，帮你解决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烦恼，喜欢大家多多支持，谢谢！</a:t>
            </a:r>
            <a:endParaRPr lang="en-US" altLang="zh-CN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52" name="文本框 9"/>
          <p:cNvSpPr txBox="1">
            <a:spLocks noChangeArrowheads="1"/>
          </p:cNvSpPr>
          <p:nvPr/>
        </p:nvSpPr>
        <p:spPr bwMode="auto">
          <a:xfrm>
            <a:off x="1973263" y="2973388"/>
            <a:ext cx="19700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关注公众号</a:t>
            </a:r>
            <a:endParaRPr lang="en-US" altLang="zh-CN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53" name="矩形 10"/>
          <p:cNvSpPr>
            <a:spLocks noChangeArrowheads="1"/>
          </p:cNvSpPr>
          <p:nvPr/>
        </p:nvSpPr>
        <p:spPr bwMode="auto">
          <a:xfrm>
            <a:off x="4198937" y="3205163"/>
            <a:ext cx="2684297" cy="93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defTabSz="1216025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小白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，一个资深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设计师，专注研究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多年，帮你解决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烦恼，喜欢大家多多支持，谢谢！</a:t>
            </a:r>
          </a:p>
        </p:txBody>
      </p:sp>
      <p:sp>
        <p:nvSpPr>
          <p:cNvPr id="6154" name="文本框 11"/>
          <p:cNvSpPr txBox="1">
            <a:spLocks noChangeArrowheads="1"/>
          </p:cNvSpPr>
          <p:nvPr/>
        </p:nvSpPr>
        <p:spPr bwMode="auto">
          <a:xfrm>
            <a:off x="4198938" y="2603500"/>
            <a:ext cx="19700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latin typeface="Arial" pitchFamily="34" charset="0"/>
                <a:ea typeface="微软雅黑" pitchFamily="34" charset="-122"/>
                <a:sym typeface="Arial" pitchFamily="34" charset="0"/>
              </a:rPr>
              <a:t>关注公众号</a:t>
            </a:r>
          </a:p>
        </p:txBody>
      </p:sp>
      <p:sp>
        <p:nvSpPr>
          <p:cNvPr id="6155" name="矩形 12"/>
          <p:cNvSpPr>
            <a:spLocks noChangeArrowheads="1"/>
          </p:cNvSpPr>
          <p:nvPr/>
        </p:nvSpPr>
        <p:spPr bwMode="auto">
          <a:xfrm>
            <a:off x="4198938" y="4172551"/>
            <a:ext cx="2684296" cy="93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defTabSz="1216025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小白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，一个资深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设计师，专注研究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多年，帮你解决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烦恼，喜欢大家多多支持，谢谢！</a:t>
            </a:r>
          </a:p>
        </p:txBody>
      </p:sp>
      <p:sp>
        <p:nvSpPr>
          <p:cNvPr id="14" name="矩形 13"/>
          <p:cNvSpPr/>
          <p:nvPr/>
        </p:nvSpPr>
        <p:spPr>
          <a:xfrm>
            <a:off x="7969250" y="2632075"/>
            <a:ext cx="3048000" cy="1717675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423" t="10007" b="6309"/>
          <a:stretch>
            <a:fillRect/>
          </a:stretch>
        </p:blipFill>
        <p:spPr>
          <a:xfrm>
            <a:off x="7946497" y="2631749"/>
            <a:ext cx="3070906" cy="1726947"/>
          </a:xfrm>
          <a:custGeom>
            <a:avLst/>
            <a:gdLst>
              <a:gd name="connsiteX0" fmla="*/ 0 w 3070906"/>
              <a:gd name="connsiteY0" fmla="*/ 0 h 1726947"/>
              <a:gd name="connsiteX1" fmla="*/ 3070906 w 3070906"/>
              <a:gd name="connsiteY1" fmla="*/ 0 h 1726947"/>
              <a:gd name="connsiteX2" fmla="*/ 3070906 w 3070906"/>
              <a:gd name="connsiteY2" fmla="*/ 1726947 h 1726947"/>
              <a:gd name="connsiteX3" fmla="*/ 0 w 3070906"/>
              <a:gd name="connsiteY3" fmla="*/ 1726947 h 1726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0906" h="1726947">
                <a:moveTo>
                  <a:pt x="0" y="0"/>
                </a:moveTo>
                <a:lnTo>
                  <a:pt x="3070906" y="0"/>
                </a:lnTo>
                <a:lnTo>
                  <a:pt x="3070906" y="1726947"/>
                </a:lnTo>
                <a:lnTo>
                  <a:pt x="0" y="1726947"/>
                </a:lnTo>
                <a:close/>
              </a:path>
            </a:pathLst>
          </a:custGeom>
        </p:spPr>
      </p:pic>
      <p:sp>
        <p:nvSpPr>
          <p:cNvPr id="16" name="Rounded Rectangle 13"/>
          <p:cNvSpPr/>
          <p:nvPr/>
        </p:nvSpPr>
        <p:spPr>
          <a:xfrm>
            <a:off x="7505700" y="2071688"/>
            <a:ext cx="855663" cy="854075"/>
          </a:xfrm>
          <a:prstGeom prst="roundRect">
            <a:avLst>
              <a:gd name="adj" fmla="val 1163"/>
            </a:avLst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7171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7172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043113"/>
            <a:ext cx="4232275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1"/>
          <p:cNvSpPr/>
          <p:nvPr/>
        </p:nvSpPr>
        <p:spPr>
          <a:xfrm>
            <a:off x="6096000" y="3417888"/>
            <a:ext cx="1176338" cy="1176337"/>
          </a:xfrm>
          <a:prstGeom prst="ellipse">
            <a:avLst/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Oval 7"/>
          <p:cNvSpPr/>
          <p:nvPr/>
        </p:nvSpPr>
        <p:spPr>
          <a:xfrm>
            <a:off x="7381875" y="3417888"/>
            <a:ext cx="1176338" cy="1176337"/>
          </a:xfrm>
          <a:prstGeom prst="ellipse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/>
          <p:nvPr/>
        </p:nvSpPr>
        <p:spPr>
          <a:xfrm>
            <a:off x="8666163" y="3417888"/>
            <a:ext cx="1176337" cy="1176337"/>
          </a:xfrm>
          <a:prstGeom prst="ellipse">
            <a:avLst/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Oval 11"/>
          <p:cNvSpPr/>
          <p:nvPr/>
        </p:nvSpPr>
        <p:spPr>
          <a:xfrm>
            <a:off x="9948863" y="3417888"/>
            <a:ext cx="1176337" cy="1176337"/>
          </a:xfrm>
          <a:prstGeom prst="ellipse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77" name="矩形 10"/>
          <p:cNvSpPr>
            <a:spLocks noChangeArrowheads="1"/>
          </p:cNvSpPr>
          <p:nvPr/>
        </p:nvSpPr>
        <p:spPr bwMode="auto">
          <a:xfrm>
            <a:off x="5975350" y="2513013"/>
            <a:ext cx="5053013" cy="746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小白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，一个资深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设计师，专注研究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多年，帮你解决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烦恼，喜欢大家多多支持，谢谢！</a:t>
            </a:r>
          </a:p>
        </p:txBody>
      </p:sp>
      <p:sp>
        <p:nvSpPr>
          <p:cNvPr id="7178" name="文本框 11"/>
          <p:cNvSpPr txBox="1">
            <a:spLocks noChangeArrowheads="1"/>
          </p:cNvSpPr>
          <p:nvPr/>
        </p:nvSpPr>
        <p:spPr bwMode="auto">
          <a:xfrm>
            <a:off x="5975350" y="2143125"/>
            <a:ext cx="19716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latin typeface="Arial" pitchFamily="34" charset="0"/>
                <a:ea typeface="微软雅黑" pitchFamily="34" charset="-122"/>
                <a:sym typeface="Arial" pitchFamily="34" charset="0"/>
              </a:rPr>
              <a:t>关注公众号</a:t>
            </a:r>
          </a:p>
        </p:txBody>
      </p:sp>
      <p:sp>
        <p:nvSpPr>
          <p:cNvPr id="7179" name="矩形 12"/>
          <p:cNvSpPr>
            <a:spLocks noChangeArrowheads="1"/>
          </p:cNvSpPr>
          <p:nvPr/>
        </p:nvSpPr>
        <p:spPr bwMode="auto">
          <a:xfrm>
            <a:off x="5975350" y="5202238"/>
            <a:ext cx="5053013" cy="746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小白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，一个资深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设计师，专注研究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多年，帮你解决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烦恼，喜欢大家多多支持，谢谢！</a:t>
            </a:r>
          </a:p>
        </p:txBody>
      </p:sp>
      <p:sp>
        <p:nvSpPr>
          <p:cNvPr id="7180" name="文本框 13"/>
          <p:cNvSpPr txBox="1">
            <a:spLocks noChangeArrowheads="1"/>
          </p:cNvSpPr>
          <p:nvPr/>
        </p:nvSpPr>
        <p:spPr bwMode="auto">
          <a:xfrm>
            <a:off x="5975350" y="4832350"/>
            <a:ext cx="19716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latin typeface="Arial" pitchFamily="34" charset="0"/>
                <a:ea typeface="微软雅黑" pitchFamily="34" charset="-122"/>
                <a:sym typeface="Arial" pitchFamily="34" charset="0"/>
              </a:rPr>
              <a:t>关注公众号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667" t="5537" b="10169"/>
          <a:stretch>
            <a:fillRect/>
          </a:stretch>
        </p:blipFill>
        <p:spPr>
          <a:xfrm>
            <a:off x="1234440" y="2209801"/>
            <a:ext cx="3931920" cy="2227580"/>
          </a:xfrm>
          <a:custGeom>
            <a:avLst/>
            <a:gdLst>
              <a:gd name="connsiteX0" fmla="*/ 0 w 3931920"/>
              <a:gd name="connsiteY0" fmla="*/ 0 h 2223019"/>
              <a:gd name="connsiteX1" fmla="*/ 3931920 w 3931920"/>
              <a:gd name="connsiteY1" fmla="*/ 0 h 2223019"/>
              <a:gd name="connsiteX2" fmla="*/ 3931920 w 3931920"/>
              <a:gd name="connsiteY2" fmla="*/ 2223019 h 2223019"/>
              <a:gd name="connsiteX3" fmla="*/ 0 w 3931920"/>
              <a:gd name="connsiteY3" fmla="*/ 2223019 h 2223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1920" h="2223019">
                <a:moveTo>
                  <a:pt x="0" y="0"/>
                </a:moveTo>
                <a:lnTo>
                  <a:pt x="3931920" y="0"/>
                </a:lnTo>
                <a:lnTo>
                  <a:pt x="3931920" y="2223019"/>
                </a:lnTo>
                <a:lnTo>
                  <a:pt x="0" y="2223019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9219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922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900" y="1673225"/>
            <a:ext cx="4500563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2"/>
          <p:cNvSpPr/>
          <p:nvPr/>
        </p:nvSpPr>
        <p:spPr>
          <a:xfrm>
            <a:off x="6653213" y="2924175"/>
            <a:ext cx="4419600" cy="1270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33"/>
          <p:cNvSpPr/>
          <p:nvPr/>
        </p:nvSpPr>
        <p:spPr>
          <a:xfrm>
            <a:off x="6653213" y="2924175"/>
            <a:ext cx="3748087" cy="127000"/>
          </a:xfrm>
          <a:prstGeom prst="rect">
            <a:avLst/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Rectangle 34"/>
          <p:cNvSpPr/>
          <p:nvPr/>
        </p:nvSpPr>
        <p:spPr>
          <a:xfrm>
            <a:off x="6653213" y="3635375"/>
            <a:ext cx="4419600" cy="128588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Rectangle 35"/>
          <p:cNvSpPr/>
          <p:nvPr/>
        </p:nvSpPr>
        <p:spPr>
          <a:xfrm>
            <a:off x="6653213" y="3635375"/>
            <a:ext cx="4297362" cy="128588"/>
          </a:xfrm>
          <a:prstGeom prst="rect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Rectangle 36"/>
          <p:cNvSpPr/>
          <p:nvPr/>
        </p:nvSpPr>
        <p:spPr>
          <a:xfrm>
            <a:off x="6653213" y="4348163"/>
            <a:ext cx="4419600" cy="1270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Rectangle 37"/>
          <p:cNvSpPr/>
          <p:nvPr/>
        </p:nvSpPr>
        <p:spPr>
          <a:xfrm>
            <a:off x="6653213" y="4348163"/>
            <a:ext cx="3016250" cy="127000"/>
          </a:xfrm>
          <a:prstGeom prst="rect">
            <a:avLst/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27" name="TextBox 38"/>
          <p:cNvSpPr txBox="1">
            <a:spLocks noChangeArrowheads="1"/>
          </p:cNvSpPr>
          <p:nvPr/>
        </p:nvSpPr>
        <p:spPr bwMode="auto">
          <a:xfrm>
            <a:off x="6611938" y="260191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b="1"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4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28" name="TextBox 39"/>
          <p:cNvSpPr txBox="1">
            <a:spLocks noChangeArrowheads="1"/>
          </p:cNvSpPr>
          <p:nvPr/>
        </p:nvSpPr>
        <p:spPr bwMode="auto">
          <a:xfrm>
            <a:off x="6611938" y="332581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b="1"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4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29" name="TextBox 40"/>
          <p:cNvSpPr txBox="1">
            <a:spLocks noChangeArrowheads="1"/>
          </p:cNvSpPr>
          <p:nvPr/>
        </p:nvSpPr>
        <p:spPr bwMode="auto">
          <a:xfrm>
            <a:off x="6611938" y="4041775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b="1"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4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" name="TextBox 41"/>
          <p:cNvSpPr txBox="1"/>
          <p:nvPr/>
        </p:nvSpPr>
        <p:spPr>
          <a:xfrm>
            <a:off x="10056813" y="2520950"/>
            <a:ext cx="582612" cy="311150"/>
          </a:xfrm>
          <a:prstGeom prst="roundRect">
            <a:avLst/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FBFBFB"/>
                </a:solidFill>
              </a:rPr>
              <a:t>85%</a:t>
            </a:r>
          </a:p>
        </p:txBody>
      </p:sp>
      <p:sp>
        <p:nvSpPr>
          <p:cNvPr id="17" name="TextBox 42"/>
          <p:cNvSpPr txBox="1"/>
          <p:nvPr/>
        </p:nvSpPr>
        <p:spPr>
          <a:xfrm>
            <a:off x="10591800" y="3248025"/>
            <a:ext cx="584200" cy="311150"/>
          </a:xfrm>
          <a:prstGeom prst="roundRect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FBFBFB"/>
                </a:solidFill>
              </a:rPr>
              <a:t>98%</a:t>
            </a:r>
          </a:p>
        </p:txBody>
      </p:sp>
      <p:sp>
        <p:nvSpPr>
          <p:cNvPr id="18" name="TextBox 43"/>
          <p:cNvSpPr txBox="1"/>
          <p:nvPr/>
        </p:nvSpPr>
        <p:spPr>
          <a:xfrm>
            <a:off x="9304338" y="3975100"/>
            <a:ext cx="584200" cy="311150"/>
          </a:xfrm>
          <a:prstGeom prst="roundRect">
            <a:avLst/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BFBFB"/>
                </a:solidFill>
              </a:rPr>
              <a:t>65%</a:t>
            </a:r>
          </a:p>
        </p:txBody>
      </p:sp>
      <p:sp>
        <p:nvSpPr>
          <p:cNvPr id="19" name="Rectangle 62"/>
          <p:cNvSpPr/>
          <p:nvPr/>
        </p:nvSpPr>
        <p:spPr>
          <a:xfrm>
            <a:off x="6653213" y="5060950"/>
            <a:ext cx="4419600" cy="1270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Rectangle 63"/>
          <p:cNvSpPr/>
          <p:nvPr/>
        </p:nvSpPr>
        <p:spPr>
          <a:xfrm>
            <a:off x="6653213" y="5060950"/>
            <a:ext cx="3016250" cy="127000"/>
          </a:xfrm>
          <a:prstGeom prst="rect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35" name="TextBox 64"/>
          <p:cNvSpPr txBox="1">
            <a:spLocks noChangeArrowheads="1"/>
          </p:cNvSpPr>
          <p:nvPr/>
        </p:nvSpPr>
        <p:spPr bwMode="auto">
          <a:xfrm>
            <a:off x="6611938" y="475456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b="1"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4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" name="TextBox 65"/>
          <p:cNvSpPr txBox="1"/>
          <p:nvPr/>
        </p:nvSpPr>
        <p:spPr>
          <a:xfrm>
            <a:off x="9304338" y="4686300"/>
            <a:ext cx="584200" cy="311150"/>
          </a:xfrm>
          <a:prstGeom prst="roundRect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BFBFB"/>
                </a:solidFill>
              </a:rPr>
              <a:t>65%</a:t>
            </a:r>
          </a:p>
        </p:txBody>
      </p:sp>
      <p:sp>
        <p:nvSpPr>
          <p:cNvPr id="9237" name="矩形 22"/>
          <p:cNvSpPr>
            <a:spLocks noChangeArrowheads="1"/>
          </p:cNvSpPr>
          <p:nvPr/>
        </p:nvSpPr>
        <p:spPr bwMode="auto">
          <a:xfrm>
            <a:off x="1250950" y="4951413"/>
            <a:ext cx="3998913" cy="654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小白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，一个资深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设计师，专注研究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多年，帮你解决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烦恼，喜欢大家多多支持，谢谢！</a:t>
            </a:r>
          </a:p>
        </p:txBody>
      </p:sp>
      <p:sp>
        <p:nvSpPr>
          <p:cNvPr id="9238" name="TextBox 13"/>
          <p:cNvSpPr txBox="1">
            <a:spLocks noChangeArrowheads="1"/>
          </p:cNvSpPr>
          <p:nvPr/>
        </p:nvSpPr>
        <p:spPr bwMode="auto">
          <a:xfrm>
            <a:off x="1250950" y="458946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关注公众号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 l="802" t="3773" r="803" b="2150"/>
          <a:stretch>
            <a:fillRect/>
          </a:stretch>
        </p:blipFill>
        <p:spPr>
          <a:xfrm>
            <a:off x="1625600" y="1930401"/>
            <a:ext cx="3111500" cy="1981200"/>
          </a:xfrm>
          <a:custGeom>
            <a:avLst/>
            <a:gdLst>
              <a:gd name="connsiteX0" fmla="*/ 0 w 3111500"/>
              <a:gd name="connsiteY0" fmla="*/ 0 h 1968500"/>
              <a:gd name="connsiteX1" fmla="*/ 3111500 w 3111500"/>
              <a:gd name="connsiteY1" fmla="*/ 0 h 1968500"/>
              <a:gd name="connsiteX2" fmla="*/ 3111500 w 3111500"/>
              <a:gd name="connsiteY2" fmla="*/ 1968500 h 1968500"/>
              <a:gd name="connsiteX3" fmla="*/ 0 w 3111500"/>
              <a:gd name="connsiteY3" fmla="*/ 1968500 h 196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1500" h="1968500">
                <a:moveTo>
                  <a:pt x="0" y="0"/>
                </a:moveTo>
                <a:lnTo>
                  <a:pt x="3111500" y="0"/>
                </a:lnTo>
                <a:lnTo>
                  <a:pt x="3111500" y="1968500"/>
                </a:lnTo>
                <a:lnTo>
                  <a:pt x="0" y="1968500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1267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Oval 1"/>
          <p:cNvSpPr/>
          <p:nvPr/>
        </p:nvSpPr>
        <p:spPr>
          <a:xfrm>
            <a:off x="101917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F0407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7" name="Oval 5"/>
          <p:cNvSpPr/>
          <p:nvPr/>
        </p:nvSpPr>
        <p:spPr>
          <a:xfrm>
            <a:off x="115570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F0407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8" name="Arc 6"/>
          <p:cNvSpPr/>
          <p:nvPr/>
        </p:nvSpPr>
        <p:spPr>
          <a:xfrm>
            <a:off x="1090613" y="2138363"/>
            <a:ext cx="1685925" cy="1685925"/>
          </a:xfrm>
          <a:prstGeom prst="arc">
            <a:avLst>
              <a:gd name="adj1" fmla="val 16200000"/>
              <a:gd name="adj2" fmla="val 8631227"/>
            </a:avLst>
          </a:prstGeom>
          <a:noFill/>
          <a:ln w="127000" cmpd="sng">
            <a:solidFill>
              <a:srgbClr val="F0407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9" name="Oval 7"/>
          <p:cNvSpPr/>
          <p:nvPr/>
        </p:nvSpPr>
        <p:spPr>
          <a:xfrm>
            <a:off x="379412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F8D84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0" name="Oval 8"/>
          <p:cNvSpPr/>
          <p:nvPr/>
        </p:nvSpPr>
        <p:spPr>
          <a:xfrm>
            <a:off x="393065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F8D84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Arc 11"/>
          <p:cNvSpPr/>
          <p:nvPr/>
        </p:nvSpPr>
        <p:spPr>
          <a:xfrm>
            <a:off x="3865563" y="2138363"/>
            <a:ext cx="1685925" cy="1685925"/>
          </a:xfrm>
          <a:prstGeom prst="arc">
            <a:avLst>
              <a:gd name="adj1" fmla="val 16200000"/>
              <a:gd name="adj2" fmla="val 19517212"/>
            </a:avLst>
          </a:prstGeom>
          <a:noFill/>
          <a:ln w="127000" cmpd="sng">
            <a:solidFill>
              <a:srgbClr val="F8D84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2" name="Oval 13"/>
          <p:cNvSpPr/>
          <p:nvPr/>
        </p:nvSpPr>
        <p:spPr>
          <a:xfrm>
            <a:off x="656907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BF55D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3" name="Oval 14"/>
          <p:cNvSpPr/>
          <p:nvPr/>
        </p:nvSpPr>
        <p:spPr>
          <a:xfrm>
            <a:off x="670560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BF55D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4" name="Arc 15"/>
          <p:cNvSpPr/>
          <p:nvPr/>
        </p:nvSpPr>
        <p:spPr>
          <a:xfrm>
            <a:off x="6640513" y="2138363"/>
            <a:ext cx="1685925" cy="1685925"/>
          </a:xfrm>
          <a:prstGeom prst="arc">
            <a:avLst>
              <a:gd name="adj1" fmla="val 16200000"/>
              <a:gd name="adj2" fmla="val 12510888"/>
            </a:avLst>
          </a:prstGeom>
          <a:noFill/>
          <a:ln w="127000" cmpd="sng">
            <a:solidFill>
              <a:srgbClr val="BF55D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5" name="Oval 16"/>
          <p:cNvSpPr/>
          <p:nvPr/>
        </p:nvSpPr>
        <p:spPr>
          <a:xfrm>
            <a:off x="934402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F7725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6" name="Oval 17"/>
          <p:cNvSpPr/>
          <p:nvPr/>
        </p:nvSpPr>
        <p:spPr>
          <a:xfrm>
            <a:off x="948055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F7725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7" name="Arc 18"/>
          <p:cNvSpPr/>
          <p:nvPr/>
        </p:nvSpPr>
        <p:spPr>
          <a:xfrm>
            <a:off x="9415463" y="2138363"/>
            <a:ext cx="1685925" cy="1685925"/>
          </a:xfrm>
          <a:prstGeom prst="arc">
            <a:avLst>
              <a:gd name="adj1" fmla="val 16200000"/>
              <a:gd name="adj2" fmla="val 4817729"/>
            </a:avLst>
          </a:prstGeom>
          <a:noFill/>
          <a:ln w="127000" cmpd="sng">
            <a:solidFill>
              <a:srgbClr val="F7725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grpSp>
        <p:nvGrpSpPr>
          <p:cNvPr id="11280" name="组合 17"/>
          <p:cNvGrpSpPr>
            <a:grpSpLocks/>
          </p:cNvGrpSpPr>
          <p:nvPr/>
        </p:nvGrpSpPr>
        <p:grpSpPr bwMode="auto">
          <a:xfrm>
            <a:off x="1041400" y="4413248"/>
            <a:ext cx="1782763" cy="1292338"/>
            <a:chOff x="951902" y="4476540"/>
            <a:chExt cx="1783148" cy="1291855"/>
          </a:xfrm>
        </p:grpSpPr>
        <p:sp>
          <p:nvSpPr>
            <p:cNvPr id="11291" name="矩形 18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977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小白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，一个资深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PPT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设计师，请大家多多支持</a:t>
              </a:r>
              <a:endPara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1292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关注公众号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1281" name="组合 20"/>
          <p:cNvGrpSpPr>
            <a:grpSpLocks/>
          </p:cNvGrpSpPr>
          <p:nvPr/>
        </p:nvGrpSpPr>
        <p:grpSpPr bwMode="auto">
          <a:xfrm>
            <a:off x="3816350" y="4413249"/>
            <a:ext cx="1784350" cy="1292338"/>
            <a:chOff x="951902" y="4476540"/>
            <a:chExt cx="1783148" cy="1291855"/>
          </a:xfrm>
        </p:grpSpPr>
        <p:sp>
          <p:nvSpPr>
            <p:cNvPr id="11289" name="矩形 21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977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小白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，一个资深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PPT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设计师，请大家多多支持</a:t>
              </a:r>
              <a:endPara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1290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关注公众号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1282" name="组合 24"/>
          <p:cNvGrpSpPr>
            <a:grpSpLocks/>
          </p:cNvGrpSpPr>
          <p:nvPr/>
        </p:nvGrpSpPr>
        <p:grpSpPr bwMode="auto">
          <a:xfrm>
            <a:off x="6591300" y="4413249"/>
            <a:ext cx="1784350" cy="1292338"/>
            <a:chOff x="951902" y="4476540"/>
            <a:chExt cx="1783148" cy="1291855"/>
          </a:xfrm>
        </p:grpSpPr>
        <p:sp>
          <p:nvSpPr>
            <p:cNvPr id="11287" name="矩形 25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977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小白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，一个资深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PPT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设计师，请大家多多支持</a:t>
              </a:r>
              <a:endPara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1288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关注公众号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1283" name="组合 30"/>
          <p:cNvGrpSpPr>
            <a:grpSpLocks/>
          </p:cNvGrpSpPr>
          <p:nvPr/>
        </p:nvGrpSpPr>
        <p:grpSpPr bwMode="auto">
          <a:xfrm>
            <a:off x="9367838" y="4413249"/>
            <a:ext cx="1782762" cy="1292338"/>
            <a:chOff x="951902" y="4476540"/>
            <a:chExt cx="1783148" cy="1291855"/>
          </a:xfrm>
        </p:grpSpPr>
        <p:sp>
          <p:nvSpPr>
            <p:cNvPr id="11285" name="矩形 31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977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小白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，一个资深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PPT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设计师，请大家多多支持</a:t>
              </a:r>
              <a:endPara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1286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关注公众号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5363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1536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2224088"/>
            <a:ext cx="4127500" cy="344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11"/>
          <p:cNvSpPr/>
          <p:nvPr/>
        </p:nvSpPr>
        <p:spPr>
          <a:xfrm>
            <a:off x="6750050" y="2224088"/>
            <a:ext cx="765175" cy="7651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Pie 13"/>
          <p:cNvSpPr/>
          <p:nvPr/>
        </p:nvSpPr>
        <p:spPr>
          <a:xfrm>
            <a:off x="6750050" y="2224088"/>
            <a:ext cx="765175" cy="765175"/>
          </a:xfrm>
          <a:prstGeom prst="pie">
            <a:avLst>
              <a:gd name="adj1" fmla="val 2818501"/>
              <a:gd name="adj2" fmla="val 16200000"/>
            </a:avLst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67" name="TextBox 14"/>
          <p:cNvSpPr txBox="1">
            <a:spLocks noChangeArrowheads="1"/>
          </p:cNvSpPr>
          <p:nvPr/>
        </p:nvSpPr>
        <p:spPr bwMode="auto">
          <a:xfrm>
            <a:off x="6697663" y="2478088"/>
            <a:ext cx="5159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64%</a:t>
            </a:r>
          </a:p>
        </p:txBody>
      </p:sp>
      <p:sp>
        <p:nvSpPr>
          <p:cNvPr id="10" name="Oval 16"/>
          <p:cNvSpPr/>
          <p:nvPr/>
        </p:nvSpPr>
        <p:spPr>
          <a:xfrm>
            <a:off x="6750050" y="3632200"/>
            <a:ext cx="765175" cy="7651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Pie 17"/>
          <p:cNvSpPr/>
          <p:nvPr/>
        </p:nvSpPr>
        <p:spPr>
          <a:xfrm>
            <a:off x="6750050" y="3632200"/>
            <a:ext cx="765175" cy="765175"/>
          </a:xfrm>
          <a:prstGeom prst="pie">
            <a:avLst>
              <a:gd name="adj1" fmla="val 18836191"/>
              <a:gd name="adj2" fmla="val 16200000"/>
            </a:avLst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70" name="TextBox 18"/>
          <p:cNvSpPr txBox="1">
            <a:spLocks noChangeArrowheads="1"/>
          </p:cNvSpPr>
          <p:nvPr/>
        </p:nvSpPr>
        <p:spPr bwMode="auto">
          <a:xfrm>
            <a:off x="6697663" y="3886200"/>
            <a:ext cx="5159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90%</a:t>
            </a:r>
          </a:p>
        </p:txBody>
      </p:sp>
      <p:sp>
        <p:nvSpPr>
          <p:cNvPr id="13" name="Oval 20"/>
          <p:cNvSpPr/>
          <p:nvPr/>
        </p:nvSpPr>
        <p:spPr>
          <a:xfrm>
            <a:off x="6750050" y="5064125"/>
            <a:ext cx="765175" cy="7651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Pie 21"/>
          <p:cNvSpPr/>
          <p:nvPr/>
        </p:nvSpPr>
        <p:spPr>
          <a:xfrm>
            <a:off x="6750050" y="5064125"/>
            <a:ext cx="765175" cy="765175"/>
          </a:xfrm>
          <a:prstGeom prst="pie">
            <a:avLst>
              <a:gd name="adj1" fmla="val 6142937"/>
              <a:gd name="adj2" fmla="val 16200000"/>
            </a:avLst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73" name="TextBox 22"/>
          <p:cNvSpPr txBox="1">
            <a:spLocks noChangeArrowheads="1"/>
          </p:cNvSpPr>
          <p:nvPr/>
        </p:nvSpPr>
        <p:spPr bwMode="auto">
          <a:xfrm>
            <a:off x="6697663" y="5318125"/>
            <a:ext cx="5159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48%</a:t>
            </a:r>
          </a:p>
        </p:txBody>
      </p:sp>
      <p:grpSp>
        <p:nvGrpSpPr>
          <p:cNvPr id="15374" name="组合 15"/>
          <p:cNvGrpSpPr>
            <a:grpSpLocks/>
          </p:cNvGrpSpPr>
          <p:nvPr/>
        </p:nvGrpSpPr>
        <p:grpSpPr bwMode="auto">
          <a:xfrm>
            <a:off x="7720013" y="2201862"/>
            <a:ext cx="2370137" cy="969071"/>
            <a:chOff x="6964391" y="2269638"/>
            <a:chExt cx="2370109" cy="969025"/>
          </a:xfrm>
        </p:grpSpPr>
        <p:sp>
          <p:nvSpPr>
            <p:cNvPr id="15382" name="矩形 16"/>
            <p:cNvSpPr>
              <a:spLocks noChangeArrowheads="1"/>
            </p:cNvSpPr>
            <p:nvPr/>
          </p:nvSpPr>
          <p:spPr bwMode="auto">
            <a:xfrm>
              <a:off x="6964391" y="2584284"/>
              <a:ext cx="2370109" cy="654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小白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，一个资深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PPT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设计师，请大家多多支持</a:t>
              </a:r>
            </a:p>
          </p:txBody>
        </p:sp>
        <p:sp>
          <p:nvSpPr>
            <p:cNvPr id="15383" name="TextBox 13"/>
            <p:cNvSpPr txBox="1">
              <a:spLocks noChangeArrowheads="1"/>
            </p:cNvSpPr>
            <p:nvPr/>
          </p:nvSpPr>
          <p:spPr bwMode="auto">
            <a:xfrm>
              <a:off x="6964391" y="2269638"/>
              <a:ext cx="1376899" cy="246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关注公众号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75" name="组合 18"/>
          <p:cNvGrpSpPr>
            <a:grpSpLocks/>
          </p:cNvGrpSpPr>
          <p:nvPr/>
        </p:nvGrpSpPr>
        <p:grpSpPr bwMode="auto">
          <a:xfrm>
            <a:off x="7720013" y="3632199"/>
            <a:ext cx="2370137" cy="969070"/>
            <a:chOff x="6964391" y="2269638"/>
            <a:chExt cx="2370109" cy="969024"/>
          </a:xfrm>
        </p:grpSpPr>
        <p:sp>
          <p:nvSpPr>
            <p:cNvPr id="15380" name="矩形 19"/>
            <p:cNvSpPr>
              <a:spLocks noChangeArrowheads="1"/>
            </p:cNvSpPr>
            <p:nvPr/>
          </p:nvSpPr>
          <p:spPr bwMode="auto">
            <a:xfrm>
              <a:off x="6964391" y="2584283"/>
              <a:ext cx="2370109" cy="654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小白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，一个资深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PPT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设计师，请大家多多支持</a:t>
              </a:r>
            </a:p>
          </p:txBody>
        </p:sp>
        <p:sp>
          <p:nvSpPr>
            <p:cNvPr id="15381" name="TextBox 13"/>
            <p:cNvSpPr txBox="1">
              <a:spLocks noChangeArrowheads="1"/>
            </p:cNvSpPr>
            <p:nvPr/>
          </p:nvSpPr>
          <p:spPr bwMode="auto">
            <a:xfrm>
              <a:off x="6964391" y="2269638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关注公众号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76" name="组合 21"/>
          <p:cNvGrpSpPr>
            <a:grpSpLocks/>
          </p:cNvGrpSpPr>
          <p:nvPr/>
        </p:nvGrpSpPr>
        <p:grpSpPr bwMode="auto">
          <a:xfrm>
            <a:off x="7720013" y="5041899"/>
            <a:ext cx="2370137" cy="969070"/>
            <a:chOff x="6964391" y="2269638"/>
            <a:chExt cx="2370109" cy="969024"/>
          </a:xfrm>
        </p:grpSpPr>
        <p:sp>
          <p:nvSpPr>
            <p:cNvPr id="15378" name="矩形 22"/>
            <p:cNvSpPr>
              <a:spLocks noChangeArrowheads="1"/>
            </p:cNvSpPr>
            <p:nvPr/>
          </p:nvSpPr>
          <p:spPr bwMode="auto">
            <a:xfrm>
              <a:off x="6964391" y="2584283"/>
              <a:ext cx="2370109" cy="654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小白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，一个资深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PPT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设计师，请大家多多支持</a:t>
              </a:r>
            </a:p>
          </p:txBody>
        </p:sp>
        <p:sp>
          <p:nvSpPr>
            <p:cNvPr id="15379" name="TextBox 13"/>
            <p:cNvSpPr txBox="1">
              <a:spLocks noChangeArrowheads="1"/>
            </p:cNvSpPr>
            <p:nvPr/>
          </p:nvSpPr>
          <p:spPr bwMode="auto">
            <a:xfrm>
              <a:off x="6964391" y="2269638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关注公众号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 t="6378" b="7731"/>
          <a:stretch>
            <a:fillRect/>
          </a:stretch>
        </p:blipFill>
        <p:spPr>
          <a:xfrm>
            <a:off x="2108200" y="2363521"/>
            <a:ext cx="3835399" cy="2181302"/>
          </a:xfrm>
          <a:custGeom>
            <a:avLst/>
            <a:gdLst>
              <a:gd name="connsiteX0" fmla="*/ 0 w 3835399"/>
              <a:gd name="connsiteY0" fmla="*/ 0 h 2181302"/>
              <a:gd name="connsiteX1" fmla="*/ 3835399 w 3835399"/>
              <a:gd name="connsiteY1" fmla="*/ 0 h 2181302"/>
              <a:gd name="connsiteX2" fmla="*/ 3835399 w 3835399"/>
              <a:gd name="connsiteY2" fmla="*/ 2181302 h 2181302"/>
              <a:gd name="connsiteX3" fmla="*/ 0 w 3835399"/>
              <a:gd name="connsiteY3" fmla="*/ 2181302 h 2181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5399" h="2181302">
                <a:moveTo>
                  <a:pt x="0" y="0"/>
                </a:moveTo>
                <a:lnTo>
                  <a:pt x="3835399" y="0"/>
                </a:lnTo>
                <a:lnTo>
                  <a:pt x="3835399" y="2181302"/>
                </a:lnTo>
                <a:lnTo>
                  <a:pt x="0" y="2181302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4339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Arc 682"/>
          <p:cNvSpPr>
            <a:spLocks/>
          </p:cNvSpPr>
          <p:nvPr/>
        </p:nvSpPr>
        <p:spPr bwMode="auto">
          <a:xfrm rot="18746405">
            <a:off x="3194844" y="1574007"/>
            <a:ext cx="774700" cy="766762"/>
          </a:xfrm>
          <a:custGeom>
            <a:avLst/>
            <a:gdLst>
              <a:gd name="T0" fmla="*/ 2147483647 w 21600"/>
              <a:gd name="T1" fmla="*/ 0 h 21356"/>
              <a:gd name="T2" fmla="*/ 2147483647 w 21600"/>
              <a:gd name="T3" fmla="*/ 2147483647 h 21356"/>
              <a:gd name="T4" fmla="*/ 0 w 21600"/>
              <a:gd name="T5" fmla="*/ 2147483647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rgbClr val="BF55DB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" name="Freeform 673"/>
          <p:cNvSpPr>
            <a:spLocks noEditPoints="1"/>
          </p:cNvSpPr>
          <p:nvPr/>
        </p:nvSpPr>
        <p:spPr bwMode="auto">
          <a:xfrm rot="21275257">
            <a:off x="3690938" y="1925638"/>
            <a:ext cx="2008187" cy="2009775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Freeform 675"/>
          <p:cNvSpPr>
            <a:spLocks noEditPoints="1"/>
          </p:cNvSpPr>
          <p:nvPr/>
        </p:nvSpPr>
        <p:spPr bwMode="auto">
          <a:xfrm rot="21275257">
            <a:off x="1198563" y="1978025"/>
            <a:ext cx="2619375" cy="2619375"/>
          </a:xfrm>
          <a:custGeom>
            <a:avLst/>
            <a:gdLst>
              <a:gd name="T0" fmla="*/ 2147483647 w 2622"/>
              <a:gd name="T1" fmla="*/ 2147483647 h 2622"/>
              <a:gd name="T2" fmla="*/ 2147483647 w 2622"/>
              <a:gd name="T3" fmla="*/ 2147483647 h 2622"/>
              <a:gd name="T4" fmla="*/ 2147483647 w 2622"/>
              <a:gd name="T5" fmla="*/ 2147483647 h 2622"/>
              <a:gd name="T6" fmla="*/ 2147483647 w 2622"/>
              <a:gd name="T7" fmla="*/ 2147483647 h 2622"/>
              <a:gd name="T8" fmla="*/ 2147483647 w 2622"/>
              <a:gd name="T9" fmla="*/ 2147483647 h 2622"/>
              <a:gd name="T10" fmla="*/ 2147483647 w 2622"/>
              <a:gd name="T11" fmla="*/ 2147483647 h 2622"/>
              <a:gd name="T12" fmla="*/ 2147483647 w 2622"/>
              <a:gd name="T13" fmla="*/ 2147483647 h 2622"/>
              <a:gd name="T14" fmla="*/ 2147483647 w 2622"/>
              <a:gd name="T15" fmla="*/ 2147483647 h 2622"/>
              <a:gd name="T16" fmla="*/ 2147483647 w 2622"/>
              <a:gd name="T17" fmla="*/ 2147483647 h 2622"/>
              <a:gd name="T18" fmla="*/ 2147483647 w 2622"/>
              <a:gd name="T19" fmla="*/ 2147483647 h 2622"/>
              <a:gd name="T20" fmla="*/ 2147483647 w 2622"/>
              <a:gd name="T21" fmla="*/ 2147483647 h 2622"/>
              <a:gd name="T22" fmla="*/ 2147483647 w 2622"/>
              <a:gd name="T23" fmla="*/ 2147483647 h 2622"/>
              <a:gd name="T24" fmla="*/ 2147483647 w 2622"/>
              <a:gd name="T25" fmla="*/ 2147483647 h 2622"/>
              <a:gd name="T26" fmla="*/ 2147483647 w 2622"/>
              <a:gd name="T27" fmla="*/ 2147483647 h 2622"/>
              <a:gd name="T28" fmla="*/ 2147483647 w 2622"/>
              <a:gd name="T29" fmla="*/ 2147483647 h 2622"/>
              <a:gd name="T30" fmla="*/ 2147483647 w 2622"/>
              <a:gd name="T31" fmla="*/ 2147483647 h 2622"/>
              <a:gd name="T32" fmla="*/ 2147483647 w 2622"/>
              <a:gd name="T33" fmla="*/ 2147483647 h 2622"/>
              <a:gd name="T34" fmla="*/ 2147483647 w 2622"/>
              <a:gd name="T35" fmla="*/ 2147483647 h 2622"/>
              <a:gd name="T36" fmla="*/ 2147483647 w 2622"/>
              <a:gd name="T37" fmla="*/ 2147483647 h 2622"/>
              <a:gd name="T38" fmla="*/ 2147483647 w 2622"/>
              <a:gd name="T39" fmla="*/ 2147483647 h 2622"/>
              <a:gd name="T40" fmla="*/ 2147483647 w 2622"/>
              <a:gd name="T41" fmla="*/ 2147483647 h 2622"/>
              <a:gd name="T42" fmla="*/ 2147483647 w 2622"/>
              <a:gd name="T43" fmla="*/ 2147483647 h 2622"/>
              <a:gd name="T44" fmla="*/ 2147483647 w 2622"/>
              <a:gd name="T45" fmla="*/ 2147483647 h 2622"/>
              <a:gd name="T46" fmla="*/ 2147483647 w 2622"/>
              <a:gd name="T47" fmla="*/ 2147483647 h 2622"/>
              <a:gd name="T48" fmla="*/ 2147483647 w 2622"/>
              <a:gd name="T49" fmla="*/ 2147483647 h 2622"/>
              <a:gd name="T50" fmla="*/ 2147483647 w 2622"/>
              <a:gd name="T51" fmla="*/ 2147483647 h 2622"/>
              <a:gd name="T52" fmla="*/ 2147483647 w 2622"/>
              <a:gd name="T53" fmla="*/ 2147483647 h 2622"/>
              <a:gd name="T54" fmla="*/ 2147483647 w 2622"/>
              <a:gd name="T55" fmla="*/ 2147483647 h 2622"/>
              <a:gd name="T56" fmla="*/ 2147483647 w 2622"/>
              <a:gd name="T57" fmla="*/ 2147483647 h 2622"/>
              <a:gd name="T58" fmla="*/ 2147483647 w 2622"/>
              <a:gd name="T59" fmla="*/ 2147483647 h 2622"/>
              <a:gd name="T60" fmla="*/ 2147483647 w 2622"/>
              <a:gd name="T61" fmla="*/ 2147483647 h 2622"/>
              <a:gd name="T62" fmla="*/ 2147483647 w 2622"/>
              <a:gd name="T63" fmla="*/ 2147483647 h 2622"/>
              <a:gd name="T64" fmla="*/ 2147483647 w 2622"/>
              <a:gd name="T65" fmla="*/ 2147483647 h 2622"/>
              <a:gd name="T66" fmla="*/ 2147483647 w 2622"/>
              <a:gd name="T67" fmla="*/ 2147483647 h 2622"/>
              <a:gd name="T68" fmla="*/ 2147483647 w 2622"/>
              <a:gd name="T69" fmla="*/ 2147483647 h 2622"/>
              <a:gd name="T70" fmla="*/ 2147483647 w 2622"/>
              <a:gd name="T71" fmla="*/ 2147483647 h 2622"/>
              <a:gd name="T72" fmla="*/ 2147483647 w 2622"/>
              <a:gd name="T73" fmla="*/ 2147483647 h 2622"/>
              <a:gd name="T74" fmla="*/ 2147483647 w 2622"/>
              <a:gd name="T75" fmla="*/ 2147483647 h 2622"/>
              <a:gd name="T76" fmla="*/ 2147483647 w 2622"/>
              <a:gd name="T77" fmla="*/ 2147483647 h 2622"/>
              <a:gd name="T78" fmla="*/ 2147483647 w 2622"/>
              <a:gd name="T79" fmla="*/ 2147483647 h 2622"/>
              <a:gd name="T80" fmla="*/ 2147483647 w 2622"/>
              <a:gd name="T81" fmla="*/ 2147483647 h 2622"/>
              <a:gd name="T82" fmla="*/ 2147483647 w 2622"/>
              <a:gd name="T83" fmla="*/ 2147483647 h 2622"/>
              <a:gd name="T84" fmla="*/ 2147483647 w 2622"/>
              <a:gd name="T85" fmla="*/ 2147483647 h 2622"/>
              <a:gd name="T86" fmla="*/ 2147483647 w 2622"/>
              <a:gd name="T87" fmla="*/ 2147483647 h 2622"/>
              <a:gd name="T88" fmla="*/ 2147483647 w 2622"/>
              <a:gd name="T89" fmla="*/ 2147483647 h 2622"/>
              <a:gd name="T90" fmla="*/ 2147483647 w 2622"/>
              <a:gd name="T91" fmla="*/ 2147483647 h 2622"/>
              <a:gd name="T92" fmla="*/ 2147483647 w 2622"/>
              <a:gd name="T93" fmla="*/ 2147483647 h 2622"/>
              <a:gd name="T94" fmla="*/ 2147483647 w 2622"/>
              <a:gd name="T95" fmla="*/ 2147483647 h 2622"/>
              <a:gd name="T96" fmla="*/ 2147483647 w 2622"/>
              <a:gd name="T97" fmla="*/ 2147483647 h 2622"/>
              <a:gd name="T98" fmla="*/ 2147483647 w 2622"/>
              <a:gd name="T99" fmla="*/ 2147483647 h 2622"/>
              <a:gd name="T100" fmla="*/ 2147483647 w 2622"/>
              <a:gd name="T101" fmla="*/ 2147483647 h 2622"/>
              <a:gd name="T102" fmla="*/ 2147483647 w 2622"/>
              <a:gd name="T103" fmla="*/ 2147483647 h 2622"/>
              <a:gd name="T104" fmla="*/ 2147483647 w 2622"/>
              <a:gd name="T105" fmla="*/ 2147483647 h 2622"/>
              <a:gd name="T106" fmla="*/ 2147483647 w 2622"/>
              <a:gd name="T107" fmla="*/ 214748364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Oval 676"/>
          <p:cNvSpPr>
            <a:spLocks noChangeArrowheads="1"/>
          </p:cNvSpPr>
          <p:nvPr/>
        </p:nvSpPr>
        <p:spPr bwMode="auto">
          <a:xfrm rot="21275257">
            <a:off x="1477963" y="2259013"/>
            <a:ext cx="2058987" cy="2057400"/>
          </a:xfrm>
          <a:prstGeom prst="ellipse">
            <a:avLst/>
          </a:prstGeom>
          <a:solidFill>
            <a:srgbClr val="F04077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Oval 677"/>
          <p:cNvSpPr>
            <a:spLocks noChangeArrowheads="1"/>
          </p:cNvSpPr>
          <p:nvPr/>
        </p:nvSpPr>
        <p:spPr bwMode="auto">
          <a:xfrm rot="21275257">
            <a:off x="4006850" y="2241550"/>
            <a:ext cx="1376363" cy="1376363"/>
          </a:xfrm>
          <a:prstGeom prst="ellipse">
            <a:avLst/>
          </a:prstGeom>
          <a:solidFill>
            <a:srgbClr val="F77258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Freeform 679"/>
          <p:cNvSpPr>
            <a:spLocks noEditPoints="1"/>
          </p:cNvSpPr>
          <p:nvPr/>
        </p:nvSpPr>
        <p:spPr bwMode="auto">
          <a:xfrm rot="21275257">
            <a:off x="4829175" y="3527425"/>
            <a:ext cx="1758950" cy="1760538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F8D845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Oval 680"/>
          <p:cNvSpPr>
            <a:spLocks noChangeArrowheads="1"/>
          </p:cNvSpPr>
          <p:nvPr/>
        </p:nvSpPr>
        <p:spPr bwMode="auto">
          <a:xfrm rot="21275257">
            <a:off x="5105400" y="3805238"/>
            <a:ext cx="1204913" cy="1204912"/>
          </a:xfrm>
          <a:prstGeom prst="ellipse">
            <a:avLst/>
          </a:prstGeom>
          <a:solidFill>
            <a:srgbClr val="F8D845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Arc 681"/>
          <p:cNvSpPr>
            <a:spLocks/>
          </p:cNvSpPr>
          <p:nvPr/>
        </p:nvSpPr>
        <p:spPr bwMode="auto">
          <a:xfrm rot="7501686">
            <a:off x="3642519" y="3475832"/>
            <a:ext cx="1457325" cy="1182687"/>
          </a:xfrm>
          <a:custGeom>
            <a:avLst/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38100">
            <a:solidFill>
              <a:srgbClr val="BF55DB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" name="Arc 683"/>
          <p:cNvSpPr>
            <a:spLocks/>
          </p:cNvSpPr>
          <p:nvPr/>
        </p:nvSpPr>
        <p:spPr bwMode="auto">
          <a:xfrm rot="256945">
            <a:off x="5840413" y="2814638"/>
            <a:ext cx="474662" cy="687387"/>
          </a:xfrm>
          <a:custGeom>
            <a:avLst/>
            <a:gdLst>
              <a:gd name="T0" fmla="*/ 2147483647 w 21600"/>
              <a:gd name="T1" fmla="*/ 0 h 31203"/>
              <a:gd name="T2" fmla="*/ 2147483647 w 21600"/>
              <a:gd name="T3" fmla="*/ 2147483647 h 31203"/>
              <a:gd name="T4" fmla="*/ 0 w 21600"/>
              <a:gd name="T5" fmla="*/ 2147483647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rgbClr val="BF55DB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349" name="Content Placeholder 2"/>
          <p:cNvSpPr txBox="1">
            <a:spLocks/>
          </p:cNvSpPr>
          <p:nvPr/>
        </p:nvSpPr>
        <p:spPr bwMode="auto">
          <a:xfrm>
            <a:off x="3192463" y="1855788"/>
            <a:ext cx="8382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/>
              <a:t>01</a:t>
            </a:r>
            <a:endParaRPr lang="en-US" altLang="zh-CN" sz="1200"/>
          </a:p>
        </p:txBody>
      </p:sp>
      <p:sp>
        <p:nvSpPr>
          <p:cNvPr id="14350" name="Content Placeholder 2"/>
          <p:cNvSpPr txBox="1">
            <a:spLocks/>
          </p:cNvSpPr>
          <p:nvPr/>
        </p:nvSpPr>
        <p:spPr bwMode="auto">
          <a:xfrm>
            <a:off x="5527675" y="2963863"/>
            <a:ext cx="836613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/>
              <a:t>03</a:t>
            </a:r>
            <a:endParaRPr lang="en-US" altLang="zh-CN" sz="1200"/>
          </a:p>
        </p:txBody>
      </p:sp>
      <p:sp>
        <p:nvSpPr>
          <p:cNvPr id="14351" name="Content Placeholder 2"/>
          <p:cNvSpPr txBox="1">
            <a:spLocks/>
          </p:cNvSpPr>
          <p:nvPr/>
        </p:nvSpPr>
        <p:spPr bwMode="auto">
          <a:xfrm>
            <a:off x="3740150" y="4171950"/>
            <a:ext cx="8382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/>
              <a:t>04</a:t>
            </a:r>
            <a:endParaRPr lang="en-US" altLang="zh-CN" sz="1200"/>
          </a:p>
        </p:txBody>
      </p:sp>
      <p:grpSp>
        <p:nvGrpSpPr>
          <p:cNvPr id="18" name="Group 48"/>
          <p:cNvGrpSpPr/>
          <p:nvPr/>
        </p:nvGrpSpPr>
        <p:grpSpPr>
          <a:xfrm>
            <a:off x="5507192" y="4207080"/>
            <a:ext cx="401025" cy="401024"/>
            <a:chOff x="5607375" y="3562825"/>
            <a:chExt cx="587140" cy="587140"/>
          </a:xfrm>
          <a:noFill/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5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21" name="Group 51"/>
          <p:cNvGrpSpPr/>
          <p:nvPr/>
        </p:nvGrpSpPr>
        <p:grpSpPr>
          <a:xfrm>
            <a:off x="2205201" y="2999728"/>
            <a:ext cx="576000" cy="576000"/>
            <a:chOff x="6665323" y="3562825"/>
            <a:chExt cx="587140" cy="587140"/>
          </a:xfrm>
          <a:noFill/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25" name="Group 54"/>
          <p:cNvGrpSpPr/>
          <p:nvPr/>
        </p:nvGrpSpPr>
        <p:grpSpPr>
          <a:xfrm>
            <a:off x="4473457" y="2729596"/>
            <a:ext cx="401025" cy="401025"/>
            <a:chOff x="7740352" y="3562825"/>
            <a:chExt cx="587140" cy="587140"/>
          </a:xfrm>
          <a:noFill/>
        </p:grpSpPr>
        <p:sp>
          <p:nvSpPr>
            <p:cNvPr id="26" name="Freeform 55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</p:grpSp>
      <p:sp>
        <p:nvSpPr>
          <p:cNvPr id="14355" name="矩形 30"/>
          <p:cNvSpPr>
            <a:spLocks noChangeArrowheads="1"/>
          </p:cNvSpPr>
          <p:nvPr/>
        </p:nvSpPr>
        <p:spPr bwMode="auto">
          <a:xfrm>
            <a:off x="7070725" y="2132013"/>
            <a:ext cx="3922713" cy="1527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defTabSz="1216025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小白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，一个资深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设计师，专注研究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多年，帮你解决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烦恼，喜欢大家多多支持，谢谢！小白，一个资深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设计师，专注研究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多年，帮你解决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烦恼，喜欢大家多多支持，谢谢！</a:t>
            </a:r>
          </a:p>
          <a:p>
            <a:pPr algn="just" defTabSz="1216025" eaLnBrk="1" hangingPunct="1">
              <a:lnSpc>
                <a:spcPct val="150000"/>
              </a:lnSpc>
              <a:spcBef>
                <a:spcPct val="20000"/>
              </a:spcBef>
            </a:pP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6" name="文本框 31"/>
          <p:cNvSpPr txBox="1">
            <a:spLocks noChangeArrowheads="1"/>
          </p:cNvSpPr>
          <p:nvPr/>
        </p:nvSpPr>
        <p:spPr bwMode="auto">
          <a:xfrm>
            <a:off x="7070725" y="1730375"/>
            <a:ext cx="2797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latin typeface="Arial" pitchFamily="34" charset="0"/>
                <a:ea typeface="微软雅黑" pitchFamily="34" charset="-122"/>
                <a:sym typeface="Arial" pitchFamily="34" charset="0"/>
              </a:rPr>
              <a:t>关注公众号</a:t>
            </a:r>
            <a:endParaRPr lang="en-US" altLang="zh-CN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7" name="矩形 32"/>
          <p:cNvSpPr>
            <a:spLocks noChangeArrowheads="1"/>
          </p:cNvSpPr>
          <p:nvPr/>
        </p:nvSpPr>
        <p:spPr bwMode="auto">
          <a:xfrm>
            <a:off x="7070725" y="4035425"/>
            <a:ext cx="3922713" cy="1527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algn="just" defTabSz="1216025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4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小白</a:t>
            </a:r>
            <a:r>
              <a:rPr lang="zh-CN" altLang="en-US" sz="12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，一个资深</a:t>
            </a:r>
            <a:r>
              <a:rPr lang="en-US" altLang="zh-CN" sz="12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设计师，专注研究</a:t>
            </a:r>
            <a:r>
              <a:rPr lang="en-US" altLang="zh-CN" sz="12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多年，帮你解决</a:t>
            </a:r>
            <a:r>
              <a:rPr lang="en-US" altLang="zh-CN" sz="12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烦恼，喜欢大家多多支持，谢谢！小白，一个资深</a:t>
            </a:r>
            <a:r>
              <a:rPr lang="en-US" altLang="zh-CN" sz="12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设计师，专注研究</a:t>
            </a:r>
            <a:r>
              <a:rPr lang="en-US" altLang="zh-CN" sz="12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多年，帮你解决</a:t>
            </a:r>
            <a:r>
              <a:rPr lang="en-US" altLang="zh-CN" sz="12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烦恼，喜欢大家多多支持，谢谢！</a:t>
            </a:r>
          </a:p>
          <a:p>
            <a:pPr lvl="0" algn="just" defTabSz="1216025" eaLnBrk="1" hangingPunct="1">
              <a:lnSpc>
                <a:spcPct val="150000"/>
              </a:lnSpc>
              <a:spcBef>
                <a:spcPct val="20000"/>
              </a:spcBef>
            </a:pPr>
            <a:endParaRPr lang="zh-CN" altLang="en-US" sz="120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8" name="文本框 33"/>
          <p:cNvSpPr txBox="1">
            <a:spLocks noChangeArrowheads="1"/>
          </p:cNvSpPr>
          <p:nvPr/>
        </p:nvSpPr>
        <p:spPr bwMode="auto">
          <a:xfrm>
            <a:off x="7070725" y="3635375"/>
            <a:ext cx="2797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latin typeface="Arial" pitchFamily="34" charset="0"/>
                <a:ea typeface="微软雅黑" pitchFamily="34" charset="-122"/>
                <a:sym typeface="Arial" pitchFamily="34" charset="0"/>
              </a:rPr>
              <a:t>关注公众号</a:t>
            </a:r>
            <a:endParaRPr lang="en-US" altLang="zh-CN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</TotalTime>
  <Words>991</Words>
  <Application>Microsoft Office PowerPoint</Application>
  <PresentationFormat>宽屏</PresentationFormat>
  <Paragraphs>117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FontAwesome</vt:lpstr>
      <vt:lpstr>Gulim</vt:lpstr>
      <vt:lpstr>等线</vt:lpstr>
      <vt:lpstr>宋体</vt:lpstr>
      <vt:lpstr>微软雅黑</vt:lpstr>
      <vt:lpstr>造字工房尚雅体演示版常规体</vt:lpstr>
      <vt:lpstr>Arial</vt:lpstr>
      <vt:lpstr>Calibri</vt:lpstr>
      <vt:lpstr>Calibri Light</vt:lpstr>
      <vt:lpstr>Roboto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</dc:creator>
  <cp:keywords>www.51pptmoban.com</cp:keywords>
  <cp:lastModifiedBy>阳光 男孩</cp:lastModifiedBy>
  <cp:revision>24</cp:revision>
  <dcterms:created xsi:type="dcterms:W3CDTF">2015-09-12T09:18:54Z</dcterms:created>
  <dcterms:modified xsi:type="dcterms:W3CDTF">2018-07-04T13:43:41Z</dcterms:modified>
</cp:coreProperties>
</file>