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4" r:id="rId3"/>
  </p:sldMasterIdLst>
  <p:notesMasterIdLst>
    <p:notesMasterId r:id="rId24"/>
  </p:notesMasterIdLst>
  <p:sldIdLst>
    <p:sldId id="258" r:id="rId4"/>
    <p:sldId id="275" r:id="rId5"/>
    <p:sldId id="260" r:id="rId6"/>
    <p:sldId id="276" r:id="rId7"/>
    <p:sldId id="274" r:id="rId8"/>
    <p:sldId id="278" r:id="rId9"/>
    <p:sldId id="269" r:id="rId10"/>
    <p:sldId id="270" r:id="rId11"/>
    <p:sldId id="268" r:id="rId12"/>
    <p:sldId id="273" r:id="rId13"/>
    <p:sldId id="272" r:id="rId14"/>
    <p:sldId id="287" r:id="rId15"/>
    <p:sldId id="288" r:id="rId16"/>
    <p:sldId id="257" r:id="rId17"/>
    <p:sldId id="289" r:id="rId18"/>
    <p:sldId id="266" r:id="rId19"/>
    <p:sldId id="271" r:id="rId20"/>
    <p:sldId id="290" r:id="rId21"/>
    <p:sldId id="291" r:id="rId22"/>
    <p:sldId id="29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48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E971C-C136-4638-8E88-95C1B294F812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6A8A5-46FE-42D2-909B-326B6D46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95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91773-C543-45ED-9143-F12A86732A7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36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7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5A079F21-3BE8-4E0A-A2CF-C18BDEAD91D7}" type="datetime1">
              <a:rPr lang="zh-CN" altLang="en-US"/>
              <a:t>2018/7/5</a:t>
            </a:fld>
            <a:endParaRPr lang="zh-CN" altLang="en-US" sz="1865" dirty="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70336DA7-0B35-4766-B3FA-87CC82BF78CC}" type="slidenum">
              <a:rPr lang="zh-CN" altLang="en-US"/>
              <a:t>‹#›</a:t>
            </a:fld>
            <a:endParaRPr lang="zh-CN" altLang="en-US" sz="1865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186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AC5E8-C254-4BDE-A91E-FA4953D441F0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494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27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0" indent="-228570" algn="l" defTabSz="9142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7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6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125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264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402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54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68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39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277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6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55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69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833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972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111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7413"/>
            <a:ext cx="1314473" cy="60516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6" b="3762"/>
          <a:stretch>
            <a:fillRect/>
          </a:stretch>
        </p:blipFill>
        <p:spPr>
          <a:xfrm>
            <a:off x="4191450" y="6824"/>
            <a:ext cx="8000550" cy="6851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15" y="3713124"/>
            <a:ext cx="1931676" cy="20097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52896" y="1305450"/>
            <a:ext cx="677108" cy="38125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latin typeface="+mn-ea"/>
              </a:rPr>
              <a:t>工作汇报</a:t>
            </a:r>
            <a:r>
              <a:rPr lang="en-US" altLang="zh-CN" sz="3200">
                <a:latin typeface="+mn-ea"/>
              </a:rPr>
              <a:t>PPT</a:t>
            </a:r>
            <a:r>
              <a:rPr lang="zh-CN" altLang="en-US" sz="3200">
                <a:latin typeface="+mn-ea"/>
              </a:rPr>
              <a:t>模板</a:t>
            </a:r>
            <a:endParaRPr lang="zh-CN" altLang="en-US" sz="32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30004" y="1305450"/>
            <a:ext cx="1200329" cy="2894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中国风</a:t>
            </a:r>
            <a:endParaRPr lang="zh-CN" altLang="en-US" sz="6600" dirty="0"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pic>
        <p:nvPicPr>
          <p:cNvPr id="10" name="图片 9" descr="图片包含 剪贴画&#10;&#10;已生成高可信度的说明">
            <a:extLst>
              <a:ext uri="{FF2B5EF4-FFF2-40B4-BE49-F238E27FC236}">
                <a16:creationId xmlns:a16="http://schemas.microsoft.com/office/drawing/2014/main" xmlns="" id="{D9C9A8FC-5E20-44EB-96FA-A4382C7886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764" y="3914240"/>
            <a:ext cx="654738" cy="1134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 rot="2219356">
            <a:off x="4605813" y="733154"/>
            <a:ext cx="7984553" cy="6412489"/>
          </a:xfrm>
          <a:custGeom>
            <a:avLst/>
            <a:gdLst>
              <a:gd name="T0" fmla="*/ 88 w 382"/>
              <a:gd name="T1" fmla="*/ 301 h 304"/>
              <a:gd name="T2" fmla="*/ 64 w 382"/>
              <a:gd name="T3" fmla="*/ 296 h 304"/>
              <a:gd name="T4" fmla="*/ 51 w 382"/>
              <a:gd name="T5" fmla="*/ 295 h 304"/>
              <a:gd name="T6" fmla="*/ 47 w 382"/>
              <a:gd name="T7" fmla="*/ 290 h 304"/>
              <a:gd name="T8" fmla="*/ 22 w 382"/>
              <a:gd name="T9" fmla="*/ 275 h 304"/>
              <a:gd name="T10" fmla="*/ 2 w 382"/>
              <a:gd name="T11" fmla="*/ 261 h 304"/>
              <a:gd name="T12" fmla="*/ 19 w 382"/>
              <a:gd name="T13" fmla="*/ 213 h 304"/>
              <a:gd name="T14" fmla="*/ 5 w 382"/>
              <a:gd name="T15" fmla="*/ 210 h 304"/>
              <a:gd name="T16" fmla="*/ 27 w 382"/>
              <a:gd name="T17" fmla="*/ 176 h 304"/>
              <a:gd name="T18" fmla="*/ 72 w 382"/>
              <a:gd name="T19" fmla="*/ 142 h 304"/>
              <a:gd name="T20" fmla="*/ 90 w 382"/>
              <a:gd name="T21" fmla="*/ 126 h 304"/>
              <a:gd name="T22" fmla="*/ 126 w 382"/>
              <a:gd name="T23" fmla="*/ 103 h 304"/>
              <a:gd name="T24" fmla="*/ 147 w 382"/>
              <a:gd name="T25" fmla="*/ 100 h 304"/>
              <a:gd name="T26" fmla="*/ 163 w 382"/>
              <a:gd name="T27" fmla="*/ 93 h 304"/>
              <a:gd name="T28" fmla="*/ 199 w 382"/>
              <a:gd name="T29" fmla="*/ 84 h 304"/>
              <a:gd name="T30" fmla="*/ 237 w 382"/>
              <a:gd name="T31" fmla="*/ 67 h 304"/>
              <a:gd name="T32" fmla="*/ 258 w 382"/>
              <a:gd name="T33" fmla="*/ 64 h 304"/>
              <a:gd name="T34" fmla="*/ 278 w 382"/>
              <a:gd name="T35" fmla="*/ 52 h 304"/>
              <a:gd name="T36" fmla="*/ 306 w 382"/>
              <a:gd name="T37" fmla="*/ 27 h 304"/>
              <a:gd name="T38" fmla="*/ 338 w 382"/>
              <a:gd name="T39" fmla="*/ 2 h 304"/>
              <a:gd name="T40" fmla="*/ 333 w 382"/>
              <a:gd name="T41" fmla="*/ 8 h 304"/>
              <a:gd name="T42" fmla="*/ 304 w 382"/>
              <a:gd name="T43" fmla="*/ 32 h 304"/>
              <a:gd name="T44" fmla="*/ 308 w 382"/>
              <a:gd name="T45" fmla="*/ 40 h 304"/>
              <a:gd name="T46" fmla="*/ 284 w 382"/>
              <a:gd name="T47" fmla="*/ 54 h 304"/>
              <a:gd name="T48" fmla="*/ 251 w 382"/>
              <a:gd name="T49" fmla="*/ 88 h 304"/>
              <a:gd name="T50" fmla="*/ 254 w 382"/>
              <a:gd name="T51" fmla="*/ 91 h 304"/>
              <a:gd name="T52" fmla="*/ 245 w 382"/>
              <a:gd name="T53" fmla="*/ 105 h 304"/>
              <a:gd name="T54" fmla="*/ 271 w 382"/>
              <a:gd name="T55" fmla="*/ 109 h 304"/>
              <a:gd name="T56" fmla="*/ 284 w 382"/>
              <a:gd name="T57" fmla="*/ 100 h 304"/>
              <a:gd name="T58" fmla="*/ 276 w 382"/>
              <a:gd name="T59" fmla="*/ 110 h 304"/>
              <a:gd name="T60" fmla="*/ 245 w 382"/>
              <a:gd name="T61" fmla="*/ 124 h 304"/>
              <a:gd name="T62" fmla="*/ 252 w 382"/>
              <a:gd name="T63" fmla="*/ 133 h 304"/>
              <a:gd name="T64" fmla="*/ 310 w 382"/>
              <a:gd name="T65" fmla="*/ 119 h 304"/>
              <a:gd name="T66" fmla="*/ 366 w 382"/>
              <a:gd name="T67" fmla="*/ 109 h 304"/>
              <a:gd name="T68" fmla="*/ 317 w 382"/>
              <a:gd name="T69" fmla="*/ 119 h 304"/>
              <a:gd name="T70" fmla="*/ 282 w 382"/>
              <a:gd name="T71" fmla="*/ 134 h 304"/>
              <a:gd name="T72" fmla="*/ 316 w 382"/>
              <a:gd name="T73" fmla="*/ 136 h 304"/>
              <a:gd name="T74" fmla="*/ 326 w 382"/>
              <a:gd name="T75" fmla="*/ 136 h 304"/>
              <a:gd name="T76" fmla="*/ 294 w 382"/>
              <a:gd name="T77" fmla="*/ 145 h 304"/>
              <a:gd name="T78" fmla="*/ 256 w 382"/>
              <a:gd name="T79" fmla="*/ 160 h 304"/>
              <a:gd name="T80" fmla="*/ 240 w 382"/>
              <a:gd name="T81" fmla="*/ 188 h 304"/>
              <a:gd name="T82" fmla="*/ 217 w 382"/>
              <a:gd name="T83" fmla="*/ 195 h 304"/>
              <a:gd name="T84" fmla="*/ 201 w 382"/>
              <a:gd name="T85" fmla="*/ 209 h 304"/>
              <a:gd name="T86" fmla="*/ 210 w 382"/>
              <a:gd name="T87" fmla="*/ 233 h 304"/>
              <a:gd name="T88" fmla="*/ 252 w 382"/>
              <a:gd name="T89" fmla="*/ 232 h 304"/>
              <a:gd name="T90" fmla="*/ 227 w 382"/>
              <a:gd name="T91" fmla="*/ 237 h 304"/>
              <a:gd name="T92" fmla="*/ 182 w 382"/>
              <a:gd name="T93" fmla="*/ 240 h 304"/>
              <a:gd name="T94" fmla="*/ 215 w 382"/>
              <a:gd name="T95" fmla="*/ 243 h 304"/>
              <a:gd name="T96" fmla="*/ 193 w 382"/>
              <a:gd name="T97" fmla="*/ 248 h 304"/>
              <a:gd name="T98" fmla="*/ 159 w 382"/>
              <a:gd name="T99" fmla="*/ 252 h 304"/>
              <a:gd name="T100" fmla="*/ 139 w 382"/>
              <a:gd name="T101" fmla="*/ 269 h 304"/>
              <a:gd name="T102" fmla="*/ 116 w 382"/>
              <a:gd name="T103" fmla="*/ 289 h 304"/>
              <a:gd name="T104" fmla="*/ 115 w 382"/>
              <a:gd name="T105" fmla="*/ 291 h 304"/>
              <a:gd name="T106" fmla="*/ 260 w 382"/>
              <a:gd name="T107" fmla="*/ 71 h 304"/>
              <a:gd name="T108" fmla="*/ 250 w 382"/>
              <a:gd name="T109" fmla="*/ 79 h 304"/>
              <a:gd name="T110" fmla="*/ 260 w 382"/>
              <a:gd name="T111" fmla="*/ 71 h 304"/>
              <a:gd name="T112" fmla="*/ 175 w 382"/>
              <a:gd name="T113" fmla="*/ 243 h 304"/>
              <a:gd name="T114" fmla="*/ 196 w 382"/>
              <a:gd name="T115" fmla="*/ 244 h 304"/>
              <a:gd name="T116" fmla="*/ 273 w 382"/>
              <a:gd name="T117" fmla="*/ 144 h 304"/>
              <a:gd name="T118" fmla="*/ 273 w 382"/>
              <a:gd name="T119" fmla="*/ 144 h 304"/>
              <a:gd name="T120" fmla="*/ 269 w 382"/>
              <a:gd name="T121" fmla="*/ 13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2" h="304">
                <a:moveTo>
                  <a:pt x="91" y="303"/>
                </a:moveTo>
                <a:cubicBezTo>
                  <a:pt x="90" y="304"/>
                  <a:pt x="92" y="301"/>
                  <a:pt x="91" y="300"/>
                </a:cubicBezTo>
                <a:cubicBezTo>
                  <a:pt x="90" y="300"/>
                  <a:pt x="89" y="300"/>
                  <a:pt x="88" y="301"/>
                </a:cubicBezTo>
                <a:cubicBezTo>
                  <a:pt x="87" y="301"/>
                  <a:pt x="89" y="300"/>
                  <a:pt x="88" y="299"/>
                </a:cubicBezTo>
                <a:cubicBezTo>
                  <a:pt x="86" y="298"/>
                  <a:pt x="86" y="300"/>
                  <a:pt x="84" y="301"/>
                </a:cubicBezTo>
                <a:cubicBezTo>
                  <a:pt x="76" y="301"/>
                  <a:pt x="73" y="297"/>
                  <a:pt x="64" y="296"/>
                </a:cubicBezTo>
                <a:cubicBezTo>
                  <a:pt x="62" y="298"/>
                  <a:pt x="60" y="300"/>
                  <a:pt x="58" y="303"/>
                </a:cubicBezTo>
                <a:cubicBezTo>
                  <a:pt x="55" y="301"/>
                  <a:pt x="51" y="301"/>
                  <a:pt x="47" y="300"/>
                </a:cubicBezTo>
                <a:cubicBezTo>
                  <a:pt x="48" y="297"/>
                  <a:pt x="51" y="297"/>
                  <a:pt x="51" y="295"/>
                </a:cubicBezTo>
                <a:cubicBezTo>
                  <a:pt x="47" y="292"/>
                  <a:pt x="43" y="296"/>
                  <a:pt x="39" y="296"/>
                </a:cubicBezTo>
                <a:cubicBezTo>
                  <a:pt x="38" y="293"/>
                  <a:pt x="41" y="294"/>
                  <a:pt x="44" y="294"/>
                </a:cubicBezTo>
                <a:cubicBezTo>
                  <a:pt x="46" y="293"/>
                  <a:pt x="46" y="291"/>
                  <a:pt x="47" y="290"/>
                </a:cubicBezTo>
                <a:cubicBezTo>
                  <a:pt x="44" y="288"/>
                  <a:pt x="38" y="290"/>
                  <a:pt x="36" y="285"/>
                </a:cubicBezTo>
                <a:cubicBezTo>
                  <a:pt x="34" y="285"/>
                  <a:pt x="34" y="285"/>
                  <a:pt x="33" y="284"/>
                </a:cubicBezTo>
                <a:cubicBezTo>
                  <a:pt x="31" y="279"/>
                  <a:pt x="25" y="278"/>
                  <a:pt x="22" y="275"/>
                </a:cubicBezTo>
                <a:cubicBezTo>
                  <a:pt x="24" y="273"/>
                  <a:pt x="28" y="272"/>
                  <a:pt x="30" y="269"/>
                </a:cubicBezTo>
                <a:cubicBezTo>
                  <a:pt x="25" y="267"/>
                  <a:pt x="17" y="268"/>
                  <a:pt x="15" y="263"/>
                </a:cubicBezTo>
                <a:cubicBezTo>
                  <a:pt x="10" y="265"/>
                  <a:pt x="6" y="262"/>
                  <a:pt x="2" y="261"/>
                </a:cubicBezTo>
                <a:cubicBezTo>
                  <a:pt x="1" y="260"/>
                  <a:pt x="2" y="258"/>
                  <a:pt x="0" y="258"/>
                </a:cubicBezTo>
                <a:cubicBezTo>
                  <a:pt x="2" y="253"/>
                  <a:pt x="3" y="248"/>
                  <a:pt x="2" y="243"/>
                </a:cubicBezTo>
                <a:cubicBezTo>
                  <a:pt x="8" y="234"/>
                  <a:pt x="13" y="223"/>
                  <a:pt x="19" y="213"/>
                </a:cubicBezTo>
                <a:cubicBezTo>
                  <a:pt x="13" y="211"/>
                  <a:pt x="8" y="218"/>
                  <a:pt x="3" y="221"/>
                </a:cubicBezTo>
                <a:cubicBezTo>
                  <a:pt x="3" y="221"/>
                  <a:pt x="2" y="220"/>
                  <a:pt x="1" y="220"/>
                </a:cubicBezTo>
                <a:cubicBezTo>
                  <a:pt x="2" y="216"/>
                  <a:pt x="7" y="214"/>
                  <a:pt x="5" y="210"/>
                </a:cubicBezTo>
                <a:cubicBezTo>
                  <a:pt x="8" y="205"/>
                  <a:pt x="11" y="199"/>
                  <a:pt x="15" y="193"/>
                </a:cubicBezTo>
                <a:cubicBezTo>
                  <a:pt x="18" y="188"/>
                  <a:pt x="22" y="183"/>
                  <a:pt x="27" y="179"/>
                </a:cubicBezTo>
                <a:cubicBezTo>
                  <a:pt x="26" y="178"/>
                  <a:pt x="27" y="177"/>
                  <a:pt x="27" y="176"/>
                </a:cubicBezTo>
                <a:cubicBezTo>
                  <a:pt x="28" y="176"/>
                  <a:pt x="29" y="176"/>
                  <a:pt x="30" y="176"/>
                </a:cubicBezTo>
                <a:cubicBezTo>
                  <a:pt x="34" y="175"/>
                  <a:pt x="35" y="172"/>
                  <a:pt x="37" y="169"/>
                </a:cubicBezTo>
                <a:cubicBezTo>
                  <a:pt x="45" y="158"/>
                  <a:pt x="64" y="154"/>
                  <a:pt x="72" y="142"/>
                </a:cubicBezTo>
                <a:cubicBezTo>
                  <a:pt x="74" y="142"/>
                  <a:pt x="75" y="140"/>
                  <a:pt x="77" y="139"/>
                </a:cubicBezTo>
                <a:cubicBezTo>
                  <a:pt x="77" y="138"/>
                  <a:pt x="78" y="137"/>
                  <a:pt x="78" y="136"/>
                </a:cubicBezTo>
                <a:cubicBezTo>
                  <a:pt x="83" y="133"/>
                  <a:pt x="86" y="130"/>
                  <a:pt x="90" y="126"/>
                </a:cubicBezTo>
                <a:cubicBezTo>
                  <a:pt x="92" y="127"/>
                  <a:pt x="95" y="125"/>
                  <a:pt x="95" y="123"/>
                </a:cubicBezTo>
                <a:cubicBezTo>
                  <a:pt x="100" y="122"/>
                  <a:pt x="106" y="122"/>
                  <a:pt x="104" y="117"/>
                </a:cubicBezTo>
                <a:cubicBezTo>
                  <a:pt x="114" y="115"/>
                  <a:pt x="118" y="107"/>
                  <a:pt x="126" y="103"/>
                </a:cubicBezTo>
                <a:cubicBezTo>
                  <a:pt x="128" y="103"/>
                  <a:pt x="129" y="103"/>
                  <a:pt x="131" y="103"/>
                </a:cubicBezTo>
                <a:cubicBezTo>
                  <a:pt x="135" y="103"/>
                  <a:pt x="136" y="100"/>
                  <a:pt x="141" y="100"/>
                </a:cubicBezTo>
                <a:cubicBezTo>
                  <a:pt x="143" y="100"/>
                  <a:pt x="145" y="101"/>
                  <a:pt x="147" y="100"/>
                </a:cubicBezTo>
                <a:cubicBezTo>
                  <a:pt x="150" y="100"/>
                  <a:pt x="152" y="96"/>
                  <a:pt x="155" y="96"/>
                </a:cubicBezTo>
                <a:cubicBezTo>
                  <a:pt x="156" y="95"/>
                  <a:pt x="154" y="94"/>
                  <a:pt x="155" y="94"/>
                </a:cubicBezTo>
                <a:cubicBezTo>
                  <a:pt x="157" y="93"/>
                  <a:pt x="160" y="93"/>
                  <a:pt x="163" y="93"/>
                </a:cubicBezTo>
                <a:cubicBezTo>
                  <a:pt x="170" y="90"/>
                  <a:pt x="178" y="88"/>
                  <a:pt x="185" y="84"/>
                </a:cubicBezTo>
                <a:cubicBezTo>
                  <a:pt x="189" y="88"/>
                  <a:pt x="193" y="84"/>
                  <a:pt x="197" y="83"/>
                </a:cubicBezTo>
                <a:cubicBezTo>
                  <a:pt x="199" y="83"/>
                  <a:pt x="198" y="85"/>
                  <a:pt x="199" y="84"/>
                </a:cubicBezTo>
                <a:cubicBezTo>
                  <a:pt x="207" y="83"/>
                  <a:pt x="214" y="82"/>
                  <a:pt x="222" y="79"/>
                </a:cubicBezTo>
                <a:cubicBezTo>
                  <a:pt x="225" y="76"/>
                  <a:pt x="229" y="72"/>
                  <a:pt x="233" y="69"/>
                </a:cubicBezTo>
                <a:cubicBezTo>
                  <a:pt x="235" y="69"/>
                  <a:pt x="236" y="67"/>
                  <a:pt x="237" y="67"/>
                </a:cubicBezTo>
                <a:cubicBezTo>
                  <a:pt x="240" y="66"/>
                  <a:pt x="242" y="69"/>
                  <a:pt x="245" y="71"/>
                </a:cubicBezTo>
                <a:cubicBezTo>
                  <a:pt x="249" y="70"/>
                  <a:pt x="252" y="68"/>
                  <a:pt x="256" y="66"/>
                </a:cubicBezTo>
                <a:cubicBezTo>
                  <a:pt x="257" y="65"/>
                  <a:pt x="258" y="64"/>
                  <a:pt x="258" y="64"/>
                </a:cubicBezTo>
                <a:cubicBezTo>
                  <a:pt x="262" y="62"/>
                  <a:pt x="265" y="61"/>
                  <a:pt x="268" y="59"/>
                </a:cubicBezTo>
                <a:cubicBezTo>
                  <a:pt x="270" y="58"/>
                  <a:pt x="271" y="56"/>
                  <a:pt x="273" y="55"/>
                </a:cubicBezTo>
                <a:cubicBezTo>
                  <a:pt x="274" y="54"/>
                  <a:pt x="276" y="53"/>
                  <a:pt x="278" y="52"/>
                </a:cubicBezTo>
                <a:cubicBezTo>
                  <a:pt x="280" y="51"/>
                  <a:pt x="281" y="48"/>
                  <a:pt x="284" y="46"/>
                </a:cubicBezTo>
                <a:cubicBezTo>
                  <a:pt x="288" y="43"/>
                  <a:pt x="294" y="41"/>
                  <a:pt x="297" y="35"/>
                </a:cubicBezTo>
                <a:cubicBezTo>
                  <a:pt x="301" y="33"/>
                  <a:pt x="305" y="32"/>
                  <a:pt x="306" y="27"/>
                </a:cubicBezTo>
                <a:cubicBezTo>
                  <a:pt x="307" y="27"/>
                  <a:pt x="309" y="27"/>
                  <a:pt x="309" y="25"/>
                </a:cubicBezTo>
                <a:cubicBezTo>
                  <a:pt x="311" y="25"/>
                  <a:pt x="311" y="24"/>
                  <a:pt x="313" y="24"/>
                </a:cubicBezTo>
                <a:cubicBezTo>
                  <a:pt x="321" y="16"/>
                  <a:pt x="331" y="11"/>
                  <a:pt x="338" y="2"/>
                </a:cubicBezTo>
                <a:cubicBezTo>
                  <a:pt x="340" y="1"/>
                  <a:pt x="342" y="1"/>
                  <a:pt x="343" y="0"/>
                </a:cubicBezTo>
                <a:cubicBezTo>
                  <a:pt x="343" y="4"/>
                  <a:pt x="336" y="4"/>
                  <a:pt x="336" y="8"/>
                </a:cubicBezTo>
                <a:cubicBezTo>
                  <a:pt x="335" y="8"/>
                  <a:pt x="334" y="9"/>
                  <a:pt x="333" y="8"/>
                </a:cubicBezTo>
                <a:cubicBezTo>
                  <a:pt x="329" y="14"/>
                  <a:pt x="321" y="16"/>
                  <a:pt x="318" y="22"/>
                </a:cubicBezTo>
                <a:cubicBezTo>
                  <a:pt x="317" y="22"/>
                  <a:pt x="317" y="23"/>
                  <a:pt x="317" y="22"/>
                </a:cubicBezTo>
                <a:cubicBezTo>
                  <a:pt x="314" y="27"/>
                  <a:pt x="309" y="30"/>
                  <a:pt x="304" y="32"/>
                </a:cubicBezTo>
                <a:cubicBezTo>
                  <a:pt x="304" y="33"/>
                  <a:pt x="303" y="35"/>
                  <a:pt x="303" y="36"/>
                </a:cubicBezTo>
                <a:cubicBezTo>
                  <a:pt x="298" y="37"/>
                  <a:pt x="296" y="40"/>
                  <a:pt x="293" y="43"/>
                </a:cubicBezTo>
                <a:cubicBezTo>
                  <a:pt x="298" y="45"/>
                  <a:pt x="304" y="41"/>
                  <a:pt x="308" y="40"/>
                </a:cubicBezTo>
                <a:cubicBezTo>
                  <a:pt x="309" y="41"/>
                  <a:pt x="310" y="41"/>
                  <a:pt x="310" y="42"/>
                </a:cubicBezTo>
                <a:cubicBezTo>
                  <a:pt x="305" y="48"/>
                  <a:pt x="294" y="47"/>
                  <a:pt x="289" y="53"/>
                </a:cubicBezTo>
                <a:cubicBezTo>
                  <a:pt x="287" y="52"/>
                  <a:pt x="285" y="53"/>
                  <a:pt x="284" y="54"/>
                </a:cubicBezTo>
                <a:cubicBezTo>
                  <a:pt x="284" y="55"/>
                  <a:pt x="284" y="56"/>
                  <a:pt x="284" y="57"/>
                </a:cubicBezTo>
                <a:cubicBezTo>
                  <a:pt x="283" y="56"/>
                  <a:pt x="283" y="55"/>
                  <a:pt x="283" y="55"/>
                </a:cubicBezTo>
                <a:cubicBezTo>
                  <a:pt x="268" y="61"/>
                  <a:pt x="256" y="75"/>
                  <a:pt x="251" y="88"/>
                </a:cubicBezTo>
                <a:cubicBezTo>
                  <a:pt x="251" y="89"/>
                  <a:pt x="252" y="88"/>
                  <a:pt x="252" y="89"/>
                </a:cubicBezTo>
                <a:cubicBezTo>
                  <a:pt x="254" y="89"/>
                  <a:pt x="253" y="87"/>
                  <a:pt x="255" y="87"/>
                </a:cubicBezTo>
                <a:cubicBezTo>
                  <a:pt x="256" y="88"/>
                  <a:pt x="255" y="90"/>
                  <a:pt x="254" y="91"/>
                </a:cubicBezTo>
                <a:cubicBezTo>
                  <a:pt x="254" y="92"/>
                  <a:pt x="256" y="91"/>
                  <a:pt x="256" y="92"/>
                </a:cubicBezTo>
                <a:cubicBezTo>
                  <a:pt x="255" y="95"/>
                  <a:pt x="251" y="96"/>
                  <a:pt x="249" y="98"/>
                </a:cubicBezTo>
                <a:cubicBezTo>
                  <a:pt x="249" y="102"/>
                  <a:pt x="246" y="103"/>
                  <a:pt x="245" y="105"/>
                </a:cubicBezTo>
                <a:cubicBezTo>
                  <a:pt x="246" y="107"/>
                  <a:pt x="247" y="107"/>
                  <a:pt x="248" y="106"/>
                </a:cubicBezTo>
                <a:cubicBezTo>
                  <a:pt x="248" y="112"/>
                  <a:pt x="258" y="109"/>
                  <a:pt x="261" y="111"/>
                </a:cubicBezTo>
                <a:cubicBezTo>
                  <a:pt x="263" y="109"/>
                  <a:pt x="268" y="110"/>
                  <a:pt x="271" y="109"/>
                </a:cubicBezTo>
                <a:cubicBezTo>
                  <a:pt x="272" y="108"/>
                  <a:pt x="273" y="107"/>
                  <a:pt x="275" y="107"/>
                </a:cubicBezTo>
                <a:cubicBezTo>
                  <a:pt x="277" y="106"/>
                  <a:pt x="279" y="106"/>
                  <a:pt x="281" y="105"/>
                </a:cubicBezTo>
                <a:cubicBezTo>
                  <a:pt x="282" y="104"/>
                  <a:pt x="283" y="102"/>
                  <a:pt x="284" y="100"/>
                </a:cubicBezTo>
                <a:cubicBezTo>
                  <a:pt x="288" y="100"/>
                  <a:pt x="289" y="96"/>
                  <a:pt x="293" y="97"/>
                </a:cubicBezTo>
                <a:cubicBezTo>
                  <a:pt x="295" y="102"/>
                  <a:pt x="290" y="104"/>
                  <a:pt x="287" y="107"/>
                </a:cubicBezTo>
                <a:cubicBezTo>
                  <a:pt x="283" y="105"/>
                  <a:pt x="280" y="109"/>
                  <a:pt x="276" y="110"/>
                </a:cubicBezTo>
                <a:cubicBezTo>
                  <a:pt x="270" y="113"/>
                  <a:pt x="263" y="114"/>
                  <a:pt x="259" y="118"/>
                </a:cubicBezTo>
                <a:cubicBezTo>
                  <a:pt x="254" y="118"/>
                  <a:pt x="249" y="120"/>
                  <a:pt x="245" y="122"/>
                </a:cubicBezTo>
                <a:cubicBezTo>
                  <a:pt x="245" y="122"/>
                  <a:pt x="244" y="123"/>
                  <a:pt x="245" y="124"/>
                </a:cubicBezTo>
                <a:cubicBezTo>
                  <a:pt x="242" y="125"/>
                  <a:pt x="239" y="125"/>
                  <a:pt x="237" y="127"/>
                </a:cubicBezTo>
                <a:cubicBezTo>
                  <a:pt x="240" y="133"/>
                  <a:pt x="245" y="128"/>
                  <a:pt x="250" y="129"/>
                </a:cubicBezTo>
                <a:cubicBezTo>
                  <a:pt x="251" y="130"/>
                  <a:pt x="251" y="132"/>
                  <a:pt x="252" y="133"/>
                </a:cubicBezTo>
                <a:cubicBezTo>
                  <a:pt x="259" y="131"/>
                  <a:pt x="265" y="127"/>
                  <a:pt x="273" y="127"/>
                </a:cubicBezTo>
                <a:cubicBezTo>
                  <a:pt x="280" y="126"/>
                  <a:pt x="287" y="123"/>
                  <a:pt x="293" y="122"/>
                </a:cubicBezTo>
                <a:cubicBezTo>
                  <a:pt x="299" y="121"/>
                  <a:pt x="304" y="120"/>
                  <a:pt x="310" y="119"/>
                </a:cubicBezTo>
                <a:cubicBezTo>
                  <a:pt x="327" y="115"/>
                  <a:pt x="344" y="112"/>
                  <a:pt x="359" y="107"/>
                </a:cubicBezTo>
                <a:cubicBezTo>
                  <a:pt x="367" y="109"/>
                  <a:pt x="375" y="100"/>
                  <a:pt x="382" y="106"/>
                </a:cubicBezTo>
                <a:cubicBezTo>
                  <a:pt x="378" y="110"/>
                  <a:pt x="372" y="109"/>
                  <a:pt x="366" y="109"/>
                </a:cubicBezTo>
                <a:cubicBezTo>
                  <a:pt x="360" y="110"/>
                  <a:pt x="354" y="112"/>
                  <a:pt x="346" y="113"/>
                </a:cubicBezTo>
                <a:cubicBezTo>
                  <a:pt x="341" y="114"/>
                  <a:pt x="334" y="115"/>
                  <a:pt x="329" y="117"/>
                </a:cubicBezTo>
                <a:cubicBezTo>
                  <a:pt x="326" y="118"/>
                  <a:pt x="321" y="118"/>
                  <a:pt x="317" y="119"/>
                </a:cubicBezTo>
                <a:cubicBezTo>
                  <a:pt x="307" y="121"/>
                  <a:pt x="297" y="125"/>
                  <a:pt x="287" y="126"/>
                </a:cubicBezTo>
                <a:cubicBezTo>
                  <a:pt x="281" y="127"/>
                  <a:pt x="274" y="128"/>
                  <a:pt x="269" y="131"/>
                </a:cubicBezTo>
                <a:cubicBezTo>
                  <a:pt x="270" y="138"/>
                  <a:pt x="277" y="133"/>
                  <a:pt x="282" y="134"/>
                </a:cubicBezTo>
                <a:cubicBezTo>
                  <a:pt x="281" y="135"/>
                  <a:pt x="278" y="135"/>
                  <a:pt x="277" y="136"/>
                </a:cubicBezTo>
                <a:cubicBezTo>
                  <a:pt x="285" y="139"/>
                  <a:pt x="292" y="136"/>
                  <a:pt x="300" y="137"/>
                </a:cubicBezTo>
                <a:cubicBezTo>
                  <a:pt x="303" y="134"/>
                  <a:pt x="312" y="130"/>
                  <a:pt x="316" y="136"/>
                </a:cubicBezTo>
                <a:cubicBezTo>
                  <a:pt x="318" y="135"/>
                  <a:pt x="320" y="135"/>
                  <a:pt x="322" y="135"/>
                </a:cubicBezTo>
                <a:cubicBezTo>
                  <a:pt x="323" y="135"/>
                  <a:pt x="324" y="135"/>
                  <a:pt x="324" y="133"/>
                </a:cubicBezTo>
                <a:cubicBezTo>
                  <a:pt x="325" y="134"/>
                  <a:pt x="326" y="135"/>
                  <a:pt x="326" y="136"/>
                </a:cubicBezTo>
                <a:cubicBezTo>
                  <a:pt x="323" y="137"/>
                  <a:pt x="316" y="135"/>
                  <a:pt x="313" y="138"/>
                </a:cubicBezTo>
                <a:cubicBezTo>
                  <a:pt x="306" y="138"/>
                  <a:pt x="300" y="140"/>
                  <a:pt x="296" y="145"/>
                </a:cubicBezTo>
                <a:cubicBezTo>
                  <a:pt x="294" y="145"/>
                  <a:pt x="294" y="144"/>
                  <a:pt x="294" y="145"/>
                </a:cubicBezTo>
                <a:cubicBezTo>
                  <a:pt x="290" y="149"/>
                  <a:pt x="284" y="150"/>
                  <a:pt x="279" y="152"/>
                </a:cubicBezTo>
                <a:cubicBezTo>
                  <a:pt x="274" y="153"/>
                  <a:pt x="269" y="158"/>
                  <a:pt x="264" y="160"/>
                </a:cubicBezTo>
                <a:cubicBezTo>
                  <a:pt x="261" y="159"/>
                  <a:pt x="258" y="161"/>
                  <a:pt x="256" y="160"/>
                </a:cubicBezTo>
                <a:cubicBezTo>
                  <a:pt x="249" y="165"/>
                  <a:pt x="237" y="164"/>
                  <a:pt x="230" y="169"/>
                </a:cubicBezTo>
                <a:cubicBezTo>
                  <a:pt x="229" y="174"/>
                  <a:pt x="226" y="177"/>
                  <a:pt x="226" y="184"/>
                </a:cubicBezTo>
                <a:cubicBezTo>
                  <a:pt x="230" y="188"/>
                  <a:pt x="237" y="183"/>
                  <a:pt x="240" y="188"/>
                </a:cubicBezTo>
                <a:cubicBezTo>
                  <a:pt x="239" y="192"/>
                  <a:pt x="233" y="191"/>
                  <a:pt x="230" y="194"/>
                </a:cubicBezTo>
                <a:cubicBezTo>
                  <a:pt x="226" y="193"/>
                  <a:pt x="220" y="194"/>
                  <a:pt x="218" y="197"/>
                </a:cubicBezTo>
                <a:cubicBezTo>
                  <a:pt x="217" y="197"/>
                  <a:pt x="218" y="195"/>
                  <a:pt x="217" y="195"/>
                </a:cubicBezTo>
                <a:cubicBezTo>
                  <a:pt x="215" y="195"/>
                  <a:pt x="214" y="194"/>
                  <a:pt x="213" y="196"/>
                </a:cubicBezTo>
                <a:cubicBezTo>
                  <a:pt x="216" y="201"/>
                  <a:pt x="210" y="203"/>
                  <a:pt x="208" y="207"/>
                </a:cubicBezTo>
                <a:cubicBezTo>
                  <a:pt x="205" y="207"/>
                  <a:pt x="203" y="208"/>
                  <a:pt x="201" y="209"/>
                </a:cubicBezTo>
                <a:cubicBezTo>
                  <a:pt x="201" y="214"/>
                  <a:pt x="198" y="218"/>
                  <a:pt x="197" y="222"/>
                </a:cubicBezTo>
                <a:cubicBezTo>
                  <a:pt x="196" y="226"/>
                  <a:pt x="193" y="231"/>
                  <a:pt x="199" y="233"/>
                </a:cubicBezTo>
                <a:cubicBezTo>
                  <a:pt x="202" y="234"/>
                  <a:pt x="206" y="233"/>
                  <a:pt x="210" y="233"/>
                </a:cubicBezTo>
                <a:cubicBezTo>
                  <a:pt x="213" y="232"/>
                  <a:pt x="217" y="233"/>
                  <a:pt x="219" y="232"/>
                </a:cubicBezTo>
                <a:cubicBezTo>
                  <a:pt x="222" y="232"/>
                  <a:pt x="228" y="229"/>
                  <a:pt x="231" y="233"/>
                </a:cubicBezTo>
                <a:cubicBezTo>
                  <a:pt x="238" y="234"/>
                  <a:pt x="246" y="230"/>
                  <a:pt x="252" y="232"/>
                </a:cubicBezTo>
                <a:cubicBezTo>
                  <a:pt x="249" y="236"/>
                  <a:pt x="243" y="234"/>
                  <a:pt x="237" y="234"/>
                </a:cubicBezTo>
                <a:cubicBezTo>
                  <a:pt x="234" y="234"/>
                  <a:pt x="232" y="235"/>
                  <a:pt x="229" y="235"/>
                </a:cubicBezTo>
                <a:cubicBezTo>
                  <a:pt x="228" y="235"/>
                  <a:pt x="228" y="237"/>
                  <a:pt x="227" y="237"/>
                </a:cubicBezTo>
                <a:cubicBezTo>
                  <a:pt x="223" y="238"/>
                  <a:pt x="220" y="235"/>
                  <a:pt x="217" y="235"/>
                </a:cubicBezTo>
                <a:cubicBezTo>
                  <a:pt x="215" y="235"/>
                  <a:pt x="214" y="236"/>
                  <a:pt x="213" y="236"/>
                </a:cubicBezTo>
                <a:cubicBezTo>
                  <a:pt x="203" y="237"/>
                  <a:pt x="190" y="233"/>
                  <a:pt x="182" y="240"/>
                </a:cubicBezTo>
                <a:cubicBezTo>
                  <a:pt x="184" y="243"/>
                  <a:pt x="194" y="242"/>
                  <a:pt x="197" y="241"/>
                </a:cubicBezTo>
                <a:cubicBezTo>
                  <a:pt x="199" y="243"/>
                  <a:pt x="203" y="240"/>
                  <a:pt x="205" y="243"/>
                </a:cubicBezTo>
                <a:cubicBezTo>
                  <a:pt x="209" y="242"/>
                  <a:pt x="212" y="242"/>
                  <a:pt x="215" y="243"/>
                </a:cubicBezTo>
                <a:cubicBezTo>
                  <a:pt x="215" y="244"/>
                  <a:pt x="213" y="244"/>
                  <a:pt x="213" y="246"/>
                </a:cubicBezTo>
                <a:cubicBezTo>
                  <a:pt x="212" y="247"/>
                  <a:pt x="210" y="246"/>
                  <a:pt x="208" y="247"/>
                </a:cubicBezTo>
                <a:cubicBezTo>
                  <a:pt x="204" y="249"/>
                  <a:pt x="198" y="247"/>
                  <a:pt x="193" y="248"/>
                </a:cubicBezTo>
                <a:cubicBezTo>
                  <a:pt x="189" y="248"/>
                  <a:pt x="183" y="248"/>
                  <a:pt x="181" y="251"/>
                </a:cubicBezTo>
                <a:cubicBezTo>
                  <a:pt x="180" y="251"/>
                  <a:pt x="180" y="250"/>
                  <a:pt x="180" y="249"/>
                </a:cubicBezTo>
                <a:cubicBezTo>
                  <a:pt x="172" y="248"/>
                  <a:pt x="166" y="251"/>
                  <a:pt x="159" y="252"/>
                </a:cubicBezTo>
                <a:cubicBezTo>
                  <a:pt x="158" y="254"/>
                  <a:pt x="158" y="256"/>
                  <a:pt x="159" y="257"/>
                </a:cubicBezTo>
                <a:cubicBezTo>
                  <a:pt x="157" y="259"/>
                  <a:pt x="157" y="261"/>
                  <a:pt x="157" y="264"/>
                </a:cubicBezTo>
                <a:cubicBezTo>
                  <a:pt x="149" y="262"/>
                  <a:pt x="146" y="270"/>
                  <a:pt x="139" y="269"/>
                </a:cubicBezTo>
                <a:cubicBezTo>
                  <a:pt x="135" y="271"/>
                  <a:pt x="133" y="274"/>
                  <a:pt x="130" y="276"/>
                </a:cubicBezTo>
                <a:cubicBezTo>
                  <a:pt x="130" y="278"/>
                  <a:pt x="132" y="276"/>
                  <a:pt x="132" y="277"/>
                </a:cubicBezTo>
                <a:cubicBezTo>
                  <a:pt x="128" y="282"/>
                  <a:pt x="121" y="284"/>
                  <a:pt x="116" y="289"/>
                </a:cubicBezTo>
                <a:cubicBezTo>
                  <a:pt x="117" y="290"/>
                  <a:pt x="119" y="289"/>
                  <a:pt x="120" y="291"/>
                </a:cubicBezTo>
                <a:cubicBezTo>
                  <a:pt x="118" y="293"/>
                  <a:pt x="116" y="294"/>
                  <a:pt x="113" y="295"/>
                </a:cubicBezTo>
                <a:cubicBezTo>
                  <a:pt x="112" y="294"/>
                  <a:pt x="115" y="293"/>
                  <a:pt x="115" y="291"/>
                </a:cubicBezTo>
                <a:cubicBezTo>
                  <a:pt x="108" y="290"/>
                  <a:pt x="104" y="299"/>
                  <a:pt x="96" y="298"/>
                </a:cubicBezTo>
                <a:cubicBezTo>
                  <a:pt x="94" y="300"/>
                  <a:pt x="93" y="301"/>
                  <a:pt x="91" y="303"/>
                </a:cubicBezTo>
                <a:close/>
                <a:moveTo>
                  <a:pt x="260" y="71"/>
                </a:moveTo>
                <a:cubicBezTo>
                  <a:pt x="259" y="71"/>
                  <a:pt x="259" y="72"/>
                  <a:pt x="257" y="72"/>
                </a:cubicBezTo>
                <a:cubicBezTo>
                  <a:pt x="257" y="72"/>
                  <a:pt x="257" y="73"/>
                  <a:pt x="257" y="73"/>
                </a:cubicBezTo>
                <a:cubicBezTo>
                  <a:pt x="254" y="75"/>
                  <a:pt x="252" y="77"/>
                  <a:pt x="250" y="79"/>
                </a:cubicBezTo>
                <a:cubicBezTo>
                  <a:pt x="247" y="80"/>
                  <a:pt x="244" y="81"/>
                  <a:pt x="243" y="84"/>
                </a:cubicBezTo>
                <a:cubicBezTo>
                  <a:pt x="244" y="85"/>
                  <a:pt x="244" y="86"/>
                  <a:pt x="246" y="86"/>
                </a:cubicBezTo>
                <a:cubicBezTo>
                  <a:pt x="252" y="82"/>
                  <a:pt x="257" y="76"/>
                  <a:pt x="260" y="71"/>
                </a:cubicBezTo>
                <a:close/>
                <a:moveTo>
                  <a:pt x="178" y="245"/>
                </a:moveTo>
                <a:cubicBezTo>
                  <a:pt x="179" y="244"/>
                  <a:pt x="178" y="243"/>
                  <a:pt x="178" y="243"/>
                </a:cubicBezTo>
                <a:cubicBezTo>
                  <a:pt x="176" y="242"/>
                  <a:pt x="176" y="243"/>
                  <a:pt x="175" y="243"/>
                </a:cubicBezTo>
                <a:cubicBezTo>
                  <a:pt x="176" y="244"/>
                  <a:pt x="175" y="244"/>
                  <a:pt x="175" y="245"/>
                </a:cubicBezTo>
                <a:cubicBezTo>
                  <a:pt x="176" y="245"/>
                  <a:pt x="178" y="246"/>
                  <a:pt x="178" y="245"/>
                </a:cubicBezTo>
                <a:close/>
                <a:moveTo>
                  <a:pt x="196" y="244"/>
                </a:moveTo>
                <a:cubicBezTo>
                  <a:pt x="192" y="243"/>
                  <a:pt x="186" y="242"/>
                  <a:pt x="182" y="244"/>
                </a:cubicBezTo>
                <a:cubicBezTo>
                  <a:pt x="186" y="246"/>
                  <a:pt x="194" y="246"/>
                  <a:pt x="196" y="244"/>
                </a:cubicBezTo>
                <a:close/>
                <a:moveTo>
                  <a:pt x="273" y="144"/>
                </a:moveTo>
                <a:cubicBezTo>
                  <a:pt x="279" y="143"/>
                  <a:pt x="288" y="145"/>
                  <a:pt x="291" y="139"/>
                </a:cubicBezTo>
                <a:cubicBezTo>
                  <a:pt x="285" y="140"/>
                  <a:pt x="276" y="139"/>
                  <a:pt x="270" y="142"/>
                </a:cubicBezTo>
                <a:cubicBezTo>
                  <a:pt x="271" y="143"/>
                  <a:pt x="272" y="143"/>
                  <a:pt x="273" y="144"/>
                </a:cubicBezTo>
                <a:close/>
                <a:moveTo>
                  <a:pt x="269" y="134"/>
                </a:moveTo>
                <a:cubicBezTo>
                  <a:pt x="268" y="134"/>
                  <a:pt x="266" y="133"/>
                  <a:pt x="265" y="135"/>
                </a:cubicBezTo>
                <a:cubicBezTo>
                  <a:pt x="266" y="136"/>
                  <a:pt x="269" y="136"/>
                  <a:pt x="269" y="134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 t="-74000" r="-5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图文框 2"/>
          <p:cNvSpPr/>
          <p:nvPr/>
        </p:nvSpPr>
        <p:spPr>
          <a:xfrm rot="16200000">
            <a:off x="432958" y="1887162"/>
            <a:ext cx="3160177" cy="4026092"/>
          </a:xfrm>
          <a:prstGeom prst="frame">
            <a:avLst>
              <a:gd name="adj1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2999" y="2836776"/>
            <a:ext cx="3080093" cy="1709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a typeface="华文细黑" panose="02010600040101010101" pitchFamily="2" charset="-122"/>
              </a:rPr>
              <a:t>小白，一个资深</a:t>
            </a:r>
            <a:r>
              <a:rPr lang="en-US" altLang="zh-CN">
                <a:solidFill>
                  <a:schemeClr val="bg1"/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ea typeface="华文细黑" panose="02010600040101010101" pitchFamily="2" charset="-122"/>
              </a:rPr>
              <a:t>设计师，专注研究</a:t>
            </a:r>
            <a:r>
              <a:rPr lang="en-US" altLang="zh-CN">
                <a:solidFill>
                  <a:schemeClr val="bg1"/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ea typeface="华文细黑" panose="02010600040101010101" pitchFamily="2" charset="-122"/>
              </a:rPr>
              <a:t>多年，帮你解决</a:t>
            </a:r>
            <a:r>
              <a:rPr lang="en-US" altLang="zh-CN">
                <a:solidFill>
                  <a:schemeClr val="bg1"/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ea typeface="华文细黑" panose="02010600040101010101" pitchFamily="2" charset="-122"/>
              </a:rPr>
              <a:t>烦恼</a:t>
            </a:r>
            <a:r>
              <a:rPr lang="en-US" altLang="zh-CN">
                <a:solidFill>
                  <a:schemeClr val="bg1"/>
                </a:solidFill>
                <a:ea typeface="华文细黑" panose="02010600040101010101" pitchFamily="2" charset="-122"/>
              </a:rPr>
              <a:t>,</a:t>
            </a:r>
            <a:r>
              <a:rPr lang="zh-CN" altLang="en-US">
                <a:solidFill>
                  <a:schemeClr val="bg1"/>
                </a:solidFill>
                <a:ea typeface="华文细黑" panose="02010600040101010101" pitchFamily="2" charset="-122"/>
              </a:rPr>
              <a:t>喜欢大家多多支持，谢谢！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3875" y="5480297"/>
            <a:ext cx="2301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latin typeface="+mj-lt"/>
                <a:ea typeface="华文细黑" panose="02010600040101010101" pitchFamily="2" charset="-122"/>
              </a:rPr>
              <a:t>——The TIMES</a:t>
            </a:r>
            <a:endParaRPr lang="zh-CN" altLang="en-US" sz="2400" b="1" dirty="0">
              <a:latin typeface="+mj-lt"/>
              <a:ea typeface="华文细黑" panose="02010600040101010101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B5343E8-6456-4B03-9063-61C9ACBF008A}"/>
              </a:ext>
            </a:extLst>
          </p:cNvPr>
          <p:cNvGrpSpPr/>
          <p:nvPr/>
        </p:nvGrpSpPr>
        <p:grpSpPr>
          <a:xfrm>
            <a:off x="4650921" y="1"/>
            <a:ext cx="2890158" cy="540379"/>
            <a:chOff x="4650921" y="1"/>
            <a:chExt cx="2890158" cy="540379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106ED9D7-710E-4941-BE99-C6F838BD6D86}"/>
                </a:ext>
              </a:extLst>
            </p:cNvPr>
            <p:cNvSpPr/>
            <p:nvPr/>
          </p:nvSpPr>
          <p:spPr>
            <a:xfrm>
              <a:off x="4650921" y="1"/>
              <a:ext cx="2890158" cy="540379"/>
            </a:xfrm>
            <a:custGeom>
              <a:avLst/>
              <a:gdLst>
                <a:gd name="connsiteX0" fmla="*/ 0 w 2890158"/>
                <a:gd name="connsiteY0" fmla="*/ 0 h 540379"/>
                <a:gd name="connsiteX1" fmla="*/ 2890158 w 2890158"/>
                <a:gd name="connsiteY1" fmla="*/ 0 h 540379"/>
                <a:gd name="connsiteX2" fmla="*/ 1445079 w 2890158"/>
                <a:gd name="connsiteY2" fmla="*/ 540379 h 540379"/>
                <a:gd name="connsiteX3" fmla="*/ 0 w 2890158"/>
                <a:gd name="connsiteY3" fmla="*/ 0 h 54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158" h="540379">
                  <a:moveTo>
                    <a:pt x="0" y="0"/>
                  </a:moveTo>
                  <a:lnTo>
                    <a:pt x="2890158" y="0"/>
                  </a:lnTo>
                  <a:cubicBezTo>
                    <a:pt x="2890158" y="298443"/>
                    <a:pt x="2243174" y="540379"/>
                    <a:pt x="1445079" y="540379"/>
                  </a:cubicBezTo>
                  <a:cubicBezTo>
                    <a:pt x="646984" y="540379"/>
                    <a:pt x="0" y="298443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78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12E748D-3C7B-4770-8DF4-1F4A93F5881D}"/>
                </a:ext>
              </a:extLst>
            </p:cNvPr>
            <p:cNvSpPr txBox="1"/>
            <p:nvPr/>
          </p:nvSpPr>
          <p:spPr>
            <a:xfrm>
              <a:off x="5638690" y="27391"/>
              <a:ext cx="9146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121" y="3600434"/>
            <a:ext cx="1390230" cy="1337479"/>
          </a:xfrm>
          <a:prstGeom prst="rect">
            <a:avLst/>
          </a:prstGeom>
        </p:spPr>
      </p:pic>
      <p:sp>
        <p:nvSpPr>
          <p:cNvPr id="3" name="TextBox 6"/>
          <p:cNvSpPr txBox="1"/>
          <p:nvPr/>
        </p:nvSpPr>
        <p:spPr>
          <a:xfrm>
            <a:off x="1093046" y="2730384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Worldwide Business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1285067" y="2953179"/>
            <a:ext cx="2249624" cy="5203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小白，一个资深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多年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4752961" y="2730382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To Go</a:t>
            </a:r>
          </a:p>
        </p:txBody>
      </p:sp>
      <p:sp>
        <p:nvSpPr>
          <p:cNvPr id="11" name="TextBox 55"/>
          <p:cNvSpPr txBox="1"/>
          <p:nvPr/>
        </p:nvSpPr>
        <p:spPr>
          <a:xfrm>
            <a:off x="8382401" y="2730382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Creative Solutions</a:t>
            </a:r>
          </a:p>
        </p:txBody>
      </p:sp>
      <p:sp>
        <p:nvSpPr>
          <p:cNvPr id="15" name="TextBox 60"/>
          <p:cNvSpPr txBox="1"/>
          <p:nvPr/>
        </p:nvSpPr>
        <p:spPr>
          <a:xfrm>
            <a:off x="1093046" y="4947577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 Assessment</a:t>
            </a:r>
          </a:p>
        </p:txBody>
      </p:sp>
      <p:sp>
        <p:nvSpPr>
          <p:cNvPr id="19" name="TextBox 65"/>
          <p:cNvSpPr txBox="1"/>
          <p:nvPr/>
        </p:nvSpPr>
        <p:spPr>
          <a:xfrm>
            <a:off x="4752961" y="4947577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Regulatory Support</a:t>
            </a:r>
          </a:p>
        </p:txBody>
      </p:sp>
      <p:sp>
        <p:nvSpPr>
          <p:cNvPr id="23" name="TextBox 70"/>
          <p:cNvSpPr txBox="1"/>
          <p:nvPr/>
        </p:nvSpPr>
        <p:spPr>
          <a:xfrm>
            <a:off x="8382401" y="4947577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Program Management</a:t>
            </a:r>
          </a:p>
        </p:txBody>
      </p:sp>
      <p:sp>
        <p:nvSpPr>
          <p:cNvPr id="32" name="TextBox 7"/>
          <p:cNvSpPr txBox="1"/>
          <p:nvPr/>
        </p:nvSpPr>
        <p:spPr>
          <a:xfrm>
            <a:off x="4876889" y="2944028"/>
            <a:ext cx="2249624" cy="5203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小白，一个资深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多年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8533539" y="2944027"/>
            <a:ext cx="2249624" cy="5203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小白，一个资深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多年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1285068" y="5221186"/>
            <a:ext cx="2249624" cy="5203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小白，一个资深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多年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TextBox 7"/>
          <p:cNvSpPr txBox="1"/>
          <p:nvPr/>
        </p:nvSpPr>
        <p:spPr>
          <a:xfrm>
            <a:off x="4900912" y="5224172"/>
            <a:ext cx="2249624" cy="5203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小白，一个资深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多年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TextBox 7"/>
          <p:cNvSpPr txBox="1"/>
          <p:nvPr/>
        </p:nvSpPr>
        <p:spPr>
          <a:xfrm>
            <a:off x="8533539" y="5224172"/>
            <a:ext cx="2249624" cy="5203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小白，一个资深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多年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02505" y="1411717"/>
            <a:ext cx="1390230" cy="1337479"/>
            <a:chOff x="1702505" y="1411717"/>
            <a:chExt cx="1390230" cy="1337479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505" y="1411717"/>
              <a:ext cx="1390230" cy="1337479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985232" y="1664959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请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75042" y="1392903"/>
            <a:ext cx="1390230" cy="1337479"/>
            <a:chOff x="5275042" y="1392903"/>
            <a:chExt cx="1390230" cy="1337479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042" y="1392903"/>
              <a:ext cx="1390230" cy="1337479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5581757" y="1655982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关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47121" y="1392902"/>
            <a:ext cx="1390230" cy="1337479"/>
            <a:chOff x="8947121" y="1392902"/>
            <a:chExt cx="1390230" cy="1337479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7121" y="1392902"/>
              <a:ext cx="1390230" cy="1337479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9267181" y="1655068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注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02505" y="3619249"/>
            <a:ext cx="1390230" cy="1337479"/>
            <a:chOff x="1702505" y="3619249"/>
            <a:chExt cx="1390230" cy="1337479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505" y="3619249"/>
              <a:ext cx="1390230" cy="1337479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1985232" y="3867407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公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75042" y="3600435"/>
            <a:ext cx="1390230" cy="1337479"/>
            <a:chOff x="5275042" y="3600435"/>
            <a:chExt cx="1390230" cy="1337479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042" y="3600435"/>
              <a:ext cx="1390230" cy="1337479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5581757" y="3858430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众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9267181" y="3857516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号</a:t>
            </a:r>
            <a:endParaRPr lang="zh-CN" altLang="en-US" sz="48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3BDB70E-816E-4CB2-B8CF-3F93E8006A4E}"/>
              </a:ext>
            </a:extLst>
          </p:cNvPr>
          <p:cNvGrpSpPr/>
          <p:nvPr/>
        </p:nvGrpSpPr>
        <p:grpSpPr>
          <a:xfrm>
            <a:off x="4650921" y="1"/>
            <a:ext cx="2890158" cy="540379"/>
            <a:chOff x="4650921" y="1"/>
            <a:chExt cx="2890158" cy="540379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8BD98844-E8B0-490D-B4E9-ED12C0D2747D}"/>
                </a:ext>
              </a:extLst>
            </p:cNvPr>
            <p:cNvSpPr/>
            <p:nvPr/>
          </p:nvSpPr>
          <p:spPr>
            <a:xfrm>
              <a:off x="4650921" y="1"/>
              <a:ext cx="2890158" cy="540379"/>
            </a:xfrm>
            <a:custGeom>
              <a:avLst/>
              <a:gdLst>
                <a:gd name="connsiteX0" fmla="*/ 0 w 2890158"/>
                <a:gd name="connsiteY0" fmla="*/ 0 h 540379"/>
                <a:gd name="connsiteX1" fmla="*/ 2890158 w 2890158"/>
                <a:gd name="connsiteY1" fmla="*/ 0 h 540379"/>
                <a:gd name="connsiteX2" fmla="*/ 1445079 w 2890158"/>
                <a:gd name="connsiteY2" fmla="*/ 540379 h 540379"/>
                <a:gd name="connsiteX3" fmla="*/ 0 w 2890158"/>
                <a:gd name="connsiteY3" fmla="*/ 0 h 54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158" h="540379">
                  <a:moveTo>
                    <a:pt x="0" y="0"/>
                  </a:moveTo>
                  <a:lnTo>
                    <a:pt x="2890158" y="0"/>
                  </a:lnTo>
                  <a:cubicBezTo>
                    <a:pt x="2890158" y="298443"/>
                    <a:pt x="2243174" y="540379"/>
                    <a:pt x="1445079" y="540379"/>
                  </a:cubicBezTo>
                  <a:cubicBezTo>
                    <a:pt x="646984" y="540379"/>
                    <a:pt x="0" y="298443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78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3AAEBF65-3809-43E2-B233-8F47D825F7BB}"/>
                </a:ext>
              </a:extLst>
            </p:cNvPr>
            <p:cNvSpPr txBox="1"/>
            <p:nvPr/>
          </p:nvSpPr>
          <p:spPr>
            <a:xfrm>
              <a:off x="5638690" y="27391"/>
              <a:ext cx="9146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7413"/>
            <a:ext cx="1314473" cy="60516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6" b="3762"/>
          <a:stretch>
            <a:fillRect/>
          </a:stretch>
        </p:blipFill>
        <p:spPr>
          <a:xfrm>
            <a:off x="4191450" y="6824"/>
            <a:ext cx="8000550" cy="6851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15" y="3713124"/>
            <a:ext cx="1931676" cy="20097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52896" y="1305450"/>
            <a:ext cx="677108" cy="4850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感谢你的下载与支持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30004" y="1305450"/>
            <a:ext cx="1200329" cy="2894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钟齐李洤标准草书符号" panose="02010600030101010101" pitchFamily="2" charset="-122"/>
                <a:ea typeface="钟齐李洤标准草书符号" panose="02010600030101010101" pitchFamily="2" charset="-122"/>
                <a:cs typeface="+mn-cs"/>
              </a:rPr>
              <a:t>中国风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钟齐李洤标准草书符号" panose="02010600030101010101" pitchFamily="2" charset="-122"/>
              <a:ea typeface="钟齐李洤标准草书符号" panose="02010600030101010101" pitchFamily="2" charset="-122"/>
              <a:cs typeface="+mn-cs"/>
            </a:endParaRPr>
          </a:p>
        </p:txBody>
      </p:sp>
      <p:pic>
        <p:nvPicPr>
          <p:cNvPr id="10" name="图片 9" descr="图片包含 剪贴画&#10;&#10;已生成高可信度的说明">
            <a:extLst>
              <a:ext uri="{FF2B5EF4-FFF2-40B4-BE49-F238E27FC236}">
                <a16:creationId xmlns:a16="http://schemas.microsoft.com/office/drawing/2014/main" xmlns="" id="{D9C9A8FC-5E20-44EB-96FA-A4382C7886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764" y="3914240"/>
            <a:ext cx="654738" cy="113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31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BBEAA38-0164-4D78-BE18-BE22122F1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DCF7068-00B5-474F-A5F8-D5DBBDCD6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1CBFCCD-7C98-4DA1-B895-0DAD40ECA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57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1" y="3428999"/>
            <a:ext cx="6141260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428999"/>
            <a:ext cx="6095666" cy="34288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5" y="2997058"/>
            <a:ext cx="1591275" cy="15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3429000"/>
            <a:ext cx="6095665" cy="34288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3428999"/>
            <a:ext cx="6095667" cy="3428813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6061863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12104134" y="188"/>
            <a:ext cx="87866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2315896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推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6944219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有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26" r="53809" b="3762"/>
          <a:stretch>
            <a:fillRect/>
          </a:stretch>
        </p:blipFill>
        <p:spPr>
          <a:xfrm rot="16200000" flipV="1">
            <a:off x="-147953" y="151625"/>
            <a:ext cx="7369059" cy="706727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39698" y="2272943"/>
            <a:ext cx="3831349" cy="1774208"/>
            <a:chOff x="522288" y="3849688"/>
            <a:chExt cx="4651376" cy="2020888"/>
          </a:xfrm>
          <a:solidFill>
            <a:schemeClr val="tx1"/>
          </a:solidFill>
        </p:grpSpPr>
        <p:sp>
          <p:nvSpPr>
            <p:cNvPr id="14" name="Freeform 223"/>
            <p:cNvSpPr/>
            <p:nvPr/>
          </p:nvSpPr>
          <p:spPr bwMode="auto">
            <a:xfrm>
              <a:off x="4162426" y="4822826"/>
              <a:ext cx="1011238" cy="504825"/>
            </a:xfrm>
            <a:custGeom>
              <a:avLst/>
              <a:gdLst>
                <a:gd name="T0" fmla="*/ 417 w 739"/>
                <a:gd name="T1" fmla="*/ 55 h 369"/>
                <a:gd name="T2" fmla="*/ 496 w 739"/>
                <a:gd name="T3" fmla="*/ 28 h 369"/>
                <a:gd name="T4" fmla="*/ 528 w 739"/>
                <a:gd name="T5" fmla="*/ 7 h 369"/>
                <a:gd name="T6" fmla="*/ 555 w 739"/>
                <a:gd name="T7" fmla="*/ 0 h 369"/>
                <a:gd name="T8" fmla="*/ 641 w 739"/>
                <a:gd name="T9" fmla="*/ 74 h 369"/>
                <a:gd name="T10" fmla="*/ 739 w 739"/>
                <a:gd name="T11" fmla="*/ 181 h 369"/>
                <a:gd name="T12" fmla="*/ 631 w 739"/>
                <a:gd name="T13" fmla="*/ 132 h 369"/>
                <a:gd name="T14" fmla="*/ 614 w 739"/>
                <a:gd name="T15" fmla="*/ 170 h 369"/>
                <a:gd name="T16" fmla="*/ 587 w 739"/>
                <a:gd name="T17" fmla="*/ 210 h 369"/>
                <a:gd name="T18" fmla="*/ 580 w 739"/>
                <a:gd name="T19" fmla="*/ 207 h 369"/>
                <a:gd name="T20" fmla="*/ 537 w 739"/>
                <a:gd name="T21" fmla="*/ 250 h 369"/>
                <a:gd name="T22" fmla="*/ 502 w 739"/>
                <a:gd name="T23" fmla="*/ 291 h 369"/>
                <a:gd name="T24" fmla="*/ 509 w 739"/>
                <a:gd name="T25" fmla="*/ 339 h 369"/>
                <a:gd name="T26" fmla="*/ 572 w 739"/>
                <a:gd name="T27" fmla="*/ 336 h 369"/>
                <a:gd name="T28" fmla="*/ 524 w 739"/>
                <a:gd name="T29" fmla="*/ 348 h 369"/>
                <a:gd name="T30" fmla="*/ 485 w 739"/>
                <a:gd name="T31" fmla="*/ 359 h 369"/>
                <a:gd name="T32" fmla="*/ 493 w 739"/>
                <a:gd name="T33" fmla="*/ 345 h 369"/>
                <a:gd name="T34" fmla="*/ 487 w 739"/>
                <a:gd name="T35" fmla="*/ 322 h 369"/>
                <a:gd name="T36" fmla="*/ 454 w 739"/>
                <a:gd name="T37" fmla="*/ 319 h 369"/>
                <a:gd name="T38" fmla="*/ 445 w 739"/>
                <a:gd name="T39" fmla="*/ 319 h 369"/>
                <a:gd name="T40" fmla="*/ 483 w 739"/>
                <a:gd name="T41" fmla="*/ 343 h 369"/>
                <a:gd name="T42" fmla="*/ 461 w 739"/>
                <a:gd name="T43" fmla="*/ 349 h 369"/>
                <a:gd name="T44" fmla="*/ 435 w 739"/>
                <a:gd name="T45" fmla="*/ 324 h 369"/>
                <a:gd name="T46" fmla="*/ 405 w 739"/>
                <a:gd name="T47" fmla="*/ 323 h 369"/>
                <a:gd name="T48" fmla="*/ 348 w 739"/>
                <a:gd name="T49" fmla="*/ 326 h 369"/>
                <a:gd name="T50" fmla="*/ 288 w 739"/>
                <a:gd name="T51" fmla="*/ 334 h 369"/>
                <a:gd name="T52" fmla="*/ 200 w 739"/>
                <a:gd name="T53" fmla="*/ 359 h 369"/>
                <a:gd name="T54" fmla="*/ 143 w 739"/>
                <a:gd name="T55" fmla="*/ 369 h 369"/>
                <a:gd name="T56" fmla="*/ 125 w 739"/>
                <a:gd name="T57" fmla="*/ 347 h 369"/>
                <a:gd name="T58" fmla="*/ 0 w 739"/>
                <a:gd name="T59" fmla="*/ 294 h 369"/>
                <a:gd name="T60" fmla="*/ 77 w 739"/>
                <a:gd name="T61" fmla="*/ 284 h 369"/>
                <a:gd name="T62" fmla="*/ 149 w 739"/>
                <a:gd name="T63" fmla="*/ 260 h 369"/>
                <a:gd name="T64" fmla="*/ 272 w 739"/>
                <a:gd name="T65" fmla="*/ 224 h 369"/>
                <a:gd name="T66" fmla="*/ 295 w 739"/>
                <a:gd name="T67" fmla="*/ 188 h 369"/>
                <a:gd name="T68" fmla="*/ 339 w 739"/>
                <a:gd name="T69" fmla="*/ 102 h 369"/>
                <a:gd name="T70" fmla="*/ 352 w 739"/>
                <a:gd name="T71" fmla="*/ 9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9" h="369">
                  <a:moveTo>
                    <a:pt x="370" y="79"/>
                  </a:moveTo>
                  <a:cubicBezTo>
                    <a:pt x="385" y="69"/>
                    <a:pt x="400" y="59"/>
                    <a:pt x="417" y="55"/>
                  </a:cubicBezTo>
                  <a:cubicBezTo>
                    <a:pt x="422" y="53"/>
                    <a:pt x="429" y="47"/>
                    <a:pt x="433" y="44"/>
                  </a:cubicBezTo>
                  <a:cubicBezTo>
                    <a:pt x="452" y="32"/>
                    <a:pt x="474" y="28"/>
                    <a:pt x="496" y="28"/>
                  </a:cubicBezTo>
                  <a:cubicBezTo>
                    <a:pt x="496" y="28"/>
                    <a:pt x="528" y="7"/>
                    <a:pt x="545" y="7"/>
                  </a:cubicBezTo>
                  <a:cubicBezTo>
                    <a:pt x="545" y="7"/>
                    <a:pt x="536" y="5"/>
                    <a:pt x="528" y="7"/>
                  </a:cubicBezTo>
                  <a:cubicBezTo>
                    <a:pt x="528" y="7"/>
                    <a:pt x="549" y="1"/>
                    <a:pt x="559" y="4"/>
                  </a:cubicBezTo>
                  <a:cubicBezTo>
                    <a:pt x="559" y="4"/>
                    <a:pt x="559" y="0"/>
                    <a:pt x="555" y="0"/>
                  </a:cubicBezTo>
                  <a:cubicBezTo>
                    <a:pt x="580" y="6"/>
                    <a:pt x="615" y="16"/>
                    <a:pt x="629" y="41"/>
                  </a:cubicBezTo>
                  <a:cubicBezTo>
                    <a:pt x="629" y="41"/>
                    <a:pt x="641" y="52"/>
                    <a:pt x="641" y="74"/>
                  </a:cubicBezTo>
                  <a:cubicBezTo>
                    <a:pt x="641" y="74"/>
                    <a:pt x="641" y="99"/>
                    <a:pt x="649" y="112"/>
                  </a:cubicBezTo>
                  <a:cubicBezTo>
                    <a:pt x="649" y="112"/>
                    <a:pt x="723" y="166"/>
                    <a:pt x="739" y="181"/>
                  </a:cubicBezTo>
                  <a:cubicBezTo>
                    <a:pt x="739" y="181"/>
                    <a:pt x="705" y="166"/>
                    <a:pt x="679" y="156"/>
                  </a:cubicBezTo>
                  <a:cubicBezTo>
                    <a:pt x="679" y="156"/>
                    <a:pt x="639" y="140"/>
                    <a:pt x="631" y="132"/>
                  </a:cubicBezTo>
                  <a:cubicBezTo>
                    <a:pt x="630" y="131"/>
                    <a:pt x="618" y="146"/>
                    <a:pt x="617" y="148"/>
                  </a:cubicBezTo>
                  <a:cubicBezTo>
                    <a:pt x="613" y="155"/>
                    <a:pt x="616" y="162"/>
                    <a:pt x="614" y="170"/>
                  </a:cubicBezTo>
                  <a:cubicBezTo>
                    <a:pt x="611" y="178"/>
                    <a:pt x="603" y="180"/>
                    <a:pt x="599" y="186"/>
                  </a:cubicBezTo>
                  <a:cubicBezTo>
                    <a:pt x="593" y="193"/>
                    <a:pt x="592" y="203"/>
                    <a:pt x="587" y="210"/>
                  </a:cubicBezTo>
                  <a:cubicBezTo>
                    <a:pt x="587" y="210"/>
                    <a:pt x="589" y="195"/>
                    <a:pt x="589" y="195"/>
                  </a:cubicBezTo>
                  <a:cubicBezTo>
                    <a:pt x="589" y="198"/>
                    <a:pt x="582" y="203"/>
                    <a:pt x="580" y="207"/>
                  </a:cubicBezTo>
                  <a:cubicBezTo>
                    <a:pt x="573" y="217"/>
                    <a:pt x="571" y="239"/>
                    <a:pt x="558" y="245"/>
                  </a:cubicBezTo>
                  <a:cubicBezTo>
                    <a:pt x="550" y="248"/>
                    <a:pt x="547" y="255"/>
                    <a:pt x="537" y="250"/>
                  </a:cubicBezTo>
                  <a:cubicBezTo>
                    <a:pt x="540" y="251"/>
                    <a:pt x="524" y="264"/>
                    <a:pt x="521" y="265"/>
                  </a:cubicBezTo>
                  <a:cubicBezTo>
                    <a:pt x="521" y="265"/>
                    <a:pt x="503" y="280"/>
                    <a:pt x="502" y="291"/>
                  </a:cubicBezTo>
                  <a:cubicBezTo>
                    <a:pt x="502" y="291"/>
                    <a:pt x="500" y="309"/>
                    <a:pt x="502" y="314"/>
                  </a:cubicBezTo>
                  <a:cubicBezTo>
                    <a:pt x="505" y="321"/>
                    <a:pt x="501" y="334"/>
                    <a:pt x="509" y="339"/>
                  </a:cubicBezTo>
                  <a:cubicBezTo>
                    <a:pt x="515" y="344"/>
                    <a:pt x="529" y="338"/>
                    <a:pt x="537" y="336"/>
                  </a:cubicBezTo>
                  <a:cubicBezTo>
                    <a:pt x="537" y="336"/>
                    <a:pt x="541" y="341"/>
                    <a:pt x="572" y="336"/>
                  </a:cubicBezTo>
                  <a:cubicBezTo>
                    <a:pt x="572" y="336"/>
                    <a:pt x="589" y="336"/>
                    <a:pt x="560" y="343"/>
                  </a:cubicBezTo>
                  <a:cubicBezTo>
                    <a:pt x="560" y="343"/>
                    <a:pt x="528" y="343"/>
                    <a:pt x="524" y="348"/>
                  </a:cubicBezTo>
                  <a:cubicBezTo>
                    <a:pt x="524" y="348"/>
                    <a:pt x="508" y="350"/>
                    <a:pt x="505" y="356"/>
                  </a:cubicBezTo>
                  <a:cubicBezTo>
                    <a:pt x="503" y="360"/>
                    <a:pt x="491" y="350"/>
                    <a:pt x="485" y="359"/>
                  </a:cubicBezTo>
                  <a:cubicBezTo>
                    <a:pt x="485" y="359"/>
                    <a:pt x="475" y="362"/>
                    <a:pt x="487" y="350"/>
                  </a:cubicBezTo>
                  <a:cubicBezTo>
                    <a:pt x="489" y="348"/>
                    <a:pt x="492" y="348"/>
                    <a:pt x="493" y="345"/>
                  </a:cubicBezTo>
                  <a:cubicBezTo>
                    <a:pt x="498" y="338"/>
                    <a:pt x="493" y="326"/>
                    <a:pt x="489" y="319"/>
                  </a:cubicBezTo>
                  <a:cubicBezTo>
                    <a:pt x="489" y="320"/>
                    <a:pt x="487" y="321"/>
                    <a:pt x="487" y="322"/>
                  </a:cubicBezTo>
                  <a:cubicBezTo>
                    <a:pt x="486" y="323"/>
                    <a:pt x="465" y="308"/>
                    <a:pt x="464" y="306"/>
                  </a:cubicBezTo>
                  <a:cubicBezTo>
                    <a:pt x="464" y="306"/>
                    <a:pt x="459" y="318"/>
                    <a:pt x="454" y="319"/>
                  </a:cubicBezTo>
                  <a:cubicBezTo>
                    <a:pt x="454" y="319"/>
                    <a:pt x="453" y="312"/>
                    <a:pt x="453" y="312"/>
                  </a:cubicBezTo>
                  <a:cubicBezTo>
                    <a:pt x="453" y="313"/>
                    <a:pt x="446" y="318"/>
                    <a:pt x="445" y="319"/>
                  </a:cubicBezTo>
                  <a:cubicBezTo>
                    <a:pt x="441" y="322"/>
                    <a:pt x="460" y="336"/>
                    <a:pt x="462" y="337"/>
                  </a:cubicBezTo>
                  <a:cubicBezTo>
                    <a:pt x="469" y="339"/>
                    <a:pt x="476" y="341"/>
                    <a:pt x="483" y="343"/>
                  </a:cubicBezTo>
                  <a:cubicBezTo>
                    <a:pt x="464" y="345"/>
                    <a:pt x="464" y="345"/>
                    <a:pt x="464" y="345"/>
                  </a:cubicBezTo>
                  <a:cubicBezTo>
                    <a:pt x="464" y="345"/>
                    <a:pt x="459" y="343"/>
                    <a:pt x="461" y="349"/>
                  </a:cubicBezTo>
                  <a:cubicBezTo>
                    <a:pt x="461" y="349"/>
                    <a:pt x="454" y="345"/>
                    <a:pt x="443" y="346"/>
                  </a:cubicBezTo>
                  <a:cubicBezTo>
                    <a:pt x="443" y="346"/>
                    <a:pt x="450" y="333"/>
                    <a:pt x="435" y="324"/>
                  </a:cubicBezTo>
                  <a:cubicBezTo>
                    <a:pt x="423" y="330"/>
                    <a:pt x="407" y="326"/>
                    <a:pt x="395" y="333"/>
                  </a:cubicBezTo>
                  <a:cubicBezTo>
                    <a:pt x="396" y="332"/>
                    <a:pt x="407" y="323"/>
                    <a:pt x="405" y="323"/>
                  </a:cubicBezTo>
                  <a:cubicBezTo>
                    <a:pt x="405" y="323"/>
                    <a:pt x="389" y="322"/>
                    <a:pt x="372" y="330"/>
                  </a:cubicBezTo>
                  <a:cubicBezTo>
                    <a:pt x="362" y="335"/>
                    <a:pt x="357" y="331"/>
                    <a:pt x="348" y="326"/>
                  </a:cubicBezTo>
                  <a:cubicBezTo>
                    <a:pt x="339" y="320"/>
                    <a:pt x="327" y="317"/>
                    <a:pt x="317" y="320"/>
                  </a:cubicBezTo>
                  <a:cubicBezTo>
                    <a:pt x="306" y="323"/>
                    <a:pt x="298" y="329"/>
                    <a:pt x="288" y="334"/>
                  </a:cubicBezTo>
                  <a:cubicBezTo>
                    <a:pt x="258" y="348"/>
                    <a:pt x="225" y="351"/>
                    <a:pt x="196" y="369"/>
                  </a:cubicBezTo>
                  <a:cubicBezTo>
                    <a:pt x="200" y="359"/>
                    <a:pt x="200" y="359"/>
                    <a:pt x="200" y="359"/>
                  </a:cubicBezTo>
                  <a:cubicBezTo>
                    <a:pt x="197" y="366"/>
                    <a:pt x="181" y="367"/>
                    <a:pt x="176" y="368"/>
                  </a:cubicBezTo>
                  <a:cubicBezTo>
                    <a:pt x="170" y="368"/>
                    <a:pt x="144" y="366"/>
                    <a:pt x="143" y="369"/>
                  </a:cubicBezTo>
                  <a:cubicBezTo>
                    <a:pt x="143" y="368"/>
                    <a:pt x="147" y="361"/>
                    <a:pt x="148" y="361"/>
                  </a:cubicBezTo>
                  <a:cubicBezTo>
                    <a:pt x="148" y="361"/>
                    <a:pt x="133" y="361"/>
                    <a:pt x="125" y="347"/>
                  </a:cubicBezTo>
                  <a:cubicBezTo>
                    <a:pt x="125" y="347"/>
                    <a:pt x="172" y="336"/>
                    <a:pt x="184" y="317"/>
                  </a:cubicBezTo>
                  <a:cubicBezTo>
                    <a:pt x="184" y="317"/>
                    <a:pt x="66" y="327"/>
                    <a:pt x="0" y="294"/>
                  </a:cubicBezTo>
                  <a:cubicBezTo>
                    <a:pt x="6" y="296"/>
                    <a:pt x="21" y="293"/>
                    <a:pt x="27" y="292"/>
                  </a:cubicBezTo>
                  <a:cubicBezTo>
                    <a:pt x="44" y="291"/>
                    <a:pt x="60" y="288"/>
                    <a:pt x="77" y="284"/>
                  </a:cubicBezTo>
                  <a:cubicBezTo>
                    <a:pt x="113" y="276"/>
                    <a:pt x="149" y="263"/>
                    <a:pt x="186" y="258"/>
                  </a:cubicBezTo>
                  <a:cubicBezTo>
                    <a:pt x="173" y="257"/>
                    <a:pt x="161" y="258"/>
                    <a:pt x="149" y="260"/>
                  </a:cubicBezTo>
                  <a:cubicBezTo>
                    <a:pt x="181" y="255"/>
                    <a:pt x="209" y="251"/>
                    <a:pt x="240" y="238"/>
                  </a:cubicBezTo>
                  <a:cubicBezTo>
                    <a:pt x="251" y="233"/>
                    <a:pt x="261" y="228"/>
                    <a:pt x="272" y="224"/>
                  </a:cubicBezTo>
                  <a:cubicBezTo>
                    <a:pt x="279" y="221"/>
                    <a:pt x="285" y="221"/>
                    <a:pt x="288" y="214"/>
                  </a:cubicBezTo>
                  <a:cubicBezTo>
                    <a:pt x="292" y="206"/>
                    <a:pt x="291" y="197"/>
                    <a:pt x="295" y="188"/>
                  </a:cubicBezTo>
                  <a:cubicBezTo>
                    <a:pt x="303" y="174"/>
                    <a:pt x="319" y="154"/>
                    <a:pt x="320" y="137"/>
                  </a:cubicBezTo>
                  <a:cubicBezTo>
                    <a:pt x="320" y="137"/>
                    <a:pt x="325" y="111"/>
                    <a:pt x="339" y="102"/>
                  </a:cubicBezTo>
                  <a:cubicBezTo>
                    <a:pt x="339" y="102"/>
                    <a:pt x="327" y="106"/>
                    <a:pt x="323" y="114"/>
                  </a:cubicBezTo>
                  <a:cubicBezTo>
                    <a:pt x="323" y="114"/>
                    <a:pt x="329" y="104"/>
                    <a:pt x="352" y="91"/>
                  </a:cubicBezTo>
                  <a:cubicBezTo>
                    <a:pt x="358" y="87"/>
                    <a:pt x="364" y="83"/>
                    <a:pt x="37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Freeform 224"/>
            <p:cNvSpPr/>
            <p:nvPr/>
          </p:nvSpPr>
          <p:spPr bwMode="auto">
            <a:xfrm>
              <a:off x="4278313" y="4779963"/>
              <a:ext cx="395288" cy="395288"/>
            </a:xfrm>
            <a:custGeom>
              <a:avLst/>
              <a:gdLst>
                <a:gd name="T0" fmla="*/ 54 w 289"/>
                <a:gd name="T1" fmla="*/ 36 h 288"/>
                <a:gd name="T2" fmla="*/ 92 w 289"/>
                <a:gd name="T3" fmla="*/ 7 h 288"/>
                <a:gd name="T4" fmla="*/ 86 w 289"/>
                <a:gd name="T5" fmla="*/ 2 h 288"/>
                <a:gd name="T6" fmla="*/ 102 w 289"/>
                <a:gd name="T7" fmla="*/ 4 h 288"/>
                <a:gd name="T8" fmla="*/ 98 w 289"/>
                <a:gd name="T9" fmla="*/ 0 h 288"/>
                <a:gd name="T10" fmla="*/ 124 w 289"/>
                <a:gd name="T11" fmla="*/ 3 h 288"/>
                <a:gd name="T12" fmla="*/ 158 w 289"/>
                <a:gd name="T13" fmla="*/ 7 h 288"/>
                <a:gd name="T14" fmla="*/ 150 w 289"/>
                <a:gd name="T15" fmla="*/ 8 h 288"/>
                <a:gd name="T16" fmla="*/ 178 w 289"/>
                <a:gd name="T17" fmla="*/ 27 h 288"/>
                <a:gd name="T18" fmla="*/ 199 w 289"/>
                <a:gd name="T19" fmla="*/ 51 h 288"/>
                <a:gd name="T20" fmla="*/ 231 w 289"/>
                <a:gd name="T21" fmla="*/ 65 h 288"/>
                <a:gd name="T22" fmla="*/ 216 w 289"/>
                <a:gd name="T23" fmla="*/ 63 h 288"/>
                <a:gd name="T24" fmla="*/ 273 w 289"/>
                <a:gd name="T25" fmla="*/ 110 h 288"/>
                <a:gd name="T26" fmla="*/ 268 w 289"/>
                <a:gd name="T27" fmla="*/ 106 h 288"/>
                <a:gd name="T28" fmla="*/ 289 w 289"/>
                <a:gd name="T29" fmla="*/ 141 h 288"/>
                <a:gd name="T30" fmla="*/ 251 w 289"/>
                <a:gd name="T31" fmla="*/ 247 h 288"/>
                <a:gd name="T32" fmla="*/ 184 w 289"/>
                <a:gd name="T33" fmla="*/ 278 h 288"/>
                <a:gd name="T34" fmla="*/ 131 w 289"/>
                <a:gd name="T35" fmla="*/ 288 h 288"/>
                <a:gd name="T36" fmla="*/ 102 w 289"/>
                <a:gd name="T37" fmla="*/ 255 h 288"/>
                <a:gd name="T38" fmla="*/ 107 w 289"/>
                <a:gd name="T39" fmla="*/ 263 h 288"/>
                <a:gd name="T40" fmla="*/ 75 w 289"/>
                <a:gd name="T41" fmla="*/ 228 h 288"/>
                <a:gd name="T42" fmla="*/ 65 w 289"/>
                <a:gd name="T43" fmla="*/ 199 h 288"/>
                <a:gd name="T44" fmla="*/ 68 w 289"/>
                <a:gd name="T45" fmla="*/ 220 h 288"/>
                <a:gd name="T46" fmla="*/ 58 w 289"/>
                <a:gd name="T47" fmla="*/ 189 h 288"/>
                <a:gd name="T48" fmla="*/ 54 w 289"/>
                <a:gd name="T49" fmla="*/ 172 h 288"/>
                <a:gd name="T50" fmla="*/ 54 w 289"/>
                <a:gd name="T51" fmla="*/ 152 h 288"/>
                <a:gd name="T52" fmla="*/ 50 w 289"/>
                <a:gd name="T53" fmla="*/ 159 h 288"/>
                <a:gd name="T54" fmla="*/ 52 w 289"/>
                <a:gd name="T55" fmla="*/ 127 h 288"/>
                <a:gd name="T56" fmla="*/ 62 w 289"/>
                <a:gd name="T57" fmla="*/ 103 h 288"/>
                <a:gd name="T58" fmla="*/ 61 w 289"/>
                <a:gd name="T59" fmla="*/ 75 h 288"/>
                <a:gd name="T60" fmla="*/ 53 w 289"/>
                <a:gd name="T61" fmla="*/ 57 h 288"/>
                <a:gd name="T62" fmla="*/ 0 w 289"/>
                <a:gd name="T63" fmla="*/ 23 h 288"/>
                <a:gd name="T64" fmla="*/ 54 w 289"/>
                <a:gd name="T65" fmla="*/ 3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288">
                  <a:moveTo>
                    <a:pt x="54" y="36"/>
                  </a:moveTo>
                  <a:cubicBezTo>
                    <a:pt x="54" y="36"/>
                    <a:pt x="66" y="11"/>
                    <a:pt x="92" y="7"/>
                  </a:cubicBezTo>
                  <a:cubicBezTo>
                    <a:pt x="92" y="7"/>
                    <a:pt x="92" y="8"/>
                    <a:pt x="86" y="2"/>
                  </a:cubicBezTo>
                  <a:cubicBezTo>
                    <a:pt x="86" y="2"/>
                    <a:pt x="94" y="5"/>
                    <a:pt x="102" y="4"/>
                  </a:cubicBezTo>
                  <a:cubicBezTo>
                    <a:pt x="102" y="4"/>
                    <a:pt x="98" y="0"/>
                    <a:pt x="98" y="0"/>
                  </a:cubicBezTo>
                  <a:cubicBezTo>
                    <a:pt x="103" y="6"/>
                    <a:pt x="118" y="3"/>
                    <a:pt x="124" y="3"/>
                  </a:cubicBezTo>
                  <a:cubicBezTo>
                    <a:pt x="135" y="3"/>
                    <a:pt x="148" y="8"/>
                    <a:pt x="158" y="7"/>
                  </a:cubicBezTo>
                  <a:cubicBezTo>
                    <a:pt x="158" y="7"/>
                    <a:pt x="150" y="8"/>
                    <a:pt x="150" y="8"/>
                  </a:cubicBezTo>
                  <a:cubicBezTo>
                    <a:pt x="150" y="8"/>
                    <a:pt x="167" y="10"/>
                    <a:pt x="178" y="27"/>
                  </a:cubicBezTo>
                  <a:cubicBezTo>
                    <a:pt x="184" y="36"/>
                    <a:pt x="188" y="47"/>
                    <a:pt x="199" y="51"/>
                  </a:cubicBezTo>
                  <a:cubicBezTo>
                    <a:pt x="211" y="55"/>
                    <a:pt x="221" y="59"/>
                    <a:pt x="231" y="65"/>
                  </a:cubicBezTo>
                  <a:cubicBezTo>
                    <a:pt x="226" y="65"/>
                    <a:pt x="221" y="64"/>
                    <a:pt x="216" y="63"/>
                  </a:cubicBezTo>
                  <a:cubicBezTo>
                    <a:pt x="242" y="67"/>
                    <a:pt x="263" y="86"/>
                    <a:pt x="273" y="110"/>
                  </a:cubicBezTo>
                  <a:cubicBezTo>
                    <a:pt x="268" y="106"/>
                    <a:pt x="268" y="106"/>
                    <a:pt x="268" y="106"/>
                  </a:cubicBezTo>
                  <a:cubicBezTo>
                    <a:pt x="268" y="106"/>
                    <a:pt x="282" y="137"/>
                    <a:pt x="289" y="141"/>
                  </a:cubicBezTo>
                  <a:cubicBezTo>
                    <a:pt x="251" y="247"/>
                    <a:pt x="251" y="247"/>
                    <a:pt x="251" y="247"/>
                  </a:cubicBezTo>
                  <a:cubicBezTo>
                    <a:pt x="184" y="278"/>
                    <a:pt x="184" y="278"/>
                    <a:pt x="184" y="27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31" y="288"/>
                    <a:pt x="120" y="269"/>
                    <a:pt x="102" y="255"/>
                  </a:cubicBezTo>
                  <a:cubicBezTo>
                    <a:pt x="102" y="255"/>
                    <a:pt x="107" y="263"/>
                    <a:pt x="107" y="263"/>
                  </a:cubicBezTo>
                  <a:cubicBezTo>
                    <a:pt x="98" y="249"/>
                    <a:pt x="79" y="246"/>
                    <a:pt x="75" y="228"/>
                  </a:cubicBezTo>
                  <a:cubicBezTo>
                    <a:pt x="72" y="218"/>
                    <a:pt x="69" y="208"/>
                    <a:pt x="65" y="199"/>
                  </a:cubicBezTo>
                  <a:cubicBezTo>
                    <a:pt x="67" y="205"/>
                    <a:pt x="70" y="213"/>
                    <a:pt x="68" y="220"/>
                  </a:cubicBezTo>
                  <a:cubicBezTo>
                    <a:pt x="71" y="209"/>
                    <a:pt x="63" y="199"/>
                    <a:pt x="58" y="189"/>
                  </a:cubicBezTo>
                  <a:cubicBezTo>
                    <a:pt x="56" y="184"/>
                    <a:pt x="54" y="179"/>
                    <a:pt x="54" y="172"/>
                  </a:cubicBezTo>
                  <a:cubicBezTo>
                    <a:pt x="54" y="165"/>
                    <a:pt x="57" y="159"/>
                    <a:pt x="54" y="152"/>
                  </a:cubicBezTo>
                  <a:cubicBezTo>
                    <a:pt x="54" y="155"/>
                    <a:pt x="53" y="157"/>
                    <a:pt x="50" y="159"/>
                  </a:cubicBezTo>
                  <a:cubicBezTo>
                    <a:pt x="55" y="156"/>
                    <a:pt x="51" y="132"/>
                    <a:pt x="52" y="127"/>
                  </a:cubicBezTo>
                  <a:cubicBezTo>
                    <a:pt x="53" y="118"/>
                    <a:pt x="58" y="111"/>
                    <a:pt x="62" y="103"/>
                  </a:cubicBezTo>
                  <a:cubicBezTo>
                    <a:pt x="62" y="103"/>
                    <a:pt x="68" y="80"/>
                    <a:pt x="61" y="75"/>
                  </a:cubicBezTo>
                  <a:cubicBezTo>
                    <a:pt x="61" y="75"/>
                    <a:pt x="53" y="63"/>
                    <a:pt x="53" y="57"/>
                  </a:cubicBezTo>
                  <a:cubicBezTo>
                    <a:pt x="53" y="57"/>
                    <a:pt x="16" y="42"/>
                    <a:pt x="0" y="23"/>
                  </a:cubicBezTo>
                  <a:cubicBezTo>
                    <a:pt x="0" y="23"/>
                    <a:pt x="35" y="36"/>
                    <a:pt x="5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Freeform 225"/>
            <p:cNvSpPr>
              <a:spLocks noEditPoints="1"/>
            </p:cNvSpPr>
            <p:nvPr/>
          </p:nvSpPr>
          <p:spPr bwMode="auto">
            <a:xfrm>
              <a:off x="1414463" y="3849688"/>
              <a:ext cx="1912938" cy="1123950"/>
            </a:xfrm>
            <a:custGeom>
              <a:avLst/>
              <a:gdLst>
                <a:gd name="T0" fmla="*/ 1292 w 1398"/>
                <a:gd name="T1" fmla="*/ 445 h 821"/>
                <a:gd name="T2" fmla="*/ 1366 w 1398"/>
                <a:gd name="T3" fmla="*/ 415 h 821"/>
                <a:gd name="T4" fmla="*/ 1338 w 1398"/>
                <a:gd name="T5" fmla="*/ 416 h 821"/>
                <a:gd name="T6" fmla="*/ 1305 w 1398"/>
                <a:gd name="T7" fmla="*/ 401 h 821"/>
                <a:gd name="T8" fmla="*/ 1296 w 1398"/>
                <a:gd name="T9" fmla="*/ 345 h 821"/>
                <a:gd name="T10" fmla="*/ 1271 w 1398"/>
                <a:gd name="T11" fmla="*/ 391 h 821"/>
                <a:gd name="T12" fmla="*/ 1222 w 1398"/>
                <a:gd name="T13" fmla="*/ 342 h 821"/>
                <a:gd name="T14" fmla="*/ 1272 w 1398"/>
                <a:gd name="T15" fmla="*/ 439 h 821"/>
                <a:gd name="T16" fmla="*/ 1104 w 1398"/>
                <a:gd name="T17" fmla="*/ 423 h 821"/>
                <a:gd name="T18" fmla="*/ 1038 w 1398"/>
                <a:gd name="T19" fmla="*/ 191 h 821"/>
                <a:gd name="T20" fmla="*/ 1022 w 1398"/>
                <a:gd name="T21" fmla="*/ 329 h 821"/>
                <a:gd name="T22" fmla="*/ 808 w 1398"/>
                <a:gd name="T23" fmla="*/ 9 h 821"/>
                <a:gd name="T24" fmla="*/ 855 w 1398"/>
                <a:gd name="T25" fmla="*/ 145 h 821"/>
                <a:gd name="T26" fmla="*/ 286 w 1398"/>
                <a:gd name="T27" fmla="*/ 287 h 821"/>
                <a:gd name="T28" fmla="*/ 549 w 1398"/>
                <a:gd name="T29" fmla="*/ 98 h 821"/>
                <a:gd name="T30" fmla="*/ 233 w 1398"/>
                <a:gd name="T31" fmla="*/ 540 h 821"/>
                <a:gd name="T32" fmla="*/ 215 w 1398"/>
                <a:gd name="T33" fmla="*/ 568 h 821"/>
                <a:gd name="T34" fmla="*/ 228 w 1398"/>
                <a:gd name="T35" fmla="*/ 565 h 821"/>
                <a:gd name="T36" fmla="*/ 396 w 1398"/>
                <a:gd name="T37" fmla="*/ 699 h 821"/>
                <a:gd name="T38" fmla="*/ 572 w 1398"/>
                <a:gd name="T39" fmla="*/ 308 h 821"/>
                <a:gd name="T40" fmla="*/ 847 w 1398"/>
                <a:gd name="T41" fmla="*/ 200 h 821"/>
                <a:gd name="T42" fmla="*/ 738 w 1398"/>
                <a:gd name="T43" fmla="*/ 271 h 821"/>
                <a:gd name="T44" fmla="*/ 874 w 1398"/>
                <a:gd name="T45" fmla="*/ 250 h 821"/>
                <a:gd name="T46" fmla="*/ 786 w 1398"/>
                <a:gd name="T47" fmla="*/ 328 h 821"/>
                <a:gd name="T48" fmla="*/ 805 w 1398"/>
                <a:gd name="T49" fmla="*/ 357 h 821"/>
                <a:gd name="T50" fmla="*/ 881 w 1398"/>
                <a:gd name="T51" fmla="*/ 258 h 821"/>
                <a:gd name="T52" fmla="*/ 913 w 1398"/>
                <a:gd name="T53" fmla="*/ 426 h 821"/>
                <a:gd name="T54" fmla="*/ 750 w 1398"/>
                <a:gd name="T55" fmla="*/ 496 h 821"/>
                <a:gd name="T56" fmla="*/ 785 w 1398"/>
                <a:gd name="T57" fmla="*/ 561 h 821"/>
                <a:gd name="T58" fmla="*/ 743 w 1398"/>
                <a:gd name="T59" fmla="*/ 676 h 821"/>
                <a:gd name="T60" fmla="*/ 840 w 1398"/>
                <a:gd name="T61" fmla="*/ 632 h 821"/>
                <a:gd name="T62" fmla="*/ 845 w 1398"/>
                <a:gd name="T63" fmla="*/ 708 h 821"/>
                <a:gd name="T64" fmla="*/ 830 w 1398"/>
                <a:gd name="T65" fmla="*/ 539 h 821"/>
                <a:gd name="T66" fmla="*/ 1020 w 1398"/>
                <a:gd name="T67" fmla="*/ 365 h 821"/>
                <a:gd name="T68" fmla="*/ 1258 w 1398"/>
                <a:gd name="T69" fmla="*/ 601 h 821"/>
                <a:gd name="T70" fmla="*/ 1369 w 1398"/>
                <a:gd name="T71" fmla="*/ 778 h 821"/>
                <a:gd name="T72" fmla="*/ 389 w 1398"/>
                <a:gd name="T73" fmla="*/ 453 h 821"/>
                <a:gd name="T74" fmla="*/ 511 w 1398"/>
                <a:gd name="T75" fmla="*/ 166 h 821"/>
                <a:gd name="T76" fmla="*/ 422 w 1398"/>
                <a:gd name="T77" fmla="*/ 319 h 821"/>
                <a:gd name="T78" fmla="*/ 778 w 1398"/>
                <a:gd name="T79" fmla="*/ 162 h 821"/>
                <a:gd name="T80" fmla="*/ 432 w 1398"/>
                <a:gd name="T81" fmla="*/ 365 h 821"/>
                <a:gd name="T82" fmla="*/ 483 w 1398"/>
                <a:gd name="T83" fmla="*/ 340 h 821"/>
                <a:gd name="T84" fmla="*/ 455 w 1398"/>
                <a:gd name="T85" fmla="*/ 311 h 821"/>
                <a:gd name="T86" fmla="*/ 698 w 1398"/>
                <a:gd name="T87" fmla="*/ 108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8" h="821">
                  <a:moveTo>
                    <a:pt x="1330" y="612"/>
                  </a:moveTo>
                  <a:cubicBezTo>
                    <a:pt x="1330" y="612"/>
                    <a:pt x="1304" y="574"/>
                    <a:pt x="1284" y="561"/>
                  </a:cubicBezTo>
                  <a:cubicBezTo>
                    <a:pt x="1284" y="561"/>
                    <a:pt x="1268" y="459"/>
                    <a:pt x="1292" y="445"/>
                  </a:cubicBezTo>
                  <a:cubicBezTo>
                    <a:pt x="1292" y="445"/>
                    <a:pt x="1298" y="452"/>
                    <a:pt x="1313" y="444"/>
                  </a:cubicBezTo>
                  <a:cubicBezTo>
                    <a:pt x="1313" y="444"/>
                    <a:pt x="1330" y="426"/>
                    <a:pt x="1340" y="426"/>
                  </a:cubicBezTo>
                  <a:cubicBezTo>
                    <a:pt x="1340" y="426"/>
                    <a:pt x="1359" y="423"/>
                    <a:pt x="1366" y="415"/>
                  </a:cubicBezTo>
                  <a:cubicBezTo>
                    <a:pt x="1366" y="415"/>
                    <a:pt x="1375" y="403"/>
                    <a:pt x="1383" y="415"/>
                  </a:cubicBezTo>
                  <a:cubicBezTo>
                    <a:pt x="1383" y="415"/>
                    <a:pt x="1378" y="403"/>
                    <a:pt x="1359" y="410"/>
                  </a:cubicBezTo>
                  <a:cubicBezTo>
                    <a:pt x="1359" y="410"/>
                    <a:pt x="1347" y="418"/>
                    <a:pt x="1338" y="416"/>
                  </a:cubicBezTo>
                  <a:cubicBezTo>
                    <a:pt x="1338" y="416"/>
                    <a:pt x="1324" y="415"/>
                    <a:pt x="1315" y="424"/>
                  </a:cubicBezTo>
                  <a:cubicBezTo>
                    <a:pt x="1315" y="424"/>
                    <a:pt x="1294" y="435"/>
                    <a:pt x="1293" y="421"/>
                  </a:cubicBezTo>
                  <a:cubicBezTo>
                    <a:pt x="1293" y="421"/>
                    <a:pt x="1302" y="413"/>
                    <a:pt x="1305" y="401"/>
                  </a:cubicBezTo>
                  <a:cubicBezTo>
                    <a:pt x="1305" y="401"/>
                    <a:pt x="1297" y="392"/>
                    <a:pt x="1308" y="377"/>
                  </a:cubicBezTo>
                  <a:cubicBezTo>
                    <a:pt x="1308" y="377"/>
                    <a:pt x="1310" y="355"/>
                    <a:pt x="1310" y="340"/>
                  </a:cubicBezTo>
                  <a:cubicBezTo>
                    <a:pt x="1310" y="340"/>
                    <a:pt x="1301" y="354"/>
                    <a:pt x="1296" y="345"/>
                  </a:cubicBezTo>
                  <a:cubicBezTo>
                    <a:pt x="1296" y="345"/>
                    <a:pt x="1294" y="377"/>
                    <a:pt x="1294" y="381"/>
                  </a:cubicBezTo>
                  <a:cubicBezTo>
                    <a:pt x="1294" y="386"/>
                    <a:pt x="1297" y="406"/>
                    <a:pt x="1289" y="406"/>
                  </a:cubicBezTo>
                  <a:cubicBezTo>
                    <a:pt x="1289" y="406"/>
                    <a:pt x="1277" y="406"/>
                    <a:pt x="1271" y="391"/>
                  </a:cubicBezTo>
                  <a:cubicBezTo>
                    <a:pt x="1271" y="391"/>
                    <a:pt x="1235" y="339"/>
                    <a:pt x="1226" y="336"/>
                  </a:cubicBezTo>
                  <a:cubicBezTo>
                    <a:pt x="1221" y="334"/>
                    <a:pt x="1221" y="334"/>
                    <a:pt x="1221" y="334"/>
                  </a:cubicBezTo>
                  <a:cubicBezTo>
                    <a:pt x="1222" y="342"/>
                    <a:pt x="1222" y="342"/>
                    <a:pt x="1222" y="342"/>
                  </a:cubicBezTo>
                  <a:cubicBezTo>
                    <a:pt x="1222" y="342"/>
                    <a:pt x="1248" y="372"/>
                    <a:pt x="1263" y="392"/>
                  </a:cubicBezTo>
                  <a:cubicBezTo>
                    <a:pt x="1278" y="413"/>
                    <a:pt x="1278" y="413"/>
                    <a:pt x="1278" y="413"/>
                  </a:cubicBezTo>
                  <a:cubicBezTo>
                    <a:pt x="1278" y="413"/>
                    <a:pt x="1282" y="427"/>
                    <a:pt x="1272" y="439"/>
                  </a:cubicBezTo>
                  <a:cubicBezTo>
                    <a:pt x="1261" y="459"/>
                    <a:pt x="1261" y="459"/>
                    <a:pt x="1261" y="459"/>
                  </a:cubicBezTo>
                  <a:cubicBezTo>
                    <a:pt x="1256" y="549"/>
                    <a:pt x="1256" y="549"/>
                    <a:pt x="1256" y="549"/>
                  </a:cubicBezTo>
                  <a:cubicBezTo>
                    <a:pt x="1256" y="549"/>
                    <a:pt x="1174" y="519"/>
                    <a:pt x="1104" y="423"/>
                  </a:cubicBezTo>
                  <a:cubicBezTo>
                    <a:pt x="1104" y="423"/>
                    <a:pt x="1057" y="362"/>
                    <a:pt x="1044" y="348"/>
                  </a:cubicBezTo>
                  <a:cubicBezTo>
                    <a:pt x="1044" y="348"/>
                    <a:pt x="1035" y="343"/>
                    <a:pt x="1040" y="331"/>
                  </a:cubicBezTo>
                  <a:cubicBezTo>
                    <a:pt x="1040" y="331"/>
                    <a:pt x="1047" y="230"/>
                    <a:pt x="1038" y="191"/>
                  </a:cubicBezTo>
                  <a:cubicBezTo>
                    <a:pt x="1038" y="191"/>
                    <a:pt x="1013" y="93"/>
                    <a:pt x="988" y="81"/>
                  </a:cubicBezTo>
                  <a:cubicBezTo>
                    <a:pt x="988" y="81"/>
                    <a:pt x="1029" y="156"/>
                    <a:pt x="1030" y="191"/>
                  </a:cubicBezTo>
                  <a:cubicBezTo>
                    <a:pt x="1030" y="191"/>
                    <a:pt x="1034" y="308"/>
                    <a:pt x="1022" y="329"/>
                  </a:cubicBezTo>
                  <a:cubicBezTo>
                    <a:pt x="1022" y="329"/>
                    <a:pt x="963" y="252"/>
                    <a:pt x="927" y="226"/>
                  </a:cubicBezTo>
                  <a:cubicBezTo>
                    <a:pt x="927" y="226"/>
                    <a:pt x="893" y="203"/>
                    <a:pt x="889" y="178"/>
                  </a:cubicBezTo>
                  <a:cubicBezTo>
                    <a:pt x="889" y="178"/>
                    <a:pt x="884" y="137"/>
                    <a:pt x="808" y="9"/>
                  </a:cubicBezTo>
                  <a:cubicBezTo>
                    <a:pt x="803" y="0"/>
                    <a:pt x="803" y="0"/>
                    <a:pt x="803" y="0"/>
                  </a:cubicBezTo>
                  <a:cubicBezTo>
                    <a:pt x="803" y="0"/>
                    <a:pt x="814" y="44"/>
                    <a:pt x="828" y="65"/>
                  </a:cubicBezTo>
                  <a:cubicBezTo>
                    <a:pt x="828" y="65"/>
                    <a:pt x="850" y="122"/>
                    <a:pt x="855" y="145"/>
                  </a:cubicBezTo>
                  <a:cubicBezTo>
                    <a:pt x="855" y="145"/>
                    <a:pt x="774" y="81"/>
                    <a:pt x="689" y="81"/>
                  </a:cubicBezTo>
                  <a:cubicBezTo>
                    <a:pt x="689" y="81"/>
                    <a:pt x="513" y="58"/>
                    <a:pt x="403" y="149"/>
                  </a:cubicBezTo>
                  <a:cubicBezTo>
                    <a:pt x="403" y="149"/>
                    <a:pt x="325" y="217"/>
                    <a:pt x="286" y="287"/>
                  </a:cubicBezTo>
                  <a:cubicBezTo>
                    <a:pt x="286" y="287"/>
                    <a:pt x="301" y="279"/>
                    <a:pt x="296" y="293"/>
                  </a:cubicBezTo>
                  <a:cubicBezTo>
                    <a:pt x="296" y="293"/>
                    <a:pt x="362" y="192"/>
                    <a:pt x="412" y="157"/>
                  </a:cubicBezTo>
                  <a:cubicBezTo>
                    <a:pt x="412" y="157"/>
                    <a:pt x="489" y="104"/>
                    <a:pt x="549" y="98"/>
                  </a:cubicBezTo>
                  <a:cubicBezTo>
                    <a:pt x="549" y="98"/>
                    <a:pt x="605" y="90"/>
                    <a:pt x="554" y="114"/>
                  </a:cubicBezTo>
                  <a:cubicBezTo>
                    <a:pt x="554" y="114"/>
                    <a:pt x="423" y="197"/>
                    <a:pt x="377" y="276"/>
                  </a:cubicBezTo>
                  <a:cubicBezTo>
                    <a:pt x="377" y="276"/>
                    <a:pt x="247" y="462"/>
                    <a:pt x="233" y="540"/>
                  </a:cubicBezTo>
                  <a:cubicBezTo>
                    <a:pt x="233" y="540"/>
                    <a:pt x="81" y="623"/>
                    <a:pt x="0" y="641"/>
                  </a:cubicBezTo>
                  <a:cubicBezTo>
                    <a:pt x="0" y="655"/>
                    <a:pt x="0" y="655"/>
                    <a:pt x="0" y="655"/>
                  </a:cubicBezTo>
                  <a:cubicBezTo>
                    <a:pt x="0" y="655"/>
                    <a:pt x="137" y="615"/>
                    <a:pt x="215" y="568"/>
                  </a:cubicBezTo>
                  <a:cubicBezTo>
                    <a:pt x="215" y="581"/>
                    <a:pt x="215" y="581"/>
                    <a:pt x="215" y="581"/>
                  </a:cubicBezTo>
                  <a:cubicBezTo>
                    <a:pt x="215" y="581"/>
                    <a:pt x="221" y="580"/>
                    <a:pt x="226" y="584"/>
                  </a:cubicBezTo>
                  <a:cubicBezTo>
                    <a:pt x="228" y="565"/>
                    <a:pt x="228" y="565"/>
                    <a:pt x="228" y="565"/>
                  </a:cubicBezTo>
                  <a:cubicBezTo>
                    <a:pt x="228" y="565"/>
                    <a:pt x="376" y="491"/>
                    <a:pt x="388" y="473"/>
                  </a:cubicBezTo>
                  <a:cubicBezTo>
                    <a:pt x="388" y="473"/>
                    <a:pt x="389" y="662"/>
                    <a:pt x="387" y="708"/>
                  </a:cubicBezTo>
                  <a:cubicBezTo>
                    <a:pt x="387" y="708"/>
                    <a:pt x="391" y="716"/>
                    <a:pt x="396" y="699"/>
                  </a:cubicBezTo>
                  <a:cubicBezTo>
                    <a:pt x="396" y="699"/>
                    <a:pt x="396" y="474"/>
                    <a:pt x="403" y="465"/>
                  </a:cubicBezTo>
                  <a:cubicBezTo>
                    <a:pt x="403" y="465"/>
                    <a:pt x="438" y="441"/>
                    <a:pt x="468" y="412"/>
                  </a:cubicBezTo>
                  <a:cubicBezTo>
                    <a:pt x="468" y="412"/>
                    <a:pt x="562" y="322"/>
                    <a:pt x="572" y="308"/>
                  </a:cubicBezTo>
                  <a:cubicBezTo>
                    <a:pt x="572" y="308"/>
                    <a:pt x="673" y="204"/>
                    <a:pt x="725" y="192"/>
                  </a:cubicBezTo>
                  <a:cubicBezTo>
                    <a:pt x="739" y="189"/>
                    <a:pt x="752" y="187"/>
                    <a:pt x="766" y="186"/>
                  </a:cubicBezTo>
                  <a:cubicBezTo>
                    <a:pt x="793" y="185"/>
                    <a:pt x="820" y="195"/>
                    <a:pt x="847" y="200"/>
                  </a:cubicBezTo>
                  <a:cubicBezTo>
                    <a:pt x="868" y="204"/>
                    <a:pt x="887" y="215"/>
                    <a:pt x="902" y="235"/>
                  </a:cubicBezTo>
                  <a:cubicBezTo>
                    <a:pt x="902" y="235"/>
                    <a:pt x="849" y="238"/>
                    <a:pt x="829" y="236"/>
                  </a:cubicBezTo>
                  <a:cubicBezTo>
                    <a:pt x="829" y="236"/>
                    <a:pt x="780" y="229"/>
                    <a:pt x="738" y="271"/>
                  </a:cubicBezTo>
                  <a:cubicBezTo>
                    <a:pt x="745" y="279"/>
                    <a:pt x="745" y="279"/>
                    <a:pt x="745" y="279"/>
                  </a:cubicBezTo>
                  <a:cubicBezTo>
                    <a:pt x="745" y="279"/>
                    <a:pt x="779" y="247"/>
                    <a:pt x="811" y="247"/>
                  </a:cubicBezTo>
                  <a:cubicBezTo>
                    <a:pt x="811" y="247"/>
                    <a:pt x="866" y="247"/>
                    <a:pt x="874" y="250"/>
                  </a:cubicBezTo>
                  <a:cubicBezTo>
                    <a:pt x="874" y="250"/>
                    <a:pt x="831" y="304"/>
                    <a:pt x="819" y="333"/>
                  </a:cubicBezTo>
                  <a:cubicBezTo>
                    <a:pt x="819" y="333"/>
                    <a:pt x="829" y="304"/>
                    <a:pt x="808" y="300"/>
                  </a:cubicBezTo>
                  <a:cubicBezTo>
                    <a:pt x="808" y="300"/>
                    <a:pt x="775" y="293"/>
                    <a:pt x="786" y="328"/>
                  </a:cubicBezTo>
                  <a:cubicBezTo>
                    <a:pt x="788" y="337"/>
                    <a:pt x="788" y="337"/>
                    <a:pt x="788" y="337"/>
                  </a:cubicBezTo>
                  <a:cubicBezTo>
                    <a:pt x="788" y="337"/>
                    <a:pt x="762" y="362"/>
                    <a:pt x="790" y="360"/>
                  </a:cubicBezTo>
                  <a:cubicBezTo>
                    <a:pt x="790" y="360"/>
                    <a:pt x="799" y="363"/>
                    <a:pt x="805" y="357"/>
                  </a:cubicBezTo>
                  <a:cubicBezTo>
                    <a:pt x="805" y="357"/>
                    <a:pt x="808" y="386"/>
                    <a:pt x="818" y="375"/>
                  </a:cubicBezTo>
                  <a:cubicBezTo>
                    <a:pt x="818" y="375"/>
                    <a:pt x="837" y="360"/>
                    <a:pt x="820" y="345"/>
                  </a:cubicBezTo>
                  <a:cubicBezTo>
                    <a:pt x="820" y="345"/>
                    <a:pt x="875" y="258"/>
                    <a:pt x="881" y="258"/>
                  </a:cubicBezTo>
                  <a:cubicBezTo>
                    <a:pt x="881" y="258"/>
                    <a:pt x="908" y="242"/>
                    <a:pt x="940" y="276"/>
                  </a:cubicBezTo>
                  <a:cubicBezTo>
                    <a:pt x="940" y="276"/>
                    <a:pt x="998" y="317"/>
                    <a:pt x="1007" y="348"/>
                  </a:cubicBezTo>
                  <a:cubicBezTo>
                    <a:pt x="1007" y="348"/>
                    <a:pt x="948" y="381"/>
                    <a:pt x="913" y="426"/>
                  </a:cubicBezTo>
                  <a:cubicBezTo>
                    <a:pt x="913" y="426"/>
                    <a:pt x="871" y="470"/>
                    <a:pt x="842" y="482"/>
                  </a:cubicBezTo>
                  <a:cubicBezTo>
                    <a:pt x="750" y="487"/>
                    <a:pt x="750" y="487"/>
                    <a:pt x="750" y="487"/>
                  </a:cubicBezTo>
                  <a:cubicBezTo>
                    <a:pt x="750" y="496"/>
                    <a:pt x="750" y="496"/>
                    <a:pt x="750" y="496"/>
                  </a:cubicBezTo>
                  <a:cubicBezTo>
                    <a:pt x="825" y="493"/>
                    <a:pt x="825" y="493"/>
                    <a:pt x="825" y="493"/>
                  </a:cubicBezTo>
                  <a:cubicBezTo>
                    <a:pt x="825" y="493"/>
                    <a:pt x="835" y="488"/>
                    <a:pt x="823" y="508"/>
                  </a:cubicBezTo>
                  <a:cubicBezTo>
                    <a:pt x="823" y="508"/>
                    <a:pt x="794" y="540"/>
                    <a:pt x="785" y="561"/>
                  </a:cubicBezTo>
                  <a:cubicBezTo>
                    <a:pt x="785" y="561"/>
                    <a:pt x="745" y="652"/>
                    <a:pt x="737" y="668"/>
                  </a:cubicBezTo>
                  <a:cubicBezTo>
                    <a:pt x="732" y="674"/>
                    <a:pt x="732" y="674"/>
                    <a:pt x="732" y="674"/>
                  </a:cubicBezTo>
                  <a:cubicBezTo>
                    <a:pt x="743" y="676"/>
                    <a:pt x="743" y="676"/>
                    <a:pt x="743" y="676"/>
                  </a:cubicBezTo>
                  <a:cubicBezTo>
                    <a:pt x="743" y="676"/>
                    <a:pt x="769" y="621"/>
                    <a:pt x="786" y="586"/>
                  </a:cubicBezTo>
                  <a:cubicBezTo>
                    <a:pt x="786" y="586"/>
                    <a:pt x="810" y="526"/>
                    <a:pt x="818" y="545"/>
                  </a:cubicBezTo>
                  <a:cubicBezTo>
                    <a:pt x="829" y="573"/>
                    <a:pt x="840" y="599"/>
                    <a:pt x="840" y="632"/>
                  </a:cubicBezTo>
                  <a:cubicBezTo>
                    <a:pt x="840" y="652"/>
                    <a:pt x="838" y="672"/>
                    <a:pt x="837" y="692"/>
                  </a:cubicBezTo>
                  <a:cubicBezTo>
                    <a:pt x="836" y="732"/>
                    <a:pt x="830" y="782"/>
                    <a:pt x="840" y="821"/>
                  </a:cubicBezTo>
                  <a:cubicBezTo>
                    <a:pt x="840" y="821"/>
                    <a:pt x="841" y="708"/>
                    <a:pt x="845" y="708"/>
                  </a:cubicBezTo>
                  <a:cubicBezTo>
                    <a:pt x="851" y="708"/>
                    <a:pt x="848" y="643"/>
                    <a:pt x="848" y="638"/>
                  </a:cubicBezTo>
                  <a:cubicBezTo>
                    <a:pt x="848" y="625"/>
                    <a:pt x="848" y="611"/>
                    <a:pt x="846" y="598"/>
                  </a:cubicBezTo>
                  <a:cubicBezTo>
                    <a:pt x="843" y="577"/>
                    <a:pt x="832" y="560"/>
                    <a:pt x="830" y="539"/>
                  </a:cubicBezTo>
                  <a:cubicBezTo>
                    <a:pt x="827" y="512"/>
                    <a:pt x="853" y="499"/>
                    <a:pt x="869" y="487"/>
                  </a:cubicBezTo>
                  <a:cubicBezTo>
                    <a:pt x="869" y="487"/>
                    <a:pt x="937" y="429"/>
                    <a:pt x="949" y="416"/>
                  </a:cubicBezTo>
                  <a:cubicBezTo>
                    <a:pt x="949" y="416"/>
                    <a:pt x="1015" y="362"/>
                    <a:pt x="1020" y="365"/>
                  </a:cubicBezTo>
                  <a:cubicBezTo>
                    <a:pt x="1034" y="378"/>
                    <a:pt x="1034" y="378"/>
                    <a:pt x="1034" y="378"/>
                  </a:cubicBezTo>
                  <a:cubicBezTo>
                    <a:pt x="1034" y="378"/>
                    <a:pt x="1064" y="418"/>
                    <a:pt x="1074" y="442"/>
                  </a:cubicBezTo>
                  <a:cubicBezTo>
                    <a:pt x="1074" y="442"/>
                    <a:pt x="1161" y="549"/>
                    <a:pt x="1258" y="601"/>
                  </a:cubicBezTo>
                  <a:cubicBezTo>
                    <a:pt x="1258" y="601"/>
                    <a:pt x="1281" y="601"/>
                    <a:pt x="1296" y="632"/>
                  </a:cubicBezTo>
                  <a:cubicBezTo>
                    <a:pt x="1296" y="632"/>
                    <a:pt x="1348" y="696"/>
                    <a:pt x="1345" y="769"/>
                  </a:cubicBezTo>
                  <a:cubicBezTo>
                    <a:pt x="1345" y="769"/>
                    <a:pt x="1363" y="769"/>
                    <a:pt x="1369" y="778"/>
                  </a:cubicBezTo>
                  <a:cubicBezTo>
                    <a:pt x="1369" y="778"/>
                    <a:pt x="1376" y="751"/>
                    <a:pt x="1398" y="758"/>
                  </a:cubicBezTo>
                  <a:cubicBezTo>
                    <a:pt x="1398" y="758"/>
                    <a:pt x="1364" y="656"/>
                    <a:pt x="1330" y="612"/>
                  </a:cubicBezTo>
                  <a:close/>
                  <a:moveTo>
                    <a:pt x="389" y="453"/>
                  </a:moveTo>
                  <a:cubicBezTo>
                    <a:pt x="367" y="478"/>
                    <a:pt x="249" y="536"/>
                    <a:pt x="249" y="536"/>
                  </a:cubicBezTo>
                  <a:cubicBezTo>
                    <a:pt x="273" y="444"/>
                    <a:pt x="327" y="362"/>
                    <a:pt x="380" y="291"/>
                  </a:cubicBezTo>
                  <a:cubicBezTo>
                    <a:pt x="416" y="242"/>
                    <a:pt x="460" y="193"/>
                    <a:pt x="511" y="166"/>
                  </a:cubicBezTo>
                  <a:cubicBezTo>
                    <a:pt x="509" y="183"/>
                    <a:pt x="509" y="183"/>
                    <a:pt x="509" y="183"/>
                  </a:cubicBezTo>
                  <a:cubicBezTo>
                    <a:pt x="503" y="203"/>
                    <a:pt x="447" y="308"/>
                    <a:pt x="447" y="308"/>
                  </a:cubicBezTo>
                  <a:cubicBezTo>
                    <a:pt x="435" y="322"/>
                    <a:pt x="422" y="319"/>
                    <a:pt x="422" y="319"/>
                  </a:cubicBezTo>
                  <a:cubicBezTo>
                    <a:pt x="417" y="336"/>
                    <a:pt x="427" y="349"/>
                    <a:pt x="427" y="349"/>
                  </a:cubicBezTo>
                  <a:cubicBezTo>
                    <a:pt x="399" y="387"/>
                    <a:pt x="389" y="453"/>
                    <a:pt x="389" y="453"/>
                  </a:cubicBezTo>
                  <a:close/>
                  <a:moveTo>
                    <a:pt x="778" y="162"/>
                  </a:moveTo>
                  <a:cubicBezTo>
                    <a:pt x="672" y="139"/>
                    <a:pt x="580" y="266"/>
                    <a:pt x="509" y="342"/>
                  </a:cubicBezTo>
                  <a:cubicBezTo>
                    <a:pt x="477" y="383"/>
                    <a:pt x="404" y="439"/>
                    <a:pt x="404" y="439"/>
                  </a:cubicBezTo>
                  <a:cubicBezTo>
                    <a:pt x="403" y="410"/>
                    <a:pt x="432" y="365"/>
                    <a:pt x="432" y="365"/>
                  </a:cubicBezTo>
                  <a:cubicBezTo>
                    <a:pt x="437" y="346"/>
                    <a:pt x="445" y="349"/>
                    <a:pt x="445" y="349"/>
                  </a:cubicBezTo>
                  <a:cubicBezTo>
                    <a:pt x="445" y="358"/>
                    <a:pt x="464" y="363"/>
                    <a:pt x="464" y="363"/>
                  </a:cubicBezTo>
                  <a:cubicBezTo>
                    <a:pt x="484" y="362"/>
                    <a:pt x="483" y="340"/>
                    <a:pt x="483" y="340"/>
                  </a:cubicBezTo>
                  <a:cubicBezTo>
                    <a:pt x="483" y="325"/>
                    <a:pt x="501" y="326"/>
                    <a:pt x="501" y="326"/>
                  </a:cubicBezTo>
                  <a:cubicBezTo>
                    <a:pt x="505" y="287"/>
                    <a:pt x="474" y="311"/>
                    <a:pt x="474" y="311"/>
                  </a:cubicBezTo>
                  <a:cubicBezTo>
                    <a:pt x="464" y="329"/>
                    <a:pt x="455" y="311"/>
                    <a:pt x="455" y="311"/>
                  </a:cubicBezTo>
                  <a:cubicBezTo>
                    <a:pt x="472" y="287"/>
                    <a:pt x="525" y="177"/>
                    <a:pt x="525" y="177"/>
                  </a:cubicBezTo>
                  <a:cubicBezTo>
                    <a:pt x="540" y="150"/>
                    <a:pt x="571" y="139"/>
                    <a:pt x="595" y="130"/>
                  </a:cubicBezTo>
                  <a:cubicBezTo>
                    <a:pt x="628" y="119"/>
                    <a:pt x="663" y="110"/>
                    <a:pt x="698" y="108"/>
                  </a:cubicBezTo>
                  <a:cubicBezTo>
                    <a:pt x="749" y="106"/>
                    <a:pt x="819" y="131"/>
                    <a:pt x="856" y="178"/>
                  </a:cubicBezTo>
                  <a:lnTo>
                    <a:pt x="778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226"/>
            <p:cNvSpPr/>
            <p:nvPr/>
          </p:nvSpPr>
          <p:spPr bwMode="auto">
            <a:xfrm>
              <a:off x="1541463" y="4311651"/>
              <a:ext cx="214313" cy="304800"/>
            </a:xfrm>
            <a:custGeom>
              <a:avLst/>
              <a:gdLst>
                <a:gd name="T0" fmla="*/ 156 w 156"/>
                <a:gd name="T1" fmla="*/ 8 h 223"/>
                <a:gd name="T2" fmla="*/ 75 w 156"/>
                <a:gd name="T3" fmla="*/ 139 h 223"/>
                <a:gd name="T4" fmla="*/ 72 w 156"/>
                <a:gd name="T5" fmla="*/ 203 h 223"/>
                <a:gd name="T6" fmla="*/ 55 w 156"/>
                <a:gd name="T7" fmla="*/ 205 h 223"/>
                <a:gd name="T8" fmla="*/ 56 w 156"/>
                <a:gd name="T9" fmla="*/ 159 h 223"/>
                <a:gd name="T10" fmla="*/ 5 w 156"/>
                <a:gd name="T11" fmla="*/ 223 h 223"/>
                <a:gd name="T12" fmla="*/ 0 w 156"/>
                <a:gd name="T13" fmla="*/ 215 h 223"/>
                <a:gd name="T14" fmla="*/ 61 w 156"/>
                <a:gd name="T15" fmla="*/ 131 h 223"/>
                <a:gd name="T16" fmla="*/ 122 w 156"/>
                <a:gd name="T17" fmla="*/ 31 h 223"/>
                <a:gd name="T18" fmla="*/ 148 w 156"/>
                <a:gd name="T19" fmla="*/ 0 h 223"/>
                <a:gd name="T20" fmla="*/ 156 w 156"/>
                <a:gd name="T21" fmla="*/ 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6" h="223">
                  <a:moveTo>
                    <a:pt x="156" y="8"/>
                  </a:moveTo>
                  <a:cubicBezTo>
                    <a:pt x="156" y="8"/>
                    <a:pt x="77" y="89"/>
                    <a:pt x="75" y="139"/>
                  </a:cubicBezTo>
                  <a:cubicBezTo>
                    <a:pt x="75" y="139"/>
                    <a:pt x="70" y="188"/>
                    <a:pt x="72" y="203"/>
                  </a:cubicBezTo>
                  <a:cubicBezTo>
                    <a:pt x="72" y="203"/>
                    <a:pt x="64" y="212"/>
                    <a:pt x="55" y="205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13" y="208"/>
                    <a:pt x="5" y="22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45" y="156"/>
                    <a:pt x="61" y="131"/>
                  </a:cubicBezTo>
                  <a:cubicBezTo>
                    <a:pt x="61" y="131"/>
                    <a:pt x="79" y="83"/>
                    <a:pt x="122" y="31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5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227"/>
            <p:cNvSpPr/>
            <p:nvPr/>
          </p:nvSpPr>
          <p:spPr bwMode="auto">
            <a:xfrm>
              <a:off x="522288" y="4640263"/>
              <a:ext cx="782638" cy="479425"/>
            </a:xfrm>
            <a:custGeom>
              <a:avLst/>
              <a:gdLst>
                <a:gd name="T0" fmla="*/ 562 w 572"/>
                <a:gd name="T1" fmla="*/ 95 h 350"/>
                <a:gd name="T2" fmla="*/ 492 w 572"/>
                <a:gd name="T3" fmla="*/ 115 h 350"/>
                <a:gd name="T4" fmla="*/ 343 w 572"/>
                <a:gd name="T5" fmla="*/ 0 h 350"/>
                <a:gd name="T6" fmla="*/ 359 w 572"/>
                <a:gd name="T7" fmla="*/ 29 h 350"/>
                <a:gd name="T8" fmla="*/ 486 w 572"/>
                <a:gd name="T9" fmla="*/ 122 h 350"/>
                <a:gd name="T10" fmla="*/ 280 w 572"/>
                <a:gd name="T11" fmla="*/ 235 h 350"/>
                <a:gd name="T12" fmla="*/ 163 w 572"/>
                <a:gd name="T13" fmla="*/ 214 h 350"/>
                <a:gd name="T14" fmla="*/ 131 w 572"/>
                <a:gd name="T15" fmla="*/ 199 h 350"/>
                <a:gd name="T16" fmla="*/ 97 w 572"/>
                <a:gd name="T17" fmla="*/ 199 h 350"/>
                <a:gd name="T18" fmla="*/ 135 w 572"/>
                <a:gd name="T19" fmla="*/ 222 h 350"/>
                <a:gd name="T20" fmla="*/ 166 w 572"/>
                <a:gd name="T21" fmla="*/ 229 h 350"/>
                <a:gd name="T22" fmla="*/ 246 w 572"/>
                <a:gd name="T23" fmla="*/ 247 h 350"/>
                <a:gd name="T24" fmla="*/ 56 w 572"/>
                <a:gd name="T25" fmla="*/ 330 h 350"/>
                <a:gd name="T26" fmla="*/ 0 w 572"/>
                <a:gd name="T27" fmla="*/ 350 h 350"/>
                <a:gd name="T28" fmla="*/ 46 w 572"/>
                <a:gd name="T29" fmla="*/ 347 h 350"/>
                <a:gd name="T30" fmla="*/ 83 w 572"/>
                <a:gd name="T31" fmla="*/ 333 h 350"/>
                <a:gd name="T32" fmla="*/ 148 w 572"/>
                <a:gd name="T33" fmla="*/ 310 h 350"/>
                <a:gd name="T34" fmla="*/ 141 w 572"/>
                <a:gd name="T35" fmla="*/ 342 h 350"/>
                <a:gd name="T36" fmla="*/ 170 w 572"/>
                <a:gd name="T37" fmla="*/ 302 h 350"/>
                <a:gd name="T38" fmla="*/ 244 w 572"/>
                <a:gd name="T39" fmla="*/ 264 h 350"/>
                <a:gd name="T40" fmla="*/ 323 w 572"/>
                <a:gd name="T41" fmla="*/ 228 h 350"/>
                <a:gd name="T42" fmla="*/ 454 w 572"/>
                <a:gd name="T43" fmla="*/ 154 h 350"/>
                <a:gd name="T44" fmla="*/ 565 w 572"/>
                <a:gd name="T45" fmla="*/ 110 h 350"/>
                <a:gd name="T46" fmla="*/ 562 w 572"/>
                <a:gd name="T47" fmla="*/ 9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2" h="350">
                  <a:moveTo>
                    <a:pt x="562" y="95"/>
                  </a:moveTo>
                  <a:cubicBezTo>
                    <a:pt x="562" y="95"/>
                    <a:pt x="501" y="116"/>
                    <a:pt x="492" y="115"/>
                  </a:cubicBezTo>
                  <a:cubicBezTo>
                    <a:pt x="492" y="115"/>
                    <a:pt x="399" y="70"/>
                    <a:pt x="343" y="0"/>
                  </a:cubicBezTo>
                  <a:cubicBezTo>
                    <a:pt x="343" y="0"/>
                    <a:pt x="341" y="12"/>
                    <a:pt x="359" y="29"/>
                  </a:cubicBezTo>
                  <a:cubicBezTo>
                    <a:pt x="359" y="29"/>
                    <a:pt x="419" y="95"/>
                    <a:pt x="486" y="122"/>
                  </a:cubicBezTo>
                  <a:cubicBezTo>
                    <a:pt x="486" y="122"/>
                    <a:pt x="359" y="182"/>
                    <a:pt x="280" y="235"/>
                  </a:cubicBezTo>
                  <a:cubicBezTo>
                    <a:pt x="280" y="235"/>
                    <a:pt x="185" y="222"/>
                    <a:pt x="163" y="214"/>
                  </a:cubicBezTo>
                  <a:cubicBezTo>
                    <a:pt x="163" y="214"/>
                    <a:pt x="145" y="194"/>
                    <a:pt x="131" y="199"/>
                  </a:cubicBezTo>
                  <a:cubicBezTo>
                    <a:pt x="131" y="199"/>
                    <a:pt x="115" y="205"/>
                    <a:pt x="97" y="199"/>
                  </a:cubicBezTo>
                  <a:cubicBezTo>
                    <a:pt x="97" y="199"/>
                    <a:pt x="123" y="220"/>
                    <a:pt x="135" y="222"/>
                  </a:cubicBezTo>
                  <a:cubicBezTo>
                    <a:pt x="166" y="229"/>
                    <a:pt x="166" y="229"/>
                    <a:pt x="166" y="229"/>
                  </a:cubicBezTo>
                  <a:cubicBezTo>
                    <a:pt x="166" y="229"/>
                    <a:pt x="237" y="237"/>
                    <a:pt x="246" y="247"/>
                  </a:cubicBezTo>
                  <a:cubicBezTo>
                    <a:pt x="246" y="247"/>
                    <a:pt x="165" y="301"/>
                    <a:pt x="56" y="330"/>
                  </a:cubicBezTo>
                  <a:cubicBezTo>
                    <a:pt x="56" y="330"/>
                    <a:pt x="8" y="339"/>
                    <a:pt x="0" y="350"/>
                  </a:cubicBezTo>
                  <a:cubicBezTo>
                    <a:pt x="46" y="347"/>
                    <a:pt x="46" y="347"/>
                    <a:pt x="46" y="347"/>
                  </a:cubicBezTo>
                  <a:cubicBezTo>
                    <a:pt x="83" y="333"/>
                    <a:pt x="83" y="333"/>
                    <a:pt x="83" y="333"/>
                  </a:cubicBezTo>
                  <a:cubicBezTo>
                    <a:pt x="83" y="333"/>
                    <a:pt x="143" y="309"/>
                    <a:pt x="148" y="310"/>
                  </a:cubicBezTo>
                  <a:cubicBezTo>
                    <a:pt x="148" y="310"/>
                    <a:pt x="139" y="331"/>
                    <a:pt x="141" y="342"/>
                  </a:cubicBezTo>
                  <a:cubicBezTo>
                    <a:pt x="141" y="342"/>
                    <a:pt x="149" y="316"/>
                    <a:pt x="170" y="302"/>
                  </a:cubicBezTo>
                  <a:cubicBezTo>
                    <a:pt x="244" y="264"/>
                    <a:pt x="244" y="264"/>
                    <a:pt x="244" y="264"/>
                  </a:cubicBezTo>
                  <a:cubicBezTo>
                    <a:pt x="323" y="228"/>
                    <a:pt x="323" y="228"/>
                    <a:pt x="323" y="228"/>
                  </a:cubicBezTo>
                  <a:cubicBezTo>
                    <a:pt x="454" y="154"/>
                    <a:pt x="454" y="154"/>
                    <a:pt x="454" y="154"/>
                  </a:cubicBezTo>
                  <a:cubicBezTo>
                    <a:pt x="454" y="154"/>
                    <a:pt x="550" y="110"/>
                    <a:pt x="565" y="110"/>
                  </a:cubicBezTo>
                  <a:cubicBezTo>
                    <a:pt x="565" y="110"/>
                    <a:pt x="572" y="101"/>
                    <a:pt x="562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1130301" y="4843463"/>
              <a:ext cx="182563" cy="265113"/>
            </a:xfrm>
            <a:custGeom>
              <a:avLst/>
              <a:gdLst>
                <a:gd name="T0" fmla="*/ 124 w 134"/>
                <a:gd name="T1" fmla="*/ 0 h 193"/>
                <a:gd name="T2" fmla="*/ 0 w 134"/>
                <a:gd name="T3" fmla="*/ 193 h 193"/>
                <a:gd name="T4" fmla="*/ 134 w 134"/>
                <a:gd name="T5" fmla="*/ 6 h 193"/>
                <a:gd name="T6" fmla="*/ 124 w 134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93">
                  <a:moveTo>
                    <a:pt x="124" y="0"/>
                  </a:moveTo>
                  <a:cubicBezTo>
                    <a:pt x="124" y="0"/>
                    <a:pt x="56" y="156"/>
                    <a:pt x="0" y="193"/>
                  </a:cubicBezTo>
                  <a:cubicBezTo>
                    <a:pt x="0" y="193"/>
                    <a:pt x="67" y="156"/>
                    <a:pt x="134" y="6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1130301" y="4819651"/>
              <a:ext cx="546100" cy="809625"/>
            </a:xfrm>
            <a:custGeom>
              <a:avLst/>
              <a:gdLst>
                <a:gd name="T0" fmla="*/ 386 w 399"/>
                <a:gd name="T1" fmla="*/ 0 h 592"/>
                <a:gd name="T2" fmla="*/ 366 w 399"/>
                <a:gd name="T3" fmla="*/ 90 h 592"/>
                <a:gd name="T4" fmla="*/ 154 w 399"/>
                <a:gd name="T5" fmla="*/ 218 h 592"/>
                <a:gd name="T6" fmla="*/ 366 w 399"/>
                <a:gd name="T7" fmla="*/ 104 h 592"/>
                <a:gd name="T8" fmla="*/ 192 w 399"/>
                <a:gd name="T9" fmla="*/ 430 h 592"/>
                <a:gd name="T10" fmla="*/ 152 w 399"/>
                <a:gd name="T11" fmla="*/ 430 h 592"/>
                <a:gd name="T12" fmla="*/ 185 w 399"/>
                <a:gd name="T13" fmla="*/ 440 h 592"/>
                <a:gd name="T14" fmla="*/ 0 w 399"/>
                <a:gd name="T15" fmla="*/ 592 h 592"/>
                <a:gd name="T16" fmla="*/ 310 w 399"/>
                <a:gd name="T17" fmla="*/ 276 h 592"/>
                <a:gd name="T18" fmla="*/ 348 w 399"/>
                <a:gd name="T19" fmla="*/ 197 h 592"/>
                <a:gd name="T20" fmla="*/ 358 w 399"/>
                <a:gd name="T21" fmla="*/ 246 h 592"/>
                <a:gd name="T22" fmla="*/ 353 w 399"/>
                <a:gd name="T23" fmla="*/ 174 h 592"/>
                <a:gd name="T24" fmla="*/ 399 w 399"/>
                <a:gd name="T25" fmla="*/ 6 h 592"/>
                <a:gd name="T26" fmla="*/ 386 w 399"/>
                <a:gd name="T2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9" h="592">
                  <a:moveTo>
                    <a:pt x="386" y="0"/>
                  </a:moveTo>
                  <a:cubicBezTo>
                    <a:pt x="386" y="0"/>
                    <a:pt x="375" y="73"/>
                    <a:pt x="366" y="90"/>
                  </a:cubicBezTo>
                  <a:cubicBezTo>
                    <a:pt x="366" y="90"/>
                    <a:pt x="215" y="197"/>
                    <a:pt x="154" y="218"/>
                  </a:cubicBezTo>
                  <a:cubicBezTo>
                    <a:pt x="154" y="218"/>
                    <a:pt x="276" y="174"/>
                    <a:pt x="366" y="104"/>
                  </a:cubicBezTo>
                  <a:cubicBezTo>
                    <a:pt x="366" y="104"/>
                    <a:pt x="331" y="264"/>
                    <a:pt x="192" y="430"/>
                  </a:cubicBezTo>
                  <a:cubicBezTo>
                    <a:pt x="192" y="430"/>
                    <a:pt x="158" y="430"/>
                    <a:pt x="152" y="430"/>
                  </a:cubicBezTo>
                  <a:cubicBezTo>
                    <a:pt x="185" y="440"/>
                    <a:pt x="185" y="440"/>
                    <a:pt x="185" y="440"/>
                  </a:cubicBezTo>
                  <a:cubicBezTo>
                    <a:pt x="185" y="440"/>
                    <a:pt x="97" y="551"/>
                    <a:pt x="0" y="592"/>
                  </a:cubicBezTo>
                  <a:cubicBezTo>
                    <a:pt x="0" y="592"/>
                    <a:pt x="168" y="546"/>
                    <a:pt x="310" y="276"/>
                  </a:cubicBezTo>
                  <a:cubicBezTo>
                    <a:pt x="310" y="276"/>
                    <a:pt x="343" y="215"/>
                    <a:pt x="348" y="197"/>
                  </a:cubicBezTo>
                  <a:cubicBezTo>
                    <a:pt x="348" y="197"/>
                    <a:pt x="360" y="226"/>
                    <a:pt x="358" y="246"/>
                  </a:cubicBezTo>
                  <a:cubicBezTo>
                    <a:pt x="358" y="246"/>
                    <a:pt x="358" y="203"/>
                    <a:pt x="353" y="174"/>
                  </a:cubicBezTo>
                  <a:cubicBezTo>
                    <a:pt x="353" y="174"/>
                    <a:pt x="396" y="44"/>
                    <a:pt x="399" y="6"/>
                  </a:cubicBezTo>
                  <a:cubicBezTo>
                    <a:pt x="399" y="6"/>
                    <a:pt x="391" y="12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Freeform 230"/>
            <p:cNvSpPr/>
            <p:nvPr/>
          </p:nvSpPr>
          <p:spPr bwMode="auto">
            <a:xfrm>
              <a:off x="2144713" y="4370388"/>
              <a:ext cx="206375" cy="412750"/>
            </a:xfrm>
            <a:custGeom>
              <a:avLst/>
              <a:gdLst>
                <a:gd name="T0" fmla="*/ 150 w 150"/>
                <a:gd name="T1" fmla="*/ 3 h 302"/>
                <a:gd name="T2" fmla="*/ 16 w 150"/>
                <a:gd name="T3" fmla="*/ 302 h 302"/>
                <a:gd name="T4" fmla="*/ 67 w 150"/>
                <a:gd name="T5" fmla="*/ 137 h 302"/>
                <a:gd name="T6" fmla="*/ 113 w 150"/>
                <a:gd name="T7" fmla="*/ 47 h 302"/>
                <a:gd name="T8" fmla="*/ 0 w 150"/>
                <a:gd name="T9" fmla="*/ 111 h 302"/>
                <a:gd name="T10" fmla="*/ 88 w 150"/>
                <a:gd name="T11" fmla="*/ 40 h 302"/>
                <a:gd name="T12" fmla="*/ 119 w 150"/>
                <a:gd name="T13" fmla="*/ 30 h 302"/>
                <a:gd name="T14" fmla="*/ 139 w 150"/>
                <a:gd name="T15" fmla="*/ 0 h 302"/>
                <a:gd name="T16" fmla="*/ 150 w 150"/>
                <a:gd name="T17" fmla="*/ 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02">
                  <a:moveTo>
                    <a:pt x="150" y="3"/>
                  </a:moveTo>
                  <a:cubicBezTo>
                    <a:pt x="150" y="3"/>
                    <a:pt x="31" y="192"/>
                    <a:pt x="16" y="302"/>
                  </a:cubicBezTo>
                  <a:cubicBezTo>
                    <a:pt x="16" y="302"/>
                    <a:pt x="15" y="238"/>
                    <a:pt x="67" y="13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69" y="32"/>
                    <a:pt x="0" y="111"/>
                  </a:cubicBezTo>
                  <a:cubicBezTo>
                    <a:pt x="0" y="111"/>
                    <a:pt x="21" y="65"/>
                    <a:pt x="88" y="4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42" y="6"/>
                    <a:pt x="15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1749426" y="4794251"/>
              <a:ext cx="74613" cy="171450"/>
            </a:xfrm>
            <a:custGeom>
              <a:avLst/>
              <a:gdLst>
                <a:gd name="T0" fmla="*/ 6 w 54"/>
                <a:gd name="T1" fmla="*/ 0 h 125"/>
                <a:gd name="T2" fmla="*/ 17 w 54"/>
                <a:gd name="T3" fmla="*/ 24 h 125"/>
                <a:gd name="T4" fmla="*/ 34 w 54"/>
                <a:gd name="T5" fmla="*/ 88 h 125"/>
                <a:gd name="T6" fmla="*/ 47 w 54"/>
                <a:gd name="T7" fmla="*/ 105 h 125"/>
                <a:gd name="T8" fmla="*/ 54 w 54"/>
                <a:gd name="T9" fmla="*/ 125 h 125"/>
                <a:gd name="T10" fmla="*/ 36 w 54"/>
                <a:gd name="T11" fmla="*/ 105 h 125"/>
                <a:gd name="T12" fmla="*/ 19 w 54"/>
                <a:gd name="T13" fmla="*/ 81 h 125"/>
                <a:gd name="T14" fmla="*/ 9 w 54"/>
                <a:gd name="T15" fmla="*/ 23 h 125"/>
                <a:gd name="T16" fmla="*/ 0 w 54"/>
                <a:gd name="T17" fmla="*/ 15 h 125"/>
                <a:gd name="T18" fmla="*/ 6 w 54"/>
                <a:gd name="T1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125">
                  <a:moveTo>
                    <a:pt x="6" y="0"/>
                  </a:moveTo>
                  <a:cubicBezTo>
                    <a:pt x="6" y="0"/>
                    <a:pt x="17" y="7"/>
                    <a:pt x="17" y="24"/>
                  </a:cubicBezTo>
                  <a:cubicBezTo>
                    <a:pt x="17" y="24"/>
                    <a:pt x="19" y="78"/>
                    <a:pt x="34" y="88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9" y="42"/>
                    <a:pt x="9" y="23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Freeform 232"/>
            <p:cNvSpPr/>
            <p:nvPr/>
          </p:nvSpPr>
          <p:spPr bwMode="auto">
            <a:xfrm>
              <a:off x="2179638" y="4827588"/>
              <a:ext cx="163513" cy="160338"/>
            </a:xfrm>
            <a:custGeom>
              <a:avLst/>
              <a:gdLst>
                <a:gd name="T0" fmla="*/ 117 w 119"/>
                <a:gd name="T1" fmla="*/ 0 h 118"/>
                <a:gd name="T2" fmla="*/ 87 w 119"/>
                <a:gd name="T3" fmla="*/ 11 h 118"/>
                <a:gd name="T4" fmla="*/ 67 w 119"/>
                <a:gd name="T5" fmla="*/ 31 h 118"/>
                <a:gd name="T6" fmla="*/ 0 w 119"/>
                <a:gd name="T7" fmla="*/ 118 h 118"/>
                <a:gd name="T8" fmla="*/ 72 w 119"/>
                <a:gd name="T9" fmla="*/ 47 h 118"/>
                <a:gd name="T10" fmla="*/ 88 w 119"/>
                <a:gd name="T11" fmla="*/ 31 h 118"/>
                <a:gd name="T12" fmla="*/ 107 w 119"/>
                <a:gd name="T13" fmla="*/ 21 h 118"/>
                <a:gd name="T14" fmla="*/ 119 w 119"/>
                <a:gd name="T15" fmla="*/ 18 h 118"/>
                <a:gd name="T16" fmla="*/ 117 w 119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18">
                  <a:moveTo>
                    <a:pt x="117" y="0"/>
                  </a:moveTo>
                  <a:cubicBezTo>
                    <a:pt x="87" y="11"/>
                    <a:pt x="87" y="11"/>
                    <a:pt x="87" y="1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18" y="96"/>
                    <a:pt x="0" y="118"/>
                  </a:cubicBezTo>
                  <a:cubicBezTo>
                    <a:pt x="0" y="118"/>
                    <a:pt x="63" y="58"/>
                    <a:pt x="72" y="47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19" y="18"/>
                    <a:pt x="119" y="18"/>
                    <a:pt x="119" y="18"/>
                  </a:cubicBezTo>
                  <a:lnTo>
                    <a:pt x="1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Freeform 233"/>
            <p:cNvSpPr/>
            <p:nvPr/>
          </p:nvSpPr>
          <p:spPr bwMode="auto">
            <a:xfrm>
              <a:off x="2095501" y="4913313"/>
              <a:ext cx="266700" cy="365125"/>
            </a:xfrm>
            <a:custGeom>
              <a:avLst/>
              <a:gdLst>
                <a:gd name="T0" fmla="*/ 181 w 195"/>
                <a:gd name="T1" fmla="*/ 0 h 267"/>
                <a:gd name="T2" fmla="*/ 0 w 195"/>
                <a:gd name="T3" fmla="*/ 267 h 267"/>
                <a:gd name="T4" fmla="*/ 97 w 195"/>
                <a:gd name="T5" fmla="*/ 178 h 267"/>
                <a:gd name="T6" fmla="*/ 144 w 195"/>
                <a:gd name="T7" fmla="*/ 105 h 267"/>
                <a:gd name="T8" fmla="*/ 169 w 195"/>
                <a:gd name="T9" fmla="*/ 244 h 267"/>
                <a:gd name="T10" fmla="*/ 164 w 195"/>
                <a:gd name="T11" fmla="*/ 113 h 267"/>
                <a:gd name="T12" fmla="*/ 154 w 195"/>
                <a:gd name="T13" fmla="*/ 87 h 267"/>
                <a:gd name="T14" fmla="*/ 195 w 195"/>
                <a:gd name="T15" fmla="*/ 6 h 267"/>
                <a:gd name="T16" fmla="*/ 181 w 195"/>
                <a:gd name="T1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267">
                  <a:moveTo>
                    <a:pt x="181" y="0"/>
                  </a:moveTo>
                  <a:cubicBezTo>
                    <a:pt x="181" y="0"/>
                    <a:pt x="113" y="175"/>
                    <a:pt x="0" y="267"/>
                  </a:cubicBezTo>
                  <a:cubicBezTo>
                    <a:pt x="0" y="267"/>
                    <a:pt x="35" y="258"/>
                    <a:pt x="97" y="178"/>
                  </a:cubicBezTo>
                  <a:cubicBezTo>
                    <a:pt x="97" y="178"/>
                    <a:pt x="135" y="128"/>
                    <a:pt x="144" y="105"/>
                  </a:cubicBezTo>
                  <a:cubicBezTo>
                    <a:pt x="144" y="105"/>
                    <a:pt x="181" y="169"/>
                    <a:pt x="169" y="244"/>
                  </a:cubicBezTo>
                  <a:cubicBezTo>
                    <a:pt x="169" y="244"/>
                    <a:pt x="190" y="206"/>
                    <a:pt x="164" y="113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95" y="6"/>
                    <a:pt x="195" y="6"/>
                    <a:pt x="195" y="6"/>
                  </a:cubicBez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2773363" y="4608513"/>
              <a:ext cx="600075" cy="1262063"/>
            </a:xfrm>
            <a:custGeom>
              <a:avLst/>
              <a:gdLst>
                <a:gd name="T0" fmla="*/ 325 w 438"/>
                <a:gd name="T1" fmla="*/ 345 h 922"/>
                <a:gd name="T2" fmla="*/ 253 w 438"/>
                <a:gd name="T3" fmla="*/ 412 h 922"/>
                <a:gd name="T4" fmla="*/ 263 w 438"/>
                <a:gd name="T5" fmla="*/ 446 h 922"/>
                <a:gd name="T6" fmla="*/ 332 w 438"/>
                <a:gd name="T7" fmla="*/ 508 h 922"/>
                <a:gd name="T8" fmla="*/ 349 w 438"/>
                <a:gd name="T9" fmla="*/ 505 h 922"/>
                <a:gd name="T10" fmla="*/ 349 w 438"/>
                <a:gd name="T11" fmla="*/ 391 h 922"/>
                <a:gd name="T12" fmla="*/ 362 w 438"/>
                <a:gd name="T13" fmla="*/ 391 h 922"/>
                <a:gd name="T14" fmla="*/ 391 w 438"/>
                <a:gd name="T15" fmla="*/ 410 h 922"/>
                <a:gd name="T16" fmla="*/ 407 w 438"/>
                <a:gd name="T17" fmla="*/ 397 h 922"/>
                <a:gd name="T18" fmla="*/ 418 w 438"/>
                <a:gd name="T19" fmla="*/ 403 h 922"/>
                <a:gd name="T20" fmla="*/ 405 w 438"/>
                <a:gd name="T21" fmla="*/ 696 h 922"/>
                <a:gd name="T22" fmla="*/ 429 w 438"/>
                <a:gd name="T23" fmla="*/ 702 h 922"/>
                <a:gd name="T24" fmla="*/ 438 w 438"/>
                <a:gd name="T25" fmla="*/ 737 h 922"/>
                <a:gd name="T26" fmla="*/ 415 w 438"/>
                <a:gd name="T27" fmla="*/ 714 h 922"/>
                <a:gd name="T28" fmla="*/ 402 w 438"/>
                <a:gd name="T29" fmla="*/ 714 h 922"/>
                <a:gd name="T30" fmla="*/ 390 w 438"/>
                <a:gd name="T31" fmla="*/ 822 h 922"/>
                <a:gd name="T32" fmla="*/ 396 w 438"/>
                <a:gd name="T33" fmla="*/ 922 h 922"/>
                <a:gd name="T34" fmla="*/ 256 w 438"/>
                <a:gd name="T35" fmla="*/ 922 h 922"/>
                <a:gd name="T36" fmla="*/ 259 w 438"/>
                <a:gd name="T37" fmla="*/ 905 h 922"/>
                <a:gd name="T38" fmla="*/ 128 w 438"/>
                <a:gd name="T39" fmla="*/ 729 h 922"/>
                <a:gd name="T40" fmla="*/ 266 w 438"/>
                <a:gd name="T41" fmla="*/ 893 h 922"/>
                <a:gd name="T42" fmla="*/ 289 w 438"/>
                <a:gd name="T43" fmla="*/ 844 h 922"/>
                <a:gd name="T44" fmla="*/ 290 w 438"/>
                <a:gd name="T45" fmla="*/ 839 h 922"/>
                <a:gd name="T46" fmla="*/ 260 w 438"/>
                <a:gd name="T47" fmla="*/ 748 h 922"/>
                <a:gd name="T48" fmla="*/ 299 w 438"/>
                <a:gd name="T49" fmla="*/ 829 h 922"/>
                <a:gd name="T50" fmla="*/ 327 w 438"/>
                <a:gd name="T51" fmla="*/ 618 h 922"/>
                <a:gd name="T52" fmla="*/ 319 w 438"/>
                <a:gd name="T53" fmla="*/ 594 h 922"/>
                <a:gd name="T54" fmla="*/ 205 w 438"/>
                <a:gd name="T55" fmla="*/ 467 h 922"/>
                <a:gd name="T56" fmla="*/ 166 w 438"/>
                <a:gd name="T57" fmla="*/ 468 h 922"/>
                <a:gd name="T58" fmla="*/ 164 w 438"/>
                <a:gd name="T59" fmla="*/ 456 h 922"/>
                <a:gd name="T60" fmla="*/ 187 w 438"/>
                <a:gd name="T61" fmla="*/ 450 h 922"/>
                <a:gd name="T62" fmla="*/ 187 w 438"/>
                <a:gd name="T63" fmla="*/ 423 h 922"/>
                <a:gd name="T64" fmla="*/ 157 w 438"/>
                <a:gd name="T65" fmla="*/ 330 h 922"/>
                <a:gd name="T66" fmla="*/ 143 w 438"/>
                <a:gd name="T67" fmla="*/ 279 h 922"/>
                <a:gd name="T68" fmla="*/ 0 w 438"/>
                <a:gd name="T69" fmla="*/ 0 h 922"/>
                <a:gd name="T70" fmla="*/ 141 w 438"/>
                <a:gd name="T71" fmla="*/ 246 h 922"/>
                <a:gd name="T72" fmla="*/ 134 w 438"/>
                <a:gd name="T73" fmla="*/ 84 h 922"/>
                <a:gd name="T74" fmla="*/ 143 w 438"/>
                <a:gd name="T75" fmla="*/ 84 h 922"/>
                <a:gd name="T76" fmla="*/ 151 w 438"/>
                <a:gd name="T77" fmla="*/ 223 h 922"/>
                <a:gd name="T78" fmla="*/ 159 w 438"/>
                <a:gd name="T79" fmla="*/ 223 h 922"/>
                <a:gd name="T80" fmla="*/ 162 w 438"/>
                <a:gd name="T81" fmla="*/ 233 h 922"/>
                <a:gd name="T82" fmla="*/ 156 w 438"/>
                <a:gd name="T83" fmla="*/ 236 h 922"/>
                <a:gd name="T84" fmla="*/ 195 w 438"/>
                <a:gd name="T85" fmla="*/ 389 h 922"/>
                <a:gd name="T86" fmla="*/ 205 w 438"/>
                <a:gd name="T87" fmla="*/ 389 h 922"/>
                <a:gd name="T88" fmla="*/ 326 w 438"/>
                <a:gd name="T89" fmla="*/ 278 h 922"/>
                <a:gd name="T90" fmla="*/ 330 w 438"/>
                <a:gd name="T91" fmla="*/ 291 h 922"/>
                <a:gd name="T92" fmla="*/ 326 w 438"/>
                <a:gd name="T93" fmla="*/ 326 h 922"/>
                <a:gd name="T94" fmla="*/ 325 w 438"/>
                <a:gd name="T95" fmla="*/ 34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8" h="922">
                  <a:moveTo>
                    <a:pt x="325" y="345"/>
                  </a:moveTo>
                  <a:cubicBezTo>
                    <a:pt x="325" y="345"/>
                    <a:pt x="270" y="380"/>
                    <a:pt x="253" y="412"/>
                  </a:cubicBezTo>
                  <a:cubicBezTo>
                    <a:pt x="253" y="412"/>
                    <a:pt x="239" y="424"/>
                    <a:pt x="263" y="446"/>
                  </a:cubicBezTo>
                  <a:cubicBezTo>
                    <a:pt x="263" y="446"/>
                    <a:pt x="300" y="487"/>
                    <a:pt x="332" y="508"/>
                  </a:cubicBezTo>
                  <a:cubicBezTo>
                    <a:pt x="332" y="508"/>
                    <a:pt x="347" y="525"/>
                    <a:pt x="349" y="505"/>
                  </a:cubicBezTo>
                  <a:cubicBezTo>
                    <a:pt x="349" y="505"/>
                    <a:pt x="355" y="403"/>
                    <a:pt x="349" y="391"/>
                  </a:cubicBezTo>
                  <a:cubicBezTo>
                    <a:pt x="349" y="391"/>
                    <a:pt x="359" y="400"/>
                    <a:pt x="362" y="391"/>
                  </a:cubicBezTo>
                  <a:cubicBezTo>
                    <a:pt x="362" y="391"/>
                    <a:pt x="370" y="417"/>
                    <a:pt x="391" y="410"/>
                  </a:cubicBezTo>
                  <a:cubicBezTo>
                    <a:pt x="391" y="410"/>
                    <a:pt x="403" y="415"/>
                    <a:pt x="407" y="397"/>
                  </a:cubicBezTo>
                  <a:cubicBezTo>
                    <a:pt x="418" y="403"/>
                    <a:pt x="418" y="403"/>
                    <a:pt x="418" y="403"/>
                  </a:cubicBezTo>
                  <a:cubicBezTo>
                    <a:pt x="416" y="500"/>
                    <a:pt x="405" y="598"/>
                    <a:pt x="405" y="696"/>
                  </a:cubicBezTo>
                  <a:cubicBezTo>
                    <a:pt x="405" y="696"/>
                    <a:pt x="422" y="703"/>
                    <a:pt x="429" y="702"/>
                  </a:cubicBezTo>
                  <a:cubicBezTo>
                    <a:pt x="437" y="700"/>
                    <a:pt x="432" y="722"/>
                    <a:pt x="438" y="737"/>
                  </a:cubicBezTo>
                  <a:cubicBezTo>
                    <a:pt x="438" y="737"/>
                    <a:pt x="431" y="714"/>
                    <a:pt x="415" y="714"/>
                  </a:cubicBezTo>
                  <a:cubicBezTo>
                    <a:pt x="402" y="714"/>
                    <a:pt x="402" y="714"/>
                    <a:pt x="402" y="714"/>
                  </a:cubicBezTo>
                  <a:cubicBezTo>
                    <a:pt x="402" y="714"/>
                    <a:pt x="396" y="797"/>
                    <a:pt x="390" y="822"/>
                  </a:cubicBezTo>
                  <a:cubicBezTo>
                    <a:pt x="390" y="822"/>
                    <a:pt x="375" y="891"/>
                    <a:pt x="396" y="922"/>
                  </a:cubicBezTo>
                  <a:cubicBezTo>
                    <a:pt x="256" y="922"/>
                    <a:pt x="256" y="922"/>
                    <a:pt x="256" y="922"/>
                  </a:cubicBezTo>
                  <a:cubicBezTo>
                    <a:pt x="259" y="905"/>
                    <a:pt x="259" y="905"/>
                    <a:pt x="259" y="905"/>
                  </a:cubicBezTo>
                  <a:cubicBezTo>
                    <a:pt x="259" y="905"/>
                    <a:pt x="228" y="783"/>
                    <a:pt x="128" y="729"/>
                  </a:cubicBezTo>
                  <a:cubicBezTo>
                    <a:pt x="128" y="729"/>
                    <a:pt x="193" y="739"/>
                    <a:pt x="266" y="893"/>
                  </a:cubicBezTo>
                  <a:cubicBezTo>
                    <a:pt x="266" y="893"/>
                    <a:pt x="286" y="863"/>
                    <a:pt x="289" y="844"/>
                  </a:cubicBezTo>
                  <a:cubicBezTo>
                    <a:pt x="290" y="842"/>
                    <a:pt x="290" y="841"/>
                    <a:pt x="290" y="839"/>
                  </a:cubicBezTo>
                  <a:cubicBezTo>
                    <a:pt x="291" y="821"/>
                    <a:pt x="275" y="764"/>
                    <a:pt x="260" y="748"/>
                  </a:cubicBezTo>
                  <a:cubicBezTo>
                    <a:pt x="260" y="748"/>
                    <a:pt x="294" y="792"/>
                    <a:pt x="299" y="829"/>
                  </a:cubicBezTo>
                  <a:cubicBezTo>
                    <a:pt x="299" y="829"/>
                    <a:pt x="340" y="728"/>
                    <a:pt x="327" y="618"/>
                  </a:cubicBezTo>
                  <a:cubicBezTo>
                    <a:pt x="327" y="618"/>
                    <a:pt x="329" y="600"/>
                    <a:pt x="319" y="594"/>
                  </a:cubicBezTo>
                  <a:cubicBezTo>
                    <a:pt x="319" y="594"/>
                    <a:pt x="217" y="497"/>
                    <a:pt x="205" y="467"/>
                  </a:cubicBezTo>
                  <a:cubicBezTo>
                    <a:pt x="166" y="468"/>
                    <a:pt x="166" y="468"/>
                    <a:pt x="166" y="468"/>
                  </a:cubicBezTo>
                  <a:cubicBezTo>
                    <a:pt x="164" y="456"/>
                    <a:pt x="164" y="456"/>
                    <a:pt x="164" y="456"/>
                  </a:cubicBezTo>
                  <a:cubicBezTo>
                    <a:pt x="187" y="450"/>
                    <a:pt x="187" y="450"/>
                    <a:pt x="187" y="450"/>
                  </a:cubicBezTo>
                  <a:cubicBezTo>
                    <a:pt x="187" y="450"/>
                    <a:pt x="192" y="430"/>
                    <a:pt x="187" y="423"/>
                  </a:cubicBezTo>
                  <a:cubicBezTo>
                    <a:pt x="187" y="423"/>
                    <a:pt x="168" y="368"/>
                    <a:pt x="157" y="330"/>
                  </a:cubicBezTo>
                  <a:cubicBezTo>
                    <a:pt x="157" y="330"/>
                    <a:pt x="147" y="287"/>
                    <a:pt x="143" y="279"/>
                  </a:cubicBezTo>
                  <a:cubicBezTo>
                    <a:pt x="143" y="279"/>
                    <a:pt x="31" y="113"/>
                    <a:pt x="0" y="0"/>
                  </a:cubicBezTo>
                  <a:cubicBezTo>
                    <a:pt x="0" y="0"/>
                    <a:pt x="85" y="197"/>
                    <a:pt x="141" y="246"/>
                  </a:cubicBezTo>
                  <a:cubicBezTo>
                    <a:pt x="141" y="246"/>
                    <a:pt x="134" y="111"/>
                    <a:pt x="134" y="84"/>
                  </a:cubicBezTo>
                  <a:cubicBezTo>
                    <a:pt x="143" y="84"/>
                    <a:pt x="143" y="84"/>
                    <a:pt x="143" y="84"/>
                  </a:cubicBezTo>
                  <a:cubicBezTo>
                    <a:pt x="143" y="84"/>
                    <a:pt x="143" y="198"/>
                    <a:pt x="151" y="223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62" y="233"/>
                    <a:pt x="162" y="233"/>
                    <a:pt x="162" y="233"/>
                  </a:cubicBezTo>
                  <a:cubicBezTo>
                    <a:pt x="156" y="236"/>
                    <a:pt x="156" y="236"/>
                    <a:pt x="156" y="236"/>
                  </a:cubicBezTo>
                  <a:cubicBezTo>
                    <a:pt x="156" y="236"/>
                    <a:pt x="168" y="352"/>
                    <a:pt x="195" y="389"/>
                  </a:cubicBezTo>
                  <a:cubicBezTo>
                    <a:pt x="205" y="389"/>
                    <a:pt x="205" y="389"/>
                    <a:pt x="205" y="389"/>
                  </a:cubicBezTo>
                  <a:cubicBezTo>
                    <a:pt x="205" y="389"/>
                    <a:pt x="289" y="285"/>
                    <a:pt x="326" y="278"/>
                  </a:cubicBezTo>
                  <a:cubicBezTo>
                    <a:pt x="326" y="278"/>
                    <a:pt x="326" y="282"/>
                    <a:pt x="330" y="291"/>
                  </a:cubicBezTo>
                  <a:cubicBezTo>
                    <a:pt x="330" y="291"/>
                    <a:pt x="311" y="307"/>
                    <a:pt x="326" y="326"/>
                  </a:cubicBezTo>
                  <a:cubicBezTo>
                    <a:pt x="326" y="326"/>
                    <a:pt x="321" y="333"/>
                    <a:pt x="325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3351213" y="4414838"/>
              <a:ext cx="1539875" cy="1222375"/>
            </a:xfrm>
            <a:custGeom>
              <a:avLst/>
              <a:gdLst>
                <a:gd name="T0" fmla="*/ 0 w 1125"/>
                <a:gd name="T1" fmla="*/ 379 h 893"/>
                <a:gd name="T2" fmla="*/ 36 w 1125"/>
                <a:gd name="T3" fmla="*/ 356 h 893"/>
                <a:gd name="T4" fmla="*/ 108 w 1125"/>
                <a:gd name="T5" fmla="*/ 78 h 893"/>
                <a:gd name="T6" fmla="*/ 107 w 1125"/>
                <a:gd name="T7" fmla="*/ 46 h 893"/>
                <a:gd name="T8" fmla="*/ 100 w 1125"/>
                <a:gd name="T9" fmla="*/ 28 h 893"/>
                <a:gd name="T10" fmla="*/ 122 w 1125"/>
                <a:gd name="T11" fmla="*/ 37 h 893"/>
                <a:gd name="T12" fmla="*/ 156 w 1125"/>
                <a:gd name="T13" fmla="*/ 0 h 893"/>
                <a:gd name="T14" fmla="*/ 129 w 1125"/>
                <a:gd name="T15" fmla="*/ 46 h 893"/>
                <a:gd name="T16" fmla="*/ 75 w 1125"/>
                <a:gd name="T17" fmla="*/ 193 h 893"/>
                <a:gd name="T18" fmla="*/ 61 w 1125"/>
                <a:gd name="T19" fmla="*/ 355 h 893"/>
                <a:gd name="T20" fmla="*/ 133 w 1125"/>
                <a:gd name="T21" fmla="*/ 336 h 893"/>
                <a:gd name="T22" fmla="*/ 274 w 1125"/>
                <a:gd name="T23" fmla="*/ 313 h 893"/>
                <a:gd name="T24" fmla="*/ 275 w 1125"/>
                <a:gd name="T25" fmla="*/ 298 h 893"/>
                <a:gd name="T26" fmla="*/ 281 w 1125"/>
                <a:gd name="T27" fmla="*/ 298 h 893"/>
                <a:gd name="T28" fmla="*/ 288 w 1125"/>
                <a:gd name="T29" fmla="*/ 316 h 893"/>
                <a:gd name="T30" fmla="*/ 393 w 1125"/>
                <a:gd name="T31" fmla="*/ 359 h 893"/>
                <a:gd name="T32" fmla="*/ 478 w 1125"/>
                <a:gd name="T33" fmla="*/ 347 h 893"/>
                <a:gd name="T34" fmla="*/ 403 w 1125"/>
                <a:gd name="T35" fmla="*/ 364 h 893"/>
                <a:gd name="T36" fmla="*/ 563 w 1125"/>
                <a:gd name="T37" fmla="*/ 504 h 893"/>
                <a:gd name="T38" fmla="*/ 604 w 1125"/>
                <a:gd name="T39" fmla="*/ 535 h 893"/>
                <a:gd name="T40" fmla="*/ 708 w 1125"/>
                <a:gd name="T41" fmla="*/ 590 h 893"/>
                <a:gd name="T42" fmla="*/ 798 w 1125"/>
                <a:gd name="T43" fmla="*/ 469 h 893"/>
                <a:gd name="T44" fmla="*/ 799 w 1125"/>
                <a:gd name="T45" fmla="*/ 475 h 893"/>
                <a:gd name="T46" fmla="*/ 726 w 1125"/>
                <a:gd name="T47" fmla="*/ 594 h 893"/>
                <a:gd name="T48" fmla="*/ 916 w 1125"/>
                <a:gd name="T49" fmla="*/ 648 h 893"/>
                <a:gd name="T50" fmla="*/ 1089 w 1125"/>
                <a:gd name="T51" fmla="*/ 646 h 893"/>
                <a:gd name="T52" fmla="*/ 1085 w 1125"/>
                <a:gd name="T53" fmla="*/ 657 h 893"/>
                <a:gd name="T54" fmla="*/ 924 w 1125"/>
                <a:gd name="T55" fmla="*/ 664 h 893"/>
                <a:gd name="T56" fmla="*/ 1125 w 1125"/>
                <a:gd name="T57" fmla="*/ 887 h 893"/>
                <a:gd name="T58" fmla="*/ 1114 w 1125"/>
                <a:gd name="T59" fmla="*/ 893 h 893"/>
                <a:gd name="T60" fmla="*/ 904 w 1125"/>
                <a:gd name="T61" fmla="*/ 663 h 893"/>
                <a:gd name="T62" fmla="*/ 762 w 1125"/>
                <a:gd name="T63" fmla="*/ 629 h 893"/>
                <a:gd name="T64" fmla="*/ 591 w 1125"/>
                <a:gd name="T65" fmla="*/ 562 h 893"/>
                <a:gd name="T66" fmla="*/ 574 w 1125"/>
                <a:gd name="T67" fmla="*/ 579 h 893"/>
                <a:gd name="T68" fmla="*/ 695 w 1125"/>
                <a:gd name="T69" fmla="*/ 811 h 893"/>
                <a:gd name="T70" fmla="*/ 687 w 1125"/>
                <a:gd name="T71" fmla="*/ 818 h 893"/>
                <a:gd name="T72" fmla="*/ 555 w 1125"/>
                <a:gd name="T73" fmla="*/ 580 h 893"/>
                <a:gd name="T74" fmla="*/ 529 w 1125"/>
                <a:gd name="T75" fmla="*/ 506 h 893"/>
                <a:gd name="T76" fmla="*/ 312 w 1125"/>
                <a:gd name="T77" fmla="*/ 355 h 893"/>
                <a:gd name="T78" fmla="*/ 178 w 1125"/>
                <a:gd name="T79" fmla="*/ 359 h 893"/>
                <a:gd name="T80" fmla="*/ 240 w 1125"/>
                <a:gd name="T81" fmla="*/ 469 h 893"/>
                <a:gd name="T82" fmla="*/ 300 w 1125"/>
                <a:gd name="T83" fmla="*/ 524 h 893"/>
                <a:gd name="T84" fmla="*/ 179 w 1125"/>
                <a:gd name="T85" fmla="*/ 403 h 893"/>
                <a:gd name="T86" fmla="*/ 166 w 1125"/>
                <a:gd name="T87" fmla="*/ 361 h 893"/>
                <a:gd name="T88" fmla="*/ 10 w 1125"/>
                <a:gd name="T89" fmla="*/ 449 h 893"/>
                <a:gd name="T90" fmla="*/ 0 w 1125"/>
                <a:gd name="T91" fmla="*/ 417 h 893"/>
                <a:gd name="T92" fmla="*/ 0 w 1125"/>
                <a:gd name="T93" fmla="*/ 379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5" h="893">
                  <a:moveTo>
                    <a:pt x="0" y="379"/>
                  </a:moveTo>
                  <a:cubicBezTo>
                    <a:pt x="0" y="379"/>
                    <a:pt x="19" y="361"/>
                    <a:pt x="36" y="356"/>
                  </a:cubicBezTo>
                  <a:cubicBezTo>
                    <a:pt x="36" y="356"/>
                    <a:pt x="40" y="213"/>
                    <a:pt x="108" y="78"/>
                  </a:cubicBezTo>
                  <a:cubicBezTo>
                    <a:pt x="108" y="78"/>
                    <a:pt x="116" y="60"/>
                    <a:pt x="107" y="46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7" y="48"/>
                    <a:pt x="122" y="37"/>
                  </a:cubicBezTo>
                  <a:cubicBezTo>
                    <a:pt x="122" y="37"/>
                    <a:pt x="148" y="10"/>
                    <a:pt x="156" y="0"/>
                  </a:cubicBezTo>
                  <a:cubicBezTo>
                    <a:pt x="145" y="13"/>
                    <a:pt x="137" y="30"/>
                    <a:pt x="129" y="46"/>
                  </a:cubicBezTo>
                  <a:cubicBezTo>
                    <a:pt x="107" y="92"/>
                    <a:pt x="87" y="141"/>
                    <a:pt x="75" y="193"/>
                  </a:cubicBezTo>
                  <a:cubicBezTo>
                    <a:pt x="63" y="239"/>
                    <a:pt x="48" y="306"/>
                    <a:pt x="61" y="355"/>
                  </a:cubicBezTo>
                  <a:cubicBezTo>
                    <a:pt x="61" y="355"/>
                    <a:pt x="98" y="345"/>
                    <a:pt x="133" y="336"/>
                  </a:cubicBezTo>
                  <a:cubicBezTo>
                    <a:pt x="133" y="336"/>
                    <a:pt x="248" y="304"/>
                    <a:pt x="274" y="313"/>
                  </a:cubicBezTo>
                  <a:cubicBezTo>
                    <a:pt x="275" y="298"/>
                    <a:pt x="275" y="298"/>
                    <a:pt x="275" y="298"/>
                  </a:cubicBezTo>
                  <a:cubicBezTo>
                    <a:pt x="281" y="298"/>
                    <a:pt x="281" y="298"/>
                    <a:pt x="281" y="298"/>
                  </a:cubicBezTo>
                  <a:cubicBezTo>
                    <a:pt x="288" y="316"/>
                    <a:pt x="288" y="316"/>
                    <a:pt x="288" y="316"/>
                  </a:cubicBezTo>
                  <a:cubicBezTo>
                    <a:pt x="288" y="316"/>
                    <a:pt x="370" y="342"/>
                    <a:pt x="393" y="359"/>
                  </a:cubicBezTo>
                  <a:cubicBezTo>
                    <a:pt x="393" y="359"/>
                    <a:pt x="466" y="355"/>
                    <a:pt x="478" y="347"/>
                  </a:cubicBezTo>
                  <a:cubicBezTo>
                    <a:pt x="478" y="347"/>
                    <a:pt x="421" y="362"/>
                    <a:pt x="403" y="364"/>
                  </a:cubicBezTo>
                  <a:cubicBezTo>
                    <a:pt x="456" y="408"/>
                    <a:pt x="520" y="443"/>
                    <a:pt x="563" y="504"/>
                  </a:cubicBezTo>
                  <a:cubicBezTo>
                    <a:pt x="563" y="504"/>
                    <a:pt x="568" y="516"/>
                    <a:pt x="604" y="535"/>
                  </a:cubicBezTo>
                  <a:cubicBezTo>
                    <a:pt x="604" y="535"/>
                    <a:pt x="696" y="590"/>
                    <a:pt x="708" y="590"/>
                  </a:cubicBezTo>
                  <a:cubicBezTo>
                    <a:pt x="708" y="590"/>
                    <a:pt x="775" y="486"/>
                    <a:pt x="798" y="469"/>
                  </a:cubicBezTo>
                  <a:cubicBezTo>
                    <a:pt x="799" y="475"/>
                    <a:pt x="799" y="475"/>
                    <a:pt x="799" y="475"/>
                  </a:cubicBezTo>
                  <a:cubicBezTo>
                    <a:pt x="799" y="475"/>
                    <a:pt x="733" y="577"/>
                    <a:pt x="726" y="594"/>
                  </a:cubicBezTo>
                  <a:cubicBezTo>
                    <a:pt x="726" y="594"/>
                    <a:pt x="817" y="640"/>
                    <a:pt x="916" y="648"/>
                  </a:cubicBezTo>
                  <a:cubicBezTo>
                    <a:pt x="916" y="648"/>
                    <a:pt x="1063" y="654"/>
                    <a:pt x="1089" y="646"/>
                  </a:cubicBezTo>
                  <a:cubicBezTo>
                    <a:pt x="1085" y="657"/>
                    <a:pt x="1085" y="657"/>
                    <a:pt x="1085" y="657"/>
                  </a:cubicBezTo>
                  <a:cubicBezTo>
                    <a:pt x="1085" y="657"/>
                    <a:pt x="949" y="664"/>
                    <a:pt x="924" y="664"/>
                  </a:cubicBezTo>
                  <a:cubicBezTo>
                    <a:pt x="924" y="664"/>
                    <a:pt x="952" y="753"/>
                    <a:pt x="1125" y="887"/>
                  </a:cubicBezTo>
                  <a:cubicBezTo>
                    <a:pt x="1114" y="893"/>
                    <a:pt x="1114" y="893"/>
                    <a:pt x="1114" y="893"/>
                  </a:cubicBezTo>
                  <a:cubicBezTo>
                    <a:pt x="1114" y="893"/>
                    <a:pt x="991" y="805"/>
                    <a:pt x="904" y="663"/>
                  </a:cubicBezTo>
                  <a:cubicBezTo>
                    <a:pt x="762" y="629"/>
                    <a:pt x="762" y="629"/>
                    <a:pt x="762" y="629"/>
                  </a:cubicBezTo>
                  <a:cubicBezTo>
                    <a:pt x="762" y="629"/>
                    <a:pt x="617" y="585"/>
                    <a:pt x="591" y="562"/>
                  </a:cubicBezTo>
                  <a:cubicBezTo>
                    <a:pt x="591" y="562"/>
                    <a:pt x="561" y="544"/>
                    <a:pt x="574" y="579"/>
                  </a:cubicBezTo>
                  <a:cubicBezTo>
                    <a:pt x="574" y="579"/>
                    <a:pt x="606" y="712"/>
                    <a:pt x="695" y="811"/>
                  </a:cubicBezTo>
                  <a:cubicBezTo>
                    <a:pt x="695" y="811"/>
                    <a:pt x="686" y="811"/>
                    <a:pt x="687" y="818"/>
                  </a:cubicBezTo>
                  <a:cubicBezTo>
                    <a:pt x="687" y="818"/>
                    <a:pt x="596" y="730"/>
                    <a:pt x="555" y="580"/>
                  </a:cubicBezTo>
                  <a:cubicBezTo>
                    <a:pt x="555" y="580"/>
                    <a:pt x="544" y="529"/>
                    <a:pt x="529" y="506"/>
                  </a:cubicBezTo>
                  <a:cubicBezTo>
                    <a:pt x="529" y="506"/>
                    <a:pt x="456" y="384"/>
                    <a:pt x="312" y="355"/>
                  </a:cubicBezTo>
                  <a:cubicBezTo>
                    <a:pt x="312" y="355"/>
                    <a:pt x="228" y="336"/>
                    <a:pt x="178" y="359"/>
                  </a:cubicBezTo>
                  <a:cubicBezTo>
                    <a:pt x="178" y="359"/>
                    <a:pt x="183" y="420"/>
                    <a:pt x="240" y="469"/>
                  </a:cubicBezTo>
                  <a:cubicBezTo>
                    <a:pt x="240" y="469"/>
                    <a:pt x="288" y="515"/>
                    <a:pt x="300" y="524"/>
                  </a:cubicBezTo>
                  <a:cubicBezTo>
                    <a:pt x="300" y="524"/>
                    <a:pt x="235" y="493"/>
                    <a:pt x="179" y="403"/>
                  </a:cubicBezTo>
                  <a:cubicBezTo>
                    <a:pt x="179" y="403"/>
                    <a:pt x="167" y="374"/>
                    <a:pt x="166" y="361"/>
                  </a:cubicBezTo>
                  <a:cubicBezTo>
                    <a:pt x="166" y="361"/>
                    <a:pt x="49" y="388"/>
                    <a:pt x="10" y="449"/>
                  </a:cubicBezTo>
                  <a:cubicBezTo>
                    <a:pt x="10" y="449"/>
                    <a:pt x="11" y="417"/>
                    <a:pt x="0" y="417"/>
                  </a:cubicBezTo>
                  <a:cubicBezTo>
                    <a:pt x="0" y="417"/>
                    <a:pt x="12" y="399"/>
                    <a:pt x="0" y="3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3205163" y="4113213"/>
              <a:ext cx="619125" cy="225425"/>
            </a:xfrm>
            <a:custGeom>
              <a:avLst/>
              <a:gdLst>
                <a:gd name="T0" fmla="*/ 0 w 453"/>
                <a:gd name="T1" fmla="*/ 78 h 165"/>
                <a:gd name="T2" fmla="*/ 88 w 453"/>
                <a:gd name="T3" fmla="*/ 0 h 165"/>
                <a:gd name="T4" fmla="*/ 225 w 453"/>
                <a:gd name="T5" fmla="*/ 32 h 165"/>
                <a:gd name="T6" fmla="*/ 324 w 453"/>
                <a:gd name="T7" fmla="*/ 83 h 165"/>
                <a:gd name="T8" fmla="*/ 402 w 453"/>
                <a:gd name="T9" fmla="*/ 139 h 165"/>
                <a:gd name="T10" fmla="*/ 453 w 453"/>
                <a:gd name="T11" fmla="*/ 147 h 165"/>
                <a:gd name="T12" fmla="*/ 434 w 453"/>
                <a:gd name="T13" fmla="*/ 165 h 165"/>
                <a:gd name="T14" fmla="*/ 372 w 453"/>
                <a:gd name="T15" fmla="*/ 127 h 165"/>
                <a:gd name="T16" fmla="*/ 215 w 453"/>
                <a:gd name="T17" fmla="*/ 46 h 165"/>
                <a:gd name="T18" fmla="*/ 170 w 453"/>
                <a:gd name="T19" fmla="*/ 32 h 165"/>
                <a:gd name="T20" fmla="*/ 143 w 453"/>
                <a:gd name="T21" fmla="*/ 32 h 165"/>
                <a:gd name="T22" fmla="*/ 195 w 453"/>
                <a:gd name="T23" fmla="*/ 93 h 165"/>
                <a:gd name="T24" fmla="*/ 185 w 453"/>
                <a:gd name="T25" fmla="*/ 108 h 165"/>
                <a:gd name="T26" fmla="*/ 121 w 453"/>
                <a:gd name="T27" fmla="*/ 44 h 165"/>
                <a:gd name="T28" fmla="*/ 108 w 453"/>
                <a:gd name="T29" fmla="*/ 36 h 165"/>
                <a:gd name="T30" fmla="*/ 68 w 453"/>
                <a:gd name="T31" fmla="*/ 21 h 165"/>
                <a:gd name="T32" fmla="*/ 41 w 453"/>
                <a:gd name="T33" fmla="*/ 39 h 165"/>
                <a:gd name="T34" fmla="*/ 11 w 453"/>
                <a:gd name="T35" fmla="*/ 83 h 165"/>
                <a:gd name="T36" fmla="*/ 0 w 453"/>
                <a:gd name="T37" fmla="*/ 7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165">
                  <a:moveTo>
                    <a:pt x="0" y="78"/>
                  </a:moveTo>
                  <a:cubicBezTo>
                    <a:pt x="0" y="78"/>
                    <a:pt x="17" y="5"/>
                    <a:pt x="88" y="0"/>
                  </a:cubicBezTo>
                  <a:cubicBezTo>
                    <a:pt x="88" y="0"/>
                    <a:pt x="166" y="9"/>
                    <a:pt x="225" y="32"/>
                  </a:cubicBezTo>
                  <a:cubicBezTo>
                    <a:pt x="259" y="45"/>
                    <a:pt x="293" y="62"/>
                    <a:pt x="324" y="83"/>
                  </a:cubicBezTo>
                  <a:cubicBezTo>
                    <a:pt x="351" y="100"/>
                    <a:pt x="375" y="124"/>
                    <a:pt x="402" y="139"/>
                  </a:cubicBezTo>
                  <a:cubicBezTo>
                    <a:pt x="414" y="145"/>
                    <a:pt x="441" y="159"/>
                    <a:pt x="453" y="147"/>
                  </a:cubicBezTo>
                  <a:cubicBezTo>
                    <a:pt x="453" y="147"/>
                    <a:pt x="436" y="159"/>
                    <a:pt x="434" y="165"/>
                  </a:cubicBezTo>
                  <a:cubicBezTo>
                    <a:pt x="434" y="165"/>
                    <a:pt x="381" y="133"/>
                    <a:pt x="372" y="127"/>
                  </a:cubicBezTo>
                  <a:cubicBezTo>
                    <a:pt x="323" y="93"/>
                    <a:pt x="269" y="66"/>
                    <a:pt x="215" y="46"/>
                  </a:cubicBezTo>
                  <a:cubicBezTo>
                    <a:pt x="200" y="40"/>
                    <a:pt x="185" y="36"/>
                    <a:pt x="170" y="32"/>
                  </a:cubicBezTo>
                  <a:cubicBezTo>
                    <a:pt x="169" y="31"/>
                    <a:pt x="138" y="25"/>
                    <a:pt x="143" y="32"/>
                  </a:cubicBezTo>
                  <a:cubicBezTo>
                    <a:pt x="143" y="32"/>
                    <a:pt x="178" y="76"/>
                    <a:pt x="195" y="93"/>
                  </a:cubicBezTo>
                  <a:cubicBezTo>
                    <a:pt x="195" y="93"/>
                    <a:pt x="182" y="92"/>
                    <a:pt x="185" y="108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16" y="42"/>
                    <a:pt x="111" y="40"/>
                    <a:pt x="108" y="36"/>
                  </a:cubicBezTo>
                  <a:cubicBezTo>
                    <a:pt x="92" y="20"/>
                    <a:pt x="90" y="13"/>
                    <a:pt x="68" y="21"/>
                  </a:cubicBezTo>
                  <a:cubicBezTo>
                    <a:pt x="58" y="25"/>
                    <a:pt x="49" y="31"/>
                    <a:pt x="41" y="39"/>
                  </a:cubicBezTo>
                  <a:cubicBezTo>
                    <a:pt x="36" y="44"/>
                    <a:pt x="9" y="76"/>
                    <a:pt x="11" y="83"/>
                  </a:cubicBezTo>
                  <a:cubicBezTo>
                    <a:pt x="11" y="83"/>
                    <a:pt x="9" y="75"/>
                    <a:pt x="0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3527426" y="4287838"/>
              <a:ext cx="479425" cy="366713"/>
            </a:xfrm>
            <a:custGeom>
              <a:avLst/>
              <a:gdLst>
                <a:gd name="T0" fmla="*/ 0 w 350"/>
                <a:gd name="T1" fmla="*/ 26 h 268"/>
                <a:gd name="T2" fmla="*/ 36 w 350"/>
                <a:gd name="T3" fmla="*/ 59 h 268"/>
                <a:gd name="T4" fmla="*/ 74 w 350"/>
                <a:gd name="T5" fmla="*/ 89 h 268"/>
                <a:gd name="T6" fmla="*/ 146 w 350"/>
                <a:gd name="T7" fmla="*/ 141 h 268"/>
                <a:gd name="T8" fmla="*/ 279 w 350"/>
                <a:gd name="T9" fmla="*/ 201 h 268"/>
                <a:gd name="T10" fmla="*/ 328 w 350"/>
                <a:gd name="T11" fmla="*/ 234 h 268"/>
                <a:gd name="T12" fmla="*/ 350 w 350"/>
                <a:gd name="T13" fmla="*/ 264 h 268"/>
                <a:gd name="T14" fmla="*/ 261 w 350"/>
                <a:gd name="T15" fmla="*/ 180 h 268"/>
                <a:gd name="T16" fmla="*/ 157 w 350"/>
                <a:gd name="T17" fmla="*/ 135 h 268"/>
                <a:gd name="T18" fmla="*/ 34 w 350"/>
                <a:gd name="T19" fmla="*/ 39 h 268"/>
                <a:gd name="T20" fmla="*/ 2 w 350"/>
                <a:gd name="T21" fmla="*/ 0 h 268"/>
                <a:gd name="T22" fmla="*/ 0 w 350"/>
                <a:gd name="T23" fmla="*/ 2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0" h="268">
                  <a:moveTo>
                    <a:pt x="0" y="26"/>
                  </a:moveTo>
                  <a:cubicBezTo>
                    <a:pt x="3" y="25"/>
                    <a:pt x="32" y="56"/>
                    <a:pt x="36" y="59"/>
                  </a:cubicBezTo>
                  <a:cubicBezTo>
                    <a:pt x="48" y="70"/>
                    <a:pt x="61" y="80"/>
                    <a:pt x="74" y="89"/>
                  </a:cubicBezTo>
                  <a:cubicBezTo>
                    <a:pt x="98" y="106"/>
                    <a:pt x="123" y="122"/>
                    <a:pt x="146" y="141"/>
                  </a:cubicBezTo>
                  <a:cubicBezTo>
                    <a:pt x="186" y="173"/>
                    <a:pt x="236" y="178"/>
                    <a:pt x="279" y="201"/>
                  </a:cubicBezTo>
                  <a:cubicBezTo>
                    <a:pt x="292" y="209"/>
                    <a:pt x="317" y="222"/>
                    <a:pt x="328" y="234"/>
                  </a:cubicBezTo>
                  <a:cubicBezTo>
                    <a:pt x="336" y="243"/>
                    <a:pt x="339" y="268"/>
                    <a:pt x="350" y="264"/>
                  </a:cubicBezTo>
                  <a:cubicBezTo>
                    <a:pt x="341" y="217"/>
                    <a:pt x="292" y="198"/>
                    <a:pt x="261" y="180"/>
                  </a:cubicBezTo>
                  <a:cubicBezTo>
                    <a:pt x="227" y="162"/>
                    <a:pt x="190" y="155"/>
                    <a:pt x="157" y="135"/>
                  </a:cubicBezTo>
                  <a:cubicBezTo>
                    <a:pt x="113" y="110"/>
                    <a:pt x="71" y="78"/>
                    <a:pt x="34" y="39"/>
                  </a:cubicBezTo>
                  <a:cubicBezTo>
                    <a:pt x="22" y="27"/>
                    <a:pt x="12" y="13"/>
                    <a:pt x="2" y="0"/>
                  </a:cubicBezTo>
                  <a:cubicBezTo>
                    <a:pt x="5" y="8"/>
                    <a:pt x="9" y="22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3559176" y="5238751"/>
              <a:ext cx="161925" cy="184150"/>
            </a:xfrm>
            <a:custGeom>
              <a:avLst/>
              <a:gdLst>
                <a:gd name="T0" fmla="*/ 0 w 118"/>
                <a:gd name="T1" fmla="*/ 134 h 134"/>
                <a:gd name="T2" fmla="*/ 40 w 118"/>
                <a:gd name="T3" fmla="*/ 49 h 134"/>
                <a:gd name="T4" fmla="*/ 118 w 118"/>
                <a:gd name="T5" fmla="*/ 0 h 134"/>
                <a:gd name="T6" fmla="*/ 73 w 118"/>
                <a:gd name="T7" fmla="*/ 34 h 134"/>
                <a:gd name="T8" fmla="*/ 53 w 118"/>
                <a:gd name="T9" fmla="*/ 57 h 134"/>
                <a:gd name="T10" fmla="*/ 41 w 118"/>
                <a:gd name="T11" fmla="*/ 87 h 134"/>
                <a:gd name="T12" fmla="*/ 26 w 118"/>
                <a:gd name="T13" fmla="*/ 108 h 134"/>
                <a:gd name="T14" fmla="*/ 0 w 118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34">
                  <a:moveTo>
                    <a:pt x="0" y="134"/>
                  </a:moveTo>
                  <a:cubicBezTo>
                    <a:pt x="0" y="134"/>
                    <a:pt x="2" y="84"/>
                    <a:pt x="40" y="49"/>
                  </a:cubicBezTo>
                  <a:cubicBezTo>
                    <a:pt x="40" y="49"/>
                    <a:pt x="78" y="9"/>
                    <a:pt x="118" y="0"/>
                  </a:cubicBezTo>
                  <a:cubicBezTo>
                    <a:pt x="105" y="3"/>
                    <a:pt x="84" y="24"/>
                    <a:pt x="73" y="34"/>
                  </a:cubicBezTo>
                  <a:cubicBezTo>
                    <a:pt x="65" y="40"/>
                    <a:pt x="58" y="48"/>
                    <a:pt x="53" y="57"/>
                  </a:cubicBezTo>
                  <a:cubicBezTo>
                    <a:pt x="48" y="66"/>
                    <a:pt x="47" y="79"/>
                    <a:pt x="41" y="87"/>
                  </a:cubicBezTo>
                  <a:cubicBezTo>
                    <a:pt x="26" y="108"/>
                    <a:pt x="26" y="108"/>
                    <a:pt x="26" y="108"/>
                  </a:cubicBez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Freeform 239"/>
            <p:cNvSpPr/>
            <p:nvPr/>
          </p:nvSpPr>
          <p:spPr bwMode="auto">
            <a:xfrm>
              <a:off x="3611563" y="5397501"/>
              <a:ext cx="211138" cy="63500"/>
            </a:xfrm>
            <a:custGeom>
              <a:avLst/>
              <a:gdLst>
                <a:gd name="T0" fmla="*/ 0 w 155"/>
                <a:gd name="T1" fmla="*/ 2 h 47"/>
                <a:gd name="T2" fmla="*/ 38 w 155"/>
                <a:gd name="T3" fmla="*/ 3 h 47"/>
                <a:gd name="T4" fmla="*/ 105 w 155"/>
                <a:gd name="T5" fmla="*/ 30 h 47"/>
                <a:gd name="T6" fmla="*/ 155 w 155"/>
                <a:gd name="T7" fmla="*/ 47 h 47"/>
                <a:gd name="T8" fmla="*/ 108 w 155"/>
                <a:gd name="T9" fmla="*/ 47 h 47"/>
                <a:gd name="T10" fmla="*/ 50 w 155"/>
                <a:gd name="T11" fmla="*/ 31 h 47"/>
                <a:gd name="T12" fmla="*/ 26 w 155"/>
                <a:gd name="T13" fmla="*/ 22 h 47"/>
                <a:gd name="T14" fmla="*/ 0 w 155"/>
                <a:gd name="T15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47">
                  <a:moveTo>
                    <a:pt x="0" y="2"/>
                  </a:moveTo>
                  <a:cubicBezTo>
                    <a:pt x="12" y="2"/>
                    <a:pt x="26" y="0"/>
                    <a:pt x="38" y="3"/>
                  </a:cubicBezTo>
                  <a:cubicBezTo>
                    <a:pt x="61" y="9"/>
                    <a:pt x="82" y="23"/>
                    <a:pt x="105" y="30"/>
                  </a:cubicBezTo>
                  <a:cubicBezTo>
                    <a:pt x="155" y="47"/>
                    <a:pt x="155" y="47"/>
                    <a:pt x="155" y="47"/>
                  </a:cubicBezTo>
                  <a:cubicBezTo>
                    <a:pt x="155" y="47"/>
                    <a:pt x="108" y="47"/>
                    <a:pt x="108" y="47"/>
                  </a:cubicBezTo>
                  <a:cubicBezTo>
                    <a:pt x="88" y="47"/>
                    <a:pt x="69" y="39"/>
                    <a:pt x="50" y="31"/>
                  </a:cubicBezTo>
                  <a:cubicBezTo>
                    <a:pt x="43" y="28"/>
                    <a:pt x="34" y="26"/>
                    <a:pt x="26" y="22"/>
                  </a:cubicBezTo>
                  <a:cubicBezTo>
                    <a:pt x="19" y="18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Freeform 240"/>
            <p:cNvSpPr/>
            <p:nvPr/>
          </p:nvSpPr>
          <p:spPr bwMode="auto">
            <a:xfrm>
              <a:off x="3578226" y="5434013"/>
              <a:ext cx="163513" cy="65088"/>
            </a:xfrm>
            <a:custGeom>
              <a:avLst/>
              <a:gdLst>
                <a:gd name="T0" fmla="*/ 0 w 120"/>
                <a:gd name="T1" fmla="*/ 0 h 48"/>
                <a:gd name="T2" fmla="*/ 120 w 120"/>
                <a:gd name="T3" fmla="*/ 45 h 48"/>
                <a:gd name="T4" fmla="*/ 76 w 120"/>
                <a:gd name="T5" fmla="*/ 47 h 48"/>
                <a:gd name="T6" fmla="*/ 0 w 12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8">
                  <a:moveTo>
                    <a:pt x="0" y="0"/>
                  </a:moveTo>
                  <a:cubicBezTo>
                    <a:pt x="39" y="20"/>
                    <a:pt x="78" y="35"/>
                    <a:pt x="120" y="45"/>
                  </a:cubicBezTo>
                  <a:cubicBezTo>
                    <a:pt x="107" y="42"/>
                    <a:pt x="90" y="48"/>
                    <a:pt x="76" y="47"/>
                  </a:cubicBezTo>
                  <a:cubicBezTo>
                    <a:pt x="41" y="44"/>
                    <a:pt x="24" y="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Freeform 241"/>
            <p:cNvSpPr/>
            <p:nvPr/>
          </p:nvSpPr>
          <p:spPr bwMode="auto">
            <a:xfrm>
              <a:off x="3481388" y="5332413"/>
              <a:ext cx="61913" cy="150813"/>
            </a:xfrm>
            <a:custGeom>
              <a:avLst/>
              <a:gdLst>
                <a:gd name="T0" fmla="*/ 12 w 46"/>
                <a:gd name="T1" fmla="*/ 95 h 110"/>
                <a:gd name="T2" fmla="*/ 21 w 46"/>
                <a:gd name="T3" fmla="*/ 57 h 110"/>
                <a:gd name="T4" fmla="*/ 33 w 46"/>
                <a:gd name="T5" fmla="*/ 19 h 110"/>
                <a:gd name="T6" fmla="*/ 46 w 46"/>
                <a:gd name="T7" fmla="*/ 0 h 110"/>
                <a:gd name="T8" fmla="*/ 12 w 46"/>
                <a:gd name="T9" fmla="*/ 53 h 110"/>
                <a:gd name="T10" fmla="*/ 1 w 46"/>
                <a:gd name="T11" fmla="*/ 82 h 110"/>
                <a:gd name="T12" fmla="*/ 6 w 46"/>
                <a:gd name="T13" fmla="*/ 110 h 110"/>
                <a:gd name="T14" fmla="*/ 12 w 46"/>
                <a:gd name="T15" fmla="*/ 9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10">
                  <a:moveTo>
                    <a:pt x="12" y="9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9"/>
                    <a:pt x="22" y="34"/>
                    <a:pt x="12" y="53"/>
                  </a:cubicBezTo>
                  <a:cubicBezTo>
                    <a:pt x="7" y="62"/>
                    <a:pt x="2" y="72"/>
                    <a:pt x="1" y="82"/>
                  </a:cubicBezTo>
                  <a:cubicBezTo>
                    <a:pt x="0" y="89"/>
                    <a:pt x="8" y="105"/>
                    <a:pt x="6" y="110"/>
                  </a:cubicBezTo>
                  <a:lnTo>
                    <a:pt x="12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Freeform 242"/>
            <p:cNvSpPr/>
            <p:nvPr/>
          </p:nvSpPr>
          <p:spPr bwMode="auto">
            <a:xfrm>
              <a:off x="3606801" y="5180013"/>
              <a:ext cx="15875" cy="111125"/>
            </a:xfrm>
            <a:custGeom>
              <a:avLst/>
              <a:gdLst>
                <a:gd name="T0" fmla="*/ 0 w 11"/>
                <a:gd name="T1" fmla="*/ 0 h 81"/>
                <a:gd name="T2" fmla="*/ 6 w 11"/>
                <a:gd name="T3" fmla="*/ 81 h 81"/>
                <a:gd name="T4" fmla="*/ 1 w 11"/>
                <a:gd name="T5" fmla="*/ 37 h 81"/>
                <a:gd name="T6" fmla="*/ 0 w 11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1">
                  <a:moveTo>
                    <a:pt x="0" y="0"/>
                  </a:moveTo>
                  <a:cubicBezTo>
                    <a:pt x="6" y="29"/>
                    <a:pt x="11" y="51"/>
                    <a:pt x="6" y="81"/>
                  </a:cubicBezTo>
                  <a:cubicBezTo>
                    <a:pt x="4" y="66"/>
                    <a:pt x="2" y="52"/>
                    <a:pt x="1" y="37"/>
                  </a:cubicBezTo>
                  <a:cubicBezTo>
                    <a:pt x="0" y="26"/>
                    <a:pt x="2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Freeform 243"/>
            <p:cNvSpPr/>
            <p:nvPr/>
          </p:nvSpPr>
          <p:spPr bwMode="auto">
            <a:xfrm>
              <a:off x="3328988" y="5451476"/>
              <a:ext cx="223838" cy="382588"/>
            </a:xfrm>
            <a:custGeom>
              <a:avLst/>
              <a:gdLst>
                <a:gd name="T0" fmla="*/ 164 w 164"/>
                <a:gd name="T1" fmla="*/ 0 h 280"/>
                <a:gd name="T2" fmla="*/ 21 w 164"/>
                <a:gd name="T3" fmla="*/ 280 h 280"/>
                <a:gd name="T4" fmla="*/ 14 w 164"/>
                <a:gd name="T5" fmla="*/ 275 h 280"/>
                <a:gd name="T6" fmla="*/ 164 w 164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80">
                  <a:moveTo>
                    <a:pt x="164" y="0"/>
                  </a:moveTo>
                  <a:cubicBezTo>
                    <a:pt x="164" y="0"/>
                    <a:pt x="16" y="123"/>
                    <a:pt x="21" y="280"/>
                  </a:cubicBezTo>
                  <a:cubicBezTo>
                    <a:pt x="14" y="275"/>
                    <a:pt x="14" y="275"/>
                    <a:pt x="14" y="275"/>
                  </a:cubicBezTo>
                  <a:cubicBezTo>
                    <a:pt x="14" y="275"/>
                    <a:pt x="0" y="132"/>
                    <a:pt x="1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3678238" y="5595938"/>
              <a:ext cx="115888" cy="107950"/>
            </a:xfrm>
            <a:custGeom>
              <a:avLst/>
              <a:gdLst>
                <a:gd name="T0" fmla="*/ 0 w 85"/>
                <a:gd name="T1" fmla="*/ 79 h 79"/>
                <a:gd name="T2" fmla="*/ 23 w 85"/>
                <a:gd name="T3" fmla="*/ 31 h 79"/>
                <a:gd name="T4" fmla="*/ 85 w 85"/>
                <a:gd name="T5" fmla="*/ 2 h 79"/>
                <a:gd name="T6" fmla="*/ 0 w 85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79">
                  <a:moveTo>
                    <a:pt x="0" y="79"/>
                  </a:moveTo>
                  <a:cubicBezTo>
                    <a:pt x="8" y="63"/>
                    <a:pt x="14" y="45"/>
                    <a:pt x="23" y="31"/>
                  </a:cubicBezTo>
                  <a:cubicBezTo>
                    <a:pt x="36" y="12"/>
                    <a:pt x="66" y="0"/>
                    <a:pt x="85" y="2"/>
                  </a:cubicBezTo>
                  <a:cubicBezTo>
                    <a:pt x="58" y="31"/>
                    <a:pt x="20" y="37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45"/>
            <p:cNvSpPr/>
            <p:nvPr/>
          </p:nvSpPr>
          <p:spPr bwMode="auto">
            <a:xfrm>
              <a:off x="3676651" y="5719763"/>
              <a:ext cx="90488" cy="33338"/>
            </a:xfrm>
            <a:custGeom>
              <a:avLst/>
              <a:gdLst>
                <a:gd name="T0" fmla="*/ 0 w 66"/>
                <a:gd name="T1" fmla="*/ 24 h 24"/>
                <a:gd name="T2" fmla="*/ 24 w 66"/>
                <a:gd name="T3" fmla="*/ 7 h 24"/>
                <a:gd name="T4" fmla="*/ 66 w 66"/>
                <a:gd name="T5" fmla="*/ 0 h 24"/>
                <a:gd name="T6" fmla="*/ 55 w 66"/>
                <a:gd name="T7" fmla="*/ 9 h 24"/>
                <a:gd name="T8" fmla="*/ 0 w 6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4">
                  <a:moveTo>
                    <a:pt x="0" y="24"/>
                  </a:moveTo>
                  <a:cubicBezTo>
                    <a:pt x="7" y="22"/>
                    <a:pt x="16" y="11"/>
                    <a:pt x="24" y="7"/>
                  </a:cubicBezTo>
                  <a:cubicBezTo>
                    <a:pt x="37" y="1"/>
                    <a:pt x="52" y="0"/>
                    <a:pt x="66" y="0"/>
                  </a:cubicBezTo>
                  <a:cubicBezTo>
                    <a:pt x="63" y="2"/>
                    <a:pt x="58" y="8"/>
                    <a:pt x="55" y="9"/>
                  </a:cubicBezTo>
                  <a:cubicBezTo>
                    <a:pt x="55" y="9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Freeform 246"/>
            <p:cNvSpPr/>
            <p:nvPr/>
          </p:nvSpPr>
          <p:spPr bwMode="auto">
            <a:xfrm>
              <a:off x="3536951" y="5661026"/>
              <a:ext cx="131763" cy="103188"/>
            </a:xfrm>
            <a:custGeom>
              <a:avLst/>
              <a:gdLst>
                <a:gd name="T0" fmla="*/ 96 w 96"/>
                <a:gd name="T1" fmla="*/ 0 h 75"/>
                <a:gd name="T2" fmla="*/ 60 w 96"/>
                <a:gd name="T3" fmla="*/ 35 h 75"/>
                <a:gd name="T4" fmla="*/ 0 w 96"/>
                <a:gd name="T5" fmla="*/ 66 h 75"/>
                <a:gd name="T6" fmla="*/ 52 w 96"/>
                <a:gd name="T7" fmla="*/ 73 h 75"/>
                <a:gd name="T8" fmla="*/ 83 w 96"/>
                <a:gd name="T9" fmla="*/ 34 h 75"/>
                <a:gd name="T10" fmla="*/ 96 w 96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5">
                  <a:moveTo>
                    <a:pt x="96" y="0"/>
                  </a:moveTo>
                  <a:cubicBezTo>
                    <a:pt x="80" y="9"/>
                    <a:pt x="71" y="18"/>
                    <a:pt x="60" y="35"/>
                  </a:cubicBezTo>
                  <a:cubicBezTo>
                    <a:pt x="41" y="63"/>
                    <a:pt x="28" y="66"/>
                    <a:pt x="0" y="66"/>
                  </a:cubicBezTo>
                  <a:cubicBezTo>
                    <a:pt x="0" y="66"/>
                    <a:pt x="52" y="73"/>
                    <a:pt x="52" y="73"/>
                  </a:cubicBezTo>
                  <a:cubicBezTo>
                    <a:pt x="65" y="75"/>
                    <a:pt x="79" y="46"/>
                    <a:pt x="83" y="34"/>
                  </a:cubicBez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247"/>
            <p:cNvSpPr/>
            <p:nvPr/>
          </p:nvSpPr>
          <p:spPr bwMode="auto">
            <a:xfrm>
              <a:off x="3662363" y="5619751"/>
              <a:ext cx="20638" cy="231775"/>
            </a:xfrm>
            <a:custGeom>
              <a:avLst/>
              <a:gdLst>
                <a:gd name="T0" fmla="*/ 7 w 16"/>
                <a:gd name="T1" fmla="*/ 41 h 169"/>
                <a:gd name="T2" fmla="*/ 1 w 16"/>
                <a:gd name="T3" fmla="*/ 76 h 169"/>
                <a:gd name="T4" fmla="*/ 1 w 16"/>
                <a:gd name="T5" fmla="*/ 135 h 169"/>
                <a:gd name="T6" fmla="*/ 0 w 16"/>
                <a:gd name="T7" fmla="*/ 167 h 169"/>
                <a:gd name="T8" fmla="*/ 16 w 16"/>
                <a:gd name="T9" fmla="*/ 169 h 169"/>
                <a:gd name="T10" fmla="*/ 15 w 16"/>
                <a:gd name="T11" fmla="*/ 0 h 169"/>
                <a:gd name="T12" fmla="*/ 7 w 16"/>
                <a:gd name="T13" fmla="*/ 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9">
                  <a:moveTo>
                    <a:pt x="7" y="41"/>
                  </a:moveTo>
                  <a:cubicBezTo>
                    <a:pt x="4" y="53"/>
                    <a:pt x="2" y="64"/>
                    <a:pt x="1" y="76"/>
                  </a:cubicBezTo>
                  <a:cubicBezTo>
                    <a:pt x="0" y="95"/>
                    <a:pt x="1" y="116"/>
                    <a:pt x="1" y="135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0" y="111"/>
                    <a:pt x="9" y="58"/>
                    <a:pt x="15" y="0"/>
                  </a:cubicBezTo>
                  <a:cubicBezTo>
                    <a:pt x="13" y="14"/>
                    <a:pt x="10" y="28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Freeform 248"/>
            <p:cNvSpPr/>
            <p:nvPr/>
          </p:nvSpPr>
          <p:spPr bwMode="auto">
            <a:xfrm>
              <a:off x="3595688" y="5535613"/>
              <a:ext cx="90488" cy="73025"/>
            </a:xfrm>
            <a:custGeom>
              <a:avLst/>
              <a:gdLst>
                <a:gd name="T0" fmla="*/ 59 w 66"/>
                <a:gd name="T1" fmla="*/ 46 h 54"/>
                <a:gd name="T2" fmla="*/ 0 w 66"/>
                <a:gd name="T3" fmla="*/ 0 h 54"/>
                <a:gd name="T4" fmla="*/ 36 w 66"/>
                <a:gd name="T5" fmla="*/ 42 h 54"/>
                <a:gd name="T6" fmla="*/ 56 w 66"/>
                <a:gd name="T7" fmla="*/ 54 h 54"/>
                <a:gd name="T8" fmla="*/ 59 w 66"/>
                <a:gd name="T9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4">
                  <a:moveTo>
                    <a:pt x="59" y="46"/>
                  </a:moveTo>
                  <a:cubicBezTo>
                    <a:pt x="66" y="23"/>
                    <a:pt x="13" y="0"/>
                    <a:pt x="0" y="0"/>
                  </a:cubicBezTo>
                  <a:cubicBezTo>
                    <a:pt x="6" y="0"/>
                    <a:pt x="29" y="36"/>
                    <a:pt x="36" y="42"/>
                  </a:cubicBezTo>
                  <a:cubicBezTo>
                    <a:pt x="43" y="50"/>
                    <a:pt x="46" y="52"/>
                    <a:pt x="56" y="54"/>
                  </a:cubicBezTo>
                  <a:cubicBezTo>
                    <a:pt x="56" y="54"/>
                    <a:pt x="59" y="46"/>
                    <a:pt x="59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Freeform 249"/>
            <p:cNvSpPr/>
            <p:nvPr/>
          </p:nvSpPr>
          <p:spPr bwMode="auto">
            <a:xfrm>
              <a:off x="3683001" y="5556251"/>
              <a:ext cx="44450" cy="41275"/>
            </a:xfrm>
            <a:custGeom>
              <a:avLst/>
              <a:gdLst>
                <a:gd name="T0" fmla="*/ 0 w 32"/>
                <a:gd name="T1" fmla="*/ 30 h 30"/>
                <a:gd name="T2" fmla="*/ 7 w 32"/>
                <a:gd name="T3" fmla="*/ 18 h 30"/>
                <a:gd name="T4" fmla="*/ 32 w 32"/>
                <a:gd name="T5" fmla="*/ 0 h 30"/>
                <a:gd name="T6" fmla="*/ 22 w 32"/>
                <a:gd name="T7" fmla="*/ 17 h 30"/>
                <a:gd name="T8" fmla="*/ 0 w 32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0" y="30"/>
                  </a:moveTo>
                  <a:cubicBezTo>
                    <a:pt x="2" y="29"/>
                    <a:pt x="5" y="21"/>
                    <a:pt x="7" y="18"/>
                  </a:cubicBezTo>
                  <a:cubicBezTo>
                    <a:pt x="14" y="10"/>
                    <a:pt x="23" y="3"/>
                    <a:pt x="32" y="0"/>
                  </a:cubicBezTo>
                  <a:cubicBezTo>
                    <a:pt x="30" y="4"/>
                    <a:pt x="26" y="14"/>
                    <a:pt x="22" y="17"/>
                  </a:cubicBezTo>
                  <a:cubicBezTo>
                    <a:pt x="22" y="17"/>
                    <a:pt x="2" y="29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Freeform 250"/>
            <p:cNvSpPr/>
            <p:nvPr/>
          </p:nvSpPr>
          <p:spPr bwMode="auto">
            <a:xfrm>
              <a:off x="3502026" y="5514976"/>
              <a:ext cx="71438" cy="20638"/>
            </a:xfrm>
            <a:custGeom>
              <a:avLst/>
              <a:gdLst>
                <a:gd name="T0" fmla="*/ 0 w 53"/>
                <a:gd name="T1" fmla="*/ 0 h 15"/>
                <a:gd name="T2" fmla="*/ 53 w 53"/>
                <a:gd name="T3" fmla="*/ 13 h 15"/>
                <a:gd name="T4" fmla="*/ 0 w 5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15">
                  <a:moveTo>
                    <a:pt x="0" y="0"/>
                  </a:moveTo>
                  <a:cubicBezTo>
                    <a:pt x="18" y="5"/>
                    <a:pt x="33" y="15"/>
                    <a:pt x="53" y="13"/>
                  </a:cubicBezTo>
                  <a:cubicBezTo>
                    <a:pt x="35" y="8"/>
                    <a:pt x="17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Freeform 251"/>
            <p:cNvSpPr/>
            <p:nvPr/>
          </p:nvSpPr>
          <p:spPr bwMode="auto">
            <a:xfrm>
              <a:off x="3525838" y="5549901"/>
              <a:ext cx="66675" cy="114300"/>
            </a:xfrm>
            <a:custGeom>
              <a:avLst/>
              <a:gdLst>
                <a:gd name="T0" fmla="*/ 0 w 48"/>
                <a:gd name="T1" fmla="*/ 0 h 83"/>
                <a:gd name="T2" fmla="*/ 48 w 48"/>
                <a:gd name="T3" fmla="*/ 83 h 83"/>
                <a:gd name="T4" fmla="*/ 28 w 48"/>
                <a:gd name="T5" fmla="*/ 23 h 83"/>
                <a:gd name="T6" fmla="*/ 0 w 48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3">
                  <a:moveTo>
                    <a:pt x="0" y="0"/>
                  </a:moveTo>
                  <a:cubicBezTo>
                    <a:pt x="19" y="25"/>
                    <a:pt x="41" y="48"/>
                    <a:pt x="48" y="83"/>
                  </a:cubicBezTo>
                  <a:cubicBezTo>
                    <a:pt x="43" y="60"/>
                    <a:pt x="44" y="36"/>
                    <a:pt x="28" y="23"/>
                  </a:cubicBezTo>
                  <a:cubicBezTo>
                    <a:pt x="19" y="15"/>
                    <a:pt x="7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Freeform 252"/>
            <p:cNvSpPr/>
            <p:nvPr/>
          </p:nvSpPr>
          <p:spPr bwMode="auto">
            <a:xfrm>
              <a:off x="3414713" y="5549901"/>
              <a:ext cx="79375" cy="130175"/>
            </a:xfrm>
            <a:custGeom>
              <a:avLst/>
              <a:gdLst>
                <a:gd name="T0" fmla="*/ 18 w 57"/>
                <a:gd name="T1" fmla="*/ 63 h 95"/>
                <a:gd name="T2" fmla="*/ 42 w 57"/>
                <a:gd name="T3" fmla="*/ 40 h 95"/>
                <a:gd name="T4" fmla="*/ 46 w 57"/>
                <a:gd name="T5" fmla="*/ 0 h 95"/>
                <a:gd name="T6" fmla="*/ 54 w 57"/>
                <a:gd name="T7" fmla="*/ 26 h 95"/>
                <a:gd name="T8" fmla="*/ 41 w 57"/>
                <a:gd name="T9" fmla="*/ 78 h 95"/>
                <a:gd name="T10" fmla="*/ 0 w 57"/>
                <a:gd name="T11" fmla="*/ 75 h 95"/>
                <a:gd name="T12" fmla="*/ 18 w 57"/>
                <a:gd name="T13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5">
                  <a:moveTo>
                    <a:pt x="18" y="63"/>
                  </a:moveTo>
                  <a:cubicBezTo>
                    <a:pt x="29" y="55"/>
                    <a:pt x="37" y="55"/>
                    <a:pt x="42" y="40"/>
                  </a:cubicBezTo>
                  <a:cubicBezTo>
                    <a:pt x="46" y="27"/>
                    <a:pt x="46" y="13"/>
                    <a:pt x="46" y="0"/>
                  </a:cubicBezTo>
                  <a:cubicBezTo>
                    <a:pt x="46" y="0"/>
                    <a:pt x="54" y="25"/>
                    <a:pt x="54" y="26"/>
                  </a:cubicBezTo>
                  <a:cubicBezTo>
                    <a:pt x="57" y="38"/>
                    <a:pt x="47" y="70"/>
                    <a:pt x="41" y="78"/>
                  </a:cubicBezTo>
                  <a:cubicBezTo>
                    <a:pt x="27" y="95"/>
                    <a:pt x="14" y="67"/>
                    <a:pt x="0" y="75"/>
                  </a:cubicBezTo>
                  <a:cubicBezTo>
                    <a:pt x="0" y="75"/>
                    <a:pt x="18" y="63"/>
                    <a:pt x="18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Freeform 253"/>
            <p:cNvSpPr/>
            <p:nvPr/>
          </p:nvSpPr>
          <p:spPr bwMode="auto">
            <a:xfrm>
              <a:off x="3338513" y="5443538"/>
              <a:ext cx="96838" cy="85725"/>
            </a:xfrm>
            <a:custGeom>
              <a:avLst/>
              <a:gdLst>
                <a:gd name="T0" fmla="*/ 53 w 71"/>
                <a:gd name="T1" fmla="*/ 35 h 63"/>
                <a:gd name="T2" fmla="*/ 31 w 71"/>
                <a:gd name="T3" fmla="*/ 19 h 63"/>
                <a:gd name="T4" fmla="*/ 0 w 71"/>
                <a:gd name="T5" fmla="*/ 0 h 63"/>
                <a:gd name="T6" fmla="*/ 71 w 71"/>
                <a:gd name="T7" fmla="*/ 63 h 63"/>
                <a:gd name="T8" fmla="*/ 53 w 71"/>
                <a:gd name="T9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53" y="35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0" y="0"/>
                    <a:pt x="0" y="0"/>
                  </a:cubicBezTo>
                  <a:cubicBezTo>
                    <a:pt x="31" y="18"/>
                    <a:pt x="71" y="5"/>
                    <a:pt x="71" y="63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Freeform 254"/>
            <p:cNvSpPr/>
            <p:nvPr/>
          </p:nvSpPr>
          <p:spPr bwMode="auto">
            <a:xfrm>
              <a:off x="3536951" y="5021263"/>
              <a:ext cx="128588" cy="100013"/>
            </a:xfrm>
            <a:custGeom>
              <a:avLst/>
              <a:gdLst>
                <a:gd name="T0" fmla="*/ 59 w 94"/>
                <a:gd name="T1" fmla="*/ 26 h 73"/>
                <a:gd name="T2" fmla="*/ 48 w 94"/>
                <a:gd name="T3" fmla="*/ 6 h 73"/>
                <a:gd name="T4" fmla="*/ 25 w 94"/>
                <a:gd name="T5" fmla="*/ 9 h 73"/>
                <a:gd name="T6" fmla="*/ 15 w 94"/>
                <a:gd name="T7" fmla="*/ 43 h 73"/>
                <a:gd name="T8" fmla="*/ 33 w 94"/>
                <a:gd name="T9" fmla="*/ 55 h 73"/>
                <a:gd name="T10" fmla="*/ 43 w 94"/>
                <a:gd name="T11" fmla="*/ 67 h 73"/>
                <a:gd name="T12" fmla="*/ 83 w 94"/>
                <a:gd name="T13" fmla="*/ 40 h 73"/>
                <a:gd name="T14" fmla="*/ 59 w 94"/>
                <a:gd name="T15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73">
                  <a:moveTo>
                    <a:pt x="59" y="26"/>
                  </a:moveTo>
                  <a:cubicBezTo>
                    <a:pt x="59" y="26"/>
                    <a:pt x="64" y="6"/>
                    <a:pt x="48" y="6"/>
                  </a:cubicBezTo>
                  <a:cubicBezTo>
                    <a:pt x="48" y="6"/>
                    <a:pt x="41" y="0"/>
                    <a:pt x="25" y="9"/>
                  </a:cubicBezTo>
                  <a:cubicBezTo>
                    <a:pt x="10" y="17"/>
                    <a:pt x="0" y="22"/>
                    <a:pt x="15" y="43"/>
                  </a:cubicBezTo>
                  <a:cubicBezTo>
                    <a:pt x="5" y="59"/>
                    <a:pt x="28" y="53"/>
                    <a:pt x="33" y="55"/>
                  </a:cubicBezTo>
                  <a:cubicBezTo>
                    <a:pt x="37" y="58"/>
                    <a:pt x="39" y="65"/>
                    <a:pt x="43" y="67"/>
                  </a:cubicBezTo>
                  <a:cubicBezTo>
                    <a:pt x="52" y="73"/>
                    <a:pt x="94" y="60"/>
                    <a:pt x="83" y="40"/>
                  </a:cubicBezTo>
                  <a:cubicBezTo>
                    <a:pt x="83" y="40"/>
                    <a:pt x="76" y="26"/>
                    <a:pt x="5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Freeform 255"/>
            <p:cNvSpPr/>
            <p:nvPr/>
          </p:nvSpPr>
          <p:spPr bwMode="auto">
            <a:xfrm>
              <a:off x="3692526" y="4978401"/>
              <a:ext cx="46038" cy="79375"/>
            </a:xfrm>
            <a:custGeom>
              <a:avLst/>
              <a:gdLst>
                <a:gd name="T0" fmla="*/ 8 w 33"/>
                <a:gd name="T1" fmla="*/ 2 h 57"/>
                <a:gd name="T2" fmla="*/ 0 w 33"/>
                <a:gd name="T3" fmla="*/ 35 h 57"/>
                <a:gd name="T4" fmla="*/ 30 w 33"/>
                <a:gd name="T5" fmla="*/ 55 h 57"/>
                <a:gd name="T6" fmla="*/ 31 w 33"/>
                <a:gd name="T7" fmla="*/ 49 h 57"/>
                <a:gd name="T8" fmla="*/ 21 w 33"/>
                <a:gd name="T9" fmla="*/ 8 h 57"/>
                <a:gd name="T10" fmla="*/ 8 w 33"/>
                <a:gd name="T11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7">
                  <a:moveTo>
                    <a:pt x="8" y="2"/>
                  </a:moveTo>
                  <a:cubicBezTo>
                    <a:pt x="4" y="0"/>
                    <a:pt x="0" y="32"/>
                    <a:pt x="0" y="35"/>
                  </a:cubicBezTo>
                  <a:cubicBezTo>
                    <a:pt x="2" y="57"/>
                    <a:pt x="14" y="57"/>
                    <a:pt x="30" y="55"/>
                  </a:cubicBezTo>
                  <a:cubicBezTo>
                    <a:pt x="30" y="55"/>
                    <a:pt x="31" y="50"/>
                    <a:pt x="31" y="49"/>
                  </a:cubicBezTo>
                  <a:cubicBezTo>
                    <a:pt x="33" y="40"/>
                    <a:pt x="23" y="20"/>
                    <a:pt x="21" y="8"/>
                  </a:cubicBezTo>
                  <a:cubicBezTo>
                    <a:pt x="21" y="8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Oval 256"/>
            <p:cNvSpPr>
              <a:spLocks noChangeArrowheads="1"/>
            </p:cNvSpPr>
            <p:nvPr/>
          </p:nvSpPr>
          <p:spPr bwMode="auto">
            <a:xfrm>
              <a:off x="3687763" y="5118101"/>
              <a:ext cx="12700" cy="254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Freeform 257"/>
            <p:cNvSpPr/>
            <p:nvPr/>
          </p:nvSpPr>
          <p:spPr bwMode="auto">
            <a:xfrm>
              <a:off x="2751138" y="5646738"/>
              <a:ext cx="117475" cy="198438"/>
            </a:xfrm>
            <a:custGeom>
              <a:avLst/>
              <a:gdLst>
                <a:gd name="T0" fmla="*/ 22 w 86"/>
                <a:gd name="T1" fmla="*/ 0 h 144"/>
                <a:gd name="T2" fmla="*/ 34 w 86"/>
                <a:gd name="T3" fmla="*/ 11 h 144"/>
                <a:gd name="T4" fmla="*/ 45 w 86"/>
                <a:gd name="T5" fmla="*/ 32 h 144"/>
                <a:gd name="T6" fmla="*/ 64 w 86"/>
                <a:gd name="T7" fmla="*/ 47 h 144"/>
                <a:gd name="T8" fmla="*/ 70 w 86"/>
                <a:gd name="T9" fmla="*/ 58 h 144"/>
                <a:gd name="T10" fmla="*/ 51 w 86"/>
                <a:gd name="T11" fmla="*/ 135 h 144"/>
                <a:gd name="T12" fmla="*/ 68 w 86"/>
                <a:gd name="T13" fmla="*/ 68 h 144"/>
                <a:gd name="T14" fmla="*/ 58 w 86"/>
                <a:gd name="T15" fmla="*/ 59 h 144"/>
                <a:gd name="T16" fmla="*/ 45 w 86"/>
                <a:gd name="T17" fmla="*/ 100 h 144"/>
                <a:gd name="T18" fmla="*/ 14 w 86"/>
                <a:gd name="T19" fmla="*/ 136 h 144"/>
                <a:gd name="T20" fmla="*/ 12 w 86"/>
                <a:gd name="T21" fmla="*/ 136 h 144"/>
                <a:gd name="T22" fmla="*/ 29 w 86"/>
                <a:gd name="T23" fmla="*/ 109 h 144"/>
                <a:gd name="T24" fmla="*/ 55 w 86"/>
                <a:gd name="T25" fmla="*/ 74 h 144"/>
                <a:gd name="T26" fmla="*/ 38 w 86"/>
                <a:gd name="T27" fmla="*/ 45 h 144"/>
                <a:gd name="T28" fmla="*/ 24 w 86"/>
                <a:gd name="T29" fmla="*/ 50 h 144"/>
                <a:gd name="T30" fmla="*/ 9 w 86"/>
                <a:gd name="T31" fmla="*/ 47 h 144"/>
                <a:gd name="T32" fmla="*/ 39 w 86"/>
                <a:gd name="T33" fmla="*/ 37 h 144"/>
                <a:gd name="T34" fmla="*/ 22 w 86"/>
                <a:gd name="T3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144">
                  <a:moveTo>
                    <a:pt x="22" y="0"/>
                  </a:moveTo>
                  <a:cubicBezTo>
                    <a:pt x="26" y="4"/>
                    <a:pt x="31" y="7"/>
                    <a:pt x="34" y="11"/>
                  </a:cubicBezTo>
                  <a:cubicBezTo>
                    <a:pt x="39" y="17"/>
                    <a:pt x="40" y="26"/>
                    <a:pt x="45" y="32"/>
                  </a:cubicBezTo>
                  <a:cubicBezTo>
                    <a:pt x="49" y="40"/>
                    <a:pt x="57" y="43"/>
                    <a:pt x="64" y="47"/>
                  </a:cubicBezTo>
                  <a:cubicBezTo>
                    <a:pt x="64" y="47"/>
                    <a:pt x="70" y="57"/>
                    <a:pt x="70" y="58"/>
                  </a:cubicBezTo>
                  <a:cubicBezTo>
                    <a:pt x="86" y="84"/>
                    <a:pt x="66" y="115"/>
                    <a:pt x="51" y="135"/>
                  </a:cubicBezTo>
                  <a:cubicBezTo>
                    <a:pt x="60" y="112"/>
                    <a:pt x="72" y="95"/>
                    <a:pt x="68" y="68"/>
                  </a:cubicBezTo>
                  <a:cubicBezTo>
                    <a:pt x="68" y="64"/>
                    <a:pt x="61" y="61"/>
                    <a:pt x="58" y="59"/>
                  </a:cubicBezTo>
                  <a:cubicBezTo>
                    <a:pt x="72" y="69"/>
                    <a:pt x="51" y="92"/>
                    <a:pt x="45" y="100"/>
                  </a:cubicBezTo>
                  <a:cubicBezTo>
                    <a:pt x="36" y="112"/>
                    <a:pt x="27" y="129"/>
                    <a:pt x="14" y="136"/>
                  </a:cubicBezTo>
                  <a:cubicBezTo>
                    <a:pt x="0" y="144"/>
                    <a:pt x="12" y="136"/>
                    <a:pt x="12" y="136"/>
                  </a:cubicBezTo>
                  <a:cubicBezTo>
                    <a:pt x="18" y="132"/>
                    <a:pt x="25" y="115"/>
                    <a:pt x="29" y="109"/>
                  </a:cubicBezTo>
                  <a:cubicBezTo>
                    <a:pt x="37" y="96"/>
                    <a:pt x="45" y="84"/>
                    <a:pt x="55" y="74"/>
                  </a:cubicBezTo>
                  <a:cubicBezTo>
                    <a:pt x="52" y="68"/>
                    <a:pt x="45" y="44"/>
                    <a:pt x="38" y="45"/>
                  </a:cubicBezTo>
                  <a:cubicBezTo>
                    <a:pt x="33" y="45"/>
                    <a:pt x="29" y="50"/>
                    <a:pt x="24" y="50"/>
                  </a:cubicBezTo>
                  <a:cubicBezTo>
                    <a:pt x="19" y="50"/>
                    <a:pt x="14" y="50"/>
                    <a:pt x="9" y="47"/>
                  </a:cubicBezTo>
                  <a:cubicBezTo>
                    <a:pt x="19" y="44"/>
                    <a:pt x="29" y="40"/>
                    <a:pt x="39" y="37"/>
                  </a:cubicBezTo>
                  <a:cubicBezTo>
                    <a:pt x="33" y="25"/>
                    <a:pt x="28" y="1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Freeform 258"/>
            <p:cNvSpPr/>
            <p:nvPr/>
          </p:nvSpPr>
          <p:spPr bwMode="auto">
            <a:xfrm>
              <a:off x="3082926" y="5540376"/>
              <a:ext cx="92075" cy="115888"/>
            </a:xfrm>
            <a:custGeom>
              <a:avLst/>
              <a:gdLst>
                <a:gd name="T0" fmla="*/ 62 w 67"/>
                <a:gd name="T1" fmla="*/ 9 h 85"/>
                <a:gd name="T2" fmla="*/ 42 w 67"/>
                <a:gd name="T3" fmla="*/ 15 h 85"/>
                <a:gd name="T4" fmla="*/ 6 w 67"/>
                <a:gd name="T5" fmla="*/ 19 h 85"/>
                <a:gd name="T6" fmla="*/ 24 w 67"/>
                <a:gd name="T7" fmla="*/ 54 h 85"/>
                <a:gd name="T8" fmla="*/ 7 w 67"/>
                <a:gd name="T9" fmla="*/ 77 h 85"/>
                <a:gd name="T10" fmla="*/ 33 w 67"/>
                <a:gd name="T11" fmla="*/ 56 h 85"/>
                <a:gd name="T12" fmla="*/ 45 w 67"/>
                <a:gd name="T13" fmla="*/ 55 h 85"/>
                <a:gd name="T14" fmla="*/ 51 w 67"/>
                <a:gd name="T15" fmla="*/ 42 h 85"/>
                <a:gd name="T16" fmla="*/ 66 w 67"/>
                <a:gd name="T17" fmla="*/ 19 h 85"/>
                <a:gd name="T18" fmla="*/ 62 w 67"/>
                <a:gd name="T19" fmla="*/ 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85">
                  <a:moveTo>
                    <a:pt x="62" y="9"/>
                  </a:moveTo>
                  <a:cubicBezTo>
                    <a:pt x="56" y="3"/>
                    <a:pt x="45" y="6"/>
                    <a:pt x="42" y="15"/>
                  </a:cubicBezTo>
                  <a:cubicBezTo>
                    <a:pt x="31" y="1"/>
                    <a:pt x="12" y="0"/>
                    <a:pt x="6" y="19"/>
                  </a:cubicBezTo>
                  <a:cubicBezTo>
                    <a:pt x="0" y="38"/>
                    <a:pt x="13" y="46"/>
                    <a:pt x="24" y="54"/>
                  </a:cubicBezTo>
                  <a:cubicBezTo>
                    <a:pt x="20" y="58"/>
                    <a:pt x="1" y="70"/>
                    <a:pt x="7" y="77"/>
                  </a:cubicBezTo>
                  <a:cubicBezTo>
                    <a:pt x="14" y="85"/>
                    <a:pt x="28" y="61"/>
                    <a:pt x="33" y="56"/>
                  </a:cubicBezTo>
                  <a:cubicBezTo>
                    <a:pt x="32" y="57"/>
                    <a:pt x="42" y="58"/>
                    <a:pt x="45" y="55"/>
                  </a:cubicBezTo>
                  <a:cubicBezTo>
                    <a:pt x="48" y="53"/>
                    <a:pt x="48" y="46"/>
                    <a:pt x="51" y="42"/>
                  </a:cubicBezTo>
                  <a:cubicBezTo>
                    <a:pt x="56" y="35"/>
                    <a:pt x="67" y="30"/>
                    <a:pt x="66" y="19"/>
                  </a:cubicBezTo>
                  <a:cubicBezTo>
                    <a:pt x="66" y="14"/>
                    <a:pt x="64" y="11"/>
                    <a:pt x="6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Freeform 259"/>
            <p:cNvSpPr/>
            <p:nvPr/>
          </p:nvSpPr>
          <p:spPr bwMode="auto">
            <a:xfrm>
              <a:off x="2732088" y="5418138"/>
              <a:ext cx="103188" cy="128588"/>
            </a:xfrm>
            <a:custGeom>
              <a:avLst/>
              <a:gdLst>
                <a:gd name="T0" fmla="*/ 0 w 75"/>
                <a:gd name="T1" fmla="*/ 0 h 93"/>
                <a:gd name="T2" fmla="*/ 35 w 75"/>
                <a:gd name="T3" fmla="*/ 14 h 93"/>
                <a:gd name="T4" fmla="*/ 60 w 75"/>
                <a:gd name="T5" fmla="*/ 46 h 93"/>
                <a:gd name="T6" fmla="*/ 69 w 75"/>
                <a:gd name="T7" fmla="*/ 69 h 93"/>
                <a:gd name="T8" fmla="*/ 75 w 75"/>
                <a:gd name="T9" fmla="*/ 93 h 93"/>
                <a:gd name="T10" fmla="*/ 56 w 75"/>
                <a:gd name="T11" fmla="*/ 61 h 93"/>
                <a:gd name="T12" fmla="*/ 0 w 75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3">
                  <a:moveTo>
                    <a:pt x="0" y="0"/>
                  </a:moveTo>
                  <a:cubicBezTo>
                    <a:pt x="10" y="6"/>
                    <a:pt x="24" y="7"/>
                    <a:pt x="35" y="14"/>
                  </a:cubicBezTo>
                  <a:cubicBezTo>
                    <a:pt x="46" y="22"/>
                    <a:pt x="52" y="34"/>
                    <a:pt x="60" y="46"/>
                  </a:cubicBezTo>
                  <a:cubicBezTo>
                    <a:pt x="60" y="46"/>
                    <a:pt x="69" y="64"/>
                    <a:pt x="69" y="69"/>
                  </a:cubicBezTo>
                  <a:cubicBezTo>
                    <a:pt x="69" y="73"/>
                    <a:pt x="75" y="92"/>
                    <a:pt x="75" y="93"/>
                  </a:cubicBezTo>
                  <a:cubicBezTo>
                    <a:pt x="71" y="82"/>
                    <a:pt x="62" y="71"/>
                    <a:pt x="56" y="61"/>
                  </a:cubicBezTo>
                  <a:cubicBezTo>
                    <a:pt x="41" y="33"/>
                    <a:pt x="25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Freeform 260"/>
            <p:cNvSpPr/>
            <p:nvPr/>
          </p:nvSpPr>
          <p:spPr bwMode="auto">
            <a:xfrm>
              <a:off x="2947988" y="5667376"/>
              <a:ext cx="14288" cy="125413"/>
            </a:xfrm>
            <a:custGeom>
              <a:avLst/>
              <a:gdLst>
                <a:gd name="T0" fmla="*/ 11 w 11"/>
                <a:gd name="T1" fmla="*/ 0 h 91"/>
                <a:gd name="T2" fmla="*/ 9 w 11"/>
                <a:gd name="T3" fmla="*/ 44 h 91"/>
                <a:gd name="T4" fmla="*/ 5 w 11"/>
                <a:gd name="T5" fmla="*/ 91 h 91"/>
                <a:gd name="T6" fmla="*/ 11 w 11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1">
                  <a:moveTo>
                    <a:pt x="11" y="0"/>
                  </a:moveTo>
                  <a:cubicBezTo>
                    <a:pt x="10" y="14"/>
                    <a:pt x="10" y="29"/>
                    <a:pt x="9" y="44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55"/>
                    <a:pt x="0" y="34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Freeform 261"/>
            <p:cNvSpPr/>
            <p:nvPr/>
          </p:nvSpPr>
          <p:spPr bwMode="auto">
            <a:xfrm>
              <a:off x="2814638" y="5316538"/>
              <a:ext cx="165100" cy="55563"/>
            </a:xfrm>
            <a:custGeom>
              <a:avLst/>
              <a:gdLst>
                <a:gd name="T0" fmla="*/ 0 w 121"/>
                <a:gd name="T1" fmla="*/ 0 h 41"/>
                <a:gd name="T2" fmla="*/ 42 w 121"/>
                <a:gd name="T3" fmla="*/ 0 h 41"/>
                <a:gd name="T4" fmla="*/ 93 w 121"/>
                <a:gd name="T5" fmla="*/ 26 h 41"/>
                <a:gd name="T6" fmla="*/ 121 w 121"/>
                <a:gd name="T7" fmla="*/ 28 h 41"/>
                <a:gd name="T8" fmla="*/ 54 w 121"/>
                <a:gd name="T9" fmla="*/ 30 h 41"/>
                <a:gd name="T10" fmla="*/ 0 w 12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41">
                  <a:moveTo>
                    <a:pt x="0" y="0"/>
                  </a:moveTo>
                  <a:cubicBezTo>
                    <a:pt x="14" y="0"/>
                    <a:pt x="28" y="0"/>
                    <a:pt x="42" y="0"/>
                  </a:cubicBezTo>
                  <a:cubicBezTo>
                    <a:pt x="65" y="0"/>
                    <a:pt x="73" y="19"/>
                    <a:pt x="93" y="26"/>
                  </a:cubicBezTo>
                  <a:cubicBezTo>
                    <a:pt x="101" y="29"/>
                    <a:pt x="112" y="28"/>
                    <a:pt x="121" y="28"/>
                  </a:cubicBezTo>
                  <a:cubicBezTo>
                    <a:pt x="99" y="28"/>
                    <a:pt x="75" y="41"/>
                    <a:pt x="54" y="30"/>
                  </a:cubicBezTo>
                  <a:cubicBezTo>
                    <a:pt x="39" y="23"/>
                    <a:pt x="1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Freeform 262"/>
            <p:cNvSpPr/>
            <p:nvPr/>
          </p:nvSpPr>
          <p:spPr bwMode="auto">
            <a:xfrm>
              <a:off x="2771776" y="5191126"/>
              <a:ext cx="220663" cy="155575"/>
            </a:xfrm>
            <a:custGeom>
              <a:avLst/>
              <a:gdLst>
                <a:gd name="T0" fmla="*/ 0 w 161"/>
                <a:gd name="T1" fmla="*/ 0 h 113"/>
                <a:gd name="T2" fmla="*/ 49 w 161"/>
                <a:gd name="T3" fmla="*/ 29 h 113"/>
                <a:gd name="T4" fmla="*/ 95 w 161"/>
                <a:gd name="T5" fmla="*/ 53 h 113"/>
                <a:gd name="T6" fmla="*/ 135 w 161"/>
                <a:gd name="T7" fmla="*/ 100 h 113"/>
                <a:gd name="T8" fmla="*/ 161 w 161"/>
                <a:gd name="T9" fmla="*/ 113 h 113"/>
                <a:gd name="T10" fmla="*/ 129 w 161"/>
                <a:gd name="T11" fmla="*/ 79 h 113"/>
                <a:gd name="T12" fmla="*/ 101 w 161"/>
                <a:gd name="T13" fmla="*/ 45 h 113"/>
                <a:gd name="T14" fmla="*/ 72 w 161"/>
                <a:gd name="T15" fmla="*/ 30 h 113"/>
                <a:gd name="T16" fmla="*/ 29 w 161"/>
                <a:gd name="T17" fmla="*/ 4 h 113"/>
                <a:gd name="T18" fmla="*/ 0 w 161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13">
                  <a:moveTo>
                    <a:pt x="0" y="0"/>
                  </a:moveTo>
                  <a:cubicBezTo>
                    <a:pt x="16" y="8"/>
                    <a:pt x="32" y="20"/>
                    <a:pt x="49" y="29"/>
                  </a:cubicBezTo>
                  <a:cubicBezTo>
                    <a:pt x="64" y="38"/>
                    <a:pt x="81" y="43"/>
                    <a:pt x="95" y="53"/>
                  </a:cubicBezTo>
                  <a:cubicBezTo>
                    <a:pt x="111" y="65"/>
                    <a:pt x="121" y="86"/>
                    <a:pt x="135" y="100"/>
                  </a:cubicBezTo>
                  <a:cubicBezTo>
                    <a:pt x="142" y="106"/>
                    <a:pt x="154" y="113"/>
                    <a:pt x="161" y="113"/>
                  </a:cubicBezTo>
                  <a:cubicBezTo>
                    <a:pt x="154" y="113"/>
                    <a:pt x="135" y="85"/>
                    <a:pt x="129" y="79"/>
                  </a:cubicBezTo>
                  <a:cubicBezTo>
                    <a:pt x="120" y="68"/>
                    <a:pt x="110" y="57"/>
                    <a:pt x="101" y="45"/>
                  </a:cubicBezTo>
                  <a:cubicBezTo>
                    <a:pt x="101" y="45"/>
                    <a:pt x="72" y="30"/>
                    <a:pt x="72" y="30"/>
                  </a:cubicBezTo>
                  <a:cubicBezTo>
                    <a:pt x="57" y="22"/>
                    <a:pt x="46" y="8"/>
                    <a:pt x="29" y="4"/>
                  </a:cubicBezTo>
                  <a:cubicBezTo>
                    <a:pt x="19" y="2"/>
                    <a:pt x="9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Freeform 263"/>
            <p:cNvSpPr/>
            <p:nvPr/>
          </p:nvSpPr>
          <p:spPr bwMode="auto">
            <a:xfrm>
              <a:off x="3028951" y="5529263"/>
              <a:ext cx="39688" cy="95250"/>
            </a:xfrm>
            <a:custGeom>
              <a:avLst/>
              <a:gdLst>
                <a:gd name="T0" fmla="*/ 20 w 29"/>
                <a:gd name="T1" fmla="*/ 0 h 69"/>
                <a:gd name="T2" fmla="*/ 9 w 29"/>
                <a:gd name="T3" fmla="*/ 19 h 69"/>
                <a:gd name="T4" fmla="*/ 18 w 29"/>
                <a:gd name="T5" fmla="*/ 69 h 69"/>
                <a:gd name="T6" fmla="*/ 23 w 29"/>
                <a:gd name="T7" fmla="*/ 53 h 69"/>
                <a:gd name="T8" fmla="*/ 20 w 2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9">
                  <a:moveTo>
                    <a:pt x="20" y="0"/>
                  </a:moveTo>
                  <a:cubicBezTo>
                    <a:pt x="20" y="2"/>
                    <a:pt x="10" y="16"/>
                    <a:pt x="9" y="19"/>
                  </a:cubicBezTo>
                  <a:cubicBezTo>
                    <a:pt x="0" y="43"/>
                    <a:pt x="5" y="53"/>
                    <a:pt x="18" y="69"/>
                  </a:cubicBezTo>
                  <a:cubicBezTo>
                    <a:pt x="18" y="69"/>
                    <a:pt x="23" y="53"/>
                    <a:pt x="23" y="53"/>
                  </a:cubicBezTo>
                  <a:cubicBezTo>
                    <a:pt x="29" y="37"/>
                    <a:pt x="24" y="15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Freeform 264"/>
            <p:cNvSpPr/>
            <p:nvPr/>
          </p:nvSpPr>
          <p:spPr bwMode="auto">
            <a:xfrm>
              <a:off x="2973388" y="5538788"/>
              <a:ext cx="44450" cy="49213"/>
            </a:xfrm>
            <a:custGeom>
              <a:avLst/>
              <a:gdLst>
                <a:gd name="T0" fmla="*/ 29 w 33"/>
                <a:gd name="T1" fmla="*/ 16 h 36"/>
                <a:gd name="T2" fmla="*/ 18 w 33"/>
                <a:gd name="T3" fmla="*/ 3 h 36"/>
                <a:gd name="T4" fmla="*/ 0 w 33"/>
                <a:gd name="T5" fmla="*/ 7 h 36"/>
                <a:gd name="T6" fmla="*/ 26 w 33"/>
                <a:gd name="T7" fmla="*/ 33 h 36"/>
                <a:gd name="T8" fmla="*/ 29 w 33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29" y="16"/>
                  </a:moveTo>
                  <a:cubicBezTo>
                    <a:pt x="26" y="10"/>
                    <a:pt x="21" y="4"/>
                    <a:pt x="18" y="3"/>
                  </a:cubicBezTo>
                  <a:cubicBezTo>
                    <a:pt x="10" y="0"/>
                    <a:pt x="9" y="2"/>
                    <a:pt x="0" y="7"/>
                  </a:cubicBezTo>
                  <a:cubicBezTo>
                    <a:pt x="2" y="5"/>
                    <a:pt x="17" y="36"/>
                    <a:pt x="26" y="33"/>
                  </a:cubicBezTo>
                  <a:cubicBezTo>
                    <a:pt x="33" y="30"/>
                    <a:pt x="33" y="23"/>
                    <a:pt x="2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Freeform 265"/>
            <p:cNvSpPr/>
            <p:nvPr/>
          </p:nvSpPr>
          <p:spPr bwMode="auto">
            <a:xfrm>
              <a:off x="2814638" y="5359401"/>
              <a:ext cx="142875" cy="293688"/>
            </a:xfrm>
            <a:custGeom>
              <a:avLst/>
              <a:gdLst>
                <a:gd name="T0" fmla="*/ 26 w 104"/>
                <a:gd name="T1" fmla="*/ 85 h 214"/>
                <a:gd name="T2" fmla="*/ 43 w 104"/>
                <a:gd name="T3" fmla="*/ 140 h 214"/>
                <a:gd name="T4" fmla="*/ 70 w 104"/>
                <a:gd name="T5" fmla="*/ 160 h 214"/>
                <a:gd name="T6" fmla="*/ 87 w 104"/>
                <a:gd name="T7" fmla="*/ 193 h 214"/>
                <a:gd name="T8" fmla="*/ 104 w 104"/>
                <a:gd name="T9" fmla="*/ 214 h 214"/>
                <a:gd name="T10" fmla="*/ 46 w 104"/>
                <a:gd name="T11" fmla="*/ 171 h 214"/>
                <a:gd name="T12" fmla="*/ 17 w 104"/>
                <a:gd name="T13" fmla="*/ 75 h 214"/>
                <a:gd name="T14" fmla="*/ 0 w 104"/>
                <a:gd name="T15" fmla="*/ 0 h 214"/>
                <a:gd name="T16" fmla="*/ 22 w 104"/>
                <a:gd name="T17" fmla="*/ 22 h 214"/>
                <a:gd name="T18" fmla="*/ 24 w 104"/>
                <a:gd name="T19" fmla="*/ 47 h 214"/>
                <a:gd name="T20" fmla="*/ 26 w 104"/>
                <a:gd name="T21" fmla="*/ 8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14">
                  <a:moveTo>
                    <a:pt x="26" y="85"/>
                  </a:moveTo>
                  <a:cubicBezTo>
                    <a:pt x="28" y="105"/>
                    <a:pt x="32" y="125"/>
                    <a:pt x="43" y="140"/>
                  </a:cubicBezTo>
                  <a:cubicBezTo>
                    <a:pt x="50" y="151"/>
                    <a:pt x="62" y="151"/>
                    <a:pt x="70" y="160"/>
                  </a:cubicBezTo>
                  <a:cubicBezTo>
                    <a:pt x="79" y="169"/>
                    <a:pt x="80" y="183"/>
                    <a:pt x="87" y="193"/>
                  </a:cubicBezTo>
                  <a:cubicBezTo>
                    <a:pt x="92" y="201"/>
                    <a:pt x="99" y="207"/>
                    <a:pt x="104" y="214"/>
                  </a:cubicBezTo>
                  <a:cubicBezTo>
                    <a:pt x="84" y="201"/>
                    <a:pt x="65" y="187"/>
                    <a:pt x="46" y="171"/>
                  </a:cubicBezTo>
                  <a:cubicBezTo>
                    <a:pt x="18" y="148"/>
                    <a:pt x="20" y="111"/>
                    <a:pt x="17" y="75"/>
                  </a:cubicBezTo>
                  <a:cubicBezTo>
                    <a:pt x="15" y="45"/>
                    <a:pt x="16" y="24"/>
                    <a:pt x="0" y="0"/>
                  </a:cubicBezTo>
                  <a:cubicBezTo>
                    <a:pt x="6" y="6"/>
                    <a:pt x="18" y="14"/>
                    <a:pt x="22" y="22"/>
                  </a:cubicBezTo>
                  <a:cubicBezTo>
                    <a:pt x="25" y="28"/>
                    <a:pt x="23" y="39"/>
                    <a:pt x="24" y="47"/>
                  </a:cubicBezTo>
                  <a:cubicBezTo>
                    <a:pt x="24" y="59"/>
                    <a:pt x="25" y="72"/>
                    <a:pt x="26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Freeform 266"/>
            <p:cNvSpPr/>
            <p:nvPr/>
          </p:nvSpPr>
          <p:spPr bwMode="auto">
            <a:xfrm>
              <a:off x="2898776" y="5407026"/>
              <a:ext cx="49213" cy="174625"/>
            </a:xfrm>
            <a:custGeom>
              <a:avLst/>
              <a:gdLst>
                <a:gd name="T0" fmla="*/ 1 w 36"/>
                <a:gd name="T1" fmla="*/ 0 h 127"/>
                <a:gd name="T2" fmla="*/ 36 w 36"/>
                <a:gd name="T3" fmla="*/ 127 h 127"/>
                <a:gd name="T4" fmla="*/ 30 w 36"/>
                <a:gd name="T5" fmla="*/ 93 h 127"/>
                <a:gd name="T6" fmla="*/ 19 w 36"/>
                <a:gd name="T7" fmla="*/ 55 h 127"/>
                <a:gd name="T8" fmla="*/ 1 w 36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7">
                  <a:moveTo>
                    <a:pt x="1" y="0"/>
                  </a:moveTo>
                  <a:cubicBezTo>
                    <a:pt x="1" y="0"/>
                    <a:pt x="0" y="89"/>
                    <a:pt x="36" y="127"/>
                  </a:cubicBezTo>
                  <a:cubicBezTo>
                    <a:pt x="33" y="124"/>
                    <a:pt x="32" y="99"/>
                    <a:pt x="30" y="93"/>
                  </a:cubicBezTo>
                  <a:cubicBezTo>
                    <a:pt x="27" y="80"/>
                    <a:pt x="23" y="67"/>
                    <a:pt x="19" y="55"/>
                  </a:cubicBezTo>
                  <a:cubicBezTo>
                    <a:pt x="13" y="37"/>
                    <a:pt x="7" y="19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9" name="Freeform 267"/>
            <p:cNvSpPr/>
            <p:nvPr/>
          </p:nvSpPr>
          <p:spPr bwMode="auto">
            <a:xfrm>
              <a:off x="2822576" y="5661026"/>
              <a:ext cx="125413" cy="28575"/>
            </a:xfrm>
            <a:custGeom>
              <a:avLst/>
              <a:gdLst>
                <a:gd name="T0" fmla="*/ 92 w 92"/>
                <a:gd name="T1" fmla="*/ 5 h 21"/>
                <a:gd name="T2" fmla="*/ 50 w 92"/>
                <a:gd name="T3" fmla="*/ 0 h 21"/>
                <a:gd name="T4" fmla="*/ 19 w 92"/>
                <a:gd name="T5" fmla="*/ 3 h 21"/>
                <a:gd name="T6" fmla="*/ 0 w 92"/>
                <a:gd name="T7" fmla="*/ 14 h 21"/>
                <a:gd name="T8" fmla="*/ 21 w 92"/>
                <a:gd name="T9" fmla="*/ 20 h 21"/>
                <a:gd name="T10" fmla="*/ 92 w 92"/>
                <a:gd name="T11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1">
                  <a:moveTo>
                    <a:pt x="92" y="5"/>
                  </a:moveTo>
                  <a:cubicBezTo>
                    <a:pt x="92" y="5"/>
                    <a:pt x="50" y="0"/>
                    <a:pt x="50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2" y="6"/>
                    <a:pt x="5" y="9"/>
                    <a:pt x="0" y="14"/>
                  </a:cubicBezTo>
                  <a:cubicBezTo>
                    <a:pt x="5" y="18"/>
                    <a:pt x="14" y="21"/>
                    <a:pt x="21" y="20"/>
                  </a:cubicBezTo>
                  <a:cubicBezTo>
                    <a:pt x="44" y="18"/>
                    <a:pt x="68" y="2"/>
                    <a:pt x="9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Freeform 268"/>
            <p:cNvSpPr/>
            <p:nvPr/>
          </p:nvSpPr>
          <p:spPr bwMode="auto">
            <a:xfrm>
              <a:off x="3354388" y="5002213"/>
              <a:ext cx="95250" cy="177800"/>
            </a:xfrm>
            <a:custGeom>
              <a:avLst/>
              <a:gdLst>
                <a:gd name="T0" fmla="*/ 44 w 69"/>
                <a:gd name="T1" fmla="*/ 0 h 130"/>
                <a:gd name="T2" fmla="*/ 23 w 69"/>
                <a:gd name="T3" fmla="*/ 28 h 130"/>
                <a:gd name="T4" fmla="*/ 0 w 69"/>
                <a:gd name="T5" fmla="*/ 78 h 130"/>
                <a:gd name="T6" fmla="*/ 23 w 69"/>
                <a:gd name="T7" fmla="*/ 98 h 130"/>
                <a:gd name="T8" fmla="*/ 42 w 69"/>
                <a:gd name="T9" fmla="*/ 118 h 130"/>
                <a:gd name="T10" fmla="*/ 43 w 69"/>
                <a:gd name="T11" fmla="*/ 81 h 130"/>
                <a:gd name="T12" fmla="*/ 65 w 69"/>
                <a:gd name="T13" fmla="*/ 57 h 130"/>
                <a:gd name="T14" fmla="*/ 43 w 69"/>
                <a:gd name="T15" fmla="*/ 42 h 130"/>
                <a:gd name="T16" fmla="*/ 44 w 69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30">
                  <a:moveTo>
                    <a:pt x="44" y="0"/>
                  </a:moveTo>
                  <a:cubicBezTo>
                    <a:pt x="44" y="0"/>
                    <a:pt x="21" y="8"/>
                    <a:pt x="23" y="28"/>
                  </a:cubicBezTo>
                  <a:cubicBezTo>
                    <a:pt x="23" y="28"/>
                    <a:pt x="21" y="74"/>
                    <a:pt x="0" y="78"/>
                  </a:cubicBezTo>
                  <a:cubicBezTo>
                    <a:pt x="0" y="78"/>
                    <a:pt x="16" y="78"/>
                    <a:pt x="23" y="98"/>
                  </a:cubicBezTo>
                  <a:cubicBezTo>
                    <a:pt x="23" y="98"/>
                    <a:pt x="33" y="130"/>
                    <a:pt x="42" y="118"/>
                  </a:cubicBezTo>
                  <a:cubicBezTo>
                    <a:pt x="42" y="118"/>
                    <a:pt x="57" y="103"/>
                    <a:pt x="43" y="81"/>
                  </a:cubicBezTo>
                  <a:cubicBezTo>
                    <a:pt x="43" y="81"/>
                    <a:pt x="68" y="78"/>
                    <a:pt x="65" y="57"/>
                  </a:cubicBezTo>
                  <a:cubicBezTo>
                    <a:pt x="65" y="57"/>
                    <a:pt x="69" y="37"/>
                    <a:pt x="43" y="42"/>
                  </a:cubicBezTo>
                  <a:cubicBezTo>
                    <a:pt x="43" y="42"/>
                    <a:pt x="63" y="1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Freeform 269"/>
            <p:cNvSpPr/>
            <p:nvPr/>
          </p:nvSpPr>
          <p:spPr bwMode="auto">
            <a:xfrm>
              <a:off x="3206751" y="4891088"/>
              <a:ext cx="147638" cy="107950"/>
            </a:xfrm>
            <a:custGeom>
              <a:avLst/>
              <a:gdLst>
                <a:gd name="T0" fmla="*/ 60 w 107"/>
                <a:gd name="T1" fmla="*/ 34 h 78"/>
                <a:gd name="T2" fmla="*/ 29 w 107"/>
                <a:gd name="T3" fmla="*/ 22 h 78"/>
                <a:gd name="T4" fmla="*/ 22 w 107"/>
                <a:gd name="T5" fmla="*/ 78 h 78"/>
                <a:gd name="T6" fmla="*/ 54 w 107"/>
                <a:gd name="T7" fmla="*/ 72 h 78"/>
                <a:gd name="T8" fmla="*/ 79 w 107"/>
                <a:gd name="T9" fmla="*/ 69 h 78"/>
                <a:gd name="T10" fmla="*/ 101 w 107"/>
                <a:gd name="T11" fmla="*/ 43 h 78"/>
                <a:gd name="T12" fmla="*/ 91 w 107"/>
                <a:gd name="T13" fmla="*/ 32 h 78"/>
                <a:gd name="T14" fmla="*/ 79 w 107"/>
                <a:gd name="T15" fmla="*/ 7 h 78"/>
                <a:gd name="T16" fmla="*/ 60 w 107"/>
                <a:gd name="T17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78">
                  <a:moveTo>
                    <a:pt x="60" y="34"/>
                  </a:moveTo>
                  <a:cubicBezTo>
                    <a:pt x="60" y="34"/>
                    <a:pt x="49" y="8"/>
                    <a:pt x="29" y="22"/>
                  </a:cubicBezTo>
                  <a:cubicBezTo>
                    <a:pt x="29" y="22"/>
                    <a:pt x="0" y="43"/>
                    <a:pt x="22" y="78"/>
                  </a:cubicBezTo>
                  <a:cubicBezTo>
                    <a:pt x="22" y="78"/>
                    <a:pt x="35" y="64"/>
                    <a:pt x="54" y="72"/>
                  </a:cubicBezTo>
                  <a:cubicBezTo>
                    <a:pt x="54" y="72"/>
                    <a:pt x="58" y="52"/>
                    <a:pt x="79" y="69"/>
                  </a:cubicBezTo>
                  <a:cubicBezTo>
                    <a:pt x="79" y="69"/>
                    <a:pt x="107" y="74"/>
                    <a:pt x="101" y="43"/>
                  </a:cubicBezTo>
                  <a:cubicBezTo>
                    <a:pt x="100" y="38"/>
                    <a:pt x="94" y="36"/>
                    <a:pt x="91" y="32"/>
                  </a:cubicBezTo>
                  <a:cubicBezTo>
                    <a:pt x="85" y="22"/>
                    <a:pt x="97" y="0"/>
                    <a:pt x="79" y="7"/>
                  </a:cubicBezTo>
                  <a:cubicBezTo>
                    <a:pt x="69" y="10"/>
                    <a:pt x="64" y="24"/>
                    <a:pt x="6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Freeform 270"/>
            <p:cNvSpPr>
              <a:spLocks noEditPoints="1"/>
            </p:cNvSpPr>
            <p:nvPr/>
          </p:nvSpPr>
          <p:spPr bwMode="auto">
            <a:xfrm>
              <a:off x="3217863" y="4965701"/>
              <a:ext cx="153988" cy="200025"/>
            </a:xfrm>
            <a:custGeom>
              <a:avLst/>
              <a:gdLst>
                <a:gd name="T0" fmla="*/ 102 w 112"/>
                <a:gd name="T1" fmla="*/ 70 h 146"/>
                <a:gd name="T2" fmla="*/ 88 w 112"/>
                <a:gd name="T3" fmla="*/ 59 h 146"/>
                <a:gd name="T4" fmla="*/ 92 w 112"/>
                <a:gd name="T5" fmla="*/ 27 h 146"/>
                <a:gd name="T6" fmla="*/ 71 w 112"/>
                <a:gd name="T7" fmla="*/ 27 h 146"/>
                <a:gd name="T8" fmla="*/ 50 w 112"/>
                <a:gd name="T9" fmla="*/ 34 h 146"/>
                <a:gd name="T10" fmla="*/ 29 w 112"/>
                <a:gd name="T11" fmla="*/ 27 h 146"/>
                <a:gd name="T12" fmla="*/ 10 w 112"/>
                <a:gd name="T13" fmla="*/ 43 h 146"/>
                <a:gd name="T14" fmla="*/ 15 w 112"/>
                <a:gd name="T15" fmla="*/ 67 h 146"/>
                <a:gd name="T16" fmla="*/ 16 w 112"/>
                <a:gd name="T17" fmla="*/ 88 h 146"/>
                <a:gd name="T18" fmla="*/ 15 w 112"/>
                <a:gd name="T19" fmla="*/ 111 h 146"/>
                <a:gd name="T20" fmla="*/ 34 w 112"/>
                <a:gd name="T21" fmla="*/ 114 h 146"/>
                <a:gd name="T22" fmla="*/ 36 w 112"/>
                <a:gd name="T23" fmla="*/ 104 h 146"/>
                <a:gd name="T24" fmla="*/ 51 w 112"/>
                <a:gd name="T25" fmla="*/ 131 h 146"/>
                <a:gd name="T26" fmla="*/ 85 w 112"/>
                <a:gd name="T27" fmla="*/ 104 h 146"/>
                <a:gd name="T28" fmla="*/ 102 w 112"/>
                <a:gd name="T29" fmla="*/ 70 h 146"/>
                <a:gd name="T30" fmla="*/ 44 w 112"/>
                <a:gd name="T31" fmla="*/ 73 h 146"/>
                <a:gd name="T32" fmla="*/ 61 w 112"/>
                <a:gd name="T33" fmla="*/ 56 h 146"/>
                <a:gd name="T34" fmla="*/ 69 w 112"/>
                <a:gd name="T35" fmla="*/ 63 h 146"/>
                <a:gd name="T36" fmla="*/ 44 w 112"/>
                <a:gd name="T3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46">
                  <a:moveTo>
                    <a:pt x="102" y="70"/>
                  </a:moveTo>
                  <a:cubicBezTo>
                    <a:pt x="102" y="70"/>
                    <a:pt x="96" y="59"/>
                    <a:pt x="88" y="59"/>
                  </a:cubicBezTo>
                  <a:cubicBezTo>
                    <a:pt x="88" y="59"/>
                    <a:pt x="104" y="36"/>
                    <a:pt x="92" y="27"/>
                  </a:cubicBezTo>
                  <a:cubicBezTo>
                    <a:pt x="92" y="27"/>
                    <a:pt x="86" y="14"/>
                    <a:pt x="71" y="27"/>
                  </a:cubicBezTo>
                  <a:cubicBezTo>
                    <a:pt x="67" y="31"/>
                    <a:pt x="55" y="0"/>
                    <a:pt x="50" y="34"/>
                  </a:cubicBezTo>
                  <a:cubicBezTo>
                    <a:pt x="50" y="28"/>
                    <a:pt x="32" y="27"/>
                    <a:pt x="29" y="27"/>
                  </a:cubicBezTo>
                  <a:cubicBezTo>
                    <a:pt x="22" y="29"/>
                    <a:pt x="15" y="36"/>
                    <a:pt x="10" y="43"/>
                  </a:cubicBezTo>
                  <a:cubicBezTo>
                    <a:pt x="10" y="43"/>
                    <a:pt x="0" y="56"/>
                    <a:pt x="15" y="67"/>
                  </a:cubicBezTo>
                  <a:cubicBezTo>
                    <a:pt x="15" y="67"/>
                    <a:pt x="4" y="76"/>
                    <a:pt x="16" y="88"/>
                  </a:cubicBezTo>
                  <a:cubicBezTo>
                    <a:pt x="16" y="88"/>
                    <a:pt x="7" y="102"/>
                    <a:pt x="15" y="111"/>
                  </a:cubicBezTo>
                  <a:cubicBezTo>
                    <a:pt x="15" y="111"/>
                    <a:pt x="24" y="130"/>
                    <a:pt x="34" y="114"/>
                  </a:cubicBezTo>
                  <a:cubicBezTo>
                    <a:pt x="34" y="114"/>
                    <a:pt x="36" y="104"/>
                    <a:pt x="36" y="104"/>
                  </a:cubicBezTo>
                  <a:cubicBezTo>
                    <a:pt x="35" y="110"/>
                    <a:pt x="48" y="127"/>
                    <a:pt x="51" y="131"/>
                  </a:cubicBezTo>
                  <a:cubicBezTo>
                    <a:pt x="67" y="146"/>
                    <a:pt x="89" y="127"/>
                    <a:pt x="85" y="104"/>
                  </a:cubicBezTo>
                  <a:cubicBezTo>
                    <a:pt x="85" y="104"/>
                    <a:pt x="112" y="101"/>
                    <a:pt x="102" y="70"/>
                  </a:cubicBezTo>
                  <a:close/>
                  <a:moveTo>
                    <a:pt x="44" y="73"/>
                  </a:moveTo>
                  <a:cubicBezTo>
                    <a:pt x="46" y="61"/>
                    <a:pt x="54" y="54"/>
                    <a:pt x="61" y="56"/>
                  </a:cubicBezTo>
                  <a:cubicBezTo>
                    <a:pt x="64" y="56"/>
                    <a:pt x="66" y="59"/>
                    <a:pt x="69" y="63"/>
                  </a:cubicBezTo>
                  <a:cubicBezTo>
                    <a:pt x="88" y="103"/>
                    <a:pt x="38" y="104"/>
                    <a:pt x="44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Freeform 271"/>
            <p:cNvSpPr/>
            <p:nvPr/>
          </p:nvSpPr>
          <p:spPr bwMode="auto">
            <a:xfrm>
              <a:off x="3001963" y="4873626"/>
              <a:ext cx="68263" cy="123825"/>
            </a:xfrm>
            <a:custGeom>
              <a:avLst/>
              <a:gdLst>
                <a:gd name="T0" fmla="*/ 0 w 50"/>
                <a:gd name="T1" fmla="*/ 44 h 90"/>
                <a:gd name="T2" fmla="*/ 21 w 50"/>
                <a:gd name="T3" fmla="*/ 3 h 90"/>
                <a:gd name="T4" fmla="*/ 39 w 50"/>
                <a:gd name="T5" fmla="*/ 39 h 90"/>
                <a:gd name="T6" fmla="*/ 41 w 50"/>
                <a:gd name="T7" fmla="*/ 64 h 90"/>
                <a:gd name="T8" fmla="*/ 50 w 50"/>
                <a:gd name="T9" fmla="*/ 90 h 90"/>
                <a:gd name="T10" fmla="*/ 23 w 50"/>
                <a:gd name="T11" fmla="*/ 65 h 90"/>
                <a:gd name="T12" fmla="*/ 0 w 50"/>
                <a:gd name="T1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90">
                  <a:moveTo>
                    <a:pt x="0" y="44"/>
                  </a:moveTo>
                  <a:cubicBezTo>
                    <a:pt x="5" y="44"/>
                    <a:pt x="10" y="6"/>
                    <a:pt x="21" y="3"/>
                  </a:cubicBezTo>
                  <a:cubicBezTo>
                    <a:pt x="38" y="0"/>
                    <a:pt x="38" y="25"/>
                    <a:pt x="39" y="39"/>
                  </a:cubicBezTo>
                  <a:cubicBezTo>
                    <a:pt x="39" y="48"/>
                    <a:pt x="39" y="56"/>
                    <a:pt x="41" y="64"/>
                  </a:cubicBezTo>
                  <a:cubicBezTo>
                    <a:pt x="44" y="74"/>
                    <a:pt x="50" y="80"/>
                    <a:pt x="50" y="90"/>
                  </a:cubicBezTo>
                  <a:cubicBezTo>
                    <a:pt x="50" y="88"/>
                    <a:pt x="27" y="70"/>
                    <a:pt x="23" y="65"/>
                  </a:cubicBezTo>
                  <a:cubicBezTo>
                    <a:pt x="16" y="56"/>
                    <a:pt x="12" y="44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4" name="Freeform 272"/>
            <p:cNvSpPr/>
            <p:nvPr/>
          </p:nvSpPr>
          <p:spPr bwMode="auto">
            <a:xfrm>
              <a:off x="2703513" y="4670426"/>
              <a:ext cx="134938" cy="119063"/>
            </a:xfrm>
            <a:custGeom>
              <a:avLst/>
              <a:gdLst>
                <a:gd name="T0" fmla="*/ 36 w 98"/>
                <a:gd name="T1" fmla="*/ 4 h 87"/>
                <a:gd name="T2" fmla="*/ 49 w 98"/>
                <a:gd name="T3" fmla="*/ 10 h 87"/>
                <a:gd name="T4" fmla="*/ 72 w 98"/>
                <a:gd name="T5" fmla="*/ 33 h 87"/>
                <a:gd name="T6" fmla="*/ 80 w 98"/>
                <a:gd name="T7" fmla="*/ 87 h 87"/>
                <a:gd name="T8" fmla="*/ 28 w 98"/>
                <a:gd name="T9" fmla="*/ 67 h 87"/>
                <a:gd name="T10" fmla="*/ 22 w 98"/>
                <a:gd name="T11" fmla="*/ 0 h 87"/>
                <a:gd name="T12" fmla="*/ 36 w 98"/>
                <a:gd name="T13" fmla="*/ 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7">
                  <a:moveTo>
                    <a:pt x="36" y="4"/>
                  </a:moveTo>
                  <a:cubicBezTo>
                    <a:pt x="40" y="5"/>
                    <a:pt x="45" y="6"/>
                    <a:pt x="49" y="10"/>
                  </a:cubicBezTo>
                  <a:cubicBezTo>
                    <a:pt x="56" y="20"/>
                    <a:pt x="57" y="41"/>
                    <a:pt x="72" y="33"/>
                  </a:cubicBezTo>
                  <a:cubicBezTo>
                    <a:pt x="56" y="57"/>
                    <a:pt x="98" y="60"/>
                    <a:pt x="80" y="87"/>
                  </a:cubicBezTo>
                  <a:cubicBezTo>
                    <a:pt x="75" y="59"/>
                    <a:pt x="42" y="79"/>
                    <a:pt x="28" y="67"/>
                  </a:cubicBezTo>
                  <a:cubicBezTo>
                    <a:pt x="0" y="44"/>
                    <a:pt x="48" y="22"/>
                    <a:pt x="22" y="0"/>
                  </a:cubicBezTo>
                  <a:cubicBezTo>
                    <a:pt x="26" y="3"/>
                    <a:pt x="31" y="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Freeform 273"/>
            <p:cNvSpPr/>
            <p:nvPr/>
          </p:nvSpPr>
          <p:spPr bwMode="auto">
            <a:xfrm>
              <a:off x="3284538" y="4392613"/>
              <a:ext cx="65088" cy="111125"/>
            </a:xfrm>
            <a:custGeom>
              <a:avLst/>
              <a:gdLst>
                <a:gd name="T0" fmla="*/ 2 w 47"/>
                <a:gd name="T1" fmla="*/ 52 h 81"/>
                <a:gd name="T2" fmla="*/ 5 w 47"/>
                <a:gd name="T3" fmla="*/ 42 h 81"/>
                <a:gd name="T4" fmla="*/ 18 w 47"/>
                <a:gd name="T5" fmla="*/ 22 h 81"/>
                <a:gd name="T6" fmla="*/ 47 w 47"/>
                <a:gd name="T7" fmla="*/ 15 h 81"/>
                <a:gd name="T8" fmla="*/ 37 w 47"/>
                <a:gd name="T9" fmla="*/ 58 h 81"/>
                <a:gd name="T10" fmla="*/ 0 w 47"/>
                <a:gd name="T11" fmla="*/ 64 h 81"/>
                <a:gd name="T12" fmla="*/ 2 w 47"/>
                <a:gd name="T13" fmla="*/ 5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1">
                  <a:moveTo>
                    <a:pt x="2" y="52"/>
                  </a:moveTo>
                  <a:cubicBezTo>
                    <a:pt x="2" y="49"/>
                    <a:pt x="3" y="45"/>
                    <a:pt x="5" y="42"/>
                  </a:cubicBezTo>
                  <a:cubicBezTo>
                    <a:pt x="10" y="35"/>
                    <a:pt x="22" y="34"/>
                    <a:pt x="18" y="22"/>
                  </a:cubicBezTo>
                  <a:cubicBezTo>
                    <a:pt x="31" y="34"/>
                    <a:pt x="32" y="0"/>
                    <a:pt x="47" y="15"/>
                  </a:cubicBezTo>
                  <a:cubicBezTo>
                    <a:pt x="31" y="19"/>
                    <a:pt x="43" y="46"/>
                    <a:pt x="37" y="58"/>
                  </a:cubicBezTo>
                  <a:cubicBezTo>
                    <a:pt x="25" y="81"/>
                    <a:pt x="12" y="42"/>
                    <a:pt x="0" y="64"/>
                  </a:cubicBezTo>
                  <a:cubicBezTo>
                    <a:pt x="2" y="61"/>
                    <a:pt x="2" y="56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Freeform 274"/>
            <p:cNvSpPr/>
            <p:nvPr/>
          </p:nvSpPr>
          <p:spPr bwMode="auto">
            <a:xfrm>
              <a:off x="3971926" y="4491038"/>
              <a:ext cx="65088" cy="109538"/>
            </a:xfrm>
            <a:custGeom>
              <a:avLst/>
              <a:gdLst>
                <a:gd name="T0" fmla="*/ 2 w 47"/>
                <a:gd name="T1" fmla="*/ 52 h 80"/>
                <a:gd name="T2" fmla="*/ 5 w 47"/>
                <a:gd name="T3" fmla="*/ 41 h 80"/>
                <a:gd name="T4" fmla="*/ 17 w 47"/>
                <a:gd name="T5" fmla="*/ 21 h 80"/>
                <a:gd name="T6" fmla="*/ 47 w 47"/>
                <a:gd name="T7" fmla="*/ 14 h 80"/>
                <a:gd name="T8" fmla="*/ 37 w 47"/>
                <a:gd name="T9" fmla="*/ 57 h 80"/>
                <a:gd name="T10" fmla="*/ 0 w 47"/>
                <a:gd name="T11" fmla="*/ 63 h 80"/>
                <a:gd name="T12" fmla="*/ 2 w 47"/>
                <a:gd name="T13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0">
                  <a:moveTo>
                    <a:pt x="2" y="52"/>
                  </a:moveTo>
                  <a:cubicBezTo>
                    <a:pt x="2" y="48"/>
                    <a:pt x="2" y="44"/>
                    <a:pt x="5" y="41"/>
                  </a:cubicBezTo>
                  <a:cubicBezTo>
                    <a:pt x="10" y="34"/>
                    <a:pt x="21" y="33"/>
                    <a:pt x="17" y="21"/>
                  </a:cubicBezTo>
                  <a:cubicBezTo>
                    <a:pt x="31" y="34"/>
                    <a:pt x="31" y="0"/>
                    <a:pt x="47" y="14"/>
                  </a:cubicBezTo>
                  <a:cubicBezTo>
                    <a:pt x="31" y="18"/>
                    <a:pt x="43" y="45"/>
                    <a:pt x="37" y="57"/>
                  </a:cubicBezTo>
                  <a:cubicBezTo>
                    <a:pt x="24" y="80"/>
                    <a:pt x="12" y="41"/>
                    <a:pt x="0" y="63"/>
                  </a:cubicBezTo>
                  <a:cubicBezTo>
                    <a:pt x="1" y="60"/>
                    <a:pt x="1" y="56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Freeform 275"/>
            <p:cNvSpPr/>
            <p:nvPr/>
          </p:nvSpPr>
          <p:spPr bwMode="auto">
            <a:xfrm>
              <a:off x="2338388" y="5099051"/>
              <a:ext cx="71438" cy="98425"/>
            </a:xfrm>
            <a:custGeom>
              <a:avLst/>
              <a:gdLst>
                <a:gd name="T0" fmla="*/ 21 w 52"/>
                <a:gd name="T1" fmla="*/ 64 h 72"/>
                <a:gd name="T2" fmla="*/ 15 w 52"/>
                <a:gd name="T3" fmla="*/ 55 h 72"/>
                <a:gd name="T4" fmla="*/ 7 w 52"/>
                <a:gd name="T5" fmla="*/ 33 h 72"/>
                <a:gd name="T6" fmla="*/ 17 w 52"/>
                <a:gd name="T7" fmla="*/ 0 h 72"/>
                <a:gd name="T8" fmla="*/ 42 w 52"/>
                <a:gd name="T9" fmla="*/ 31 h 72"/>
                <a:gd name="T10" fmla="*/ 28 w 52"/>
                <a:gd name="T11" fmla="*/ 72 h 72"/>
                <a:gd name="T12" fmla="*/ 21 w 52"/>
                <a:gd name="T13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2">
                  <a:moveTo>
                    <a:pt x="21" y="64"/>
                  </a:moveTo>
                  <a:cubicBezTo>
                    <a:pt x="19" y="62"/>
                    <a:pt x="16" y="59"/>
                    <a:pt x="15" y="55"/>
                  </a:cubicBezTo>
                  <a:cubicBezTo>
                    <a:pt x="13" y="47"/>
                    <a:pt x="18" y="35"/>
                    <a:pt x="7" y="33"/>
                  </a:cubicBezTo>
                  <a:cubicBezTo>
                    <a:pt x="23" y="26"/>
                    <a:pt x="0" y="8"/>
                    <a:pt x="17" y="0"/>
                  </a:cubicBezTo>
                  <a:cubicBezTo>
                    <a:pt x="12" y="18"/>
                    <a:pt x="37" y="18"/>
                    <a:pt x="42" y="31"/>
                  </a:cubicBezTo>
                  <a:cubicBezTo>
                    <a:pt x="52" y="54"/>
                    <a:pt x="19" y="49"/>
                    <a:pt x="28" y="72"/>
                  </a:cubicBezTo>
                  <a:cubicBezTo>
                    <a:pt x="27" y="68"/>
                    <a:pt x="24" y="66"/>
                    <a:pt x="21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8" name="Freeform 276"/>
            <p:cNvSpPr/>
            <p:nvPr/>
          </p:nvSpPr>
          <p:spPr bwMode="auto">
            <a:xfrm>
              <a:off x="2809876" y="4591051"/>
              <a:ext cx="44450" cy="73025"/>
            </a:xfrm>
            <a:custGeom>
              <a:avLst/>
              <a:gdLst>
                <a:gd name="T0" fmla="*/ 20 w 32"/>
                <a:gd name="T1" fmla="*/ 0 h 53"/>
                <a:gd name="T2" fmla="*/ 10 w 32"/>
                <a:gd name="T3" fmla="*/ 13 h 53"/>
                <a:gd name="T4" fmla="*/ 0 w 32"/>
                <a:gd name="T5" fmla="*/ 53 h 53"/>
                <a:gd name="T6" fmla="*/ 22 w 32"/>
                <a:gd name="T7" fmla="*/ 33 h 53"/>
                <a:gd name="T8" fmla="*/ 20 w 3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3">
                  <a:moveTo>
                    <a:pt x="20" y="0"/>
                  </a:moveTo>
                  <a:cubicBezTo>
                    <a:pt x="20" y="0"/>
                    <a:pt x="11" y="13"/>
                    <a:pt x="10" y="13"/>
                  </a:cubicBezTo>
                  <a:cubicBezTo>
                    <a:pt x="2" y="17"/>
                    <a:pt x="8" y="46"/>
                    <a:pt x="0" y="53"/>
                  </a:cubicBezTo>
                  <a:cubicBezTo>
                    <a:pt x="0" y="53"/>
                    <a:pt x="22" y="33"/>
                    <a:pt x="22" y="33"/>
                  </a:cubicBezTo>
                  <a:cubicBezTo>
                    <a:pt x="22" y="33"/>
                    <a:pt x="32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9" name="Freeform 277"/>
            <p:cNvSpPr/>
            <p:nvPr/>
          </p:nvSpPr>
          <p:spPr bwMode="auto">
            <a:xfrm>
              <a:off x="2927351" y="4635501"/>
              <a:ext cx="30163" cy="66675"/>
            </a:xfrm>
            <a:custGeom>
              <a:avLst/>
              <a:gdLst>
                <a:gd name="T0" fmla="*/ 19 w 19"/>
                <a:gd name="T1" fmla="*/ 42 h 42"/>
                <a:gd name="T2" fmla="*/ 18 w 19"/>
                <a:gd name="T3" fmla="*/ 28 h 42"/>
                <a:gd name="T4" fmla="*/ 17 w 19"/>
                <a:gd name="T5" fmla="*/ 10 h 42"/>
                <a:gd name="T6" fmla="*/ 6 w 19"/>
                <a:gd name="T7" fmla="*/ 0 h 42"/>
                <a:gd name="T8" fmla="*/ 0 w 19"/>
                <a:gd name="T9" fmla="*/ 12 h 42"/>
                <a:gd name="T10" fmla="*/ 7 w 19"/>
                <a:gd name="T11" fmla="*/ 24 h 42"/>
                <a:gd name="T12" fmla="*/ 13 w 19"/>
                <a:gd name="T13" fmla="*/ 34 h 42"/>
                <a:gd name="T14" fmla="*/ 19 w 1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2">
                  <a:moveTo>
                    <a:pt x="19" y="42"/>
                  </a:moveTo>
                  <a:lnTo>
                    <a:pt x="18" y="28"/>
                  </a:lnTo>
                  <a:lnTo>
                    <a:pt x="17" y="1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7" y="24"/>
                  </a:lnTo>
                  <a:lnTo>
                    <a:pt x="13" y="34"/>
                  </a:lnTo>
                  <a:lnTo>
                    <a:pt x="19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Freeform 278"/>
            <p:cNvSpPr/>
            <p:nvPr/>
          </p:nvSpPr>
          <p:spPr bwMode="auto">
            <a:xfrm>
              <a:off x="2974976" y="4660901"/>
              <a:ext cx="26988" cy="42863"/>
            </a:xfrm>
            <a:custGeom>
              <a:avLst/>
              <a:gdLst>
                <a:gd name="T0" fmla="*/ 0 w 17"/>
                <a:gd name="T1" fmla="*/ 27 h 27"/>
                <a:gd name="T2" fmla="*/ 3 w 17"/>
                <a:gd name="T3" fmla="*/ 18 h 27"/>
                <a:gd name="T4" fmla="*/ 6 w 17"/>
                <a:gd name="T5" fmla="*/ 6 h 27"/>
                <a:gd name="T6" fmla="*/ 15 w 17"/>
                <a:gd name="T7" fmla="*/ 0 h 27"/>
                <a:gd name="T8" fmla="*/ 17 w 17"/>
                <a:gd name="T9" fmla="*/ 11 h 27"/>
                <a:gd name="T10" fmla="*/ 11 w 17"/>
                <a:gd name="T11" fmla="*/ 18 h 27"/>
                <a:gd name="T12" fmla="*/ 5 w 17"/>
                <a:gd name="T13" fmla="*/ 23 h 27"/>
                <a:gd name="T14" fmla="*/ 0 w 1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0" y="27"/>
                  </a:moveTo>
                  <a:lnTo>
                    <a:pt x="3" y="18"/>
                  </a:lnTo>
                  <a:lnTo>
                    <a:pt x="6" y="6"/>
                  </a:lnTo>
                  <a:lnTo>
                    <a:pt x="15" y="0"/>
                  </a:lnTo>
                  <a:lnTo>
                    <a:pt x="17" y="11"/>
                  </a:lnTo>
                  <a:lnTo>
                    <a:pt x="11" y="18"/>
                  </a:lnTo>
                  <a:lnTo>
                    <a:pt x="5" y="23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Freeform 279"/>
            <p:cNvSpPr/>
            <p:nvPr/>
          </p:nvSpPr>
          <p:spPr bwMode="auto">
            <a:xfrm>
              <a:off x="2911476" y="4689476"/>
              <a:ext cx="31750" cy="19050"/>
            </a:xfrm>
            <a:custGeom>
              <a:avLst/>
              <a:gdLst>
                <a:gd name="T0" fmla="*/ 20 w 20"/>
                <a:gd name="T1" fmla="*/ 12 h 12"/>
                <a:gd name="T2" fmla="*/ 15 w 20"/>
                <a:gd name="T3" fmla="*/ 7 h 12"/>
                <a:gd name="T4" fmla="*/ 9 w 20"/>
                <a:gd name="T5" fmla="*/ 0 h 12"/>
                <a:gd name="T6" fmla="*/ 0 w 20"/>
                <a:gd name="T7" fmla="*/ 1 h 12"/>
                <a:gd name="T8" fmla="*/ 3 w 20"/>
                <a:gd name="T9" fmla="*/ 9 h 12"/>
                <a:gd name="T10" fmla="*/ 9 w 20"/>
                <a:gd name="T11" fmla="*/ 11 h 12"/>
                <a:gd name="T12" fmla="*/ 15 w 20"/>
                <a:gd name="T13" fmla="*/ 12 h 12"/>
                <a:gd name="T14" fmla="*/ 20 w 2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2">
                  <a:moveTo>
                    <a:pt x="20" y="12"/>
                  </a:moveTo>
                  <a:lnTo>
                    <a:pt x="15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3" y="9"/>
                  </a:lnTo>
                  <a:lnTo>
                    <a:pt x="9" y="11"/>
                  </a:lnTo>
                  <a:lnTo>
                    <a:pt x="15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Freeform 280"/>
            <p:cNvSpPr/>
            <p:nvPr/>
          </p:nvSpPr>
          <p:spPr bwMode="auto">
            <a:xfrm>
              <a:off x="4011613" y="4781551"/>
              <a:ext cx="42863" cy="96838"/>
            </a:xfrm>
            <a:custGeom>
              <a:avLst/>
              <a:gdLst>
                <a:gd name="T0" fmla="*/ 0 w 31"/>
                <a:gd name="T1" fmla="*/ 70 h 70"/>
                <a:gd name="T2" fmla="*/ 10 w 31"/>
                <a:gd name="T3" fmla="*/ 45 h 70"/>
                <a:gd name="T4" fmla="*/ 22 w 31"/>
                <a:gd name="T5" fmla="*/ 22 h 70"/>
                <a:gd name="T6" fmla="*/ 31 w 31"/>
                <a:gd name="T7" fmla="*/ 0 h 70"/>
                <a:gd name="T8" fmla="*/ 25 w 31"/>
                <a:gd name="T9" fmla="*/ 36 h 70"/>
                <a:gd name="T10" fmla="*/ 20 w 31"/>
                <a:gd name="T11" fmla="*/ 54 h 70"/>
                <a:gd name="T12" fmla="*/ 0 w 31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0">
                  <a:moveTo>
                    <a:pt x="0" y="70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2" y="50"/>
                    <a:pt x="20" y="54"/>
                  </a:cubicBezTo>
                  <a:cubicBezTo>
                    <a:pt x="17" y="59"/>
                    <a:pt x="0" y="70"/>
                    <a:pt x="0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Freeform 281"/>
            <p:cNvSpPr/>
            <p:nvPr/>
          </p:nvSpPr>
          <p:spPr bwMode="auto">
            <a:xfrm>
              <a:off x="4303713" y="5027613"/>
              <a:ext cx="122238" cy="138113"/>
            </a:xfrm>
            <a:custGeom>
              <a:avLst/>
              <a:gdLst>
                <a:gd name="T0" fmla="*/ 65 w 90"/>
                <a:gd name="T1" fmla="*/ 5 h 101"/>
                <a:gd name="T2" fmla="*/ 37 w 90"/>
                <a:gd name="T3" fmla="*/ 76 h 101"/>
                <a:gd name="T4" fmla="*/ 17 w 90"/>
                <a:gd name="T5" fmla="*/ 96 h 101"/>
                <a:gd name="T6" fmla="*/ 25 w 90"/>
                <a:gd name="T7" fmla="*/ 62 h 101"/>
                <a:gd name="T8" fmla="*/ 21 w 90"/>
                <a:gd name="T9" fmla="*/ 28 h 101"/>
                <a:gd name="T10" fmla="*/ 45 w 90"/>
                <a:gd name="T11" fmla="*/ 10 h 101"/>
                <a:gd name="T12" fmla="*/ 65 w 90"/>
                <a:gd name="T13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1">
                  <a:moveTo>
                    <a:pt x="65" y="5"/>
                  </a:moveTo>
                  <a:cubicBezTo>
                    <a:pt x="90" y="17"/>
                    <a:pt x="43" y="66"/>
                    <a:pt x="37" y="76"/>
                  </a:cubicBezTo>
                  <a:cubicBezTo>
                    <a:pt x="32" y="85"/>
                    <a:pt x="28" y="101"/>
                    <a:pt x="17" y="96"/>
                  </a:cubicBezTo>
                  <a:cubicBezTo>
                    <a:pt x="0" y="89"/>
                    <a:pt x="18" y="69"/>
                    <a:pt x="25" y="62"/>
                  </a:cubicBezTo>
                  <a:cubicBezTo>
                    <a:pt x="24" y="63"/>
                    <a:pt x="18" y="34"/>
                    <a:pt x="21" y="28"/>
                  </a:cubicBezTo>
                  <a:cubicBezTo>
                    <a:pt x="26" y="15"/>
                    <a:pt x="37" y="18"/>
                    <a:pt x="45" y="10"/>
                  </a:cubicBezTo>
                  <a:cubicBezTo>
                    <a:pt x="53" y="3"/>
                    <a:pt x="53" y="0"/>
                    <a:pt x="6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Freeform 282"/>
            <p:cNvSpPr/>
            <p:nvPr/>
          </p:nvSpPr>
          <p:spPr bwMode="auto">
            <a:xfrm>
              <a:off x="4410076" y="5113338"/>
              <a:ext cx="66675" cy="44450"/>
            </a:xfrm>
            <a:custGeom>
              <a:avLst/>
              <a:gdLst>
                <a:gd name="T0" fmla="*/ 0 w 49"/>
                <a:gd name="T1" fmla="*/ 27 h 33"/>
                <a:gd name="T2" fmla="*/ 25 w 49"/>
                <a:gd name="T3" fmla="*/ 5 h 33"/>
                <a:gd name="T4" fmla="*/ 45 w 49"/>
                <a:gd name="T5" fmla="*/ 8 h 33"/>
                <a:gd name="T6" fmla="*/ 40 w 49"/>
                <a:gd name="T7" fmla="*/ 28 h 33"/>
                <a:gd name="T8" fmla="*/ 0 w 49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3">
                  <a:moveTo>
                    <a:pt x="0" y="27"/>
                  </a:moveTo>
                  <a:cubicBezTo>
                    <a:pt x="7" y="20"/>
                    <a:pt x="15" y="7"/>
                    <a:pt x="25" y="5"/>
                  </a:cubicBezTo>
                  <a:cubicBezTo>
                    <a:pt x="31" y="3"/>
                    <a:pt x="41" y="0"/>
                    <a:pt x="45" y="8"/>
                  </a:cubicBezTo>
                  <a:cubicBezTo>
                    <a:pt x="49" y="16"/>
                    <a:pt x="46" y="24"/>
                    <a:pt x="40" y="28"/>
                  </a:cubicBezTo>
                  <a:cubicBezTo>
                    <a:pt x="30" y="33"/>
                    <a:pt x="9" y="31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Freeform 283"/>
            <p:cNvSpPr/>
            <p:nvPr/>
          </p:nvSpPr>
          <p:spPr bwMode="auto">
            <a:xfrm>
              <a:off x="4127501" y="5367338"/>
              <a:ext cx="96838" cy="158750"/>
            </a:xfrm>
            <a:custGeom>
              <a:avLst/>
              <a:gdLst>
                <a:gd name="T0" fmla="*/ 8 w 70"/>
                <a:gd name="T1" fmla="*/ 3 h 115"/>
                <a:gd name="T2" fmla="*/ 28 w 70"/>
                <a:gd name="T3" fmla="*/ 15 h 115"/>
                <a:gd name="T4" fmla="*/ 42 w 70"/>
                <a:gd name="T5" fmla="*/ 41 h 115"/>
                <a:gd name="T6" fmla="*/ 64 w 70"/>
                <a:gd name="T7" fmla="*/ 83 h 115"/>
                <a:gd name="T8" fmla="*/ 38 w 70"/>
                <a:gd name="T9" fmla="*/ 115 h 115"/>
                <a:gd name="T10" fmla="*/ 31 w 70"/>
                <a:gd name="T11" fmla="*/ 112 h 115"/>
                <a:gd name="T12" fmla="*/ 11 w 70"/>
                <a:gd name="T13" fmla="*/ 66 h 115"/>
                <a:gd name="T14" fmla="*/ 0 w 70"/>
                <a:gd name="T15" fmla="*/ 0 h 115"/>
                <a:gd name="T16" fmla="*/ 8 w 70"/>
                <a:gd name="T17" fmla="*/ 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15">
                  <a:moveTo>
                    <a:pt x="8" y="3"/>
                  </a:moveTo>
                  <a:cubicBezTo>
                    <a:pt x="15" y="6"/>
                    <a:pt x="23" y="10"/>
                    <a:pt x="28" y="15"/>
                  </a:cubicBezTo>
                  <a:cubicBezTo>
                    <a:pt x="33" y="22"/>
                    <a:pt x="36" y="34"/>
                    <a:pt x="42" y="41"/>
                  </a:cubicBezTo>
                  <a:cubicBezTo>
                    <a:pt x="52" y="55"/>
                    <a:pt x="59" y="65"/>
                    <a:pt x="64" y="83"/>
                  </a:cubicBezTo>
                  <a:cubicBezTo>
                    <a:pt x="70" y="101"/>
                    <a:pt x="48" y="114"/>
                    <a:pt x="38" y="115"/>
                  </a:cubicBezTo>
                  <a:cubicBezTo>
                    <a:pt x="38" y="115"/>
                    <a:pt x="31" y="112"/>
                    <a:pt x="31" y="112"/>
                  </a:cubicBezTo>
                  <a:cubicBezTo>
                    <a:pt x="17" y="106"/>
                    <a:pt x="13" y="81"/>
                    <a:pt x="11" y="66"/>
                  </a:cubicBezTo>
                  <a:cubicBezTo>
                    <a:pt x="11" y="58"/>
                    <a:pt x="4" y="2"/>
                    <a:pt x="0" y="0"/>
                  </a:cubicBezTo>
                  <a:cubicBezTo>
                    <a:pt x="2" y="1"/>
                    <a:pt x="5" y="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Freeform 284"/>
            <p:cNvSpPr/>
            <p:nvPr/>
          </p:nvSpPr>
          <p:spPr bwMode="auto">
            <a:xfrm>
              <a:off x="4286251" y="5499101"/>
              <a:ext cx="112713" cy="128588"/>
            </a:xfrm>
            <a:custGeom>
              <a:avLst/>
              <a:gdLst>
                <a:gd name="T0" fmla="*/ 50 w 82"/>
                <a:gd name="T1" fmla="*/ 0 h 94"/>
                <a:gd name="T2" fmla="*/ 47 w 82"/>
                <a:gd name="T3" fmla="*/ 0 h 94"/>
                <a:gd name="T4" fmla="*/ 32 w 82"/>
                <a:gd name="T5" fmla="*/ 20 h 94"/>
                <a:gd name="T6" fmla="*/ 14 w 82"/>
                <a:gd name="T7" fmla="*/ 43 h 94"/>
                <a:gd name="T8" fmla="*/ 5 w 82"/>
                <a:gd name="T9" fmla="*/ 55 h 94"/>
                <a:gd name="T10" fmla="*/ 16 w 82"/>
                <a:gd name="T11" fmla="*/ 86 h 94"/>
                <a:gd name="T12" fmla="*/ 40 w 82"/>
                <a:gd name="T13" fmla="*/ 77 h 94"/>
                <a:gd name="T14" fmla="*/ 57 w 82"/>
                <a:gd name="T15" fmla="*/ 54 h 94"/>
                <a:gd name="T16" fmla="*/ 70 w 82"/>
                <a:gd name="T17" fmla="*/ 33 h 94"/>
                <a:gd name="T18" fmla="*/ 69 w 82"/>
                <a:gd name="T19" fmla="*/ 13 h 94"/>
                <a:gd name="T20" fmla="*/ 50 w 82"/>
                <a:gd name="T2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94">
                  <a:moveTo>
                    <a:pt x="50" y="0"/>
                  </a:moveTo>
                  <a:cubicBezTo>
                    <a:pt x="49" y="0"/>
                    <a:pt x="48" y="0"/>
                    <a:pt x="47" y="0"/>
                  </a:cubicBezTo>
                  <a:cubicBezTo>
                    <a:pt x="40" y="2"/>
                    <a:pt x="37" y="15"/>
                    <a:pt x="32" y="20"/>
                  </a:cubicBezTo>
                  <a:cubicBezTo>
                    <a:pt x="24" y="28"/>
                    <a:pt x="6" y="27"/>
                    <a:pt x="14" y="43"/>
                  </a:cubicBezTo>
                  <a:cubicBezTo>
                    <a:pt x="12" y="38"/>
                    <a:pt x="5" y="54"/>
                    <a:pt x="5" y="55"/>
                  </a:cubicBezTo>
                  <a:cubicBezTo>
                    <a:pt x="0" y="68"/>
                    <a:pt x="5" y="83"/>
                    <a:pt x="16" y="86"/>
                  </a:cubicBezTo>
                  <a:cubicBezTo>
                    <a:pt x="16" y="86"/>
                    <a:pt x="42" y="94"/>
                    <a:pt x="40" y="77"/>
                  </a:cubicBezTo>
                  <a:cubicBezTo>
                    <a:pt x="40" y="77"/>
                    <a:pt x="63" y="83"/>
                    <a:pt x="57" y="54"/>
                  </a:cubicBezTo>
                  <a:cubicBezTo>
                    <a:pt x="57" y="54"/>
                    <a:pt x="82" y="51"/>
                    <a:pt x="70" y="33"/>
                  </a:cubicBezTo>
                  <a:cubicBezTo>
                    <a:pt x="68" y="29"/>
                    <a:pt x="72" y="18"/>
                    <a:pt x="69" y="13"/>
                  </a:cubicBezTo>
                  <a:cubicBezTo>
                    <a:pt x="65" y="7"/>
                    <a:pt x="57" y="1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Freeform 285"/>
            <p:cNvSpPr/>
            <p:nvPr/>
          </p:nvSpPr>
          <p:spPr bwMode="auto">
            <a:xfrm>
              <a:off x="4371976" y="5586413"/>
              <a:ext cx="149225" cy="112713"/>
            </a:xfrm>
            <a:custGeom>
              <a:avLst/>
              <a:gdLst>
                <a:gd name="T0" fmla="*/ 3 w 109"/>
                <a:gd name="T1" fmla="*/ 0 h 83"/>
                <a:gd name="T2" fmla="*/ 0 w 109"/>
                <a:gd name="T3" fmla="*/ 15 h 83"/>
                <a:gd name="T4" fmla="*/ 109 w 109"/>
                <a:gd name="T5" fmla="*/ 83 h 83"/>
                <a:gd name="T6" fmla="*/ 3 w 109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83">
                  <a:moveTo>
                    <a:pt x="3" y="0"/>
                  </a:moveTo>
                  <a:cubicBezTo>
                    <a:pt x="3" y="0"/>
                    <a:pt x="3" y="9"/>
                    <a:pt x="0" y="15"/>
                  </a:cubicBezTo>
                  <a:cubicBezTo>
                    <a:pt x="0" y="15"/>
                    <a:pt x="87" y="75"/>
                    <a:pt x="109" y="83"/>
                  </a:cubicBezTo>
                  <a:cubicBezTo>
                    <a:pt x="109" y="83"/>
                    <a:pt x="12" y="15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Freeform 286"/>
            <p:cNvSpPr/>
            <p:nvPr/>
          </p:nvSpPr>
          <p:spPr bwMode="auto">
            <a:xfrm>
              <a:off x="4406901" y="5661026"/>
              <a:ext cx="28575" cy="57150"/>
            </a:xfrm>
            <a:custGeom>
              <a:avLst/>
              <a:gdLst>
                <a:gd name="T0" fmla="*/ 3 w 21"/>
                <a:gd name="T1" fmla="*/ 10 h 42"/>
                <a:gd name="T2" fmla="*/ 7 w 21"/>
                <a:gd name="T3" fmla="*/ 38 h 42"/>
                <a:gd name="T4" fmla="*/ 5 w 21"/>
                <a:gd name="T5" fmla="*/ 0 h 42"/>
                <a:gd name="T6" fmla="*/ 3 w 21"/>
                <a:gd name="T7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2">
                  <a:moveTo>
                    <a:pt x="3" y="10"/>
                  </a:moveTo>
                  <a:cubicBezTo>
                    <a:pt x="2" y="23"/>
                    <a:pt x="0" y="42"/>
                    <a:pt x="7" y="38"/>
                  </a:cubicBezTo>
                  <a:cubicBezTo>
                    <a:pt x="21" y="31"/>
                    <a:pt x="19" y="9"/>
                    <a:pt x="5" y="0"/>
                  </a:cubicBezTo>
                  <a:cubicBezTo>
                    <a:pt x="5" y="1"/>
                    <a:pt x="4" y="5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9" name="Freeform 287"/>
            <p:cNvSpPr/>
            <p:nvPr/>
          </p:nvSpPr>
          <p:spPr bwMode="auto">
            <a:xfrm>
              <a:off x="4827588" y="5480051"/>
              <a:ext cx="47625" cy="36513"/>
            </a:xfrm>
            <a:custGeom>
              <a:avLst/>
              <a:gdLst>
                <a:gd name="T0" fmla="*/ 9 w 35"/>
                <a:gd name="T1" fmla="*/ 26 h 26"/>
                <a:gd name="T2" fmla="*/ 30 w 35"/>
                <a:gd name="T3" fmla="*/ 16 h 26"/>
                <a:gd name="T4" fmla="*/ 0 w 35"/>
                <a:gd name="T5" fmla="*/ 26 h 26"/>
                <a:gd name="T6" fmla="*/ 9 w 35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6">
                  <a:moveTo>
                    <a:pt x="9" y="26"/>
                  </a:moveTo>
                  <a:cubicBezTo>
                    <a:pt x="19" y="26"/>
                    <a:pt x="35" y="24"/>
                    <a:pt x="30" y="16"/>
                  </a:cubicBezTo>
                  <a:cubicBezTo>
                    <a:pt x="22" y="0"/>
                    <a:pt x="5" y="7"/>
                    <a:pt x="0" y="26"/>
                  </a:cubicBezTo>
                  <a:cubicBezTo>
                    <a:pt x="1" y="26"/>
                    <a:pt x="4" y="26"/>
                    <a:pt x="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0" name="Freeform 288"/>
            <p:cNvSpPr/>
            <p:nvPr/>
          </p:nvSpPr>
          <p:spPr bwMode="auto">
            <a:xfrm>
              <a:off x="4672013" y="5516563"/>
              <a:ext cx="117475" cy="146050"/>
            </a:xfrm>
            <a:custGeom>
              <a:avLst/>
              <a:gdLst>
                <a:gd name="T0" fmla="*/ 46 w 86"/>
                <a:gd name="T1" fmla="*/ 11 h 107"/>
                <a:gd name="T2" fmla="*/ 19 w 86"/>
                <a:gd name="T3" fmla="*/ 24 h 107"/>
                <a:gd name="T4" fmla="*/ 0 w 86"/>
                <a:gd name="T5" fmla="*/ 37 h 107"/>
                <a:gd name="T6" fmla="*/ 27 w 86"/>
                <a:gd name="T7" fmla="*/ 56 h 107"/>
                <a:gd name="T8" fmla="*/ 35 w 86"/>
                <a:gd name="T9" fmla="*/ 85 h 107"/>
                <a:gd name="T10" fmla="*/ 62 w 86"/>
                <a:gd name="T11" fmla="*/ 69 h 107"/>
                <a:gd name="T12" fmla="*/ 79 w 86"/>
                <a:gd name="T13" fmla="*/ 74 h 107"/>
                <a:gd name="T14" fmla="*/ 75 w 86"/>
                <a:gd name="T15" fmla="*/ 47 h 107"/>
                <a:gd name="T16" fmla="*/ 61 w 86"/>
                <a:gd name="T17" fmla="*/ 35 h 107"/>
                <a:gd name="T18" fmla="*/ 45 w 86"/>
                <a:gd name="T19" fmla="*/ 26 h 107"/>
                <a:gd name="T20" fmla="*/ 46 w 86"/>
                <a:gd name="T21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07">
                  <a:moveTo>
                    <a:pt x="46" y="11"/>
                  </a:moveTo>
                  <a:cubicBezTo>
                    <a:pt x="40" y="3"/>
                    <a:pt x="24" y="0"/>
                    <a:pt x="19" y="24"/>
                  </a:cubicBezTo>
                  <a:cubicBezTo>
                    <a:pt x="18" y="25"/>
                    <a:pt x="1" y="28"/>
                    <a:pt x="0" y="37"/>
                  </a:cubicBezTo>
                  <a:cubicBezTo>
                    <a:pt x="0" y="48"/>
                    <a:pt x="20" y="53"/>
                    <a:pt x="27" y="56"/>
                  </a:cubicBezTo>
                  <a:cubicBezTo>
                    <a:pt x="30" y="65"/>
                    <a:pt x="30" y="77"/>
                    <a:pt x="35" y="85"/>
                  </a:cubicBezTo>
                  <a:cubicBezTo>
                    <a:pt x="51" y="107"/>
                    <a:pt x="63" y="93"/>
                    <a:pt x="62" y="69"/>
                  </a:cubicBezTo>
                  <a:cubicBezTo>
                    <a:pt x="65" y="71"/>
                    <a:pt x="76" y="77"/>
                    <a:pt x="79" y="74"/>
                  </a:cubicBezTo>
                  <a:cubicBezTo>
                    <a:pt x="86" y="68"/>
                    <a:pt x="80" y="52"/>
                    <a:pt x="75" y="47"/>
                  </a:cubicBezTo>
                  <a:cubicBezTo>
                    <a:pt x="70" y="42"/>
                    <a:pt x="65" y="41"/>
                    <a:pt x="61" y="35"/>
                  </a:cubicBezTo>
                  <a:cubicBezTo>
                    <a:pt x="55" y="28"/>
                    <a:pt x="55" y="16"/>
                    <a:pt x="45" y="26"/>
                  </a:cubicBezTo>
                  <a:cubicBezTo>
                    <a:pt x="49" y="22"/>
                    <a:pt x="49" y="16"/>
                    <a:pt x="4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1" name="Freeform 289"/>
            <p:cNvSpPr>
              <a:spLocks noEditPoints="1"/>
            </p:cNvSpPr>
            <p:nvPr/>
          </p:nvSpPr>
          <p:spPr bwMode="auto">
            <a:xfrm>
              <a:off x="2967038" y="4195763"/>
              <a:ext cx="139700" cy="179388"/>
            </a:xfrm>
            <a:custGeom>
              <a:avLst/>
              <a:gdLst>
                <a:gd name="T0" fmla="*/ 100 w 102"/>
                <a:gd name="T1" fmla="*/ 55 h 131"/>
                <a:gd name="T2" fmla="*/ 73 w 102"/>
                <a:gd name="T3" fmla="*/ 43 h 131"/>
                <a:gd name="T4" fmla="*/ 60 w 102"/>
                <a:gd name="T5" fmla="*/ 3 h 131"/>
                <a:gd name="T6" fmla="*/ 40 w 102"/>
                <a:gd name="T7" fmla="*/ 21 h 131"/>
                <a:gd name="T8" fmla="*/ 1 w 102"/>
                <a:gd name="T9" fmla="*/ 46 h 131"/>
                <a:gd name="T10" fmla="*/ 19 w 102"/>
                <a:gd name="T11" fmla="*/ 69 h 131"/>
                <a:gd name="T12" fmla="*/ 16 w 102"/>
                <a:gd name="T13" fmla="*/ 111 h 131"/>
                <a:gd name="T14" fmla="*/ 46 w 102"/>
                <a:gd name="T15" fmla="*/ 98 h 131"/>
                <a:gd name="T16" fmla="*/ 80 w 102"/>
                <a:gd name="T17" fmla="*/ 105 h 131"/>
                <a:gd name="T18" fmla="*/ 77 w 102"/>
                <a:gd name="T19" fmla="*/ 72 h 131"/>
                <a:gd name="T20" fmla="*/ 100 w 102"/>
                <a:gd name="T21" fmla="*/ 55 h 131"/>
                <a:gd name="T22" fmla="*/ 42 w 102"/>
                <a:gd name="T23" fmla="*/ 70 h 131"/>
                <a:gd name="T24" fmla="*/ 59 w 102"/>
                <a:gd name="T25" fmla="*/ 47 h 131"/>
                <a:gd name="T26" fmla="*/ 64 w 102"/>
                <a:gd name="T27" fmla="*/ 62 h 131"/>
                <a:gd name="T28" fmla="*/ 42 w 102"/>
                <a:gd name="T29" fmla="*/ 7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31">
                  <a:moveTo>
                    <a:pt x="100" y="55"/>
                  </a:moveTo>
                  <a:cubicBezTo>
                    <a:pt x="92" y="34"/>
                    <a:pt x="73" y="43"/>
                    <a:pt x="73" y="43"/>
                  </a:cubicBezTo>
                  <a:cubicBezTo>
                    <a:pt x="80" y="25"/>
                    <a:pt x="81" y="0"/>
                    <a:pt x="60" y="3"/>
                  </a:cubicBezTo>
                  <a:cubicBezTo>
                    <a:pt x="58" y="4"/>
                    <a:pt x="35" y="16"/>
                    <a:pt x="40" y="21"/>
                  </a:cubicBezTo>
                  <a:cubicBezTo>
                    <a:pt x="28" y="7"/>
                    <a:pt x="0" y="26"/>
                    <a:pt x="1" y="46"/>
                  </a:cubicBezTo>
                  <a:cubicBezTo>
                    <a:pt x="2" y="51"/>
                    <a:pt x="13" y="75"/>
                    <a:pt x="19" y="69"/>
                  </a:cubicBezTo>
                  <a:cubicBezTo>
                    <a:pt x="9" y="79"/>
                    <a:pt x="2" y="101"/>
                    <a:pt x="16" y="111"/>
                  </a:cubicBezTo>
                  <a:cubicBezTo>
                    <a:pt x="22" y="116"/>
                    <a:pt x="46" y="110"/>
                    <a:pt x="46" y="98"/>
                  </a:cubicBezTo>
                  <a:cubicBezTo>
                    <a:pt x="46" y="124"/>
                    <a:pt x="73" y="131"/>
                    <a:pt x="80" y="105"/>
                  </a:cubicBezTo>
                  <a:cubicBezTo>
                    <a:pt x="80" y="102"/>
                    <a:pt x="80" y="72"/>
                    <a:pt x="77" y="72"/>
                  </a:cubicBezTo>
                  <a:cubicBezTo>
                    <a:pt x="102" y="73"/>
                    <a:pt x="100" y="55"/>
                    <a:pt x="100" y="55"/>
                  </a:cubicBezTo>
                  <a:close/>
                  <a:moveTo>
                    <a:pt x="42" y="70"/>
                  </a:moveTo>
                  <a:cubicBezTo>
                    <a:pt x="35" y="55"/>
                    <a:pt x="47" y="33"/>
                    <a:pt x="59" y="47"/>
                  </a:cubicBezTo>
                  <a:cubicBezTo>
                    <a:pt x="63" y="51"/>
                    <a:pt x="64" y="57"/>
                    <a:pt x="64" y="62"/>
                  </a:cubicBezTo>
                  <a:cubicBezTo>
                    <a:pt x="64" y="76"/>
                    <a:pt x="53" y="90"/>
                    <a:pt x="42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2" name="Freeform 290"/>
            <p:cNvSpPr/>
            <p:nvPr/>
          </p:nvSpPr>
          <p:spPr bwMode="auto">
            <a:xfrm>
              <a:off x="2259013" y="4221163"/>
              <a:ext cx="103188" cy="123825"/>
            </a:xfrm>
            <a:custGeom>
              <a:avLst/>
              <a:gdLst>
                <a:gd name="T0" fmla="*/ 26 w 76"/>
                <a:gd name="T1" fmla="*/ 24 h 91"/>
                <a:gd name="T2" fmla="*/ 37 w 76"/>
                <a:gd name="T3" fmla="*/ 7 h 91"/>
                <a:gd name="T4" fmla="*/ 52 w 76"/>
                <a:gd name="T5" fmla="*/ 30 h 91"/>
                <a:gd name="T6" fmla="*/ 71 w 76"/>
                <a:gd name="T7" fmla="*/ 33 h 91"/>
                <a:gd name="T8" fmla="*/ 59 w 76"/>
                <a:gd name="T9" fmla="*/ 49 h 91"/>
                <a:gd name="T10" fmla="*/ 66 w 76"/>
                <a:gd name="T11" fmla="*/ 71 h 91"/>
                <a:gd name="T12" fmla="*/ 42 w 76"/>
                <a:gd name="T13" fmla="*/ 74 h 91"/>
                <a:gd name="T14" fmla="*/ 24 w 76"/>
                <a:gd name="T15" fmla="*/ 90 h 91"/>
                <a:gd name="T16" fmla="*/ 20 w 76"/>
                <a:gd name="T17" fmla="*/ 61 h 91"/>
                <a:gd name="T18" fmla="*/ 4 w 76"/>
                <a:gd name="T19" fmla="*/ 49 h 91"/>
                <a:gd name="T20" fmla="*/ 26 w 76"/>
                <a:gd name="T21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91">
                  <a:moveTo>
                    <a:pt x="26" y="24"/>
                  </a:moveTo>
                  <a:cubicBezTo>
                    <a:pt x="22" y="21"/>
                    <a:pt x="35" y="8"/>
                    <a:pt x="37" y="7"/>
                  </a:cubicBezTo>
                  <a:cubicBezTo>
                    <a:pt x="50" y="0"/>
                    <a:pt x="54" y="17"/>
                    <a:pt x="52" y="30"/>
                  </a:cubicBezTo>
                  <a:cubicBezTo>
                    <a:pt x="52" y="30"/>
                    <a:pt x="63" y="20"/>
                    <a:pt x="71" y="33"/>
                  </a:cubicBezTo>
                  <a:cubicBezTo>
                    <a:pt x="71" y="33"/>
                    <a:pt x="76" y="44"/>
                    <a:pt x="59" y="49"/>
                  </a:cubicBezTo>
                  <a:cubicBezTo>
                    <a:pt x="61" y="48"/>
                    <a:pt x="66" y="69"/>
                    <a:pt x="66" y="71"/>
                  </a:cubicBezTo>
                  <a:cubicBezTo>
                    <a:pt x="65" y="89"/>
                    <a:pt x="46" y="91"/>
                    <a:pt x="42" y="74"/>
                  </a:cubicBezTo>
                  <a:cubicBezTo>
                    <a:pt x="44" y="82"/>
                    <a:pt x="29" y="91"/>
                    <a:pt x="24" y="90"/>
                  </a:cubicBezTo>
                  <a:cubicBezTo>
                    <a:pt x="13" y="86"/>
                    <a:pt x="14" y="70"/>
                    <a:pt x="20" y="61"/>
                  </a:cubicBezTo>
                  <a:cubicBezTo>
                    <a:pt x="16" y="66"/>
                    <a:pt x="5" y="53"/>
                    <a:pt x="4" y="49"/>
                  </a:cubicBezTo>
                  <a:cubicBezTo>
                    <a:pt x="0" y="36"/>
                    <a:pt x="16" y="17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3" name="Freeform 291"/>
            <p:cNvSpPr>
              <a:spLocks noEditPoints="1"/>
            </p:cNvSpPr>
            <p:nvPr/>
          </p:nvSpPr>
          <p:spPr bwMode="auto">
            <a:xfrm>
              <a:off x="2322513" y="4219576"/>
              <a:ext cx="122238" cy="155575"/>
            </a:xfrm>
            <a:custGeom>
              <a:avLst/>
              <a:gdLst>
                <a:gd name="T0" fmla="*/ 87 w 90"/>
                <a:gd name="T1" fmla="*/ 48 h 114"/>
                <a:gd name="T2" fmla="*/ 65 w 90"/>
                <a:gd name="T3" fmla="*/ 37 h 114"/>
                <a:gd name="T4" fmla="*/ 53 w 90"/>
                <a:gd name="T5" fmla="*/ 3 h 114"/>
                <a:gd name="T6" fmla="*/ 35 w 90"/>
                <a:gd name="T7" fmla="*/ 19 h 114"/>
                <a:gd name="T8" fmla="*/ 2 w 90"/>
                <a:gd name="T9" fmla="*/ 40 h 114"/>
                <a:gd name="T10" fmla="*/ 17 w 90"/>
                <a:gd name="T11" fmla="*/ 61 h 114"/>
                <a:gd name="T12" fmla="*/ 14 w 90"/>
                <a:gd name="T13" fmla="*/ 97 h 114"/>
                <a:gd name="T14" fmla="*/ 41 w 90"/>
                <a:gd name="T15" fmla="*/ 85 h 114"/>
                <a:gd name="T16" fmla="*/ 70 w 90"/>
                <a:gd name="T17" fmla="*/ 92 h 114"/>
                <a:gd name="T18" fmla="*/ 68 w 90"/>
                <a:gd name="T19" fmla="*/ 63 h 114"/>
                <a:gd name="T20" fmla="*/ 87 w 90"/>
                <a:gd name="T21" fmla="*/ 48 h 114"/>
                <a:gd name="T22" fmla="*/ 37 w 90"/>
                <a:gd name="T23" fmla="*/ 61 h 114"/>
                <a:gd name="T24" fmla="*/ 52 w 90"/>
                <a:gd name="T25" fmla="*/ 41 h 114"/>
                <a:gd name="T26" fmla="*/ 56 w 90"/>
                <a:gd name="T27" fmla="*/ 54 h 114"/>
                <a:gd name="T28" fmla="*/ 37 w 90"/>
                <a:gd name="T29" fmla="*/ 6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14">
                  <a:moveTo>
                    <a:pt x="87" y="48"/>
                  </a:moveTo>
                  <a:cubicBezTo>
                    <a:pt x="81" y="29"/>
                    <a:pt x="65" y="37"/>
                    <a:pt x="65" y="37"/>
                  </a:cubicBezTo>
                  <a:cubicBezTo>
                    <a:pt x="70" y="22"/>
                    <a:pt x="71" y="0"/>
                    <a:pt x="53" y="3"/>
                  </a:cubicBezTo>
                  <a:cubicBezTo>
                    <a:pt x="51" y="3"/>
                    <a:pt x="31" y="14"/>
                    <a:pt x="35" y="19"/>
                  </a:cubicBezTo>
                  <a:cubicBezTo>
                    <a:pt x="24" y="6"/>
                    <a:pt x="0" y="23"/>
                    <a:pt x="2" y="40"/>
                  </a:cubicBezTo>
                  <a:cubicBezTo>
                    <a:pt x="2" y="45"/>
                    <a:pt x="12" y="66"/>
                    <a:pt x="17" y="61"/>
                  </a:cubicBezTo>
                  <a:cubicBezTo>
                    <a:pt x="8" y="69"/>
                    <a:pt x="3" y="88"/>
                    <a:pt x="14" y="97"/>
                  </a:cubicBezTo>
                  <a:cubicBezTo>
                    <a:pt x="20" y="102"/>
                    <a:pt x="41" y="96"/>
                    <a:pt x="41" y="85"/>
                  </a:cubicBezTo>
                  <a:cubicBezTo>
                    <a:pt x="41" y="108"/>
                    <a:pt x="64" y="114"/>
                    <a:pt x="70" y="92"/>
                  </a:cubicBezTo>
                  <a:cubicBezTo>
                    <a:pt x="71" y="89"/>
                    <a:pt x="71" y="63"/>
                    <a:pt x="68" y="63"/>
                  </a:cubicBezTo>
                  <a:cubicBezTo>
                    <a:pt x="90" y="64"/>
                    <a:pt x="87" y="48"/>
                    <a:pt x="87" y="48"/>
                  </a:cubicBezTo>
                  <a:close/>
                  <a:moveTo>
                    <a:pt x="37" y="61"/>
                  </a:moveTo>
                  <a:cubicBezTo>
                    <a:pt x="31" y="48"/>
                    <a:pt x="41" y="29"/>
                    <a:pt x="52" y="41"/>
                  </a:cubicBezTo>
                  <a:cubicBezTo>
                    <a:pt x="55" y="45"/>
                    <a:pt x="56" y="49"/>
                    <a:pt x="56" y="54"/>
                  </a:cubicBezTo>
                  <a:cubicBezTo>
                    <a:pt x="56" y="67"/>
                    <a:pt x="46" y="79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4" name="Freeform 292"/>
            <p:cNvSpPr/>
            <p:nvPr/>
          </p:nvSpPr>
          <p:spPr bwMode="auto">
            <a:xfrm>
              <a:off x="1241426" y="4670426"/>
              <a:ext cx="69850" cy="87313"/>
            </a:xfrm>
            <a:custGeom>
              <a:avLst/>
              <a:gdLst>
                <a:gd name="T0" fmla="*/ 37 w 50"/>
                <a:gd name="T1" fmla="*/ 42 h 64"/>
                <a:gd name="T2" fmla="*/ 49 w 50"/>
                <a:gd name="T3" fmla="*/ 36 h 64"/>
                <a:gd name="T4" fmla="*/ 40 w 50"/>
                <a:gd name="T5" fmla="*/ 22 h 64"/>
                <a:gd name="T6" fmla="*/ 37 w 50"/>
                <a:gd name="T7" fmla="*/ 4 h 64"/>
                <a:gd name="T8" fmla="*/ 20 w 50"/>
                <a:gd name="T9" fmla="*/ 11 h 64"/>
                <a:gd name="T10" fmla="*/ 20 w 50"/>
                <a:gd name="T11" fmla="*/ 11 h 64"/>
                <a:gd name="T12" fmla="*/ 3 w 50"/>
                <a:gd name="T13" fmla="*/ 12 h 64"/>
                <a:gd name="T14" fmla="*/ 7 w 50"/>
                <a:gd name="T15" fmla="*/ 29 h 64"/>
                <a:gd name="T16" fmla="*/ 5 w 50"/>
                <a:gd name="T17" fmla="*/ 32 h 64"/>
                <a:gd name="T18" fmla="*/ 7 w 50"/>
                <a:gd name="T19" fmla="*/ 52 h 64"/>
                <a:gd name="T20" fmla="*/ 20 w 50"/>
                <a:gd name="T21" fmla="*/ 48 h 64"/>
                <a:gd name="T22" fmla="*/ 21 w 50"/>
                <a:gd name="T23" fmla="*/ 51 h 64"/>
                <a:gd name="T24" fmla="*/ 35 w 50"/>
                <a:gd name="T25" fmla="*/ 61 h 64"/>
                <a:gd name="T26" fmla="*/ 37 w 50"/>
                <a:gd name="T2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4">
                  <a:moveTo>
                    <a:pt x="37" y="42"/>
                  </a:moveTo>
                  <a:cubicBezTo>
                    <a:pt x="42" y="43"/>
                    <a:pt x="47" y="41"/>
                    <a:pt x="49" y="36"/>
                  </a:cubicBezTo>
                  <a:cubicBezTo>
                    <a:pt x="50" y="31"/>
                    <a:pt x="46" y="25"/>
                    <a:pt x="40" y="22"/>
                  </a:cubicBezTo>
                  <a:cubicBezTo>
                    <a:pt x="42" y="15"/>
                    <a:pt x="41" y="7"/>
                    <a:pt x="37" y="4"/>
                  </a:cubicBezTo>
                  <a:cubicBezTo>
                    <a:pt x="32" y="0"/>
                    <a:pt x="25" y="4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6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1" y="40"/>
                    <a:pt x="2" y="49"/>
                    <a:pt x="7" y="52"/>
                  </a:cubicBezTo>
                  <a:cubicBezTo>
                    <a:pt x="11" y="55"/>
                    <a:pt x="16" y="53"/>
                    <a:pt x="20" y="48"/>
                  </a:cubicBezTo>
                  <a:cubicBezTo>
                    <a:pt x="20" y="49"/>
                    <a:pt x="21" y="50"/>
                    <a:pt x="21" y="51"/>
                  </a:cubicBezTo>
                  <a:cubicBezTo>
                    <a:pt x="25" y="59"/>
                    <a:pt x="31" y="64"/>
                    <a:pt x="35" y="61"/>
                  </a:cubicBezTo>
                  <a:cubicBezTo>
                    <a:pt x="39" y="58"/>
                    <a:pt x="39" y="50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5" name="Freeform 293"/>
            <p:cNvSpPr/>
            <p:nvPr/>
          </p:nvSpPr>
          <p:spPr bwMode="auto">
            <a:xfrm>
              <a:off x="1593851" y="5149851"/>
              <a:ext cx="66675" cy="87313"/>
            </a:xfrm>
            <a:custGeom>
              <a:avLst/>
              <a:gdLst>
                <a:gd name="T0" fmla="*/ 36 w 49"/>
                <a:gd name="T1" fmla="*/ 42 h 64"/>
                <a:gd name="T2" fmla="*/ 48 w 49"/>
                <a:gd name="T3" fmla="*/ 36 h 64"/>
                <a:gd name="T4" fmla="*/ 39 w 49"/>
                <a:gd name="T5" fmla="*/ 22 h 64"/>
                <a:gd name="T6" fmla="*/ 36 w 49"/>
                <a:gd name="T7" fmla="*/ 4 h 64"/>
                <a:gd name="T8" fmla="*/ 20 w 49"/>
                <a:gd name="T9" fmla="*/ 11 h 64"/>
                <a:gd name="T10" fmla="*/ 19 w 49"/>
                <a:gd name="T11" fmla="*/ 11 h 64"/>
                <a:gd name="T12" fmla="*/ 2 w 49"/>
                <a:gd name="T13" fmla="*/ 12 h 64"/>
                <a:gd name="T14" fmla="*/ 7 w 49"/>
                <a:gd name="T15" fmla="*/ 29 h 64"/>
                <a:gd name="T16" fmla="*/ 5 w 49"/>
                <a:gd name="T17" fmla="*/ 32 h 64"/>
                <a:gd name="T18" fmla="*/ 6 w 49"/>
                <a:gd name="T19" fmla="*/ 53 h 64"/>
                <a:gd name="T20" fmla="*/ 20 w 49"/>
                <a:gd name="T21" fmla="*/ 48 h 64"/>
                <a:gd name="T22" fmla="*/ 21 w 49"/>
                <a:gd name="T23" fmla="*/ 51 h 64"/>
                <a:gd name="T24" fmla="*/ 34 w 49"/>
                <a:gd name="T25" fmla="*/ 61 h 64"/>
                <a:gd name="T26" fmla="*/ 36 w 49"/>
                <a:gd name="T2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64">
                  <a:moveTo>
                    <a:pt x="36" y="42"/>
                  </a:moveTo>
                  <a:cubicBezTo>
                    <a:pt x="42" y="43"/>
                    <a:pt x="47" y="41"/>
                    <a:pt x="48" y="36"/>
                  </a:cubicBezTo>
                  <a:cubicBezTo>
                    <a:pt x="49" y="31"/>
                    <a:pt x="45" y="25"/>
                    <a:pt x="39" y="22"/>
                  </a:cubicBezTo>
                  <a:cubicBezTo>
                    <a:pt x="42" y="15"/>
                    <a:pt x="41" y="7"/>
                    <a:pt x="36" y="4"/>
                  </a:cubicBezTo>
                  <a:cubicBezTo>
                    <a:pt x="32" y="0"/>
                    <a:pt x="24" y="4"/>
                    <a:pt x="20" y="11"/>
                  </a:cubicBezTo>
                  <a:cubicBezTo>
                    <a:pt x="20" y="11"/>
                    <a:pt x="19" y="11"/>
                    <a:pt x="19" y="11"/>
                  </a:cubicBezTo>
                  <a:cubicBezTo>
                    <a:pt x="13" y="6"/>
                    <a:pt x="5" y="6"/>
                    <a:pt x="2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6" y="30"/>
                    <a:pt x="5" y="31"/>
                    <a:pt x="5" y="32"/>
                  </a:cubicBezTo>
                  <a:cubicBezTo>
                    <a:pt x="1" y="40"/>
                    <a:pt x="2" y="49"/>
                    <a:pt x="6" y="53"/>
                  </a:cubicBezTo>
                  <a:cubicBezTo>
                    <a:pt x="10" y="55"/>
                    <a:pt x="16" y="53"/>
                    <a:pt x="20" y="48"/>
                  </a:cubicBezTo>
                  <a:cubicBezTo>
                    <a:pt x="20" y="49"/>
                    <a:pt x="20" y="50"/>
                    <a:pt x="21" y="51"/>
                  </a:cubicBezTo>
                  <a:cubicBezTo>
                    <a:pt x="24" y="59"/>
                    <a:pt x="30" y="64"/>
                    <a:pt x="34" y="61"/>
                  </a:cubicBezTo>
                  <a:cubicBezTo>
                    <a:pt x="38" y="58"/>
                    <a:pt x="39" y="50"/>
                    <a:pt x="3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6" name="Freeform 294"/>
            <p:cNvSpPr/>
            <p:nvPr/>
          </p:nvSpPr>
          <p:spPr bwMode="auto">
            <a:xfrm>
              <a:off x="1703388" y="4391026"/>
              <a:ext cx="28575" cy="38100"/>
            </a:xfrm>
            <a:custGeom>
              <a:avLst/>
              <a:gdLst>
                <a:gd name="T0" fmla="*/ 15 w 21"/>
                <a:gd name="T1" fmla="*/ 18 h 27"/>
                <a:gd name="T2" fmla="*/ 20 w 21"/>
                <a:gd name="T3" fmla="*/ 15 h 27"/>
                <a:gd name="T4" fmla="*/ 17 w 21"/>
                <a:gd name="T5" fmla="*/ 9 h 27"/>
                <a:gd name="T6" fmla="*/ 15 w 21"/>
                <a:gd name="T7" fmla="*/ 2 h 27"/>
                <a:gd name="T8" fmla="*/ 9 w 21"/>
                <a:gd name="T9" fmla="*/ 5 h 27"/>
                <a:gd name="T10" fmla="*/ 8 w 21"/>
                <a:gd name="T11" fmla="*/ 5 h 27"/>
                <a:gd name="T12" fmla="*/ 1 w 21"/>
                <a:gd name="T13" fmla="*/ 5 h 27"/>
                <a:gd name="T14" fmla="*/ 3 w 21"/>
                <a:gd name="T15" fmla="*/ 12 h 27"/>
                <a:gd name="T16" fmla="*/ 2 w 21"/>
                <a:gd name="T17" fmla="*/ 14 h 27"/>
                <a:gd name="T18" fmla="*/ 3 w 21"/>
                <a:gd name="T19" fmla="*/ 22 h 27"/>
                <a:gd name="T20" fmla="*/ 9 w 21"/>
                <a:gd name="T21" fmla="*/ 20 h 27"/>
                <a:gd name="T22" fmla="*/ 9 w 21"/>
                <a:gd name="T23" fmla="*/ 21 h 27"/>
                <a:gd name="T24" fmla="*/ 15 w 21"/>
                <a:gd name="T25" fmla="*/ 25 h 27"/>
                <a:gd name="T26" fmla="*/ 15 w 21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7">
                  <a:moveTo>
                    <a:pt x="15" y="18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1" y="2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3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7"/>
                    <a:pt x="15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Freeform 295"/>
            <p:cNvSpPr/>
            <p:nvPr/>
          </p:nvSpPr>
          <p:spPr bwMode="auto">
            <a:xfrm>
              <a:off x="1444626" y="5106988"/>
              <a:ext cx="28575" cy="34925"/>
            </a:xfrm>
            <a:custGeom>
              <a:avLst/>
              <a:gdLst>
                <a:gd name="T0" fmla="*/ 15 w 21"/>
                <a:gd name="T1" fmla="*/ 18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8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8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5"/>
                    <a:pt x="13" y="26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Freeform 296"/>
            <p:cNvSpPr/>
            <p:nvPr/>
          </p:nvSpPr>
          <p:spPr bwMode="auto">
            <a:xfrm>
              <a:off x="2160588" y="4400551"/>
              <a:ext cx="26988" cy="36513"/>
            </a:xfrm>
            <a:custGeom>
              <a:avLst/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3 w 20"/>
                <a:gd name="T15" fmla="*/ 12 h 27"/>
                <a:gd name="T16" fmla="*/ 2 w 20"/>
                <a:gd name="T17" fmla="*/ 14 h 27"/>
                <a:gd name="T18" fmla="*/ 3 w 20"/>
                <a:gd name="T19" fmla="*/ 22 h 27"/>
                <a:gd name="T20" fmla="*/ 8 w 20"/>
                <a:gd name="T21" fmla="*/ 20 h 27"/>
                <a:gd name="T22" fmla="*/ 9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0" y="17"/>
                    <a:pt x="1" y="21"/>
                    <a:pt x="3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9" name="Freeform 297"/>
            <p:cNvSpPr/>
            <p:nvPr/>
          </p:nvSpPr>
          <p:spPr bwMode="auto">
            <a:xfrm>
              <a:off x="2162176" y="5133976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0" y="2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0" name="Freeform 298"/>
            <p:cNvSpPr/>
            <p:nvPr/>
          </p:nvSpPr>
          <p:spPr bwMode="auto">
            <a:xfrm>
              <a:off x="2249488" y="4933951"/>
              <a:ext cx="26988" cy="34925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4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4 h 26"/>
                <a:gd name="T10" fmla="*/ 8 w 20"/>
                <a:gd name="T11" fmla="*/ 4 h 26"/>
                <a:gd name="T12" fmla="*/ 1 w 20"/>
                <a:gd name="T13" fmla="*/ 5 h 26"/>
                <a:gd name="T14" fmla="*/ 2 w 20"/>
                <a:gd name="T15" fmla="*/ 12 h 26"/>
                <a:gd name="T16" fmla="*/ 2 w 20"/>
                <a:gd name="T17" fmla="*/ 13 h 26"/>
                <a:gd name="T18" fmla="*/ 2 w 20"/>
                <a:gd name="T19" fmla="*/ 21 h 26"/>
                <a:gd name="T20" fmla="*/ 8 w 20"/>
                <a:gd name="T21" fmla="*/ 19 h 26"/>
                <a:gd name="T22" fmla="*/ 8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7"/>
                    <a:pt x="19" y="16"/>
                    <a:pt x="20" y="14"/>
                  </a:cubicBezTo>
                  <a:cubicBezTo>
                    <a:pt x="20" y="12"/>
                    <a:pt x="19" y="10"/>
                    <a:pt x="16" y="9"/>
                  </a:cubicBezTo>
                  <a:cubicBezTo>
                    <a:pt x="17" y="6"/>
                    <a:pt x="17" y="2"/>
                    <a:pt x="15" y="1"/>
                  </a:cubicBezTo>
                  <a:cubicBezTo>
                    <a:pt x="13" y="0"/>
                    <a:pt x="10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0" y="16"/>
                    <a:pt x="0" y="20"/>
                    <a:pt x="2" y="21"/>
                  </a:cubicBezTo>
                  <a:cubicBezTo>
                    <a:pt x="4" y="22"/>
                    <a:pt x="6" y="22"/>
                    <a:pt x="8" y="19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10" y="24"/>
                    <a:pt x="12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Freeform 299"/>
            <p:cNvSpPr/>
            <p:nvPr/>
          </p:nvSpPr>
          <p:spPr bwMode="auto">
            <a:xfrm>
              <a:off x="2500313" y="4379913"/>
              <a:ext cx="26988" cy="34925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5 h 26"/>
                <a:gd name="T4" fmla="*/ 16 w 20"/>
                <a:gd name="T5" fmla="*/ 9 h 26"/>
                <a:gd name="T6" fmla="*/ 15 w 20"/>
                <a:gd name="T7" fmla="*/ 2 h 26"/>
                <a:gd name="T8" fmla="*/ 8 w 20"/>
                <a:gd name="T9" fmla="*/ 5 h 26"/>
                <a:gd name="T10" fmla="*/ 8 w 20"/>
                <a:gd name="T11" fmla="*/ 5 h 26"/>
                <a:gd name="T12" fmla="*/ 1 w 20"/>
                <a:gd name="T13" fmla="*/ 5 h 26"/>
                <a:gd name="T14" fmla="*/ 2 w 20"/>
                <a:gd name="T15" fmla="*/ 12 h 26"/>
                <a:gd name="T16" fmla="*/ 2 w 20"/>
                <a:gd name="T17" fmla="*/ 13 h 26"/>
                <a:gd name="T18" fmla="*/ 2 w 20"/>
                <a:gd name="T19" fmla="*/ 22 h 26"/>
                <a:gd name="T20" fmla="*/ 8 w 20"/>
                <a:gd name="T21" fmla="*/ 20 h 26"/>
                <a:gd name="T22" fmla="*/ 8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0"/>
                    <a:pt x="16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7"/>
                    <a:pt x="0" y="20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10" y="25"/>
                    <a:pt x="12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2" name="Freeform 300"/>
            <p:cNvSpPr/>
            <p:nvPr/>
          </p:nvSpPr>
          <p:spPr bwMode="auto">
            <a:xfrm>
              <a:off x="3282951" y="4351338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1 h 26"/>
                <a:gd name="T8" fmla="*/ 9 w 21"/>
                <a:gd name="T9" fmla="*/ 4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7"/>
                    <a:pt x="20" y="16"/>
                    <a:pt x="20" y="15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8" y="6"/>
                    <a:pt x="17" y="3"/>
                    <a:pt x="15" y="1"/>
                  </a:cubicBezTo>
                  <a:cubicBezTo>
                    <a:pt x="13" y="0"/>
                    <a:pt x="10" y="1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3" y="13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3"/>
                    <a:pt x="7" y="22"/>
                    <a:pt x="8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3" name="Freeform 301"/>
            <p:cNvSpPr/>
            <p:nvPr/>
          </p:nvSpPr>
          <p:spPr bwMode="auto">
            <a:xfrm>
              <a:off x="3706813" y="4316413"/>
              <a:ext cx="28575" cy="36513"/>
            </a:xfrm>
            <a:custGeom>
              <a:avLst/>
              <a:gdLst>
                <a:gd name="T0" fmla="*/ 15 w 21"/>
                <a:gd name="T1" fmla="*/ 18 h 27"/>
                <a:gd name="T2" fmla="*/ 20 w 21"/>
                <a:gd name="T3" fmla="*/ 15 h 27"/>
                <a:gd name="T4" fmla="*/ 17 w 21"/>
                <a:gd name="T5" fmla="*/ 10 h 27"/>
                <a:gd name="T6" fmla="*/ 15 w 21"/>
                <a:gd name="T7" fmla="*/ 2 h 27"/>
                <a:gd name="T8" fmla="*/ 8 w 21"/>
                <a:gd name="T9" fmla="*/ 5 h 27"/>
                <a:gd name="T10" fmla="*/ 8 w 21"/>
                <a:gd name="T11" fmla="*/ 5 h 27"/>
                <a:gd name="T12" fmla="*/ 1 w 21"/>
                <a:gd name="T13" fmla="*/ 5 h 27"/>
                <a:gd name="T14" fmla="*/ 3 w 21"/>
                <a:gd name="T15" fmla="*/ 12 h 27"/>
                <a:gd name="T16" fmla="*/ 2 w 21"/>
                <a:gd name="T17" fmla="*/ 14 h 27"/>
                <a:gd name="T18" fmla="*/ 3 w 21"/>
                <a:gd name="T19" fmla="*/ 22 h 27"/>
                <a:gd name="T20" fmla="*/ 8 w 21"/>
                <a:gd name="T21" fmla="*/ 20 h 27"/>
                <a:gd name="T22" fmla="*/ 9 w 21"/>
                <a:gd name="T23" fmla="*/ 21 h 27"/>
                <a:gd name="T24" fmla="*/ 14 w 21"/>
                <a:gd name="T25" fmla="*/ 25 h 27"/>
                <a:gd name="T26" fmla="*/ 15 w 21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7">
                  <a:moveTo>
                    <a:pt x="15" y="18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1" y="17"/>
                    <a:pt x="1" y="21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5"/>
                    <a:pt x="13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4" name="Freeform 302"/>
            <p:cNvSpPr/>
            <p:nvPr/>
          </p:nvSpPr>
          <p:spPr bwMode="auto">
            <a:xfrm>
              <a:off x="3714751" y="4419601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9 w 21"/>
                <a:gd name="T21" fmla="*/ 20 h 26"/>
                <a:gd name="T22" fmla="*/ 9 w 21"/>
                <a:gd name="T23" fmla="*/ 21 h 26"/>
                <a:gd name="T24" fmla="*/ 15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1" y="2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3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6"/>
                    <a:pt x="15" y="25"/>
                  </a:cubicBezTo>
                  <a:cubicBezTo>
                    <a:pt x="16" y="24"/>
                    <a:pt x="17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5" name="Freeform 303"/>
            <p:cNvSpPr/>
            <p:nvPr/>
          </p:nvSpPr>
          <p:spPr bwMode="auto">
            <a:xfrm>
              <a:off x="3295651" y="4610101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8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6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Freeform 304"/>
            <p:cNvSpPr/>
            <p:nvPr/>
          </p:nvSpPr>
          <p:spPr bwMode="auto">
            <a:xfrm>
              <a:off x="3505201" y="4572001"/>
              <a:ext cx="28575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4 h 26"/>
                <a:gd name="T4" fmla="*/ 17 w 21"/>
                <a:gd name="T5" fmla="*/ 9 h 26"/>
                <a:gd name="T6" fmla="*/ 15 w 21"/>
                <a:gd name="T7" fmla="*/ 1 h 26"/>
                <a:gd name="T8" fmla="*/ 9 w 21"/>
                <a:gd name="T9" fmla="*/ 4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7"/>
                    <a:pt x="20" y="16"/>
                    <a:pt x="20" y="14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8" y="6"/>
                    <a:pt x="17" y="2"/>
                    <a:pt x="15" y="1"/>
                  </a:cubicBezTo>
                  <a:cubicBezTo>
                    <a:pt x="13" y="0"/>
                    <a:pt x="10" y="1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2"/>
                    <a:pt x="2" y="2"/>
                    <a:pt x="1" y="5"/>
                  </a:cubicBezTo>
                  <a:cubicBezTo>
                    <a:pt x="0" y="7"/>
                    <a:pt x="1" y="9"/>
                    <a:pt x="3" y="12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5" y="22"/>
                    <a:pt x="7" y="21"/>
                    <a:pt x="8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Freeform 305"/>
            <p:cNvSpPr/>
            <p:nvPr/>
          </p:nvSpPr>
          <p:spPr bwMode="auto">
            <a:xfrm>
              <a:off x="4632326" y="5648326"/>
              <a:ext cx="26988" cy="36513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4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4 h 26"/>
                <a:gd name="T10" fmla="*/ 8 w 20"/>
                <a:gd name="T11" fmla="*/ 4 h 26"/>
                <a:gd name="T12" fmla="*/ 1 w 20"/>
                <a:gd name="T13" fmla="*/ 5 h 26"/>
                <a:gd name="T14" fmla="*/ 3 w 20"/>
                <a:gd name="T15" fmla="*/ 12 h 26"/>
                <a:gd name="T16" fmla="*/ 2 w 20"/>
                <a:gd name="T17" fmla="*/ 13 h 26"/>
                <a:gd name="T18" fmla="*/ 3 w 20"/>
                <a:gd name="T19" fmla="*/ 21 h 26"/>
                <a:gd name="T20" fmla="*/ 8 w 20"/>
                <a:gd name="T21" fmla="*/ 19 h 26"/>
                <a:gd name="T22" fmla="*/ 9 w 20"/>
                <a:gd name="T23" fmla="*/ 20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7"/>
                    <a:pt x="19" y="16"/>
                    <a:pt x="20" y="14"/>
                  </a:cubicBezTo>
                  <a:cubicBezTo>
                    <a:pt x="20" y="12"/>
                    <a:pt x="19" y="10"/>
                    <a:pt x="16" y="9"/>
                  </a:cubicBezTo>
                  <a:cubicBezTo>
                    <a:pt x="17" y="6"/>
                    <a:pt x="17" y="2"/>
                    <a:pt x="15" y="1"/>
                  </a:cubicBezTo>
                  <a:cubicBezTo>
                    <a:pt x="13" y="0"/>
                    <a:pt x="10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9"/>
                    <a:pt x="3" y="12"/>
                  </a:cubicBezTo>
                  <a:cubicBezTo>
                    <a:pt x="3" y="12"/>
                    <a:pt x="2" y="12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2"/>
                    <a:pt x="7" y="21"/>
                    <a:pt x="8" y="19"/>
                  </a:cubicBezTo>
                  <a:cubicBezTo>
                    <a:pt x="8" y="20"/>
                    <a:pt x="8" y="20"/>
                    <a:pt x="9" y="20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8" name="Freeform 306"/>
            <p:cNvSpPr/>
            <p:nvPr/>
          </p:nvSpPr>
          <p:spPr bwMode="auto">
            <a:xfrm>
              <a:off x="4184651" y="5551488"/>
              <a:ext cx="26988" cy="36513"/>
            </a:xfrm>
            <a:custGeom>
              <a:avLst/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2 w 20"/>
                <a:gd name="T15" fmla="*/ 12 h 27"/>
                <a:gd name="T16" fmla="*/ 2 w 20"/>
                <a:gd name="T17" fmla="*/ 14 h 27"/>
                <a:gd name="T18" fmla="*/ 2 w 20"/>
                <a:gd name="T19" fmla="*/ 22 h 27"/>
                <a:gd name="T20" fmla="*/ 8 w 20"/>
                <a:gd name="T21" fmla="*/ 20 h 27"/>
                <a:gd name="T22" fmla="*/ 8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0" y="17"/>
                    <a:pt x="0" y="21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9" name="Freeform 307"/>
            <p:cNvSpPr/>
            <p:nvPr/>
          </p:nvSpPr>
          <p:spPr bwMode="auto">
            <a:xfrm>
              <a:off x="3725863" y="5157788"/>
              <a:ext cx="26988" cy="38100"/>
            </a:xfrm>
            <a:custGeom>
              <a:avLst/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3 w 20"/>
                <a:gd name="T15" fmla="*/ 12 h 27"/>
                <a:gd name="T16" fmla="*/ 2 w 20"/>
                <a:gd name="T17" fmla="*/ 14 h 27"/>
                <a:gd name="T18" fmla="*/ 2 w 20"/>
                <a:gd name="T19" fmla="*/ 22 h 27"/>
                <a:gd name="T20" fmla="*/ 8 w 20"/>
                <a:gd name="T21" fmla="*/ 20 h 27"/>
                <a:gd name="T22" fmla="*/ 8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0" y="17"/>
                    <a:pt x="1" y="21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Freeform 308"/>
            <p:cNvSpPr/>
            <p:nvPr/>
          </p:nvSpPr>
          <p:spPr bwMode="auto">
            <a:xfrm>
              <a:off x="3846513" y="4938713"/>
              <a:ext cx="28575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0" y="2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1" name="Freeform 309"/>
            <p:cNvSpPr/>
            <p:nvPr/>
          </p:nvSpPr>
          <p:spPr bwMode="auto">
            <a:xfrm>
              <a:off x="2501901" y="4751388"/>
              <a:ext cx="30163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1 h 26"/>
                <a:gd name="T8" fmla="*/ 8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7" y="6"/>
                    <a:pt x="17" y="3"/>
                    <a:pt x="15" y="1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3"/>
                    <a:pt x="7" y="22"/>
                    <a:pt x="8" y="19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2" name="Freeform 310"/>
            <p:cNvSpPr/>
            <p:nvPr/>
          </p:nvSpPr>
          <p:spPr bwMode="auto">
            <a:xfrm>
              <a:off x="2139951" y="4521201"/>
              <a:ext cx="26988" cy="36513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5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5 h 26"/>
                <a:gd name="T10" fmla="*/ 8 w 20"/>
                <a:gd name="T11" fmla="*/ 4 h 26"/>
                <a:gd name="T12" fmla="*/ 1 w 20"/>
                <a:gd name="T13" fmla="*/ 5 h 26"/>
                <a:gd name="T14" fmla="*/ 3 w 20"/>
                <a:gd name="T15" fmla="*/ 12 h 26"/>
                <a:gd name="T16" fmla="*/ 2 w 20"/>
                <a:gd name="T17" fmla="*/ 13 h 26"/>
                <a:gd name="T18" fmla="*/ 3 w 20"/>
                <a:gd name="T19" fmla="*/ 22 h 26"/>
                <a:gd name="T20" fmla="*/ 8 w 20"/>
                <a:gd name="T21" fmla="*/ 20 h 26"/>
                <a:gd name="T22" fmla="*/ 9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0"/>
                    <a:pt x="16" y="9"/>
                  </a:cubicBezTo>
                  <a:cubicBezTo>
                    <a:pt x="17" y="6"/>
                    <a:pt x="17" y="3"/>
                    <a:pt x="15" y="1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0" y="16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8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Freeform 311"/>
            <p:cNvSpPr/>
            <p:nvPr/>
          </p:nvSpPr>
          <p:spPr bwMode="auto">
            <a:xfrm>
              <a:off x="2149476" y="4652963"/>
              <a:ext cx="28575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6 w 21"/>
                <a:gd name="T7" fmla="*/ 2 h 26"/>
                <a:gd name="T8" fmla="*/ 9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3 w 21"/>
                <a:gd name="T17" fmla="*/ 13 h 26"/>
                <a:gd name="T18" fmla="*/ 3 w 21"/>
                <a:gd name="T19" fmla="*/ 22 h 26"/>
                <a:gd name="T20" fmla="*/ 9 w 21"/>
                <a:gd name="T21" fmla="*/ 20 h 26"/>
                <a:gd name="T22" fmla="*/ 9 w 21"/>
                <a:gd name="T23" fmla="*/ 21 h 26"/>
                <a:gd name="T24" fmla="*/ 15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6" y="2"/>
                  </a:cubicBezTo>
                  <a:cubicBezTo>
                    <a:pt x="14" y="0"/>
                    <a:pt x="11" y="2"/>
                    <a:pt x="9" y="5"/>
                  </a:cubicBezTo>
                  <a:cubicBezTo>
                    <a:pt x="9" y="5"/>
                    <a:pt x="9" y="5"/>
                    <a:pt x="8" y="4"/>
                  </a:cubicBezTo>
                  <a:cubicBezTo>
                    <a:pt x="6" y="2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1" y="24"/>
                    <a:pt x="13" y="26"/>
                    <a:pt x="15" y="25"/>
                  </a:cubicBezTo>
                  <a:cubicBezTo>
                    <a:pt x="16" y="24"/>
                    <a:pt x="17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4" name="Freeform 312"/>
            <p:cNvSpPr/>
            <p:nvPr/>
          </p:nvSpPr>
          <p:spPr bwMode="auto">
            <a:xfrm>
              <a:off x="963613" y="4557713"/>
              <a:ext cx="69850" cy="85725"/>
            </a:xfrm>
            <a:custGeom>
              <a:avLst/>
              <a:gdLst>
                <a:gd name="T0" fmla="*/ 37 w 50"/>
                <a:gd name="T1" fmla="*/ 41 h 63"/>
                <a:gd name="T2" fmla="*/ 49 w 50"/>
                <a:gd name="T3" fmla="*/ 35 h 63"/>
                <a:gd name="T4" fmla="*/ 40 w 50"/>
                <a:gd name="T5" fmla="*/ 22 h 63"/>
                <a:gd name="T6" fmla="*/ 37 w 50"/>
                <a:gd name="T7" fmla="*/ 3 h 63"/>
                <a:gd name="T8" fmla="*/ 21 w 50"/>
                <a:gd name="T9" fmla="*/ 11 h 63"/>
                <a:gd name="T10" fmla="*/ 20 w 50"/>
                <a:gd name="T11" fmla="*/ 10 h 63"/>
                <a:gd name="T12" fmla="*/ 3 w 50"/>
                <a:gd name="T13" fmla="*/ 12 h 63"/>
                <a:gd name="T14" fmla="*/ 7 w 50"/>
                <a:gd name="T15" fmla="*/ 29 h 63"/>
                <a:gd name="T16" fmla="*/ 5 w 50"/>
                <a:gd name="T17" fmla="*/ 32 h 63"/>
                <a:gd name="T18" fmla="*/ 7 w 50"/>
                <a:gd name="T19" fmla="*/ 52 h 63"/>
                <a:gd name="T20" fmla="*/ 20 w 50"/>
                <a:gd name="T21" fmla="*/ 47 h 63"/>
                <a:gd name="T22" fmla="*/ 21 w 50"/>
                <a:gd name="T23" fmla="*/ 50 h 63"/>
                <a:gd name="T24" fmla="*/ 35 w 50"/>
                <a:gd name="T25" fmla="*/ 60 h 63"/>
                <a:gd name="T26" fmla="*/ 37 w 50"/>
                <a:gd name="T27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3">
                  <a:moveTo>
                    <a:pt x="37" y="41"/>
                  </a:moveTo>
                  <a:cubicBezTo>
                    <a:pt x="42" y="43"/>
                    <a:pt x="47" y="40"/>
                    <a:pt x="49" y="35"/>
                  </a:cubicBezTo>
                  <a:cubicBezTo>
                    <a:pt x="50" y="30"/>
                    <a:pt x="46" y="24"/>
                    <a:pt x="40" y="22"/>
                  </a:cubicBezTo>
                  <a:cubicBezTo>
                    <a:pt x="42" y="14"/>
                    <a:pt x="41" y="6"/>
                    <a:pt x="37" y="3"/>
                  </a:cubicBezTo>
                  <a:cubicBezTo>
                    <a:pt x="32" y="0"/>
                    <a:pt x="25" y="3"/>
                    <a:pt x="21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13" y="5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2" y="39"/>
                    <a:pt x="2" y="49"/>
                    <a:pt x="7" y="52"/>
                  </a:cubicBezTo>
                  <a:cubicBezTo>
                    <a:pt x="11" y="55"/>
                    <a:pt x="16" y="53"/>
                    <a:pt x="20" y="47"/>
                  </a:cubicBezTo>
                  <a:cubicBezTo>
                    <a:pt x="21" y="48"/>
                    <a:pt x="21" y="49"/>
                    <a:pt x="21" y="50"/>
                  </a:cubicBezTo>
                  <a:cubicBezTo>
                    <a:pt x="25" y="59"/>
                    <a:pt x="31" y="63"/>
                    <a:pt x="35" y="60"/>
                  </a:cubicBezTo>
                  <a:cubicBezTo>
                    <a:pt x="39" y="58"/>
                    <a:pt x="40" y="49"/>
                    <a:pt x="3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5" name="Freeform 313"/>
            <p:cNvSpPr/>
            <p:nvPr/>
          </p:nvSpPr>
          <p:spPr bwMode="auto">
            <a:xfrm>
              <a:off x="1716088" y="4224338"/>
              <a:ext cx="68263" cy="87313"/>
            </a:xfrm>
            <a:custGeom>
              <a:avLst/>
              <a:gdLst>
                <a:gd name="T0" fmla="*/ 37 w 50"/>
                <a:gd name="T1" fmla="*/ 42 h 64"/>
                <a:gd name="T2" fmla="*/ 49 w 50"/>
                <a:gd name="T3" fmla="*/ 36 h 64"/>
                <a:gd name="T4" fmla="*/ 40 w 50"/>
                <a:gd name="T5" fmla="*/ 22 h 64"/>
                <a:gd name="T6" fmla="*/ 37 w 50"/>
                <a:gd name="T7" fmla="*/ 4 h 64"/>
                <a:gd name="T8" fmla="*/ 20 w 50"/>
                <a:gd name="T9" fmla="*/ 11 h 64"/>
                <a:gd name="T10" fmla="*/ 20 w 50"/>
                <a:gd name="T11" fmla="*/ 11 h 64"/>
                <a:gd name="T12" fmla="*/ 3 w 50"/>
                <a:gd name="T13" fmla="*/ 12 h 64"/>
                <a:gd name="T14" fmla="*/ 7 w 50"/>
                <a:gd name="T15" fmla="*/ 29 h 64"/>
                <a:gd name="T16" fmla="*/ 5 w 50"/>
                <a:gd name="T17" fmla="*/ 32 h 64"/>
                <a:gd name="T18" fmla="*/ 7 w 50"/>
                <a:gd name="T19" fmla="*/ 52 h 64"/>
                <a:gd name="T20" fmla="*/ 20 w 50"/>
                <a:gd name="T21" fmla="*/ 48 h 64"/>
                <a:gd name="T22" fmla="*/ 21 w 50"/>
                <a:gd name="T23" fmla="*/ 51 h 64"/>
                <a:gd name="T24" fmla="*/ 35 w 50"/>
                <a:gd name="T25" fmla="*/ 61 h 64"/>
                <a:gd name="T26" fmla="*/ 37 w 50"/>
                <a:gd name="T2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4">
                  <a:moveTo>
                    <a:pt x="37" y="42"/>
                  </a:moveTo>
                  <a:cubicBezTo>
                    <a:pt x="42" y="43"/>
                    <a:pt x="47" y="40"/>
                    <a:pt x="49" y="36"/>
                  </a:cubicBezTo>
                  <a:cubicBezTo>
                    <a:pt x="50" y="31"/>
                    <a:pt x="46" y="25"/>
                    <a:pt x="40" y="22"/>
                  </a:cubicBezTo>
                  <a:cubicBezTo>
                    <a:pt x="42" y="15"/>
                    <a:pt x="41" y="7"/>
                    <a:pt x="37" y="4"/>
                  </a:cubicBezTo>
                  <a:cubicBezTo>
                    <a:pt x="32" y="0"/>
                    <a:pt x="25" y="3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6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2" y="40"/>
                    <a:pt x="2" y="49"/>
                    <a:pt x="7" y="52"/>
                  </a:cubicBezTo>
                  <a:cubicBezTo>
                    <a:pt x="11" y="55"/>
                    <a:pt x="16" y="53"/>
                    <a:pt x="20" y="48"/>
                  </a:cubicBezTo>
                  <a:cubicBezTo>
                    <a:pt x="21" y="49"/>
                    <a:pt x="21" y="50"/>
                    <a:pt x="21" y="51"/>
                  </a:cubicBezTo>
                  <a:cubicBezTo>
                    <a:pt x="25" y="59"/>
                    <a:pt x="31" y="64"/>
                    <a:pt x="35" y="61"/>
                  </a:cubicBezTo>
                  <a:cubicBezTo>
                    <a:pt x="39" y="58"/>
                    <a:pt x="39" y="50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6" name="Freeform 314"/>
            <p:cNvSpPr/>
            <p:nvPr/>
          </p:nvSpPr>
          <p:spPr bwMode="auto">
            <a:xfrm>
              <a:off x="1751013" y="4249738"/>
              <a:ext cx="87313" cy="106363"/>
            </a:xfrm>
            <a:custGeom>
              <a:avLst/>
              <a:gdLst>
                <a:gd name="T0" fmla="*/ 50 w 64"/>
                <a:gd name="T1" fmla="*/ 50 h 78"/>
                <a:gd name="T2" fmla="*/ 63 w 64"/>
                <a:gd name="T3" fmla="*/ 38 h 78"/>
                <a:gd name="T4" fmla="*/ 50 w 64"/>
                <a:gd name="T5" fmla="*/ 24 h 78"/>
                <a:gd name="T6" fmla="*/ 42 w 64"/>
                <a:gd name="T7" fmla="*/ 3 h 78"/>
                <a:gd name="T8" fmla="*/ 24 w 64"/>
                <a:gd name="T9" fmla="*/ 18 h 78"/>
                <a:gd name="T10" fmla="*/ 22 w 64"/>
                <a:gd name="T11" fmla="*/ 17 h 78"/>
                <a:gd name="T12" fmla="*/ 2 w 64"/>
                <a:gd name="T13" fmla="*/ 25 h 78"/>
                <a:gd name="T14" fmla="*/ 11 w 64"/>
                <a:gd name="T15" fmla="*/ 44 h 78"/>
                <a:gd name="T16" fmla="*/ 10 w 64"/>
                <a:gd name="T17" fmla="*/ 48 h 78"/>
                <a:gd name="T18" fmla="*/ 16 w 64"/>
                <a:gd name="T19" fmla="*/ 73 h 78"/>
                <a:gd name="T20" fmla="*/ 31 w 64"/>
                <a:gd name="T21" fmla="*/ 62 h 78"/>
                <a:gd name="T22" fmla="*/ 33 w 64"/>
                <a:gd name="T23" fmla="*/ 66 h 78"/>
                <a:gd name="T24" fmla="*/ 52 w 64"/>
                <a:gd name="T25" fmla="*/ 73 h 78"/>
                <a:gd name="T26" fmla="*/ 50 w 64"/>
                <a:gd name="T27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8">
                  <a:moveTo>
                    <a:pt x="50" y="50"/>
                  </a:moveTo>
                  <a:cubicBezTo>
                    <a:pt x="57" y="49"/>
                    <a:pt x="63" y="44"/>
                    <a:pt x="63" y="38"/>
                  </a:cubicBezTo>
                  <a:cubicBezTo>
                    <a:pt x="64" y="31"/>
                    <a:pt x="58" y="25"/>
                    <a:pt x="50" y="24"/>
                  </a:cubicBezTo>
                  <a:cubicBezTo>
                    <a:pt x="51" y="14"/>
                    <a:pt x="48" y="5"/>
                    <a:pt x="42" y="3"/>
                  </a:cubicBezTo>
                  <a:cubicBezTo>
                    <a:pt x="35" y="0"/>
                    <a:pt x="27" y="7"/>
                    <a:pt x="24" y="18"/>
                  </a:cubicBezTo>
                  <a:cubicBezTo>
                    <a:pt x="23" y="18"/>
                    <a:pt x="23" y="18"/>
                    <a:pt x="22" y="17"/>
                  </a:cubicBezTo>
                  <a:cubicBezTo>
                    <a:pt x="13" y="14"/>
                    <a:pt x="4" y="17"/>
                    <a:pt x="2" y="25"/>
                  </a:cubicBezTo>
                  <a:cubicBezTo>
                    <a:pt x="0" y="32"/>
                    <a:pt x="4" y="40"/>
                    <a:pt x="11" y="44"/>
                  </a:cubicBezTo>
                  <a:cubicBezTo>
                    <a:pt x="11" y="45"/>
                    <a:pt x="10" y="47"/>
                    <a:pt x="10" y="48"/>
                  </a:cubicBezTo>
                  <a:cubicBezTo>
                    <a:pt x="7" y="59"/>
                    <a:pt x="10" y="70"/>
                    <a:pt x="16" y="73"/>
                  </a:cubicBezTo>
                  <a:cubicBezTo>
                    <a:pt x="22" y="75"/>
                    <a:pt x="28" y="70"/>
                    <a:pt x="31" y="62"/>
                  </a:cubicBezTo>
                  <a:cubicBezTo>
                    <a:pt x="32" y="63"/>
                    <a:pt x="33" y="65"/>
                    <a:pt x="33" y="66"/>
                  </a:cubicBezTo>
                  <a:cubicBezTo>
                    <a:pt x="39" y="75"/>
                    <a:pt x="48" y="78"/>
                    <a:pt x="52" y="73"/>
                  </a:cubicBezTo>
                  <a:cubicBezTo>
                    <a:pt x="56" y="69"/>
                    <a:pt x="55" y="58"/>
                    <a:pt x="50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7" name="Freeform 315"/>
            <p:cNvSpPr>
              <a:spLocks noEditPoints="1"/>
            </p:cNvSpPr>
            <p:nvPr/>
          </p:nvSpPr>
          <p:spPr bwMode="auto">
            <a:xfrm>
              <a:off x="1295401" y="4700588"/>
              <a:ext cx="130175" cy="168275"/>
            </a:xfrm>
            <a:custGeom>
              <a:avLst/>
              <a:gdLst>
                <a:gd name="T0" fmla="*/ 76 w 95"/>
                <a:gd name="T1" fmla="*/ 43 h 123"/>
                <a:gd name="T2" fmla="*/ 71 w 95"/>
                <a:gd name="T3" fmla="*/ 7 h 123"/>
                <a:gd name="T4" fmla="*/ 39 w 95"/>
                <a:gd name="T5" fmla="*/ 22 h 123"/>
                <a:gd name="T6" fmla="*/ 37 w 95"/>
                <a:gd name="T7" fmla="*/ 21 h 123"/>
                <a:gd name="T8" fmla="*/ 5 w 95"/>
                <a:gd name="T9" fmla="*/ 24 h 123"/>
                <a:gd name="T10" fmla="*/ 13 w 95"/>
                <a:gd name="T11" fmla="*/ 56 h 123"/>
                <a:gd name="T12" fmla="*/ 10 w 95"/>
                <a:gd name="T13" fmla="*/ 62 h 123"/>
                <a:gd name="T14" fmla="*/ 12 w 95"/>
                <a:gd name="T15" fmla="*/ 101 h 123"/>
                <a:gd name="T16" fmla="*/ 38 w 95"/>
                <a:gd name="T17" fmla="*/ 92 h 123"/>
                <a:gd name="T18" fmla="*/ 40 w 95"/>
                <a:gd name="T19" fmla="*/ 98 h 123"/>
                <a:gd name="T20" fmla="*/ 66 w 95"/>
                <a:gd name="T21" fmla="*/ 117 h 123"/>
                <a:gd name="T22" fmla="*/ 70 w 95"/>
                <a:gd name="T23" fmla="*/ 81 h 123"/>
                <a:gd name="T24" fmla="*/ 93 w 95"/>
                <a:gd name="T25" fmla="*/ 69 h 123"/>
                <a:gd name="T26" fmla="*/ 76 w 95"/>
                <a:gd name="T27" fmla="*/ 43 h 123"/>
                <a:gd name="T28" fmla="*/ 34 w 95"/>
                <a:gd name="T29" fmla="*/ 66 h 123"/>
                <a:gd name="T30" fmla="*/ 61 w 95"/>
                <a:gd name="T31" fmla="*/ 58 h 123"/>
                <a:gd name="T32" fmla="*/ 34 w 95"/>
                <a:gd name="T33" fmla="*/ 6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123">
                  <a:moveTo>
                    <a:pt x="76" y="43"/>
                  </a:moveTo>
                  <a:cubicBezTo>
                    <a:pt x="81" y="28"/>
                    <a:pt x="79" y="14"/>
                    <a:pt x="71" y="7"/>
                  </a:cubicBezTo>
                  <a:cubicBezTo>
                    <a:pt x="61" y="0"/>
                    <a:pt x="47" y="7"/>
                    <a:pt x="39" y="22"/>
                  </a:cubicBezTo>
                  <a:cubicBezTo>
                    <a:pt x="38" y="22"/>
                    <a:pt x="38" y="21"/>
                    <a:pt x="37" y="21"/>
                  </a:cubicBezTo>
                  <a:cubicBezTo>
                    <a:pt x="25" y="12"/>
                    <a:pt x="10" y="13"/>
                    <a:pt x="5" y="24"/>
                  </a:cubicBezTo>
                  <a:cubicBezTo>
                    <a:pt x="0" y="33"/>
                    <a:pt x="4" y="47"/>
                    <a:pt x="13" y="56"/>
                  </a:cubicBezTo>
                  <a:cubicBezTo>
                    <a:pt x="12" y="58"/>
                    <a:pt x="11" y="60"/>
                    <a:pt x="10" y="62"/>
                  </a:cubicBezTo>
                  <a:cubicBezTo>
                    <a:pt x="2" y="77"/>
                    <a:pt x="4" y="95"/>
                    <a:pt x="12" y="101"/>
                  </a:cubicBezTo>
                  <a:cubicBezTo>
                    <a:pt x="20" y="107"/>
                    <a:pt x="31" y="103"/>
                    <a:pt x="38" y="92"/>
                  </a:cubicBezTo>
                  <a:cubicBezTo>
                    <a:pt x="39" y="94"/>
                    <a:pt x="39" y="96"/>
                    <a:pt x="40" y="98"/>
                  </a:cubicBezTo>
                  <a:cubicBezTo>
                    <a:pt x="47" y="114"/>
                    <a:pt x="58" y="123"/>
                    <a:pt x="66" y="117"/>
                  </a:cubicBezTo>
                  <a:cubicBezTo>
                    <a:pt x="74" y="112"/>
                    <a:pt x="75" y="96"/>
                    <a:pt x="70" y="81"/>
                  </a:cubicBezTo>
                  <a:cubicBezTo>
                    <a:pt x="81" y="83"/>
                    <a:pt x="90" y="78"/>
                    <a:pt x="93" y="69"/>
                  </a:cubicBezTo>
                  <a:cubicBezTo>
                    <a:pt x="95" y="59"/>
                    <a:pt x="88" y="48"/>
                    <a:pt x="76" y="43"/>
                  </a:cubicBezTo>
                  <a:close/>
                  <a:moveTo>
                    <a:pt x="34" y="66"/>
                  </a:moveTo>
                  <a:cubicBezTo>
                    <a:pt x="23" y="41"/>
                    <a:pt x="61" y="29"/>
                    <a:pt x="61" y="58"/>
                  </a:cubicBezTo>
                  <a:cubicBezTo>
                    <a:pt x="61" y="75"/>
                    <a:pt x="40" y="81"/>
                    <a:pt x="34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8" name="Freeform 316"/>
            <p:cNvSpPr>
              <a:spLocks noEditPoints="1"/>
            </p:cNvSpPr>
            <p:nvPr/>
          </p:nvSpPr>
          <p:spPr bwMode="auto">
            <a:xfrm>
              <a:off x="1630363" y="4652963"/>
              <a:ext cx="133350" cy="160338"/>
            </a:xfrm>
            <a:custGeom>
              <a:avLst/>
              <a:gdLst>
                <a:gd name="T0" fmla="*/ 97 w 97"/>
                <a:gd name="T1" fmla="*/ 50 h 117"/>
                <a:gd name="T2" fmla="*/ 74 w 97"/>
                <a:gd name="T3" fmla="*/ 33 h 117"/>
                <a:gd name="T4" fmla="*/ 58 w 97"/>
                <a:gd name="T5" fmla="*/ 2 h 117"/>
                <a:gd name="T6" fmla="*/ 33 w 97"/>
                <a:gd name="T7" fmla="*/ 30 h 117"/>
                <a:gd name="T8" fmla="*/ 31 w 97"/>
                <a:gd name="T9" fmla="*/ 29 h 117"/>
                <a:gd name="T10" fmla="*/ 1 w 97"/>
                <a:gd name="T11" fmla="*/ 46 h 117"/>
                <a:gd name="T12" fmla="*/ 19 w 97"/>
                <a:gd name="T13" fmla="*/ 73 h 117"/>
                <a:gd name="T14" fmla="*/ 17 w 97"/>
                <a:gd name="T15" fmla="*/ 80 h 117"/>
                <a:gd name="T16" fmla="*/ 31 w 97"/>
                <a:gd name="T17" fmla="*/ 115 h 117"/>
                <a:gd name="T18" fmla="*/ 53 w 97"/>
                <a:gd name="T19" fmla="*/ 95 h 117"/>
                <a:gd name="T20" fmla="*/ 56 w 97"/>
                <a:gd name="T21" fmla="*/ 100 h 117"/>
                <a:gd name="T22" fmla="*/ 86 w 97"/>
                <a:gd name="T23" fmla="*/ 107 h 117"/>
                <a:gd name="T24" fmla="*/ 79 w 97"/>
                <a:gd name="T25" fmla="*/ 71 h 117"/>
                <a:gd name="T26" fmla="*/ 97 w 97"/>
                <a:gd name="T27" fmla="*/ 50 h 117"/>
                <a:gd name="T28" fmla="*/ 41 w 97"/>
                <a:gd name="T29" fmla="*/ 73 h 117"/>
                <a:gd name="T30" fmla="*/ 64 w 97"/>
                <a:gd name="T31" fmla="*/ 54 h 117"/>
                <a:gd name="T32" fmla="*/ 41 w 97"/>
                <a:gd name="T33" fmla="*/ 7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17">
                  <a:moveTo>
                    <a:pt x="97" y="50"/>
                  </a:moveTo>
                  <a:cubicBezTo>
                    <a:pt x="96" y="40"/>
                    <a:pt x="86" y="33"/>
                    <a:pt x="74" y="33"/>
                  </a:cubicBezTo>
                  <a:cubicBezTo>
                    <a:pt x="74" y="17"/>
                    <a:pt x="68" y="4"/>
                    <a:pt x="58" y="2"/>
                  </a:cubicBezTo>
                  <a:cubicBezTo>
                    <a:pt x="47" y="0"/>
                    <a:pt x="36" y="12"/>
                    <a:pt x="33" y="30"/>
                  </a:cubicBezTo>
                  <a:cubicBezTo>
                    <a:pt x="32" y="30"/>
                    <a:pt x="32" y="30"/>
                    <a:pt x="31" y="29"/>
                  </a:cubicBezTo>
                  <a:cubicBezTo>
                    <a:pt x="16" y="26"/>
                    <a:pt x="3" y="34"/>
                    <a:pt x="1" y="46"/>
                  </a:cubicBezTo>
                  <a:cubicBezTo>
                    <a:pt x="0" y="57"/>
                    <a:pt x="7" y="68"/>
                    <a:pt x="19" y="73"/>
                  </a:cubicBezTo>
                  <a:cubicBezTo>
                    <a:pt x="18" y="75"/>
                    <a:pt x="18" y="77"/>
                    <a:pt x="17" y="80"/>
                  </a:cubicBezTo>
                  <a:cubicBezTo>
                    <a:pt x="15" y="97"/>
                    <a:pt x="21" y="113"/>
                    <a:pt x="31" y="115"/>
                  </a:cubicBezTo>
                  <a:cubicBezTo>
                    <a:pt x="40" y="117"/>
                    <a:pt x="49" y="109"/>
                    <a:pt x="53" y="95"/>
                  </a:cubicBezTo>
                  <a:cubicBezTo>
                    <a:pt x="54" y="97"/>
                    <a:pt x="55" y="99"/>
                    <a:pt x="56" y="100"/>
                  </a:cubicBezTo>
                  <a:cubicBezTo>
                    <a:pt x="67" y="112"/>
                    <a:pt x="80" y="115"/>
                    <a:pt x="86" y="107"/>
                  </a:cubicBezTo>
                  <a:cubicBezTo>
                    <a:pt x="92" y="99"/>
                    <a:pt x="88" y="83"/>
                    <a:pt x="79" y="71"/>
                  </a:cubicBezTo>
                  <a:cubicBezTo>
                    <a:pt x="89" y="68"/>
                    <a:pt x="97" y="60"/>
                    <a:pt x="97" y="50"/>
                  </a:cubicBezTo>
                  <a:close/>
                  <a:moveTo>
                    <a:pt x="41" y="73"/>
                  </a:moveTo>
                  <a:cubicBezTo>
                    <a:pt x="24" y="54"/>
                    <a:pt x="55" y="27"/>
                    <a:pt x="64" y="54"/>
                  </a:cubicBezTo>
                  <a:cubicBezTo>
                    <a:pt x="69" y="70"/>
                    <a:pt x="51" y="84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9" name="Freeform 317"/>
            <p:cNvSpPr>
              <a:spLocks noEditPoints="1"/>
            </p:cNvSpPr>
            <p:nvPr/>
          </p:nvSpPr>
          <p:spPr bwMode="auto">
            <a:xfrm>
              <a:off x="2343151" y="4781551"/>
              <a:ext cx="122238" cy="157163"/>
            </a:xfrm>
            <a:custGeom>
              <a:avLst/>
              <a:gdLst>
                <a:gd name="T0" fmla="*/ 72 w 89"/>
                <a:gd name="T1" fmla="*/ 42 h 115"/>
                <a:gd name="T2" fmla="*/ 69 w 89"/>
                <a:gd name="T3" fmla="*/ 7 h 115"/>
                <a:gd name="T4" fmla="*/ 38 w 89"/>
                <a:gd name="T5" fmla="*/ 18 h 115"/>
                <a:gd name="T6" fmla="*/ 36 w 89"/>
                <a:gd name="T7" fmla="*/ 17 h 115"/>
                <a:gd name="T8" fmla="*/ 5 w 89"/>
                <a:gd name="T9" fmla="*/ 17 h 115"/>
                <a:gd name="T10" fmla="*/ 11 w 89"/>
                <a:gd name="T11" fmla="*/ 48 h 115"/>
                <a:gd name="T12" fmla="*/ 8 w 89"/>
                <a:gd name="T13" fmla="*/ 53 h 115"/>
                <a:gd name="T14" fmla="*/ 8 w 89"/>
                <a:gd name="T15" fmla="*/ 91 h 115"/>
                <a:gd name="T16" fmla="*/ 33 w 89"/>
                <a:gd name="T17" fmla="*/ 85 h 115"/>
                <a:gd name="T18" fmla="*/ 34 w 89"/>
                <a:gd name="T19" fmla="*/ 91 h 115"/>
                <a:gd name="T20" fmla="*/ 58 w 89"/>
                <a:gd name="T21" fmla="*/ 111 h 115"/>
                <a:gd name="T22" fmla="*/ 63 w 89"/>
                <a:gd name="T23" fmla="*/ 77 h 115"/>
                <a:gd name="T24" fmla="*/ 86 w 89"/>
                <a:gd name="T25" fmla="*/ 68 h 115"/>
                <a:gd name="T26" fmla="*/ 72 w 89"/>
                <a:gd name="T27" fmla="*/ 42 h 115"/>
                <a:gd name="T28" fmla="*/ 30 w 89"/>
                <a:gd name="T29" fmla="*/ 59 h 115"/>
                <a:gd name="T30" fmla="*/ 56 w 89"/>
                <a:gd name="T31" fmla="*/ 54 h 115"/>
                <a:gd name="T32" fmla="*/ 30 w 89"/>
                <a:gd name="T33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115">
                  <a:moveTo>
                    <a:pt x="72" y="42"/>
                  </a:moveTo>
                  <a:cubicBezTo>
                    <a:pt x="77" y="28"/>
                    <a:pt x="76" y="14"/>
                    <a:pt x="69" y="7"/>
                  </a:cubicBezTo>
                  <a:cubicBezTo>
                    <a:pt x="60" y="0"/>
                    <a:pt x="47" y="5"/>
                    <a:pt x="38" y="18"/>
                  </a:cubicBezTo>
                  <a:cubicBezTo>
                    <a:pt x="37" y="18"/>
                    <a:pt x="37" y="17"/>
                    <a:pt x="36" y="17"/>
                  </a:cubicBezTo>
                  <a:cubicBezTo>
                    <a:pt x="25" y="7"/>
                    <a:pt x="11" y="7"/>
                    <a:pt x="5" y="17"/>
                  </a:cubicBezTo>
                  <a:cubicBezTo>
                    <a:pt x="0" y="25"/>
                    <a:pt x="3" y="38"/>
                    <a:pt x="11" y="48"/>
                  </a:cubicBezTo>
                  <a:cubicBezTo>
                    <a:pt x="10" y="50"/>
                    <a:pt x="9" y="52"/>
                    <a:pt x="8" y="53"/>
                  </a:cubicBezTo>
                  <a:cubicBezTo>
                    <a:pt x="0" y="67"/>
                    <a:pt x="0" y="84"/>
                    <a:pt x="8" y="91"/>
                  </a:cubicBezTo>
                  <a:cubicBezTo>
                    <a:pt x="15" y="97"/>
                    <a:pt x="25" y="94"/>
                    <a:pt x="33" y="85"/>
                  </a:cubicBezTo>
                  <a:cubicBezTo>
                    <a:pt x="33" y="87"/>
                    <a:pt x="34" y="89"/>
                    <a:pt x="34" y="91"/>
                  </a:cubicBezTo>
                  <a:cubicBezTo>
                    <a:pt x="40" y="106"/>
                    <a:pt x="50" y="115"/>
                    <a:pt x="58" y="111"/>
                  </a:cubicBezTo>
                  <a:cubicBezTo>
                    <a:pt x="65" y="107"/>
                    <a:pt x="68" y="92"/>
                    <a:pt x="63" y="77"/>
                  </a:cubicBezTo>
                  <a:cubicBezTo>
                    <a:pt x="74" y="80"/>
                    <a:pt x="83" y="76"/>
                    <a:pt x="86" y="68"/>
                  </a:cubicBezTo>
                  <a:cubicBezTo>
                    <a:pt x="89" y="59"/>
                    <a:pt x="83" y="48"/>
                    <a:pt x="72" y="42"/>
                  </a:cubicBezTo>
                  <a:close/>
                  <a:moveTo>
                    <a:pt x="30" y="59"/>
                  </a:moveTo>
                  <a:cubicBezTo>
                    <a:pt x="22" y="35"/>
                    <a:pt x="58" y="27"/>
                    <a:pt x="56" y="54"/>
                  </a:cubicBezTo>
                  <a:cubicBezTo>
                    <a:pt x="55" y="71"/>
                    <a:pt x="35" y="74"/>
                    <a:pt x="3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0" name="Freeform 318"/>
            <p:cNvSpPr/>
            <p:nvPr/>
          </p:nvSpPr>
          <p:spPr bwMode="auto">
            <a:xfrm>
              <a:off x="622301" y="5100638"/>
              <a:ext cx="66675" cy="74613"/>
            </a:xfrm>
            <a:custGeom>
              <a:avLst/>
              <a:gdLst>
                <a:gd name="T0" fmla="*/ 30 w 49"/>
                <a:gd name="T1" fmla="*/ 11 h 54"/>
                <a:gd name="T2" fmla="*/ 11 w 49"/>
                <a:gd name="T3" fmla="*/ 6 h 54"/>
                <a:gd name="T4" fmla="*/ 2 w 49"/>
                <a:gd name="T5" fmla="*/ 28 h 54"/>
                <a:gd name="T6" fmla="*/ 19 w 49"/>
                <a:gd name="T7" fmla="*/ 44 h 54"/>
                <a:gd name="T8" fmla="*/ 45 w 49"/>
                <a:gd name="T9" fmla="*/ 47 h 54"/>
                <a:gd name="T10" fmla="*/ 45 w 49"/>
                <a:gd name="T11" fmla="*/ 21 h 54"/>
                <a:gd name="T12" fmla="*/ 35 w 49"/>
                <a:gd name="T13" fmla="*/ 15 h 54"/>
                <a:gd name="T14" fmla="*/ 30 w 49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4">
                  <a:moveTo>
                    <a:pt x="30" y="11"/>
                  </a:moveTo>
                  <a:cubicBezTo>
                    <a:pt x="24" y="6"/>
                    <a:pt x="16" y="0"/>
                    <a:pt x="11" y="6"/>
                  </a:cubicBezTo>
                  <a:cubicBezTo>
                    <a:pt x="0" y="20"/>
                    <a:pt x="2" y="4"/>
                    <a:pt x="2" y="28"/>
                  </a:cubicBezTo>
                  <a:cubicBezTo>
                    <a:pt x="3" y="36"/>
                    <a:pt x="6" y="40"/>
                    <a:pt x="19" y="44"/>
                  </a:cubicBezTo>
                  <a:cubicBezTo>
                    <a:pt x="34" y="50"/>
                    <a:pt x="39" y="54"/>
                    <a:pt x="45" y="47"/>
                  </a:cubicBezTo>
                  <a:cubicBezTo>
                    <a:pt x="49" y="42"/>
                    <a:pt x="48" y="25"/>
                    <a:pt x="45" y="21"/>
                  </a:cubicBezTo>
                  <a:cubicBezTo>
                    <a:pt x="40" y="15"/>
                    <a:pt x="40" y="18"/>
                    <a:pt x="35" y="15"/>
                  </a:cubicBezTo>
                  <a:cubicBezTo>
                    <a:pt x="34" y="14"/>
                    <a:pt x="32" y="12"/>
                    <a:pt x="3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1" name="Freeform 319"/>
            <p:cNvSpPr/>
            <p:nvPr/>
          </p:nvSpPr>
          <p:spPr bwMode="auto">
            <a:xfrm>
              <a:off x="641351" y="4821238"/>
              <a:ext cx="80963" cy="88900"/>
            </a:xfrm>
            <a:custGeom>
              <a:avLst/>
              <a:gdLst>
                <a:gd name="T0" fmla="*/ 51 w 59"/>
                <a:gd name="T1" fmla="*/ 8 h 65"/>
                <a:gd name="T2" fmla="*/ 55 w 59"/>
                <a:gd name="T3" fmla="*/ 12 h 65"/>
                <a:gd name="T4" fmla="*/ 58 w 59"/>
                <a:gd name="T5" fmla="*/ 44 h 65"/>
                <a:gd name="T6" fmla="*/ 38 w 59"/>
                <a:gd name="T7" fmla="*/ 59 h 65"/>
                <a:gd name="T8" fmla="*/ 0 w 59"/>
                <a:gd name="T9" fmla="*/ 50 h 65"/>
                <a:gd name="T10" fmla="*/ 25 w 59"/>
                <a:gd name="T11" fmla="*/ 37 h 65"/>
                <a:gd name="T12" fmla="*/ 35 w 59"/>
                <a:gd name="T13" fmla="*/ 7 h 65"/>
                <a:gd name="T14" fmla="*/ 51 w 59"/>
                <a:gd name="T15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5">
                  <a:moveTo>
                    <a:pt x="51" y="8"/>
                  </a:moveTo>
                  <a:cubicBezTo>
                    <a:pt x="53" y="10"/>
                    <a:pt x="54" y="11"/>
                    <a:pt x="55" y="12"/>
                  </a:cubicBezTo>
                  <a:cubicBezTo>
                    <a:pt x="59" y="20"/>
                    <a:pt x="58" y="35"/>
                    <a:pt x="58" y="44"/>
                  </a:cubicBezTo>
                  <a:cubicBezTo>
                    <a:pt x="58" y="48"/>
                    <a:pt x="41" y="58"/>
                    <a:pt x="38" y="59"/>
                  </a:cubicBezTo>
                  <a:cubicBezTo>
                    <a:pt x="24" y="65"/>
                    <a:pt x="13" y="55"/>
                    <a:pt x="0" y="50"/>
                  </a:cubicBezTo>
                  <a:cubicBezTo>
                    <a:pt x="2" y="51"/>
                    <a:pt x="22" y="39"/>
                    <a:pt x="25" y="37"/>
                  </a:cubicBezTo>
                  <a:cubicBezTo>
                    <a:pt x="35" y="29"/>
                    <a:pt x="35" y="21"/>
                    <a:pt x="35" y="7"/>
                  </a:cubicBezTo>
                  <a:cubicBezTo>
                    <a:pt x="34" y="0"/>
                    <a:pt x="45" y="4"/>
                    <a:pt x="5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2" name="Freeform 320"/>
            <p:cNvSpPr/>
            <p:nvPr/>
          </p:nvSpPr>
          <p:spPr bwMode="auto">
            <a:xfrm>
              <a:off x="1573213" y="4341813"/>
              <a:ext cx="111125" cy="131763"/>
            </a:xfrm>
            <a:custGeom>
              <a:avLst/>
              <a:gdLst>
                <a:gd name="T0" fmla="*/ 31 w 81"/>
                <a:gd name="T1" fmla="*/ 15 h 96"/>
                <a:gd name="T2" fmla="*/ 17 w 81"/>
                <a:gd name="T3" fmla="*/ 96 h 96"/>
                <a:gd name="T4" fmla="*/ 45 w 81"/>
                <a:gd name="T5" fmla="*/ 76 h 96"/>
                <a:gd name="T6" fmla="*/ 51 w 81"/>
                <a:gd name="T7" fmla="*/ 57 h 96"/>
                <a:gd name="T8" fmla="*/ 65 w 81"/>
                <a:gd name="T9" fmla="*/ 41 h 96"/>
                <a:gd name="T10" fmla="*/ 72 w 81"/>
                <a:gd name="T11" fmla="*/ 16 h 96"/>
                <a:gd name="T12" fmla="*/ 77 w 81"/>
                <a:gd name="T13" fmla="*/ 0 h 96"/>
                <a:gd name="T14" fmla="*/ 31 w 81"/>
                <a:gd name="T15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96">
                  <a:moveTo>
                    <a:pt x="31" y="15"/>
                  </a:moveTo>
                  <a:cubicBezTo>
                    <a:pt x="0" y="26"/>
                    <a:pt x="45" y="93"/>
                    <a:pt x="17" y="96"/>
                  </a:cubicBezTo>
                  <a:cubicBezTo>
                    <a:pt x="30" y="94"/>
                    <a:pt x="39" y="90"/>
                    <a:pt x="45" y="76"/>
                  </a:cubicBezTo>
                  <a:cubicBezTo>
                    <a:pt x="47" y="70"/>
                    <a:pt x="47" y="63"/>
                    <a:pt x="51" y="57"/>
                  </a:cubicBezTo>
                  <a:cubicBezTo>
                    <a:pt x="56" y="51"/>
                    <a:pt x="62" y="48"/>
                    <a:pt x="65" y="41"/>
                  </a:cubicBezTo>
                  <a:cubicBezTo>
                    <a:pt x="69" y="34"/>
                    <a:pt x="69" y="24"/>
                    <a:pt x="72" y="16"/>
                  </a:cubicBezTo>
                  <a:cubicBezTo>
                    <a:pt x="75" y="10"/>
                    <a:pt x="79" y="8"/>
                    <a:pt x="77" y="0"/>
                  </a:cubicBezTo>
                  <a:cubicBezTo>
                    <a:pt x="81" y="19"/>
                    <a:pt x="38" y="12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3" name="Freeform 321"/>
            <p:cNvSpPr/>
            <p:nvPr/>
          </p:nvSpPr>
          <p:spPr bwMode="auto">
            <a:xfrm>
              <a:off x="1073151" y="5040313"/>
              <a:ext cx="92075" cy="90488"/>
            </a:xfrm>
            <a:custGeom>
              <a:avLst/>
              <a:gdLst>
                <a:gd name="T0" fmla="*/ 28 w 68"/>
                <a:gd name="T1" fmla="*/ 2 h 66"/>
                <a:gd name="T2" fmla="*/ 0 w 68"/>
                <a:gd name="T3" fmla="*/ 59 h 66"/>
                <a:gd name="T4" fmla="*/ 26 w 68"/>
                <a:gd name="T5" fmla="*/ 53 h 66"/>
                <a:gd name="T6" fmla="*/ 36 w 68"/>
                <a:gd name="T7" fmla="*/ 41 h 66"/>
                <a:gd name="T8" fmla="*/ 50 w 68"/>
                <a:gd name="T9" fmla="*/ 33 h 66"/>
                <a:gd name="T10" fmla="*/ 61 w 68"/>
                <a:gd name="T11" fmla="*/ 16 h 66"/>
                <a:gd name="T12" fmla="*/ 68 w 68"/>
                <a:gd name="T13" fmla="*/ 6 h 66"/>
                <a:gd name="T14" fmla="*/ 28 w 68"/>
                <a:gd name="T15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6">
                  <a:moveTo>
                    <a:pt x="28" y="2"/>
                  </a:moveTo>
                  <a:cubicBezTo>
                    <a:pt x="1" y="0"/>
                    <a:pt x="23" y="66"/>
                    <a:pt x="0" y="59"/>
                  </a:cubicBezTo>
                  <a:cubicBezTo>
                    <a:pt x="11" y="62"/>
                    <a:pt x="19" y="62"/>
                    <a:pt x="26" y="53"/>
                  </a:cubicBezTo>
                  <a:cubicBezTo>
                    <a:pt x="30" y="49"/>
                    <a:pt x="31" y="44"/>
                    <a:pt x="36" y="41"/>
                  </a:cubicBezTo>
                  <a:cubicBezTo>
                    <a:pt x="40" y="38"/>
                    <a:pt x="46" y="37"/>
                    <a:pt x="50" y="33"/>
                  </a:cubicBezTo>
                  <a:cubicBezTo>
                    <a:pt x="55" y="29"/>
                    <a:pt x="56" y="21"/>
                    <a:pt x="61" y="16"/>
                  </a:cubicBezTo>
                  <a:cubicBezTo>
                    <a:pt x="64" y="13"/>
                    <a:pt x="68" y="12"/>
                    <a:pt x="68" y="6"/>
                  </a:cubicBezTo>
                  <a:cubicBezTo>
                    <a:pt x="68" y="21"/>
                    <a:pt x="34" y="2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4" name="Freeform 322"/>
            <p:cNvSpPr/>
            <p:nvPr/>
          </p:nvSpPr>
          <p:spPr bwMode="auto">
            <a:xfrm>
              <a:off x="1490663" y="5275263"/>
              <a:ext cx="68263" cy="58738"/>
            </a:xfrm>
            <a:custGeom>
              <a:avLst/>
              <a:gdLst>
                <a:gd name="T0" fmla="*/ 31 w 50"/>
                <a:gd name="T1" fmla="*/ 13 h 43"/>
                <a:gd name="T2" fmla="*/ 0 w 50"/>
                <a:gd name="T3" fmla="*/ 29 h 43"/>
                <a:gd name="T4" fmla="*/ 15 w 50"/>
                <a:gd name="T5" fmla="*/ 38 h 43"/>
                <a:gd name="T6" fmla="*/ 24 w 50"/>
                <a:gd name="T7" fmla="*/ 36 h 43"/>
                <a:gd name="T8" fmla="*/ 33 w 50"/>
                <a:gd name="T9" fmla="*/ 38 h 43"/>
                <a:gd name="T10" fmla="*/ 44 w 50"/>
                <a:gd name="T11" fmla="*/ 34 h 43"/>
                <a:gd name="T12" fmla="*/ 50 w 50"/>
                <a:gd name="T13" fmla="*/ 32 h 43"/>
                <a:gd name="T14" fmla="*/ 31 w 50"/>
                <a:gd name="T15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3">
                  <a:moveTo>
                    <a:pt x="31" y="13"/>
                  </a:moveTo>
                  <a:cubicBezTo>
                    <a:pt x="18" y="0"/>
                    <a:pt x="10" y="43"/>
                    <a:pt x="0" y="29"/>
                  </a:cubicBezTo>
                  <a:cubicBezTo>
                    <a:pt x="5" y="36"/>
                    <a:pt x="9" y="39"/>
                    <a:pt x="15" y="38"/>
                  </a:cubicBezTo>
                  <a:cubicBezTo>
                    <a:pt x="18" y="37"/>
                    <a:pt x="20" y="35"/>
                    <a:pt x="24" y="36"/>
                  </a:cubicBezTo>
                  <a:cubicBezTo>
                    <a:pt x="27" y="36"/>
                    <a:pt x="30" y="39"/>
                    <a:pt x="33" y="38"/>
                  </a:cubicBezTo>
                  <a:cubicBezTo>
                    <a:pt x="37" y="38"/>
                    <a:pt x="40" y="35"/>
                    <a:pt x="44" y="34"/>
                  </a:cubicBezTo>
                  <a:cubicBezTo>
                    <a:pt x="46" y="34"/>
                    <a:pt x="48" y="36"/>
                    <a:pt x="50" y="32"/>
                  </a:cubicBezTo>
                  <a:cubicBezTo>
                    <a:pt x="46" y="40"/>
                    <a:pt x="34" y="15"/>
                    <a:pt x="3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5" name="Freeform 323"/>
            <p:cNvSpPr/>
            <p:nvPr/>
          </p:nvSpPr>
          <p:spPr bwMode="auto">
            <a:xfrm>
              <a:off x="2184401" y="5221288"/>
              <a:ext cx="33338" cy="53975"/>
            </a:xfrm>
            <a:custGeom>
              <a:avLst/>
              <a:gdLst>
                <a:gd name="T0" fmla="*/ 21 w 24"/>
                <a:gd name="T1" fmla="*/ 19 h 39"/>
                <a:gd name="T2" fmla="*/ 4 w 24"/>
                <a:gd name="T3" fmla="*/ 0 h 39"/>
                <a:gd name="T4" fmla="*/ 4 w 24"/>
                <a:gd name="T5" fmla="*/ 14 h 39"/>
                <a:gd name="T6" fmla="*/ 7 w 24"/>
                <a:gd name="T7" fmla="*/ 20 h 39"/>
                <a:gd name="T8" fmla="*/ 9 w 24"/>
                <a:gd name="T9" fmla="*/ 28 h 39"/>
                <a:gd name="T10" fmla="*/ 14 w 24"/>
                <a:gd name="T11" fmla="*/ 34 h 39"/>
                <a:gd name="T12" fmla="*/ 17 w 24"/>
                <a:gd name="T13" fmla="*/ 39 h 39"/>
                <a:gd name="T14" fmla="*/ 21 w 24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9">
                  <a:moveTo>
                    <a:pt x="21" y="19"/>
                  </a:moveTo>
                  <a:cubicBezTo>
                    <a:pt x="24" y="5"/>
                    <a:pt x="0" y="11"/>
                    <a:pt x="4" y="0"/>
                  </a:cubicBezTo>
                  <a:cubicBezTo>
                    <a:pt x="2" y="5"/>
                    <a:pt x="2" y="9"/>
                    <a:pt x="4" y="14"/>
                  </a:cubicBezTo>
                  <a:cubicBezTo>
                    <a:pt x="5" y="16"/>
                    <a:pt x="7" y="17"/>
                    <a:pt x="7" y="20"/>
                  </a:cubicBezTo>
                  <a:cubicBezTo>
                    <a:pt x="8" y="22"/>
                    <a:pt x="8" y="25"/>
                    <a:pt x="9" y="28"/>
                  </a:cubicBezTo>
                  <a:cubicBezTo>
                    <a:pt x="10" y="30"/>
                    <a:pt x="12" y="32"/>
                    <a:pt x="14" y="34"/>
                  </a:cubicBezTo>
                  <a:cubicBezTo>
                    <a:pt x="15" y="37"/>
                    <a:pt x="14" y="39"/>
                    <a:pt x="17" y="39"/>
                  </a:cubicBezTo>
                  <a:cubicBezTo>
                    <a:pt x="11" y="38"/>
                    <a:pt x="21" y="22"/>
                    <a:pt x="2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6" name="Freeform 324"/>
            <p:cNvSpPr/>
            <p:nvPr/>
          </p:nvSpPr>
          <p:spPr bwMode="auto">
            <a:xfrm>
              <a:off x="1963738" y="4521201"/>
              <a:ext cx="65088" cy="88900"/>
            </a:xfrm>
            <a:custGeom>
              <a:avLst/>
              <a:gdLst>
                <a:gd name="T0" fmla="*/ 30 w 48"/>
                <a:gd name="T1" fmla="*/ 53 h 65"/>
                <a:gd name="T2" fmla="*/ 35 w 48"/>
                <a:gd name="T3" fmla="*/ 0 h 65"/>
                <a:gd name="T4" fmla="*/ 20 w 48"/>
                <a:gd name="T5" fmla="*/ 14 h 65"/>
                <a:gd name="T6" fmla="*/ 16 w 48"/>
                <a:gd name="T7" fmla="*/ 27 h 65"/>
                <a:gd name="T8" fmla="*/ 9 w 48"/>
                <a:gd name="T9" fmla="*/ 38 h 65"/>
                <a:gd name="T10" fmla="*/ 6 w 48"/>
                <a:gd name="T11" fmla="*/ 54 h 65"/>
                <a:gd name="T12" fmla="*/ 3 w 48"/>
                <a:gd name="T13" fmla="*/ 65 h 65"/>
                <a:gd name="T14" fmla="*/ 30 w 48"/>
                <a:gd name="T15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30" y="53"/>
                  </a:moveTo>
                  <a:cubicBezTo>
                    <a:pt x="48" y="44"/>
                    <a:pt x="19" y="4"/>
                    <a:pt x="35" y="0"/>
                  </a:cubicBezTo>
                  <a:cubicBezTo>
                    <a:pt x="28" y="2"/>
                    <a:pt x="23" y="5"/>
                    <a:pt x="20" y="14"/>
                  </a:cubicBezTo>
                  <a:cubicBezTo>
                    <a:pt x="18" y="19"/>
                    <a:pt x="19" y="22"/>
                    <a:pt x="16" y="27"/>
                  </a:cubicBezTo>
                  <a:cubicBezTo>
                    <a:pt x="14" y="31"/>
                    <a:pt x="10" y="33"/>
                    <a:pt x="9" y="38"/>
                  </a:cubicBezTo>
                  <a:cubicBezTo>
                    <a:pt x="7" y="43"/>
                    <a:pt x="7" y="49"/>
                    <a:pt x="6" y="54"/>
                  </a:cubicBezTo>
                  <a:cubicBezTo>
                    <a:pt x="4" y="58"/>
                    <a:pt x="2" y="60"/>
                    <a:pt x="3" y="65"/>
                  </a:cubicBezTo>
                  <a:cubicBezTo>
                    <a:pt x="0" y="53"/>
                    <a:pt x="26" y="55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7" name="Freeform 325"/>
            <p:cNvSpPr/>
            <p:nvPr/>
          </p:nvSpPr>
          <p:spPr bwMode="auto">
            <a:xfrm>
              <a:off x="2582863" y="4794251"/>
              <a:ext cx="57150" cy="80963"/>
            </a:xfrm>
            <a:custGeom>
              <a:avLst/>
              <a:gdLst>
                <a:gd name="T0" fmla="*/ 0 w 42"/>
                <a:gd name="T1" fmla="*/ 35 h 59"/>
                <a:gd name="T2" fmla="*/ 39 w 42"/>
                <a:gd name="T3" fmla="*/ 59 h 59"/>
                <a:gd name="T4" fmla="*/ 33 w 42"/>
                <a:gd name="T5" fmla="*/ 36 h 59"/>
                <a:gd name="T6" fmla="*/ 25 w 42"/>
                <a:gd name="T7" fmla="*/ 28 h 59"/>
                <a:gd name="T8" fmla="*/ 19 w 42"/>
                <a:gd name="T9" fmla="*/ 15 h 59"/>
                <a:gd name="T10" fmla="*/ 7 w 42"/>
                <a:gd name="T11" fmla="*/ 7 h 59"/>
                <a:gd name="T12" fmla="*/ 0 w 42"/>
                <a:gd name="T13" fmla="*/ 0 h 59"/>
                <a:gd name="T14" fmla="*/ 0 w 42"/>
                <a:gd name="T15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0" y="35"/>
                  </a:moveTo>
                  <a:cubicBezTo>
                    <a:pt x="1" y="59"/>
                    <a:pt x="42" y="38"/>
                    <a:pt x="39" y="59"/>
                  </a:cubicBezTo>
                  <a:cubicBezTo>
                    <a:pt x="40" y="49"/>
                    <a:pt x="39" y="42"/>
                    <a:pt x="33" y="36"/>
                  </a:cubicBezTo>
                  <a:cubicBezTo>
                    <a:pt x="30" y="33"/>
                    <a:pt x="27" y="32"/>
                    <a:pt x="25" y="28"/>
                  </a:cubicBezTo>
                  <a:cubicBezTo>
                    <a:pt x="22" y="24"/>
                    <a:pt x="22" y="19"/>
                    <a:pt x="19" y="15"/>
                  </a:cubicBezTo>
                  <a:cubicBezTo>
                    <a:pt x="16" y="12"/>
                    <a:pt x="10" y="10"/>
                    <a:pt x="7" y="7"/>
                  </a:cubicBezTo>
                  <a:cubicBezTo>
                    <a:pt x="4" y="4"/>
                    <a:pt x="4" y="0"/>
                    <a:pt x="0" y="0"/>
                  </a:cubicBezTo>
                  <a:cubicBezTo>
                    <a:pt x="10" y="1"/>
                    <a:pt x="0" y="30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8" name="Freeform 326"/>
            <p:cNvSpPr/>
            <p:nvPr/>
          </p:nvSpPr>
          <p:spPr bwMode="auto">
            <a:xfrm>
              <a:off x="3683001" y="4457701"/>
              <a:ext cx="58738" cy="80963"/>
            </a:xfrm>
            <a:custGeom>
              <a:avLst/>
              <a:gdLst>
                <a:gd name="T0" fmla="*/ 0 w 42"/>
                <a:gd name="T1" fmla="*/ 36 h 59"/>
                <a:gd name="T2" fmla="*/ 39 w 42"/>
                <a:gd name="T3" fmla="*/ 59 h 59"/>
                <a:gd name="T4" fmla="*/ 33 w 42"/>
                <a:gd name="T5" fmla="*/ 36 h 59"/>
                <a:gd name="T6" fmla="*/ 25 w 42"/>
                <a:gd name="T7" fmla="*/ 28 h 59"/>
                <a:gd name="T8" fmla="*/ 19 w 42"/>
                <a:gd name="T9" fmla="*/ 16 h 59"/>
                <a:gd name="T10" fmla="*/ 7 w 42"/>
                <a:gd name="T11" fmla="*/ 7 h 59"/>
                <a:gd name="T12" fmla="*/ 0 w 42"/>
                <a:gd name="T13" fmla="*/ 0 h 59"/>
                <a:gd name="T14" fmla="*/ 0 w 42"/>
                <a:gd name="T15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0" y="36"/>
                  </a:moveTo>
                  <a:cubicBezTo>
                    <a:pt x="1" y="59"/>
                    <a:pt x="42" y="39"/>
                    <a:pt x="39" y="59"/>
                  </a:cubicBezTo>
                  <a:cubicBezTo>
                    <a:pt x="40" y="49"/>
                    <a:pt x="39" y="42"/>
                    <a:pt x="33" y="36"/>
                  </a:cubicBezTo>
                  <a:cubicBezTo>
                    <a:pt x="30" y="33"/>
                    <a:pt x="27" y="32"/>
                    <a:pt x="25" y="28"/>
                  </a:cubicBezTo>
                  <a:cubicBezTo>
                    <a:pt x="22" y="24"/>
                    <a:pt x="22" y="19"/>
                    <a:pt x="19" y="16"/>
                  </a:cubicBezTo>
                  <a:cubicBezTo>
                    <a:pt x="16" y="12"/>
                    <a:pt x="11" y="11"/>
                    <a:pt x="7" y="7"/>
                  </a:cubicBezTo>
                  <a:cubicBezTo>
                    <a:pt x="4" y="4"/>
                    <a:pt x="4" y="1"/>
                    <a:pt x="0" y="0"/>
                  </a:cubicBezTo>
                  <a:cubicBezTo>
                    <a:pt x="10" y="1"/>
                    <a:pt x="0" y="30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9" name="Freeform 327"/>
            <p:cNvSpPr/>
            <p:nvPr/>
          </p:nvSpPr>
          <p:spPr bwMode="auto">
            <a:xfrm>
              <a:off x="3446463" y="4233863"/>
              <a:ext cx="88900" cy="133350"/>
            </a:xfrm>
            <a:custGeom>
              <a:avLst/>
              <a:gdLst>
                <a:gd name="T0" fmla="*/ 25 w 65"/>
                <a:gd name="T1" fmla="*/ 13 h 97"/>
                <a:gd name="T2" fmla="*/ 16 w 65"/>
                <a:gd name="T3" fmla="*/ 97 h 97"/>
                <a:gd name="T4" fmla="*/ 38 w 65"/>
                <a:gd name="T5" fmla="*/ 76 h 97"/>
                <a:gd name="T6" fmla="*/ 57 w 65"/>
                <a:gd name="T7" fmla="*/ 56 h 97"/>
                <a:gd name="T8" fmla="*/ 54 w 65"/>
                <a:gd name="T9" fmla="*/ 39 h 97"/>
                <a:gd name="T10" fmla="*/ 57 w 65"/>
                <a:gd name="T11" fmla="*/ 16 h 97"/>
                <a:gd name="T12" fmla="*/ 61 w 65"/>
                <a:gd name="T13" fmla="*/ 0 h 97"/>
                <a:gd name="T14" fmla="*/ 25 w 65"/>
                <a:gd name="T15" fmla="*/ 1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97">
                  <a:moveTo>
                    <a:pt x="25" y="13"/>
                  </a:moveTo>
                  <a:cubicBezTo>
                    <a:pt x="0" y="26"/>
                    <a:pt x="39" y="93"/>
                    <a:pt x="16" y="97"/>
                  </a:cubicBezTo>
                  <a:cubicBezTo>
                    <a:pt x="27" y="95"/>
                    <a:pt x="34" y="90"/>
                    <a:pt x="38" y="76"/>
                  </a:cubicBezTo>
                  <a:cubicBezTo>
                    <a:pt x="40" y="70"/>
                    <a:pt x="53" y="63"/>
                    <a:pt x="57" y="56"/>
                  </a:cubicBezTo>
                  <a:cubicBezTo>
                    <a:pt x="59" y="53"/>
                    <a:pt x="54" y="43"/>
                    <a:pt x="54" y="39"/>
                  </a:cubicBezTo>
                  <a:cubicBezTo>
                    <a:pt x="53" y="32"/>
                    <a:pt x="56" y="22"/>
                    <a:pt x="57" y="16"/>
                  </a:cubicBezTo>
                  <a:cubicBezTo>
                    <a:pt x="59" y="10"/>
                    <a:pt x="63" y="8"/>
                    <a:pt x="61" y="0"/>
                  </a:cubicBezTo>
                  <a:cubicBezTo>
                    <a:pt x="65" y="18"/>
                    <a:pt x="30" y="11"/>
                    <a:pt x="2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0" name="Freeform 328"/>
            <p:cNvSpPr/>
            <p:nvPr/>
          </p:nvSpPr>
          <p:spPr bwMode="auto">
            <a:xfrm>
              <a:off x="947738" y="4938713"/>
              <a:ext cx="60325" cy="98425"/>
            </a:xfrm>
            <a:custGeom>
              <a:avLst/>
              <a:gdLst>
                <a:gd name="T0" fmla="*/ 44 w 44"/>
                <a:gd name="T1" fmla="*/ 0 h 71"/>
                <a:gd name="T2" fmla="*/ 12 w 44"/>
                <a:gd name="T3" fmla="*/ 21 h 71"/>
                <a:gd name="T4" fmla="*/ 1 w 44"/>
                <a:gd name="T5" fmla="*/ 52 h 71"/>
                <a:gd name="T6" fmla="*/ 21 w 44"/>
                <a:gd name="T7" fmla="*/ 71 h 71"/>
                <a:gd name="T8" fmla="*/ 44 w 44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71">
                  <a:moveTo>
                    <a:pt x="44" y="0"/>
                  </a:moveTo>
                  <a:cubicBezTo>
                    <a:pt x="34" y="6"/>
                    <a:pt x="20" y="12"/>
                    <a:pt x="12" y="21"/>
                  </a:cubicBezTo>
                  <a:cubicBezTo>
                    <a:pt x="7" y="28"/>
                    <a:pt x="0" y="42"/>
                    <a:pt x="1" y="52"/>
                  </a:cubicBezTo>
                  <a:cubicBezTo>
                    <a:pt x="2" y="65"/>
                    <a:pt x="12" y="66"/>
                    <a:pt x="21" y="71"/>
                  </a:cubicBezTo>
                  <a:cubicBezTo>
                    <a:pt x="6" y="63"/>
                    <a:pt x="36" y="5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1" name="Freeform 329"/>
            <p:cNvSpPr/>
            <p:nvPr/>
          </p:nvSpPr>
          <p:spPr bwMode="auto">
            <a:xfrm>
              <a:off x="1936751" y="4819651"/>
              <a:ext cx="25400" cy="63500"/>
            </a:xfrm>
            <a:custGeom>
              <a:avLst/>
              <a:gdLst>
                <a:gd name="T0" fmla="*/ 19 w 19"/>
                <a:gd name="T1" fmla="*/ 0 h 46"/>
                <a:gd name="T2" fmla="*/ 4 w 19"/>
                <a:gd name="T3" fmla="*/ 19 h 46"/>
                <a:gd name="T4" fmla="*/ 2 w 19"/>
                <a:gd name="T5" fmla="*/ 39 h 46"/>
                <a:gd name="T6" fmla="*/ 16 w 19"/>
                <a:gd name="T7" fmla="*/ 45 h 46"/>
                <a:gd name="T8" fmla="*/ 19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19" y="0"/>
                  </a:moveTo>
                  <a:cubicBezTo>
                    <a:pt x="14" y="6"/>
                    <a:pt x="7" y="12"/>
                    <a:pt x="4" y="19"/>
                  </a:cubicBezTo>
                  <a:cubicBezTo>
                    <a:pt x="2" y="24"/>
                    <a:pt x="0" y="34"/>
                    <a:pt x="2" y="39"/>
                  </a:cubicBezTo>
                  <a:cubicBezTo>
                    <a:pt x="5" y="46"/>
                    <a:pt x="10" y="45"/>
                    <a:pt x="16" y="45"/>
                  </a:cubicBezTo>
                  <a:cubicBezTo>
                    <a:pt x="7" y="44"/>
                    <a:pt x="16" y="4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2" name="Freeform 330"/>
            <p:cNvSpPr/>
            <p:nvPr/>
          </p:nvSpPr>
          <p:spPr bwMode="auto">
            <a:xfrm>
              <a:off x="2843213" y="4260851"/>
              <a:ext cx="61913" cy="52388"/>
            </a:xfrm>
            <a:custGeom>
              <a:avLst/>
              <a:gdLst>
                <a:gd name="T0" fmla="*/ 0 w 45"/>
                <a:gd name="T1" fmla="*/ 37 h 39"/>
                <a:gd name="T2" fmla="*/ 27 w 45"/>
                <a:gd name="T3" fmla="*/ 36 h 39"/>
                <a:gd name="T4" fmla="*/ 42 w 45"/>
                <a:gd name="T5" fmla="*/ 21 h 39"/>
                <a:gd name="T6" fmla="*/ 34 w 45"/>
                <a:gd name="T7" fmla="*/ 0 h 39"/>
                <a:gd name="T8" fmla="*/ 0 w 45"/>
                <a:gd name="T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37"/>
                  </a:moveTo>
                  <a:cubicBezTo>
                    <a:pt x="8" y="36"/>
                    <a:pt x="19" y="39"/>
                    <a:pt x="27" y="36"/>
                  </a:cubicBezTo>
                  <a:cubicBezTo>
                    <a:pt x="32" y="34"/>
                    <a:pt x="40" y="28"/>
                    <a:pt x="42" y="21"/>
                  </a:cubicBezTo>
                  <a:cubicBezTo>
                    <a:pt x="45" y="12"/>
                    <a:pt x="39" y="7"/>
                    <a:pt x="34" y="0"/>
                  </a:cubicBezTo>
                  <a:cubicBezTo>
                    <a:pt x="42" y="12"/>
                    <a:pt x="6" y="3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" name="Freeform 331"/>
            <p:cNvSpPr/>
            <p:nvPr/>
          </p:nvSpPr>
          <p:spPr bwMode="auto">
            <a:xfrm>
              <a:off x="966788" y="4699001"/>
              <a:ext cx="66675" cy="41275"/>
            </a:xfrm>
            <a:custGeom>
              <a:avLst/>
              <a:gdLst>
                <a:gd name="T0" fmla="*/ 48 w 48"/>
                <a:gd name="T1" fmla="*/ 10 h 30"/>
                <a:gd name="T2" fmla="*/ 23 w 48"/>
                <a:gd name="T3" fmla="*/ 0 h 30"/>
                <a:gd name="T4" fmla="*/ 5 w 48"/>
                <a:gd name="T5" fmla="*/ 8 h 30"/>
                <a:gd name="T6" fmla="*/ 7 w 48"/>
                <a:gd name="T7" fmla="*/ 30 h 30"/>
                <a:gd name="T8" fmla="*/ 48 w 48"/>
                <a:gd name="T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8" y="10"/>
                  </a:moveTo>
                  <a:cubicBezTo>
                    <a:pt x="40" y="7"/>
                    <a:pt x="31" y="1"/>
                    <a:pt x="23" y="0"/>
                  </a:cubicBezTo>
                  <a:cubicBezTo>
                    <a:pt x="18" y="0"/>
                    <a:pt x="9" y="3"/>
                    <a:pt x="5" y="8"/>
                  </a:cubicBezTo>
                  <a:cubicBezTo>
                    <a:pt x="0" y="16"/>
                    <a:pt x="4" y="22"/>
                    <a:pt x="7" y="30"/>
                  </a:cubicBezTo>
                  <a:cubicBezTo>
                    <a:pt x="2" y="17"/>
                    <a:pt x="42" y="8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4" name="Freeform 332"/>
            <p:cNvSpPr/>
            <p:nvPr/>
          </p:nvSpPr>
          <p:spPr bwMode="auto">
            <a:xfrm>
              <a:off x="1062038" y="5619751"/>
              <a:ext cx="66675" cy="41275"/>
            </a:xfrm>
            <a:custGeom>
              <a:avLst/>
              <a:gdLst>
                <a:gd name="T0" fmla="*/ 49 w 49"/>
                <a:gd name="T1" fmla="*/ 10 h 30"/>
                <a:gd name="T2" fmla="*/ 24 w 49"/>
                <a:gd name="T3" fmla="*/ 0 h 30"/>
                <a:gd name="T4" fmla="*/ 6 w 49"/>
                <a:gd name="T5" fmla="*/ 8 h 30"/>
                <a:gd name="T6" fmla="*/ 7 w 49"/>
                <a:gd name="T7" fmla="*/ 30 h 30"/>
                <a:gd name="T8" fmla="*/ 49 w 49"/>
                <a:gd name="T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0">
                  <a:moveTo>
                    <a:pt x="49" y="10"/>
                  </a:moveTo>
                  <a:cubicBezTo>
                    <a:pt x="41" y="7"/>
                    <a:pt x="32" y="1"/>
                    <a:pt x="24" y="0"/>
                  </a:cubicBezTo>
                  <a:cubicBezTo>
                    <a:pt x="18" y="0"/>
                    <a:pt x="9" y="3"/>
                    <a:pt x="6" y="8"/>
                  </a:cubicBezTo>
                  <a:cubicBezTo>
                    <a:pt x="0" y="16"/>
                    <a:pt x="5" y="22"/>
                    <a:pt x="7" y="30"/>
                  </a:cubicBezTo>
                  <a:cubicBezTo>
                    <a:pt x="3" y="17"/>
                    <a:pt x="43" y="8"/>
                    <a:pt x="4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5" name="Freeform 333"/>
            <p:cNvSpPr/>
            <p:nvPr/>
          </p:nvSpPr>
          <p:spPr bwMode="auto">
            <a:xfrm>
              <a:off x="1411288" y="4948238"/>
              <a:ext cx="115888" cy="69850"/>
            </a:xfrm>
            <a:custGeom>
              <a:avLst/>
              <a:gdLst>
                <a:gd name="T0" fmla="*/ 84 w 84"/>
                <a:gd name="T1" fmla="*/ 39 h 51"/>
                <a:gd name="T2" fmla="*/ 26 w 84"/>
                <a:gd name="T3" fmla="*/ 44 h 51"/>
                <a:gd name="T4" fmla="*/ 3 w 84"/>
                <a:gd name="T5" fmla="*/ 15 h 51"/>
                <a:gd name="T6" fmla="*/ 32 w 84"/>
                <a:gd name="T7" fmla="*/ 10 h 51"/>
                <a:gd name="T8" fmla="*/ 49 w 84"/>
                <a:gd name="T9" fmla="*/ 20 h 51"/>
                <a:gd name="T10" fmla="*/ 84 w 84"/>
                <a:gd name="T11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1">
                  <a:moveTo>
                    <a:pt x="84" y="39"/>
                  </a:moveTo>
                  <a:cubicBezTo>
                    <a:pt x="74" y="51"/>
                    <a:pt x="38" y="49"/>
                    <a:pt x="26" y="44"/>
                  </a:cubicBezTo>
                  <a:cubicBezTo>
                    <a:pt x="16" y="40"/>
                    <a:pt x="0" y="30"/>
                    <a:pt x="3" y="15"/>
                  </a:cubicBezTo>
                  <a:cubicBezTo>
                    <a:pt x="7" y="1"/>
                    <a:pt x="24" y="0"/>
                    <a:pt x="32" y="10"/>
                  </a:cubicBezTo>
                  <a:cubicBezTo>
                    <a:pt x="32" y="10"/>
                    <a:pt x="40" y="19"/>
                    <a:pt x="49" y="20"/>
                  </a:cubicBezTo>
                  <a:cubicBezTo>
                    <a:pt x="58" y="22"/>
                    <a:pt x="79" y="31"/>
                    <a:pt x="8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6" name="Freeform 334"/>
            <p:cNvSpPr/>
            <p:nvPr/>
          </p:nvSpPr>
          <p:spPr bwMode="auto">
            <a:xfrm>
              <a:off x="2587626" y="4233863"/>
              <a:ext cx="112713" cy="68263"/>
            </a:xfrm>
            <a:custGeom>
              <a:avLst/>
              <a:gdLst>
                <a:gd name="T0" fmla="*/ 82 w 82"/>
                <a:gd name="T1" fmla="*/ 4 h 50"/>
                <a:gd name="T2" fmla="*/ 35 w 82"/>
                <a:gd name="T3" fmla="*/ 46 h 50"/>
                <a:gd name="T4" fmla="*/ 4 w 82"/>
                <a:gd name="T5" fmla="*/ 35 h 50"/>
                <a:gd name="T6" fmla="*/ 25 w 82"/>
                <a:gd name="T7" fmla="*/ 13 h 50"/>
                <a:gd name="T8" fmla="*/ 45 w 82"/>
                <a:gd name="T9" fmla="*/ 11 h 50"/>
                <a:gd name="T10" fmla="*/ 82 w 82"/>
                <a:gd name="T1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0">
                  <a:moveTo>
                    <a:pt x="82" y="4"/>
                  </a:moveTo>
                  <a:cubicBezTo>
                    <a:pt x="79" y="21"/>
                    <a:pt x="48" y="42"/>
                    <a:pt x="35" y="46"/>
                  </a:cubicBezTo>
                  <a:cubicBezTo>
                    <a:pt x="25" y="49"/>
                    <a:pt x="7" y="50"/>
                    <a:pt x="4" y="35"/>
                  </a:cubicBezTo>
                  <a:cubicBezTo>
                    <a:pt x="0" y="21"/>
                    <a:pt x="15" y="9"/>
                    <a:pt x="25" y="13"/>
                  </a:cubicBezTo>
                  <a:cubicBezTo>
                    <a:pt x="25" y="13"/>
                    <a:pt x="37" y="15"/>
                    <a:pt x="45" y="11"/>
                  </a:cubicBezTo>
                  <a:cubicBezTo>
                    <a:pt x="53" y="7"/>
                    <a:pt x="74" y="0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7" name="Freeform 335"/>
            <p:cNvSpPr/>
            <p:nvPr/>
          </p:nvSpPr>
          <p:spPr bwMode="auto">
            <a:xfrm>
              <a:off x="1281113" y="5357813"/>
              <a:ext cx="50800" cy="52388"/>
            </a:xfrm>
            <a:custGeom>
              <a:avLst/>
              <a:gdLst>
                <a:gd name="T0" fmla="*/ 36 w 36"/>
                <a:gd name="T1" fmla="*/ 32 h 38"/>
                <a:gd name="T2" fmla="*/ 30 w 36"/>
                <a:gd name="T3" fmla="*/ 19 h 38"/>
                <a:gd name="T4" fmla="*/ 0 w 36"/>
                <a:gd name="T5" fmla="*/ 20 h 38"/>
                <a:gd name="T6" fmla="*/ 21 w 36"/>
                <a:gd name="T7" fmla="*/ 27 h 38"/>
                <a:gd name="T8" fmla="*/ 36 w 36"/>
                <a:gd name="T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36" y="32"/>
                  </a:moveTo>
                  <a:cubicBezTo>
                    <a:pt x="34" y="28"/>
                    <a:pt x="32" y="23"/>
                    <a:pt x="30" y="19"/>
                  </a:cubicBezTo>
                  <a:cubicBezTo>
                    <a:pt x="20" y="0"/>
                    <a:pt x="8" y="5"/>
                    <a:pt x="0" y="20"/>
                  </a:cubicBezTo>
                  <a:cubicBezTo>
                    <a:pt x="1" y="38"/>
                    <a:pt x="11" y="31"/>
                    <a:pt x="21" y="27"/>
                  </a:cubicBezTo>
                  <a:cubicBezTo>
                    <a:pt x="27" y="24"/>
                    <a:pt x="31" y="28"/>
                    <a:pt x="3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8" name="Freeform 336"/>
            <p:cNvSpPr/>
            <p:nvPr/>
          </p:nvSpPr>
          <p:spPr bwMode="auto">
            <a:xfrm>
              <a:off x="2363788" y="4429126"/>
              <a:ext cx="88900" cy="173038"/>
            </a:xfrm>
            <a:custGeom>
              <a:avLst/>
              <a:gdLst>
                <a:gd name="T0" fmla="*/ 42 w 65"/>
                <a:gd name="T1" fmla="*/ 19 h 127"/>
                <a:gd name="T2" fmla="*/ 19 w 65"/>
                <a:gd name="T3" fmla="*/ 6 h 127"/>
                <a:gd name="T4" fmla="*/ 17 w 65"/>
                <a:gd name="T5" fmla="*/ 34 h 127"/>
                <a:gd name="T6" fmla="*/ 12 w 65"/>
                <a:gd name="T7" fmla="*/ 50 h 127"/>
                <a:gd name="T8" fmla="*/ 20 w 65"/>
                <a:gd name="T9" fmla="*/ 79 h 127"/>
                <a:gd name="T10" fmla="*/ 9 w 65"/>
                <a:gd name="T11" fmla="*/ 79 h 127"/>
                <a:gd name="T12" fmla="*/ 3 w 65"/>
                <a:gd name="T13" fmla="*/ 84 h 127"/>
                <a:gd name="T14" fmla="*/ 9 w 65"/>
                <a:gd name="T15" fmla="*/ 99 h 127"/>
                <a:gd name="T16" fmla="*/ 26 w 65"/>
                <a:gd name="T17" fmla="*/ 92 h 127"/>
                <a:gd name="T18" fmla="*/ 33 w 65"/>
                <a:gd name="T19" fmla="*/ 105 h 127"/>
                <a:gd name="T20" fmla="*/ 57 w 65"/>
                <a:gd name="T21" fmla="*/ 113 h 127"/>
                <a:gd name="T22" fmla="*/ 44 w 65"/>
                <a:gd name="T23" fmla="*/ 100 h 127"/>
                <a:gd name="T24" fmla="*/ 53 w 65"/>
                <a:gd name="T25" fmla="*/ 99 h 127"/>
                <a:gd name="T26" fmla="*/ 64 w 65"/>
                <a:gd name="T27" fmla="*/ 84 h 127"/>
                <a:gd name="T28" fmla="*/ 51 w 65"/>
                <a:gd name="T29" fmla="*/ 74 h 127"/>
                <a:gd name="T30" fmla="*/ 54 w 65"/>
                <a:gd name="T31" fmla="*/ 59 h 127"/>
                <a:gd name="T32" fmla="*/ 65 w 65"/>
                <a:gd name="T33" fmla="*/ 57 h 127"/>
                <a:gd name="T34" fmla="*/ 47 w 65"/>
                <a:gd name="T35" fmla="*/ 38 h 127"/>
                <a:gd name="T36" fmla="*/ 42 w 65"/>
                <a:gd name="T37" fmla="*/ 1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127">
                  <a:moveTo>
                    <a:pt x="42" y="19"/>
                  </a:moveTo>
                  <a:cubicBezTo>
                    <a:pt x="44" y="17"/>
                    <a:pt x="27" y="0"/>
                    <a:pt x="19" y="6"/>
                  </a:cubicBezTo>
                  <a:cubicBezTo>
                    <a:pt x="7" y="14"/>
                    <a:pt x="14" y="24"/>
                    <a:pt x="17" y="34"/>
                  </a:cubicBezTo>
                  <a:cubicBezTo>
                    <a:pt x="21" y="52"/>
                    <a:pt x="17" y="36"/>
                    <a:pt x="12" y="50"/>
                  </a:cubicBezTo>
                  <a:cubicBezTo>
                    <a:pt x="7" y="61"/>
                    <a:pt x="15" y="70"/>
                    <a:pt x="20" y="79"/>
                  </a:cubicBezTo>
                  <a:cubicBezTo>
                    <a:pt x="16" y="79"/>
                    <a:pt x="13" y="79"/>
                    <a:pt x="9" y="79"/>
                  </a:cubicBezTo>
                  <a:cubicBezTo>
                    <a:pt x="9" y="79"/>
                    <a:pt x="3" y="84"/>
                    <a:pt x="3" y="84"/>
                  </a:cubicBezTo>
                  <a:cubicBezTo>
                    <a:pt x="0" y="86"/>
                    <a:pt x="6" y="98"/>
                    <a:pt x="9" y="99"/>
                  </a:cubicBezTo>
                  <a:cubicBezTo>
                    <a:pt x="14" y="102"/>
                    <a:pt x="22" y="95"/>
                    <a:pt x="26" y="92"/>
                  </a:cubicBezTo>
                  <a:cubicBezTo>
                    <a:pt x="26" y="92"/>
                    <a:pt x="33" y="105"/>
                    <a:pt x="33" y="105"/>
                  </a:cubicBezTo>
                  <a:cubicBezTo>
                    <a:pt x="41" y="117"/>
                    <a:pt x="46" y="127"/>
                    <a:pt x="57" y="113"/>
                  </a:cubicBezTo>
                  <a:cubicBezTo>
                    <a:pt x="59" y="110"/>
                    <a:pt x="46" y="101"/>
                    <a:pt x="44" y="100"/>
                  </a:cubicBezTo>
                  <a:cubicBezTo>
                    <a:pt x="47" y="99"/>
                    <a:pt x="50" y="99"/>
                    <a:pt x="53" y="99"/>
                  </a:cubicBezTo>
                  <a:cubicBezTo>
                    <a:pt x="61" y="98"/>
                    <a:pt x="61" y="92"/>
                    <a:pt x="64" y="84"/>
                  </a:cubicBezTo>
                  <a:cubicBezTo>
                    <a:pt x="61" y="81"/>
                    <a:pt x="53" y="79"/>
                    <a:pt x="51" y="74"/>
                  </a:cubicBezTo>
                  <a:cubicBezTo>
                    <a:pt x="51" y="71"/>
                    <a:pt x="51" y="59"/>
                    <a:pt x="54" y="59"/>
                  </a:cubicBezTo>
                  <a:cubicBezTo>
                    <a:pt x="57" y="59"/>
                    <a:pt x="61" y="58"/>
                    <a:pt x="65" y="57"/>
                  </a:cubicBezTo>
                  <a:cubicBezTo>
                    <a:pt x="64" y="52"/>
                    <a:pt x="53" y="29"/>
                    <a:pt x="47" y="38"/>
                  </a:cubicBezTo>
                  <a:cubicBezTo>
                    <a:pt x="56" y="25"/>
                    <a:pt x="64" y="0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9" name="Freeform 337"/>
            <p:cNvSpPr/>
            <p:nvPr/>
          </p:nvSpPr>
          <p:spPr bwMode="auto">
            <a:xfrm>
              <a:off x="2130426" y="4911726"/>
              <a:ext cx="69850" cy="100013"/>
            </a:xfrm>
            <a:custGeom>
              <a:avLst/>
              <a:gdLst>
                <a:gd name="T0" fmla="*/ 38 w 51"/>
                <a:gd name="T1" fmla="*/ 17 h 73"/>
                <a:gd name="T2" fmla="*/ 31 w 51"/>
                <a:gd name="T3" fmla="*/ 1 h 73"/>
                <a:gd name="T4" fmla="*/ 23 w 51"/>
                <a:gd name="T5" fmla="*/ 10 h 73"/>
                <a:gd name="T6" fmla="*/ 15 w 51"/>
                <a:gd name="T7" fmla="*/ 19 h 73"/>
                <a:gd name="T8" fmla="*/ 11 w 51"/>
                <a:gd name="T9" fmla="*/ 36 h 73"/>
                <a:gd name="T10" fmla="*/ 1 w 51"/>
                <a:gd name="T11" fmla="*/ 36 h 73"/>
                <a:gd name="T12" fmla="*/ 11 w 51"/>
                <a:gd name="T13" fmla="*/ 45 h 73"/>
                <a:gd name="T14" fmla="*/ 10 w 51"/>
                <a:gd name="T15" fmla="*/ 55 h 73"/>
                <a:gd name="T16" fmla="*/ 14 w 51"/>
                <a:gd name="T17" fmla="*/ 67 h 73"/>
                <a:gd name="T18" fmla="*/ 19 w 51"/>
                <a:gd name="T19" fmla="*/ 59 h 73"/>
                <a:gd name="T20" fmla="*/ 30 w 51"/>
                <a:gd name="T21" fmla="*/ 53 h 73"/>
                <a:gd name="T22" fmla="*/ 38 w 51"/>
                <a:gd name="T23" fmla="*/ 44 h 73"/>
                <a:gd name="T24" fmla="*/ 36 w 51"/>
                <a:gd name="T25" fmla="*/ 28 h 73"/>
                <a:gd name="T26" fmla="*/ 38 w 51"/>
                <a:gd name="T27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3">
                  <a:moveTo>
                    <a:pt x="38" y="17"/>
                  </a:moveTo>
                  <a:cubicBezTo>
                    <a:pt x="40" y="17"/>
                    <a:pt x="36" y="1"/>
                    <a:pt x="31" y="1"/>
                  </a:cubicBezTo>
                  <a:cubicBezTo>
                    <a:pt x="25" y="0"/>
                    <a:pt x="25" y="5"/>
                    <a:pt x="23" y="10"/>
                  </a:cubicBezTo>
                  <a:cubicBezTo>
                    <a:pt x="20" y="19"/>
                    <a:pt x="21" y="15"/>
                    <a:pt x="15" y="19"/>
                  </a:cubicBezTo>
                  <a:cubicBezTo>
                    <a:pt x="10" y="23"/>
                    <a:pt x="11" y="30"/>
                    <a:pt x="11" y="36"/>
                  </a:cubicBezTo>
                  <a:cubicBezTo>
                    <a:pt x="8" y="33"/>
                    <a:pt x="3" y="28"/>
                    <a:pt x="1" y="36"/>
                  </a:cubicBezTo>
                  <a:cubicBezTo>
                    <a:pt x="0" y="44"/>
                    <a:pt x="11" y="44"/>
                    <a:pt x="11" y="45"/>
                  </a:cubicBezTo>
                  <a:cubicBezTo>
                    <a:pt x="11" y="48"/>
                    <a:pt x="10" y="52"/>
                    <a:pt x="10" y="55"/>
                  </a:cubicBezTo>
                  <a:cubicBezTo>
                    <a:pt x="11" y="59"/>
                    <a:pt x="10" y="64"/>
                    <a:pt x="14" y="67"/>
                  </a:cubicBezTo>
                  <a:cubicBezTo>
                    <a:pt x="20" y="73"/>
                    <a:pt x="20" y="65"/>
                    <a:pt x="19" y="59"/>
                  </a:cubicBezTo>
                  <a:cubicBezTo>
                    <a:pt x="21" y="67"/>
                    <a:pt x="29" y="55"/>
                    <a:pt x="30" y="53"/>
                  </a:cubicBezTo>
                  <a:cubicBezTo>
                    <a:pt x="32" y="49"/>
                    <a:pt x="32" y="39"/>
                    <a:pt x="38" y="44"/>
                  </a:cubicBezTo>
                  <a:cubicBezTo>
                    <a:pt x="36" y="42"/>
                    <a:pt x="45" y="29"/>
                    <a:pt x="36" y="28"/>
                  </a:cubicBezTo>
                  <a:cubicBezTo>
                    <a:pt x="43" y="25"/>
                    <a:pt x="51" y="17"/>
                    <a:pt x="3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0" name="Freeform 338"/>
            <p:cNvSpPr/>
            <p:nvPr/>
          </p:nvSpPr>
          <p:spPr bwMode="auto">
            <a:xfrm>
              <a:off x="3381376" y="4513263"/>
              <a:ext cx="100013" cy="144463"/>
            </a:xfrm>
            <a:custGeom>
              <a:avLst/>
              <a:gdLst>
                <a:gd name="T0" fmla="*/ 55 w 73"/>
                <a:gd name="T1" fmla="*/ 24 h 105"/>
                <a:gd name="T2" fmla="*/ 44 w 73"/>
                <a:gd name="T3" fmla="*/ 1 h 105"/>
                <a:gd name="T4" fmla="*/ 33 w 73"/>
                <a:gd name="T5" fmla="*/ 15 h 105"/>
                <a:gd name="T6" fmla="*/ 22 w 73"/>
                <a:gd name="T7" fmla="*/ 28 h 105"/>
                <a:gd name="T8" fmla="*/ 16 w 73"/>
                <a:gd name="T9" fmla="*/ 52 h 105"/>
                <a:gd name="T10" fmla="*/ 2 w 73"/>
                <a:gd name="T11" fmla="*/ 52 h 105"/>
                <a:gd name="T12" fmla="*/ 15 w 73"/>
                <a:gd name="T13" fmla="*/ 65 h 105"/>
                <a:gd name="T14" fmla="*/ 15 w 73"/>
                <a:gd name="T15" fmla="*/ 79 h 105"/>
                <a:gd name="T16" fmla="*/ 19 w 73"/>
                <a:gd name="T17" fmla="*/ 96 h 105"/>
                <a:gd name="T18" fmla="*/ 27 w 73"/>
                <a:gd name="T19" fmla="*/ 85 h 105"/>
                <a:gd name="T20" fmla="*/ 42 w 73"/>
                <a:gd name="T21" fmla="*/ 76 h 105"/>
                <a:gd name="T22" fmla="*/ 55 w 73"/>
                <a:gd name="T23" fmla="*/ 63 h 105"/>
                <a:gd name="T24" fmla="*/ 51 w 73"/>
                <a:gd name="T25" fmla="*/ 40 h 105"/>
                <a:gd name="T26" fmla="*/ 55 w 73"/>
                <a:gd name="T27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05">
                  <a:moveTo>
                    <a:pt x="55" y="24"/>
                  </a:moveTo>
                  <a:cubicBezTo>
                    <a:pt x="57" y="24"/>
                    <a:pt x="52" y="2"/>
                    <a:pt x="44" y="1"/>
                  </a:cubicBezTo>
                  <a:cubicBezTo>
                    <a:pt x="35" y="0"/>
                    <a:pt x="36" y="7"/>
                    <a:pt x="33" y="15"/>
                  </a:cubicBezTo>
                  <a:cubicBezTo>
                    <a:pt x="29" y="27"/>
                    <a:pt x="30" y="22"/>
                    <a:pt x="22" y="28"/>
                  </a:cubicBezTo>
                  <a:cubicBezTo>
                    <a:pt x="14" y="32"/>
                    <a:pt x="16" y="43"/>
                    <a:pt x="16" y="52"/>
                  </a:cubicBezTo>
                  <a:cubicBezTo>
                    <a:pt x="11" y="48"/>
                    <a:pt x="4" y="40"/>
                    <a:pt x="2" y="52"/>
                  </a:cubicBezTo>
                  <a:cubicBezTo>
                    <a:pt x="0" y="64"/>
                    <a:pt x="15" y="64"/>
                    <a:pt x="15" y="65"/>
                  </a:cubicBezTo>
                  <a:cubicBezTo>
                    <a:pt x="15" y="69"/>
                    <a:pt x="14" y="75"/>
                    <a:pt x="15" y="79"/>
                  </a:cubicBezTo>
                  <a:cubicBezTo>
                    <a:pt x="15" y="85"/>
                    <a:pt x="15" y="91"/>
                    <a:pt x="19" y="96"/>
                  </a:cubicBezTo>
                  <a:cubicBezTo>
                    <a:pt x="29" y="105"/>
                    <a:pt x="29" y="94"/>
                    <a:pt x="27" y="85"/>
                  </a:cubicBezTo>
                  <a:cubicBezTo>
                    <a:pt x="30" y="97"/>
                    <a:pt x="41" y="80"/>
                    <a:pt x="42" y="76"/>
                  </a:cubicBezTo>
                  <a:cubicBezTo>
                    <a:pt x="45" y="70"/>
                    <a:pt x="45" y="56"/>
                    <a:pt x="55" y="63"/>
                  </a:cubicBezTo>
                  <a:cubicBezTo>
                    <a:pt x="51" y="60"/>
                    <a:pt x="64" y="42"/>
                    <a:pt x="51" y="40"/>
                  </a:cubicBezTo>
                  <a:cubicBezTo>
                    <a:pt x="62" y="36"/>
                    <a:pt x="73" y="24"/>
                    <a:pt x="5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1" name="Freeform 339"/>
            <p:cNvSpPr/>
            <p:nvPr/>
          </p:nvSpPr>
          <p:spPr bwMode="auto">
            <a:xfrm>
              <a:off x="3140076" y="4214813"/>
              <a:ext cx="122238" cy="98425"/>
            </a:xfrm>
            <a:custGeom>
              <a:avLst/>
              <a:gdLst>
                <a:gd name="T0" fmla="*/ 74 w 89"/>
                <a:gd name="T1" fmla="*/ 49 h 72"/>
                <a:gd name="T2" fmla="*/ 85 w 89"/>
                <a:gd name="T3" fmla="*/ 24 h 72"/>
                <a:gd name="T4" fmla="*/ 70 w 89"/>
                <a:gd name="T5" fmla="*/ 19 h 72"/>
                <a:gd name="T6" fmla="*/ 54 w 89"/>
                <a:gd name="T7" fmla="*/ 13 h 72"/>
                <a:gd name="T8" fmla="*/ 32 w 89"/>
                <a:gd name="T9" fmla="*/ 20 h 72"/>
                <a:gd name="T10" fmla="*/ 25 w 89"/>
                <a:gd name="T11" fmla="*/ 5 h 72"/>
                <a:gd name="T12" fmla="*/ 23 w 89"/>
                <a:gd name="T13" fmla="*/ 26 h 72"/>
                <a:gd name="T14" fmla="*/ 12 w 89"/>
                <a:gd name="T15" fmla="*/ 33 h 72"/>
                <a:gd name="T16" fmla="*/ 2 w 89"/>
                <a:gd name="T17" fmla="*/ 48 h 72"/>
                <a:gd name="T18" fmla="*/ 14 w 89"/>
                <a:gd name="T19" fmla="*/ 50 h 72"/>
                <a:gd name="T20" fmla="*/ 28 w 89"/>
                <a:gd name="T21" fmla="*/ 63 h 72"/>
                <a:gd name="T22" fmla="*/ 41 w 89"/>
                <a:gd name="T23" fmla="*/ 72 h 72"/>
                <a:gd name="T24" fmla="*/ 61 w 89"/>
                <a:gd name="T25" fmla="*/ 53 h 72"/>
                <a:gd name="T26" fmla="*/ 74 w 89"/>
                <a:gd name="T2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72">
                  <a:moveTo>
                    <a:pt x="74" y="49"/>
                  </a:moveTo>
                  <a:cubicBezTo>
                    <a:pt x="76" y="52"/>
                    <a:pt x="89" y="33"/>
                    <a:pt x="85" y="24"/>
                  </a:cubicBezTo>
                  <a:cubicBezTo>
                    <a:pt x="82" y="14"/>
                    <a:pt x="77" y="18"/>
                    <a:pt x="70" y="19"/>
                  </a:cubicBezTo>
                  <a:cubicBezTo>
                    <a:pt x="58" y="21"/>
                    <a:pt x="62" y="20"/>
                    <a:pt x="54" y="13"/>
                  </a:cubicBezTo>
                  <a:cubicBezTo>
                    <a:pt x="46" y="7"/>
                    <a:pt x="39" y="16"/>
                    <a:pt x="32" y="20"/>
                  </a:cubicBezTo>
                  <a:cubicBezTo>
                    <a:pt x="33" y="12"/>
                    <a:pt x="35" y="0"/>
                    <a:pt x="25" y="5"/>
                  </a:cubicBezTo>
                  <a:cubicBezTo>
                    <a:pt x="15" y="9"/>
                    <a:pt x="23" y="25"/>
                    <a:pt x="23" y="26"/>
                  </a:cubicBezTo>
                  <a:cubicBezTo>
                    <a:pt x="20" y="28"/>
                    <a:pt x="14" y="30"/>
                    <a:pt x="12" y="33"/>
                  </a:cubicBezTo>
                  <a:cubicBezTo>
                    <a:pt x="7" y="37"/>
                    <a:pt x="2" y="40"/>
                    <a:pt x="2" y="48"/>
                  </a:cubicBezTo>
                  <a:cubicBezTo>
                    <a:pt x="0" y="63"/>
                    <a:pt x="8" y="57"/>
                    <a:pt x="14" y="50"/>
                  </a:cubicBezTo>
                  <a:cubicBezTo>
                    <a:pt x="6" y="60"/>
                    <a:pt x="25" y="63"/>
                    <a:pt x="28" y="63"/>
                  </a:cubicBezTo>
                  <a:cubicBezTo>
                    <a:pt x="35" y="63"/>
                    <a:pt x="41" y="58"/>
                    <a:pt x="41" y="72"/>
                  </a:cubicBezTo>
                  <a:cubicBezTo>
                    <a:pt x="41" y="66"/>
                    <a:pt x="66" y="69"/>
                    <a:pt x="61" y="53"/>
                  </a:cubicBezTo>
                  <a:cubicBezTo>
                    <a:pt x="69" y="63"/>
                    <a:pt x="84" y="68"/>
                    <a:pt x="74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2" name="Freeform 340"/>
            <p:cNvSpPr/>
            <p:nvPr/>
          </p:nvSpPr>
          <p:spPr bwMode="auto">
            <a:xfrm>
              <a:off x="4125913" y="4364038"/>
              <a:ext cx="74613" cy="95250"/>
            </a:xfrm>
            <a:custGeom>
              <a:avLst/>
              <a:gdLst>
                <a:gd name="T0" fmla="*/ 48 w 55"/>
                <a:gd name="T1" fmla="*/ 14 h 69"/>
                <a:gd name="T2" fmla="*/ 15 w 55"/>
                <a:gd name="T3" fmla="*/ 11 h 69"/>
                <a:gd name="T4" fmla="*/ 9 w 55"/>
                <a:gd name="T5" fmla="*/ 55 h 69"/>
                <a:gd name="T6" fmla="*/ 41 w 55"/>
                <a:gd name="T7" fmla="*/ 65 h 69"/>
                <a:gd name="T8" fmla="*/ 55 w 55"/>
                <a:gd name="T9" fmla="*/ 40 h 69"/>
                <a:gd name="T10" fmla="*/ 48 w 55"/>
                <a:gd name="T11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9">
                  <a:moveTo>
                    <a:pt x="48" y="14"/>
                  </a:moveTo>
                  <a:cubicBezTo>
                    <a:pt x="41" y="3"/>
                    <a:pt x="28" y="0"/>
                    <a:pt x="15" y="11"/>
                  </a:cubicBezTo>
                  <a:cubicBezTo>
                    <a:pt x="2" y="21"/>
                    <a:pt x="0" y="40"/>
                    <a:pt x="9" y="55"/>
                  </a:cubicBezTo>
                  <a:cubicBezTo>
                    <a:pt x="16" y="65"/>
                    <a:pt x="31" y="69"/>
                    <a:pt x="41" y="65"/>
                  </a:cubicBezTo>
                  <a:cubicBezTo>
                    <a:pt x="50" y="61"/>
                    <a:pt x="54" y="51"/>
                    <a:pt x="55" y="40"/>
                  </a:cubicBezTo>
                  <a:cubicBezTo>
                    <a:pt x="55" y="30"/>
                    <a:pt x="53" y="20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325200" y="2372835"/>
            <a:ext cx="28355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目录</a:t>
            </a: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/contents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5337021" y="4148414"/>
            <a:ext cx="5826846" cy="1485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华文细黑" panose="02010600040101010101" pitchFamily="2" charset="-122"/>
              </a:rPr>
              <a:t>A designer can use default text to simulate what text would look like. If it is not real text. A designer can use default text to simulate what text would look like. If it is not real text. If it is 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华文细黑" panose="02010600040101010101" pitchFamily="2" charset="-122"/>
              </a:rPr>
              <a:t>not real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175719" y="2252737"/>
            <a:ext cx="659752" cy="3206237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55170" y="2490653"/>
            <a:ext cx="492443" cy="297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壹  输入你的标题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" name="圆角矩形 144"/>
          <p:cNvSpPr/>
          <p:nvPr/>
        </p:nvSpPr>
        <p:spPr>
          <a:xfrm>
            <a:off x="3209107" y="2252737"/>
            <a:ext cx="659752" cy="3206237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3288523" y="2490653"/>
            <a:ext cx="492443" cy="297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贰  输入你的标题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8" name="圆角矩形 147"/>
          <p:cNvSpPr/>
          <p:nvPr/>
        </p:nvSpPr>
        <p:spPr>
          <a:xfrm>
            <a:off x="2256093" y="2252737"/>
            <a:ext cx="659752" cy="3206237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2335515" y="2490653"/>
            <a:ext cx="492443" cy="297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叁  输入你的标题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1" name="圆角矩形 150"/>
          <p:cNvSpPr/>
          <p:nvPr/>
        </p:nvSpPr>
        <p:spPr>
          <a:xfrm>
            <a:off x="1298202" y="2252737"/>
            <a:ext cx="659752" cy="3206237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1377621" y="2490653"/>
            <a:ext cx="492443" cy="297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肆  输入你的标题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8357" y="3472249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9063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4" t="-105" r="45486" b="-459"/>
          <a:stretch>
            <a:fillRect/>
          </a:stretch>
        </p:blipFill>
        <p:spPr>
          <a:xfrm rot="16200000">
            <a:off x="2271215" y="-2271215"/>
            <a:ext cx="7704163" cy="122465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11" y="1858351"/>
            <a:ext cx="3276435" cy="315211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46590" y="1804070"/>
            <a:ext cx="1552333" cy="27546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73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30513" y="4914332"/>
            <a:ext cx="423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请关注公众号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30513" y="5560663"/>
            <a:ext cx="4236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6753" y="2992314"/>
            <a:ext cx="1693557" cy="2104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107976" cy="685800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375" y="655092"/>
            <a:ext cx="3193577" cy="56228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7681" y="5536935"/>
            <a:ext cx="1358283" cy="620753"/>
            <a:chOff x="831851" y="1143000"/>
            <a:chExt cx="2768600" cy="1262063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95535" y="858026"/>
            <a:ext cx="1227968" cy="620753"/>
            <a:chOff x="831851" y="1143000"/>
            <a:chExt cx="2768600" cy="1262063"/>
          </a:xfrm>
          <a:solidFill>
            <a:schemeClr val="bg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668526" y="1314525"/>
            <a:ext cx="553998" cy="38368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prstClr val="white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请关注公众号</a:t>
            </a:r>
            <a:endParaRPr lang="zh-CN" altLang="en-US" sz="2400" dirty="0">
              <a:solidFill>
                <a:prstClr val="white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9821" y="1314525"/>
            <a:ext cx="2031325" cy="4716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小白，一个资深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设计师，专注研究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多年，帮你解决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烦恼，喜欢大家多多支持，谢谢！小白，一个资深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设计师，专注研究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多年，帮你解决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Calibri Light"/>
                <a:ea typeface="华文细黑" panose="02010600040101010101" pitchFamily="2" charset="-122"/>
              </a:rPr>
              <a:t>烦恼，喜欢大家多多支持，谢谢！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0376988" y="3043451"/>
            <a:ext cx="977949" cy="1027074"/>
            <a:chOff x="8015925" y="2777595"/>
            <a:chExt cx="1364776" cy="1446550"/>
          </a:xfrm>
        </p:grpSpPr>
        <p:grpSp>
          <p:nvGrpSpPr>
            <p:cNvPr id="14" name="组合 13"/>
            <p:cNvGrpSpPr/>
            <p:nvPr/>
          </p:nvGrpSpPr>
          <p:grpSpPr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8036663" y="2777595"/>
              <a:ext cx="900754" cy="143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prstClr val="white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rPr>
                <a:t>中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366825" y="4147250"/>
            <a:ext cx="977949" cy="1027074"/>
            <a:chOff x="8015925" y="2777595"/>
            <a:chExt cx="1364776" cy="1446550"/>
          </a:xfrm>
        </p:grpSpPr>
        <p:grpSp>
          <p:nvGrpSpPr>
            <p:cNvPr id="23" name="组合 22"/>
            <p:cNvGrpSpPr/>
            <p:nvPr/>
          </p:nvGrpSpPr>
          <p:grpSpPr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/>
            <p:cNvSpPr txBox="1"/>
            <p:nvPr/>
          </p:nvSpPr>
          <p:spPr>
            <a:xfrm>
              <a:off x="8036663" y="2777595"/>
              <a:ext cx="900754" cy="143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prstClr val="white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rPr>
                <a:t>国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366825" y="5255523"/>
            <a:ext cx="977949" cy="1027074"/>
            <a:chOff x="8015925" y="2777595"/>
            <a:chExt cx="1364776" cy="1446550"/>
          </a:xfrm>
        </p:grpSpPr>
        <p:grpSp>
          <p:nvGrpSpPr>
            <p:cNvPr id="31" name="组合 30"/>
            <p:cNvGrpSpPr/>
            <p:nvPr/>
          </p:nvGrpSpPr>
          <p:grpSpPr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8036663" y="2777595"/>
              <a:ext cx="900754" cy="143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prstClr val="white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rPr>
                <a:t>风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6591738" y="4585648"/>
            <a:ext cx="5001038" cy="830878"/>
          </a:xfrm>
          <a:custGeom>
            <a:avLst/>
            <a:gdLst>
              <a:gd name="T0" fmla="*/ 651 w 1548"/>
              <a:gd name="T1" fmla="*/ 6 h 489"/>
              <a:gd name="T2" fmla="*/ 576 w 1548"/>
              <a:gd name="T3" fmla="*/ 249 h 489"/>
              <a:gd name="T4" fmla="*/ 826 w 1548"/>
              <a:gd name="T5" fmla="*/ 5 h 489"/>
              <a:gd name="T6" fmla="*/ 817 w 1548"/>
              <a:gd name="T7" fmla="*/ 50 h 489"/>
              <a:gd name="T8" fmla="*/ 800 w 1548"/>
              <a:gd name="T9" fmla="*/ 130 h 489"/>
              <a:gd name="T10" fmla="*/ 1040 w 1548"/>
              <a:gd name="T11" fmla="*/ 198 h 489"/>
              <a:gd name="T12" fmla="*/ 1089 w 1548"/>
              <a:gd name="T13" fmla="*/ 174 h 489"/>
              <a:gd name="T14" fmla="*/ 1100 w 1548"/>
              <a:gd name="T15" fmla="*/ 177 h 489"/>
              <a:gd name="T16" fmla="*/ 1512 w 1548"/>
              <a:gd name="T17" fmla="*/ 324 h 489"/>
              <a:gd name="T18" fmla="*/ 1487 w 1548"/>
              <a:gd name="T19" fmla="*/ 410 h 489"/>
              <a:gd name="T20" fmla="*/ 1530 w 1548"/>
              <a:gd name="T21" fmla="*/ 308 h 489"/>
              <a:gd name="T22" fmla="*/ 1522 w 1548"/>
              <a:gd name="T23" fmla="*/ 334 h 489"/>
              <a:gd name="T24" fmla="*/ 1481 w 1548"/>
              <a:gd name="T25" fmla="*/ 474 h 489"/>
              <a:gd name="T26" fmla="*/ 1540 w 1548"/>
              <a:gd name="T27" fmla="*/ 340 h 489"/>
              <a:gd name="T28" fmla="*/ 1491 w 1548"/>
              <a:gd name="T29" fmla="*/ 281 h 489"/>
              <a:gd name="T30" fmla="*/ 1307 w 1548"/>
              <a:gd name="T31" fmla="*/ 211 h 489"/>
              <a:gd name="T32" fmla="*/ 1110 w 1548"/>
              <a:gd name="T33" fmla="*/ 227 h 489"/>
              <a:gd name="T34" fmla="*/ 997 w 1548"/>
              <a:gd name="T35" fmla="*/ 250 h 489"/>
              <a:gd name="T36" fmla="*/ 403 w 1548"/>
              <a:gd name="T37" fmla="*/ 302 h 489"/>
              <a:gd name="T38" fmla="*/ 390 w 1548"/>
              <a:gd name="T39" fmla="*/ 308 h 489"/>
              <a:gd name="T40" fmla="*/ 659 w 1548"/>
              <a:gd name="T41" fmla="*/ 307 h 489"/>
              <a:gd name="T42" fmla="*/ 298 w 1548"/>
              <a:gd name="T43" fmla="*/ 319 h 489"/>
              <a:gd name="T44" fmla="*/ 683 w 1548"/>
              <a:gd name="T45" fmla="*/ 320 h 489"/>
              <a:gd name="T46" fmla="*/ 684 w 1548"/>
              <a:gd name="T47" fmla="*/ 332 h 489"/>
              <a:gd name="T48" fmla="*/ 614 w 1548"/>
              <a:gd name="T49" fmla="*/ 342 h 489"/>
              <a:gd name="T50" fmla="*/ 498 w 1548"/>
              <a:gd name="T51" fmla="*/ 348 h 489"/>
              <a:gd name="T52" fmla="*/ 251 w 1548"/>
              <a:gd name="T53" fmla="*/ 352 h 489"/>
              <a:gd name="T54" fmla="*/ 635 w 1548"/>
              <a:gd name="T55" fmla="*/ 363 h 489"/>
              <a:gd name="T56" fmla="*/ 697 w 1548"/>
              <a:gd name="T57" fmla="*/ 371 h 489"/>
              <a:gd name="T58" fmla="*/ 344 w 1548"/>
              <a:gd name="T59" fmla="*/ 382 h 489"/>
              <a:gd name="T60" fmla="*/ 427 w 1548"/>
              <a:gd name="T61" fmla="*/ 388 h 489"/>
              <a:gd name="T62" fmla="*/ 316 w 1548"/>
              <a:gd name="T63" fmla="*/ 385 h 489"/>
              <a:gd name="T64" fmla="*/ 291 w 1548"/>
              <a:gd name="T65" fmla="*/ 388 h 489"/>
              <a:gd name="T66" fmla="*/ 26 w 1548"/>
              <a:gd name="T67" fmla="*/ 391 h 489"/>
              <a:gd name="T68" fmla="*/ 438 w 1548"/>
              <a:gd name="T69" fmla="*/ 407 h 489"/>
              <a:gd name="T70" fmla="*/ 526 w 1548"/>
              <a:gd name="T71" fmla="*/ 405 h 489"/>
              <a:gd name="T72" fmla="*/ 533 w 1548"/>
              <a:gd name="T73" fmla="*/ 415 h 489"/>
              <a:gd name="T74" fmla="*/ 329 w 1548"/>
              <a:gd name="T75" fmla="*/ 428 h 489"/>
              <a:gd name="T76" fmla="*/ 349 w 1548"/>
              <a:gd name="T77" fmla="*/ 439 h 489"/>
              <a:gd name="T78" fmla="*/ 182 w 1548"/>
              <a:gd name="T79" fmla="*/ 449 h 489"/>
              <a:gd name="T80" fmla="*/ 571 w 1548"/>
              <a:gd name="T81" fmla="*/ 464 h 489"/>
              <a:gd name="T82" fmla="*/ 710 w 1548"/>
              <a:gd name="T83" fmla="*/ 472 h 489"/>
              <a:gd name="T84" fmla="*/ 1023 w 1548"/>
              <a:gd name="T85" fmla="*/ 470 h 489"/>
              <a:gd name="T86" fmla="*/ 1447 w 1548"/>
              <a:gd name="T87" fmla="*/ 438 h 489"/>
              <a:gd name="T88" fmla="*/ 1497 w 1548"/>
              <a:gd name="T89" fmla="*/ 365 h 489"/>
              <a:gd name="T90" fmla="*/ 1492 w 1548"/>
              <a:gd name="T91" fmla="*/ 328 h 489"/>
              <a:gd name="T92" fmla="*/ 529 w 1548"/>
              <a:gd name="T93" fmla="*/ 385 h 489"/>
              <a:gd name="T94" fmla="*/ 531 w 1548"/>
              <a:gd name="T95" fmla="*/ 385 h 489"/>
              <a:gd name="T96" fmla="*/ 416 w 1548"/>
              <a:gd name="T97" fmla="*/ 459 h 489"/>
              <a:gd name="T98" fmla="*/ 589 w 1548"/>
              <a:gd name="T99" fmla="*/ 443 h 489"/>
              <a:gd name="T100" fmla="*/ 206 w 1548"/>
              <a:gd name="T101" fmla="*/ 352 h 489"/>
              <a:gd name="T102" fmla="*/ 192 w 1548"/>
              <a:gd name="T103" fmla="*/ 472 h 489"/>
              <a:gd name="T104" fmla="*/ 236 w 1548"/>
              <a:gd name="T105" fmla="*/ 405 h 489"/>
              <a:gd name="T106" fmla="*/ 269 w 1548"/>
              <a:gd name="T107" fmla="*/ 406 h 489"/>
              <a:gd name="T108" fmla="*/ 263 w 1548"/>
              <a:gd name="T109" fmla="*/ 428 h 489"/>
              <a:gd name="T110" fmla="*/ 287 w 1548"/>
              <a:gd name="T111" fmla="*/ 427 h 489"/>
              <a:gd name="T112" fmla="*/ 308 w 1548"/>
              <a:gd name="T113" fmla="*/ 404 h 489"/>
              <a:gd name="T114" fmla="*/ 302 w 1548"/>
              <a:gd name="T115" fmla="*/ 421 h 489"/>
              <a:gd name="T116" fmla="*/ 425 w 1548"/>
              <a:gd name="T117" fmla="*/ 422 h 489"/>
              <a:gd name="T118" fmla="*/ 442 w 1548"/>
              <a:gd name="T119" fmla="*/ 329 h 489"/>
              <a:gd name="T120" fmla="*/ 483 w 1548"/>
              <a:gd name="T121" fmla="*/ 336 h 489"/>
              <a:gd name="T122" fmla="*/ 486 w 1548"/>
              <a:gd name="T123" fmla="*/ 422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>
            <a:spLocks noChangeArrowheads="1"/>
          </p:cNvSpPr>
          <p:nvPr/>
        </p:nvSpPr>
        <p:spPr bwMode="auto">
          <a:xfrm>
            <a:off x="6553309" y="1947291"/>
            <a:ext cx="221700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zh-CN" altLang="en-US" sz="3200">
                <a:latin typeface="华文细黑" panose="02010600040101010101" pitchFamily="2" charset="-122"/>
                <a:ea typeface="华文细黑" panose="02010600040101010101" pitchFamily="2" charset="-122"/>
                <a:sym typeface="Segoe UI" pitchFamily="34" charset="0"/>
              </a:rPr>
              <a:t>关注公众号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  <a:sym typeface="Segoe UI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553309" y="2619555"/>
            <a:ext cx="4889340" cy="263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小白，一个资深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设计师，专注研究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多年，帮你解决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烦恼，喜欢大家多多支持，谢谢！小白，一个资深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设计师，专注研究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多年，帮你解决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j-lt"/>
                <a:ea typeface="华文细黑" panose="02010600040101010101" pitchFamily="2" charset="-122"/>
              </a:rPr>
              <a:t>烦恼，喜欢大家多多支持，谢谢！</a:t>
            </a:r>
          </a:p>
          <a:p>
            <a:pPr algn="just">
              <a:lnSpc>
                <a:spcPct val="150000"/>
              </a:lnSpc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+mj-lt"/>
              <a:ea typeface="华文细黑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+mj-lt"/>
              <a:ea typeface="华文细黑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31323" y="4995962"/>
            <a:ext cx="2366353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Segoe UI Semilight" pitchFamily="2" charset="0"/>
              </a:rPr>
              <a:t>We’re the best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419367"/>
            <a:ext cx="6203862" cy="409812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ED0CC15-89A7-47A8-8E56-38A4D776D7E4}"/>
              </a:ext>
            </a:extLst>
          </p:cNvPr>
          <p:cNvGrpSpPr/>
          <p:nvPr/>
        </p:nvGrpSpPr>
        <p:grpSpPr>
          <a:xfrm>
            <a:off x="4650921" y="1"/>
            <a:ext cx="2890158" cy="540379"/>
            <a:chOff x="4650921" y="1"/>
            <a:chExt cx="2890158" cy="540379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9B14550-A67F-4193-90F4-C4461A3ECFA9}"/>
                </a:ext>
              </a:extLst>
            </p:cNvPr>
            <p:cNvSpPr/>
            <p:nvPr/>
          </p:nvSpPr>
          <p:spPr>
            <a:xfrm>
              <a:off x="4650921" y="1"/>
              <a:ext cx="2890158" cy="540379"/>
            </a:xfrm>
            <a:custGeom>
              <a:avLst/>
              <a:gdLst>
                <a:gd name="connsiteX0" fmla="*/ 0 w 2890158"/>
                <a:gd name="connsiteY0" fmla="*/ 0 h 540379"/>
                <a:gd name="connsiteX1" fmla="*/ 2890158 w 2890158"/>
                <a:gd name="connsiteY1" fmla="*/ 0 h 540379"/>
                <a:gd name="connsiteX2" fmla="*/ 1445079 w 2890158"/>
                <a:gd name="connsiteY2" fmla="*/ 540379 h 540379"/>
                <a:gd name="connsiteX3" fmla="*/ 0 w 2890158"/>
                <a:gd name="connsiteY3" fmla="*/ 0 h 54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158" h="540379">
                  <a:moveTo>
                    <a:pt x="0" y="0"/>
                  </a:moveTo>
                  <a:lnTo>
                    <a:pt x="2890158" y="0"/>
                  </a:lnTo>
                  <a:cubicBezTo>
                    <a:pt x="2890158" y="298443"/>
                    <a:pt x="2243174" y="540379"/>
                    <a:pt x="1445079" y="540379"/>
                  </a:cubicBezTo>
                  <a:cubicBezTo>
                    <a:pt x="646984" y="540379"/>
                    <a:pt x="0" y="298443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78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36267E4-B114-484E-B3FB-2BD9049EFA30}"/>
                </a:ext>
              </a:extLst>
            </p:cNvPr>
            <p:cNvSpPr txBox="1"/>
            <p:nvPr/>
          </p:nvSpPr>
          <p:spPr>
            <a:xfrm>
              <a:off x="5638690" y="27391"/>
              <a:ext cx="9146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3" name="Freeform 124"/>
          <p:cNvSpPr>
            <a:spLocks noEditPoints="1"/>
          </p:cNvSpPr>
          <p:nvPr/>
        </p:nvSpPr>
        <p:spPr bwMode="auto">
          <a:xfrm rot="153730">
            <a:off x="2650995" y="1583790"/>
            <a:ext cx="8450820" cy="1381247"/>
          </a:xfrm>
          <a:custGeom>
            <a:avLst/>
            <a:gdLst>
              <a:gd name="T0" fmla="*/ 358 w 848"/>
              <a:gd name="T1" fmla="*/ 16 h 407"/>
              <a:gd name="T2" fmla="*/ 287 w 848"/>
              <a:gd name="T3" fmla="*/ 26 h 407"/>
              <a:gd name="T4" fmla="*/ 350 w 848"/>
              <a:gd name="T5" fmla="*/ 32 h 407"/>
              <a:gd name="T6" fmla="*/ 391 w 848"/>
              <a:gd name="T7" fmla="*/ 28 h 407"/>
              <a:gd name="T8" fmla="*/ 397 w 848"/>
              <a:gd name="T9" fmla="*/ 39 h 407"/>
              <a:gd name="T10" fmla="*/ 285 w 848"/>
              <a:gd name="T11" fmla="*/ 49 h 407"/>
              <a:gd name="T12" fmla="*/ 218 w 848"/>
              <a:gd name="T13" fmla="*/ 55 h 407"/>
              <a:gd name="T14" fmla="*/ 320 w 848"/>
              <a:gd name="T15" fmla="*/ 0 h 407"/>
              <a:gd name="T16" fmla="*/ 749 w 848"/>
              <a:gd name="T17" fmla="*/ 93 h 407"/>
              <a:gd name="T18" fmla="*/ 782 w 848"/>
              <a:gd name="T19" fmla="*/ 63 h 407"/>
              <a:gd name="T20" fmla="*/ 719 w 848"/>
              <a:gd name="T21" fmla="*/ 32 h 407"/>
              <a:gd name="T22" fmla="*/ 654 w 848"/>
              <a:gd name="T23" fmla="*/ 32 h 407"/>
              <a:gd name="T24" fmla="*/ 507 w 848"/>
              <a:gd name="T25" fmla="*/ 43 h 407"/>
              <a:gd name="T26" fmla="*/ 470 w 848"/>
              <a:gd name="T27" fmla="*/ 49 h 407"/>
              <a:gd name="T28" fmla="*/ 403 w 848"/>
              <a:gd name="T29" fmla="*/ 51 h 407"/>
              <a:gd name="T30" fmla="*/ 275 w 848"/>
              <a:gd name="T31" fmla="*/ 57 h 407"/>
              <a:gd name="T32" fmla="*/ 199 w 848"/>
              <a:gd name="T33" fmla="*/ 75 h 407"/>
              <a:gd name="T34" fmla="*/ 102 w 848"/>
              <a:gd name="T35" fmla="*/ 93 h 407"/>
              <a:gd name="T36" fmla="*/ 69 w 848"/>
              <a:gd name="T37" fmla="*/ 132 h 407"/>
              <a:gd name="T38" fmla="*/ 51 w 848"/>
              <a:gd name="T39" fmla="*/ 167 h 407"/>
              <a:gd name="T40" fmla="*/ 2 w 848"/>
              <a:gd name="T41" fmla="*/ 230 h 407"/>
              <a:gd name="T42" fmla="*/ 43 w 848"/>
              <a:gd name="T43" fmla="*/ 317 h 407"/>
              <a:gd name="T44" fmla="*/ 87 w 848"/>
              <a:gd name="T45" fmla="*/ 364 h 407"/>
              <a:gd name="T46" fmla="*/ 114 w 848"/>
              <a:gd name="T47" fmla="*/ 397 h 407"/>
              <a:gd name="T48" fmla="*/ 193 w 848"/>
              <a:gd name="T49" fmla="*/ 370 h 407"/>
              <a:gd name="T50" fmla="*/ 195 w 848"/>
              <a:gd name="T51" fmla="*/ 364 h 407"/>
              <a:gd name="T52" fmla="*/ 118 w 848"/>
              <a:gd name="T53" fmla="*/ 373 h 407"/>
              <a:gd name="T54" fmla="*/ 179 w 848"/>
              <a:gd name="T55" fmla="*/ 334 h 407"/>
              <a:gd name="T56" fmla="*/ 259 w 848"/>
              <a:gd name="T57" fmla="*/ 315 h 407"/>
              <a:gd name="T58" fmla="*/ 257 w 848"/>
              <a:gd name="T59" fmla="*/ 303 h 407"/>
              <a:gd name="T60" fmla="*/ 314 w 848"/>
              <a:gd name="T61" fmla="*/ 277 h 407"/>
              <a:gd name="T62" fmla="*/ 362 w 848"/>
              <a:gd name="T63" fmla="*/ 265 h 407"/>
              <a:gd name="T64" fmla="*/ 487 w 848"/>
              <a:gd name="T65" fmla="*/ 242 h 407"/>
              <a:gd name="T66" fmla="*/ 603 w 848"/>
              <a:gd name="T67" fmla="*/ 252 h 407"/>
              <a:gd name="T68" fmla="*/ 709 w 848"/>
              <a:gd name="T69" fmla="*/ 281 h 407"/>
              <a:gd name="T70" fmla="*/ 806 w 848"/>
              <a:gd name="T71" fmla="*/ 285 h 407"/>
              <a:gd name="T72" fmla="*/ 766 w 848"/>
              <a:gd name="T73" fmla="*/ 271 h 407"/>
              <a:gd name="T74" fmla="*/ 760 w 848"/>
              <a:gd name="T75" fmla="*/ 254 h 407"/>
              <a:gd name="T76" fmla="*/ 772 w 848"/>
              <a:gd name="T77" fmla="*/ 206 h 407"/>
              <a:gd name="T78" fmla="*/ 808 w 848"/>
              <a:gd name="T79" fmla="*/ 189 h 407"/>
              <a:gd name="T80" fmla="*/ 845 w 848"/>
              <a:gd name="T81" fmla="*/ 130 h 407"/>
              <a:gd name="T82" fmla="*/ 63 w 848"/>
              <a:gd name="T83" fmla="*/ 179 h 407"/>
              <a:gd name="T84" fmla="*/ 305 w 848"/>
              <a:gd name="T85" fmla="*/ 275 h 407"/>
              <a:gd name="T86" fmla="*/ 305 w 848"/>
              <a:gd name="T87" fmla="*/ 75 h 407"/>
              <a:gd name="T88" fmla="*/ 379 w 848"/>
              <a:gd name="T89" fmla="*/ 254 h 407"/>
              <a:gd name="T90" fmla="*/ 540 w 848"/>
              <a:gd name="T91" fmla="*/ 45 h 407"/>
              <a:gd name="T92" fmla="*/ 450 w 848"/>
              <a:gd name="T93" fmla="*/ 240 h 407"/>
              <a:gd name="T94" fmla="*/ 531 w 848"/>
              <a:gd name="T95" fmla="*/ 216 h 407"/>
              <a:gd name="T96" fmla="*/ 597 w 848"/>
              <a:gd name="T97" fmla="*/ 248 h 407"/>
              <a:gd name="T98" fmla="*/ 627 w 848"/>
              <a:gd name="T99" fmla="*/ 222 h 407"/>
              <a:gd name="T100" fmla="*/ 686 w 848"/>
              <a:gd name="T101" fmla="*/ 224 h 407"/>
              <a:gd name="T102" fmla="*/ 698 w 848"/>
              <a:gd name="T103" fmla="*/ 258 h 407"/>
              <a:gd name="T104" fmla="*/ 743 w 848"/>
              <a:gd name="T105" fmla="*/ 228 h 407"/>
              <a:gd name="T106" fmla="*/ 383 w 848"/>
              <a:gd name="T107" fmla="*/ 281 h 407"/>
              <a:gd name="T108" fmla="*/ 464 w 848"/>
              <a:gd name="T109" fmla="*/ 265 h 407"/>
              <a:gd name="T110" fmla="*/ 344 w 848"/>
              <a:gd name="T111" fmla="*/ 277 h 407"/>
              <a:gd name="T112" fmla="*/ 314 w 848"/>
              <a:gd name="T113" fmla="*/ 350 h 407"/>
              <a:gd name="T114" fmla="*/ 517 w 848"/>
              <a:gd name="T115" fmla="*/ 246 h 407"/>
              <a:gd name="T116" fmla="*/ 648 w 848"/>
              <a:gd name="T117" fmla="*/ 265 h 407"/>
              <a:gd name="T118" fmla="*/ 574 w 848"/>
              <a:gd name="T119" fmla="*/ 265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48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19" name="矩形 2618"/>
          <p:cNvSpPr/>
          <p:nvPr/>
        </p:nvSpPr>
        <p:spPr>
          <a:xfrm>
            <a:off x="3110393" y="2176795"/>
            <a:ext cx="7970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ea typeface="华文细黑" panose="02010600040101010101" pitchFamily="2" charset="-122"/>
              </a:rPr>
              <a:t>小白，一个资深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ea typeface="华文细黑" panose="02010600040101010101" pitchFamily="2" charset="-122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ea typeface="华文细黑" panose="02010600040101010101" pitchFamily="2" charset="-122"/>
              </a:rPr>
              <a:t>多年，帮你解决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ea typeface="华文细黑" panose="02010600040101010101" pitchFamily="2" charset="-122"/>
              </a:rPr>
              <a:t>烦恼，喜欢大家多多支持，谢谢！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2620" name="文本框 2619"/>
          <p:cNvSpPr txBox="1"/>
          <p:nvPr/>
        </p:nvSpPr>
        <p:spPr>
          <a:xfrm>
            <a:off x="3145416" y="1819750"/>
            <a:ext cx="285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lt"/>
                <a:ea typeface="华文细黑" panose="02010600040101010101" pitchFamily="2" charset="-122"/>
              </a:rPr>
              <a:t>关注公众号</a:t>
            </a:r>
            <a:endParaRPr lang="zh-CN" altLang="en-US" sz="2400" b="1" dirty="0">
              <a:solidFill>
                <a:schemeClr val="bg1"/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5434" name="Freeform 124"/>
          <p:cNvSpPr>
            <a:spLocks noEditPoints="1"/>
          </p:cNvSpPr>
          <p:nvPr/>
        </p:nvSpPr>
        <p:spPr bwMode="auto">
          <a:xfrm rot="153730">
            <a:off x="2628971" y="3004481"/>
            <a:ext cx="8450820" cy="1381247"/>
          </a:xfrm>
          <a:custGeom>
            <a:avLst/>
            <a:gdLst>
              <a:gd name="T0" fmla="*/ 358 w 848"/>
              <a:gd name="T1" fmla="*/ 16 h 407"/>
              <a:gd name="T2" fmla="*/ 287 w 848"/>
              <a:gd name="T3" fmla="*/ 26 h 407"/>
              <a:gd name="T4" fmla="*/ 350 w 848"/>
              <a:gd name="T5" fmla="*/ 32 h 407"/>
              <a:gd name="T6" fmla="*/ 391 w 848"/>
              <a:gd name="T7" fmla="*/ 28 h 407"/>
              <a:gd name="T8" fmla="*/ 397 w 848"/>
              <a:gd name="T9" fmla="*/ 39 h 407"/>
              <a:gd name="T10" fmla="*/ 285 w 848"/>
              <a:gd name="T11" fmla="*/ 49 h 407"/>
              <a:gd name="T12" fmla="*/ 218 w 848"/>
              <a:gd name="T13" fmla="*/ 55 h 407"/>
              <a:gd name="T14" fmla="*/ 320 w 848"/>
              <a:gd name="T15" fmla="*/ 0 h 407"/>
              <a:gd name="T16" fmla="*/ 749 w 848"/>
              <a:gd name="T17" fmla="*/ 93 h 407"/>
              <a:gd name="T18" fmla="*/ 782 w 848"/>
              <a:gd name="T19" fmla="*/ 63 h 407"/>
              <a:gd name="T20" fmla="*/ 719 w 848"/>
              <a:gd name="T21" fmla="*/ 32 h 407"/>
              <a:gd name="T22" fmla="*/ 654 w 848"/>
              <a:gd name="T23" fmla="*/ 32 h 407"/>
              <a:gd name="T24" fmla="*/ 507 w 848"/>
              <a:gd name="T25" fmla="*/ 43 h 407"/>
              <a:gd name="T26" fmla="*/ 470 w 848"/>
              <a:gd name="T27" fmla="*/ 49 h 407"/>
              <a:gd name="T28" fmla="*/ 403 w 848"/>
              <a:gd name="T29" fmla="*/ 51 h 407"/>
              <a:gd name="T30" fmla="*/ 275 w 848"/>
              <a:gd name="T31" fmla="*/ 57 h 407"/>
              <a:gd name="T32" fmla="*/ 199 w 848"/>
              <a:gd name="T33" fmla="*/ 75 h 407"/>
              <a:gd name="T34" fmla="*/ 102 w 848"/>
              <a:gd name="T35" fmla="*/ 93 h 407"/>
              <a:gd name="T36" fmla="*/ 69 w 848"/>
              <a:gd name="T37" fmla="*/ 132 h 407"/>
              <a:gd name="T38" fmla="*/ 51 w 848"/>
              <a:gd name="T39" fmla="*/ 167 h 407"/>
              <a:gd name="T40" fmla="*/ 2 w 848"/>
              <a:gd name="T41" fmla="*/ 230 h 407"/>
              <a:gd name="T42" fmla="*/ 43 w 848"/>
              <a:gd name="T43" fmla="*/ 317 h 407"/>
              <a:gd name="T44" fmla="*/ 87 w 848"/>
              <a:gd name="T45" fmla="*/ 364 h 407"/>
              <a:gd name="T46" fmla="*/ 114 w 848"/>
              <a:gd name="T47" fmla="*/ 397 h 407"/>
              <a:gd name="T48" fmla="*/ 193 w 848"/>
              <a:gd name="T49" fmla="*/ 370 h 407"/>
              <a:gd name="T50" fmla="*/ 195 w 848"/>
              <a:gd name="T51" fmla="*/ 364 h 407"/>
              <a:gd name="T52" fmla="*/ 118 w 848"/>
              <a:gd name="T53" fmla="*/ 373 h 407"/>
              <a:gd name="T54" fmla="*/ 179 w 848"/>
              <a:gd name="T55" fmla="*/ 334 h 407"/>
              <a:gd name="T56" fmla="*/ 259 w 848"/>
              <a:gd name="T57" fmla="*/ 315 h 407"/>
              <a:gd name="T58" fmla="*/ 257 w 848"/>
              <a:gd name="T59" fmla="*/ 303 h 407"/>
              <a:gd name="T60" fmla="*/ 314 w 848"/>
              <a:gd name="T61" fmla="*/ 277 h 407"/>
              <a:gd name="T62" fmla="*/ 362 w 848"/>
              <a:gd name="T63" fmla="*/ 265 h 407"/>
              <a:gd name="T64" fmla="*/ 487 w 848"/>
              <a:gd name="T65" fmla="*/ 242 h 407"/>
              <a:gd name="T66" fmla="*/ 603 w 848"/>
              <a:gd name="T67" fmla="*/ 252 h 407"/>
              <a:gd name="T68" fmla="*/ 709 w 848"/>
              <a:gd name="T69" fmla="*/ 281 h 407"/>
              <a:gd name="T70" fmla="*/ 806 w 848"/>
              <a:gd name="T71" fmla="*/ 285 h 407"/>
              <a:gd name="T72" fmla="*/ 766 w 848"/>
              <a:gd name="T73" fmla="*/ 271 h 407"/>
              <a:gd name="T74" fmla="*/ 760 w 848"/>
              <a:gd name="T75" fmla="*/ 254 h 407"/>
              <a:gd name="T76" fmla="*/ 772 w 848"/>
              <a:gd name="T77" fmla="*/ 206 h 407"/>
              <a:gd name="T78" fmla="*/ 808 w 848"/>
              <a:gd name="T79" fmla="*/ 189 h 407"/>
              <a:gd name="T80" fmla="*/ 845 w 848"/>
              <a:gd name="T81" fmla="*/ 130 h 407"/>
              <a:gd name="T82" fmla="*/ 63 w 848"/>
              <a:gd name="T83" fmla="*/ 179 h 407"/>
              <a:gd name="T84" fmla="*/ 305 w 848"/>
              <a:gd name="T85" fmla="*/ 275 h 407"/>
              <a:gd name="T86" fmla="*/ 305 w 848"/>
              <a:gd name="T87" fmla="*/ 75 h 407"/>
              <a:gd name="T88" fmla="*/ 379 w 848"/>
              <a:gd name="T89" fmla="*/ 254 h 407"/>
              <a:gd name="T90" fmla="*/ 540 w 848"/>
              <a:gd name="T91" fmla="*/ 45 h 407"/>
              <a:gd name="T92" fmla="*/ 450 w 848"/>
              <a:gd name="T93" fmla="*/ 240 h 407"/>
              <a:gd name="T94" fmla="*/ 531 w 848"/>
              <a:gd name="T95" fmla="*/ 216 h 407"/>
              <a:gd name="T96" fmla="*/ 597 w 848"/>
              <a:gd name="T97" fmla="*/ 248 h 407"/>
              <a:gd name="T98" fmla="*/ 627 w 848"/>
              <a:gd name="T99" fmla="*/ 222 h 407"/>
              <a:gd name="T100" fmla="*/ 686 w 848"/>
              <a:gd name="T101" fmla="*/ 224 h 407"/>
              <a:gd name="T102" fmla="*/ 698 w 848"/>
              <a:gd name="T103" fmla="*/ 258 h 407"/>
              <a:gd name="T104" fmla="*/ 743 w 848"/>
              <a:gd name="T105" fmla="*/ 228 h 407"/>
              <a:gd name="T106" fmla="*/ 383 w 848"/>
              <a:gd name="T107" fmla="*/ 281 h 407"/>
              <a:gd name="T108" fmla="*/ 464 w 848"/>
              <a:gd name="T109" fmla="*/ 265 h 407"/>
              <a:gd name="T110" fmla="*/ 344 w 848"/>
              <a:gd name="T111" fmla="*/ 277 h 407"/>
              <a:gd name="T112" fmla="*/ 314 w 848"/>
              <a:gd name="T113" fmla="*/ 350 h 407"/>
              <a:gd name="T114" fmla="*/ 517 w 848"/>
              <a:gd name="T115" fmla="*/ 246 h 407"/>
              <a:gd name="T116" fmla="*/ 648 w 848"/>
              <a:gd name="T117" fmla="*/ 265 h 407"/>
              <a:gd name="T118" fmla="*/ 574 w 848"/>
              <a:gd name="T119" fmla="*/ 265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48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35" name="矩形 5434"/>
          <p:cNvSpPr/>
          <p:nvPr/>
        </p:nvSpPr>
        <p:spPr>
          <a:xfrm>
            <a:off x="3088369" y="3597486"/>
            <a:ext cx="7970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小白，一个资深</a:t>
            </a:r>
            <a:r>
              <a:rPr lang="en-US" altLang="zh-CN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设计师，专注研究</a:t>
            </a:r>
            <a:r>
              <a:rPr lang="en-US" altLang="zh-CN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多年，帮你解决</a:t>
            </a:r>
            <a:r>
              <a:rPr lang="en-US" altLang="zh-CN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烦恼，喜欢大家多多支持，谢谢！</a:t>
            </a:r>
            <a:endParaRPr lang="en-US" altLang="zh-CN" sz="1400" dirty="0">
              <a:solidFill>
                <a:prstClr val="white">
                  <a:lumMod val="85000"/>
                </a:prstClr>
              </a:solidFill>
              <a:latin typeface="Calibri Light"/>
              <a:ea typeface="华文细黑" panose="02010600040101010101" pitchFamily="2" charset="-122"/>
            </a:endParaRPr>
          </a:p>
        </p:txBody>
      </p:sp>
      <p:sp>
        <p:nvSpPr>
          <p:cNvPr id="5436" name="文本框 5435"/>
          <p:cNvSpPr txBox="1"/>
          <p:nvPr/>
        </p:nvSpPr>
        <p:spPr>
          <a:xfrm>
            <a:off x="3123392" y="3240441"/>
            <a:ext cx="285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ea typeface="华文细黑" panose="02010600040101010101" pitchFamily="2" charset="-122"/>
              </a:rPr>
              <a:t>关注公众号</a:t>
            </a:r>
            <a:endParaRPr lang="zh-CN" altLang="en-US" sz="2400" b="1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5437" name="Freeform 124"/>
          <p:cNvSpPr>
            <a:spLocks noEditPoints="1"/>
          </p:cNvSpPr>
          <p:nvPr/>
        </p:nvSpPr>
        <p:spPr bwMode="auto">
          <a:xfrm rot="153730">
            <a:off x="2650997" y="4528950"/>
            <a:ext cx="8450820" cy="1381247"/>
          </a:xfrm>
          <a:custGeom>
            <a:avLst/>
            <a:gdLst>
              <a:gd name="T0" fmla="*/ 358 w 848"/>
              <a:gd name="T1" fmla="*/ 16 h 407"/>
              <a:gd name="T2" fmla="*/ 287 w 848"/>
              <a:gd name="T3" fmla="*/ 26 h 407"/>
              <a:gd name="T4" fmla="*/ 350 w 848"/>
              <a:gd name="T5" fmla="*/ 32 h 407"/>
              <a:gd name="T6" fmla="*/ 391 w 848"/>
              <a:gd name="T7" fmla="*/ 28 h 407"/>
              <a:gd name="T8" fmla="*/ 397 w 848"/>
              <a:gd name="T9" fmla="*/ 39 h 407"/>
              <a:gd name="T10" fmla="*/ 285 w 848"/>
              <a:gd name="T11" fmla="*/ 49 h 407"/>
              <a:gd name="T12" fmla="*/ 218 w 848"/>
              <a:gd name="T13" fmla="*/ 55 h 407"/>
              <a:gd name="T14" fmla="*/ 320 w 848"/>
              <a:gd name="T15" fmla="*/ 0 h 407"/>
              <a:gd name="T16" fmla="*/ 749 w 848"/>
              <a:gd name="T17" fmla="*/ 93 h 407"/>
              <a:gd name="T18" fmla="*/ 782 w 848"/>
              <a:gd name="T19" fmla="*/ 63 h 407"/>
              <a:gd name="T20" fmla="*/ 719 w 848"/>
              <a:gd name="T21" fmla="*/ 32 h 407"/>
              <a:gd name="T22" fmla="*/ 654 w 848"/>
              <a:gd name="T23" fmla="*/ 32 h 407"/>
              <a:gd name="T24" fmla="*/ 507 w 848"/>
              <a:gd name="T25" fmla="*/ 43 h 407"/>
              <a:gd name="T26" fmla="*/ 470 w 848"/>
              <a:gd name="T27" fmla="*/ 49 h 407"/>
              <a:gd name="T28" fmla="*/ 403 w 848"/>
              <a:gd name="T29" fmla="*/ 51 h 407"/>
              <a:gd name="T30" fmla="*/ 275 w 848"/>
              <a:gd name="T31" fmla="*/ 57 h 407"/>
              <a:gd name="T32" fmla="*/ 199 w 848"/>
              <a:gd name="T33" fmla="*/ 75 h 407"/>
              <a:gd name="T34" fmla="*/ 102 w 848"/>
              <a:gd name="T35" fmla="*/ 93 h 407"/>
              <a:gd name="T36" fmla="*/ 69 w 848"/>
              <a:gd name="T37" fmla="*/ 132 h 407"/>
              <a:gd name="T38" fmla="*/ 51 w 848"/>
              <a:gd name="T39" fmla="*/ 167 h 407"/>
              <a:gd name="T40" fmla="*/ 2 w 848"/>
              <a:gd name="T41" fmla="*/ 230 h 407"/>
              <a:gd name="T42" fmla="*/ 43 w 848"/>
              <a:gd name="T43" fmla="*/ 317 h 407"/>
              <a:gd name="T44" fmla="*/ 87 w 848"/>
              <a:gd name="T45" fmla="*/ 364 h 407"/>
              <a:gd name="T46" fmla="*/ 114 w 848"/>
              <a:gd name="T47" fmla="*/ 397 h 407"/>
              <a:gd name="T48" fmla="*/ 193 w 848"/>
              <a:gd name="T49" fmla="*/ 370 h 407"/>
              <a:gd name="T50" fmla="*/ 195 w 848"/>
              <a:gd name="T51" fmla="*/ 364 h 407"/>
              <a:gd name="T52" fmla="*/ 118 w 848"/>
              <a:gd name="T53" fmla="*/ 373 h 407"/>
              <a:gd name="T54" fmla="*/ 179 w 848"/>
              <a:gd name="T55" fmla="*/ 334 h 407"/>
              <a:gd name="T56" fmla="*/ 259 w 848"/>
              <a:gd name="T57" fmla="*/ 315 h 407"/>
              <a:gd name="T58" fmla="*/ 257 w 848"/>
              <a:gd name="T59" fmla="*/ 303 h 407"/>
              <a:gd name="T60" fmla="*/ 314 w 848"/>
              <a:gd name="T61" fmla="*/ 277 h 407"/>
              <a:gd name="T62" fmla="*/ 362 w 848"/>
              <a:gd name="T63" fmla="*/ 265 h 407"/>
              <a:gd name="T64" fmla="*/ 487 w 848"/>
              <a:gd name="T65" fmla="*/ 242 h 407"/>
              <a:gd name="T66" fmla="*/ 603 w 848"/>
              <a:gd name="T67" fmla="*/ 252 h 407"/>
              <a:gd name="T68" fmla="*/ 709 w 848"/>
              <a:gd name="T69" fmla="*/ 281 h 407"/>
              <a:gd name="T70" fmla="*/ 806 w 848"/>
              <a:gd name="T71" fmla="*/ 285 h 407"/>
              <a:gd name="T72" fmla="*/ 766 w 848"/>
              <a:gd name="T73" fmla="*/ 271 h 407"/>
              <a:gd name="T74" fmla="*/ 760 w 848"/>
              <a:gd name="T75" fmla="*/ 254 h 407"/>
              <a:gd name="T76" fmla="*/ 772 w 848"/>
              <a:gd name="T77" fmla="*/ 206 h 407"/>
              <a:gd name="T78" fmla="*/ 808 w 848"/>
              <a:gd name="T79" fmla="*/ 189 h 407"/>
              <a:gd name="T80" fmla="*/ 845 w 848"/>
              <a:gd name="T81" fmla="*/ 130 h 407"/>
              <a:gd name="T82" fmla="*/ 63 w 848"/>
              <a:gd name="T83" fmla="*/ 179 h 407"/>
              <a:gd name="T84" fmla="*/ 305 w 848"/>
              <a:gd name="T85" fmla="*/ 275 h 407"/>
              <a:gd name="T86" fmla="*/ 305 w 848"/>
              <a:gd name="T87" fmla="*/ 75 h 407"/>
              <a:gd name="T88" fmla="*/ 379 w 848"/>
              <a:gd name="T89" fmla="*/ 254 h 407"/>
              <a:gd name="T90" fmla="*/ 540 w 848"/>
              <a:gd name="T91" fmla="*/ 45 h 407"/>
              <a:gd name="T92" fmla="*/ 450 w 848"/>
              <a:gd name="T93" fmla="*/ 240 h 407"/>
              <a:gd name="T94" fmla="*/ 531 w 848"/>
              <a:gd name="T95" fmla="*/ 216 h 407"/>
              <a:gd name="T96" fmla="*/ 597 w 848"/>
              <a:gd name="T97" fmla="*/ 248 h 407"/>
              <a:gd name="T98" fmla="*/ 627 w 848"/>
              <a:gd name="T99" fmla="*/ 222 h 407"/>
              <a:gd name="T100" fmla="*/ 686 w 848"/>
              <a:gd name="T101" fmla="*/ 224 h 407"/>
              <a:gd name="T102" fmla="*/ 698 w 848"/>
              <a:gd name="T103" fmla="*/ 258 h 407"/>
              <a:gd name="T104" fmla="*/ 743 w 848"/>
              <a:gd name="T105" fmla="*/ 228 h 407"/>
              <a:gd name="T106" fmla="*/ 383 w 848"/>
              <a:gd name="T107" fmla="*/ 281 h 407"/>
              <a:gd name="T108" fmla="*/ 464 w 848"/>
              <a:gd name="T109" fmla="*/ 265 h 407"/>
              <a:gd name="T110" fmla="*/ 344 w 848"/>
              <a:gd name="T111" fmla="*/ 277 h 407"/>
              <a:gd name="T112" fmla="*/ 314 w 848"/>
              <a:gd name="T113" fmla="*/ 350 h 407"/>
              <a:gd name="T114" fmla="*/ 517 w 848"/>
              <a:gd name="T115" fmla="*/ 246 h 407"/>
              <a:gd name="T116" fmla="*/ 648 w 848"/>
              <a:gd name="T117" fmla="*/ 265 h 407"/>
              <a:gd name="T118" fmla="*/ 574 w 848"/>
              <a:gd name="T119" fmla="*/ 265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48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38" name="矩形 5437"/>
          <p:cNvSpPr/>
          <p:nvPr/>
        </p:nvSpPr>
        <p:spPr>
          <a:xfrm>
            <a:off x="3110395" y="5121955"/>
            <a:ext cx="7970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小白，一个资深</a:t>
            </a:r>
            <a:r>
              <a:rPr lang="en-US" altLang="zh-CN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设计师，专注研究</a:t>
            </a:r>
            <a:r>
              <a:rPr lang="en-US" altLang="zh-CN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多年，帮你解决</a:t>
            </a:r>
            <a:r>
              <a:rPr lang="en-US" altLang="zh-CN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prstClr val="white">
                    <a:lumMod val="85000"/>
                  </a:prstClr>
                </a:solidFill>
                <a:ea typeface="华文细黑" panose="02010600040101010101" pitchFamily="2" charset="-122"/>
              </a:rPr>
              <a:t>烦恼，喜欢大家多多支持，谢谢！</a:t>
            </a:r>
            <a:endParaRPr lang="en-US" altLang="zh-CN" sz="1400" dirty="0">
              <a:solidFill>
                <a:prstClr val="white">
                  <a:lumMod val="85000"/>
                </a:prstClr>
              </a:solidFill>
              <a:latin typeface="Calibri Light"/>
              <a:ea typeface="华文细黑" panose="02010600040101010101" pitchFamily="2" charset="-122"/>
            </a:endParaRPr>
          </a:p>
        </p:txBody>
      </p:sp>
      <p:sp>
        <p:nvSpPr>
          <p:cNvPr id="5439" name="文本框 5438"/>
          <p:cNvSpPr txBox="1"/>
          <p:nvPr/>
        </p:nvSpPr>
        <p:spPr>
          <a:xfrm>
            <a:off x="3145418" y="4764910"/>
            <a:ext cx="285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ea typeface="华文细黑" panose="02010600040101010101" pitchFamily="2" charset="-122"/>
              </a:rPr>
              <a:t>关注公众号</a:t>
            </a:r>
            <a:endParaRPr lang="zh-CN" altLang="en-US" sz="2400" b="1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17957" y="1663258"/>
            <a:ext cx="977949" cy="1027074"/>
            <a:chOff x="1263276" y="2441658"/>
            <a:chExt cx="977949" cy="1027074"/>
          </a:xfrm>
        </p:grpSpPr>
        <p:grpSp>
          <p:nvGrpSpPr>
            <p:cNvPr id="26" name="组合 25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文本框 26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壹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19411" y="3113234"/>
            <a:ext cx="977949" cy="1027074"/>
            <a:chOff x="1263276" y="2441658"/>
            <a:chExt cx="977949" cy="1027074"/>
          </a:xfrm>
        </p:grpSpPr>
        <p:grpSp>
          <p:nvGrpSpPr>
            <p:cNvPr id="34" name="组合 33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34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贰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32817" y="4551876"/>
            <a:ext cx="977949" cy="1027074"/>
            <a:chOff x="1263276" y="2441658"/>
            <a:chExt cx="977949" cy="1027074"/>
          </a:xfrm>
        </p:grpSpPr>
        <p:grpSp>
          <p:nvGrpSpPr>
            <p:cNvPr id="42" name="组合 41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文本框 42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叁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99FF704C-1801-4D0B-8983-2735D318B320}"/>
              </a:ext>
            </a:extLst>
          </p:cNvPr>
          <p:cNvGrpSpPr/>
          <p:nvPr/>
        </p:nvGrpSpPr>
        <p:grpSpPr>
          <a:xfrm>
            <a:off x="4650921" y="1"/>
            <a:ext cx="2890158" cy="540379"/>
            <a:chOff x="4650921" y="1"/>
            <a:chExt cx="2890158" cy="540379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F85C9102-9A42-4043-BB8B-E34085C3E67C}"/>
                </a:ext>
              </a:extLst>
            </p:cNvPr>
            <p:cNvSpPr/>
            <p:nvPr/>
          </p:nvSpPr>
          <p:spPr>
            <a:xfrm>
              <a:off x="4650921" y="1"/>
              <a:ext cx="2890158" cy="540379"/>
            </a:xfrm>
            <a:custGeom>
              <a:avLst/>
              <a:gdLst>
                <a:gd name="connsiteX0" fmla="*/ 0 w 2890158"/>
                <a:gd name="connsiteY0" fmla="*/ 0 h 540379"/>
                <a:gd name="connsiteX1" fmla="*/ 2890158 w 2890158"/>
                <a:gd name="connsiteY1" fmla="*/ 0 h 540379"/>
                <a:gd name="connsiteX2" fmla="*/ 1445079 w 2890158"/>
                <a:gd name="connsiteY2" fmla="*/ 540379 h 540379"/>
                <a:gd name="connsiteX3" fmla="*/ 0 w 2890158"/>
                <a:gd name="connsiteY3" fmla="*/ 0 h 54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158" h="540379">
                  <a:moveTo>
                    <a:pt x="0" y="0"/>
                  </a:moveTo>
                  <a:lnTo>
                    <a:pt x="2890158" y="0"/>
                  </a:lnTo>
                  <a:cubicBezTo>
                    <a:pt x="2890158" y="298443"/>
                    <a:pt x="2243174" y="540379"/>
                    <a:pt x="1445079" y="540379"/>
                  </a:cubicBezTo>
                  <a:cubicBezTo>
                    <a:pt x="646984" y="540379"/>
                    <a:pt x="0" y="298443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78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ADF38372-0094-4B23-BFE0-8252418ACF16}"/>
                </a:ext>
              </a:extLst>
            </p:cNvPr>
            <p:cNvSpPr txBox="1"/>
            <p:nvPr/>
          </p:nvSpPr>
          <p:spPr>
            <a:xfrm>
              <a:off x="5638690" y="27391"/>
              <a:ext cx="9146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107964" y="4531366"/>
            <a:ext cx="1968632" cy="102714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小白，一个资深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多年，帮你解决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烦恼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3617561" y="4531366"/>
            <a:ext cx="1968632" cy="102714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小白，一个资深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多年，帮你解决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烦恼</a:t>
            </a:r>
            <a:endParaRPr lang="en-US" altLang="zh-CN" sz="1335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TextBox 32"/>
          <p:cNvSpPr txBox="1"/>
          <p:nvPr/>
        </p:nvSpPr>
        <p:spPr>
          <a:xfrm>
            <a:off x="6262746" y="4531364"/>
            <a:ext cx="1968632" cy="102714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小白，一个资深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多年，帮你解决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烦恼</a:t>
            </a:r>
            <a:endParaRPr lang="en-US" altLang="zh-CN" sz="1335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TextBox 32"/>
          <p:cNvSpPr txBox="1"/>
          <p:nvPr/>
        </p:nvSpPr>
        <p:spPr>
          <a:xfrm>
            <a:off x="8904589" y="4545012"/>
            <a:ext cx="1968632" cy="102714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小白，一个资深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多年，帮你解决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PPT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烦恼</a:t>
            </a:r>
            <a:endParaRPr lang="en-US" altLang="zh-CN" sz="1335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9180" y="3875145"/>
            <a:ext cx="140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en-US" altLang="zh-CN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06301" y="3886918"/>
            <a:ext cx="140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  <a:endParaRPr lang="en-US" altLang="zh-CN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50458" y="3883791"/>
            <a:ext cx="140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  <a:endParaRPr lang="en-US" altLang="zh-CN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19653" y="3880665"/>
            <a:ext cx="140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肆</a:t>
            </a:r>
            <a:endParaRPr lang="en-US" altLang="zh-CN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416" y="1692431"/>
            <a:ext cx="1752076" cy="21042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720" y="1713711"/>
            <a:ext cx="1752076" cy="21042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501" y="1713711"/>
            <a:ext cx="1752076" cy="21042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4805" y="1734991"/>
            <a:ext cx="1752076" cy="2104275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3EA26E9-A827-4C9C-8B03-7E9A7BFCAC0B}"/>
              </a:ext>
            </a:extLst>
          </p:cNvPr>
          <p:cNvGrpSpPr/>
          <p:nvPr/>
        </p:nvGrpSpPr>
        <p:grpSpPr>
          <a:xfrm>
            <a:off x="4650921" y="1"/>
            <a:ext cx="2890158" cy="540379"/>
            <a:chOff x="4650921" y="1"/>
            <a:chExt cx="2890158" cy="540379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C5823A0-55E7-4ED6-A7EF-F208DCD3ABEC}"/>
                </a:ext>
              </a:extLst>
            </p:cNvPr>
            <p:cNvSpPr/>
            <p:nvPr/>
          </p:nvSpPr>
          <p:spPr>
            <a:xfrm>
              <a:off x="4650921" y="1"/>
              <a:ext cx="2890158" cy="540379"/>
            </a:xfrm>
            <a:custGeom>
              <a:avLst/>
              <a:gdLst>
                <a:gd name="connsiteX0" fmla="*/ 0 w 2890158"/>
                <a:gd name="connsiteY0" fmla="*/ 0 h 540379"/>
                <a:gd name="connsiteX1" fmla="*/ 2890158 w 2890158"/>
                <a:gd name="connsiteY1" fmla="*/ 0 h 540379"/>
                <a:gd name="connsiteX2" fmla="*/ 1445079 w 2890158"/>
                <a:gd name="connsiteY2" fmla="*/ 540379 h 540379"/>
                <a:gd name="connsiteX3" fmla="*/ 0 w 2890158"/>
                <a:gd name="connsiteY3" fmla="*/ 0 h 54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158" h="540379">
                  <a:moveTo>
                    <a:pt x="0" y="0"/>
                  </a:moveTo>
                  <a:lnTo>
                    <a:pt x="2890158" y="0"/>
                  </a:lnTo>
                  <a:cubicBezTo>
                    <a:pt x="2890158" y="298443"/>
                    <a:pt x="2243174" y="540379"/>
                    <a:pt x="1445079" y="540379"/>
                  </a:cubicBezTo>
                  <a:cubicBezTo>
                    <a:pt x="646984" y="540379"/>
                    <a:pt x="0" y="298443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78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4B1482E8-B180-4EE0-9515-71C6AB5C4B92}"/>
                </a:ext>
              </a:extLst>
            </p:cNvPr>
            <p:cNvSpPr txBox="1"/>
            <p:nvPr/>
          </p:nvSpPr>
          <p:spPr>
            <a:xfrm>
              <a:off x="5638690" y="27391"/>
              <a:ext cx="9146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2662984" y="2999058"/>
            <a:ext cx="2876437" cy="287248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19" name="矩形 11"/>
          <p:cNvSpPr>
            <a:spLocks noChangeArrowheads="1"/>
          </p:cNvSpPr>
          <p:nvPr/>
        </p:nvSpPr>
        <p:spPr bwMode="auto">
          <a:xfrm>
            <a:off x="2662984" y="4281840"/>
            <a:ext cx="2876437" cy="287305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29" name="矩形 23"/>
          <p:cNvSpPr>
            <a:spLocks noChangeArrowheads="1"/>
          </p:cNvSpPr>
          <p:nvPr/>
        </p:nvSpPr>
        <p:spPr bwMode="auto">
          <a:xfrm>
            <a:off x="7494842" y="2951827"/>
            <a:ext cx="2876928" cy="287187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34" name="矩形 29"/>
          <p:cNvSpPr>
            <a:spLocks noChangeArrowheads="1"/>
          </p:cNvSpPr>
          <p:nvPr/>
        </p:nvSpPr>
        <p:spPr bwMode="auto">
          <a:xfrm>
            <a:off x="7495218" y="4234539"/>
            <a:ext cx="2889251" cy="287251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39" name="矩形 35"/>
          <p:cNvSpPr>
            <a:spLocks noChangeArrowheads="1"/>
          </p:cNvSpPr>
          <p:nvPr/>
        </p:nvSpPr>
        <p:spPr bwMode="auto">
          <a:xfrm>
            <a:off x="7522207" y="5526760"/>
            <a:ext cx="2876549" cy="287263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24" name="矩形 17"/>
          <p:cNvSpPr>
            <a:spLocks noChangeArrowheads="1"/>
          </p:cNvSpPr>
          <p:nvPr/>
        </p:nvSpPr>
        <p:spPr bwMode="auto">
          <a:xfrm>
            <a:off x="2662983" y="5574025"/>
            <a:ext cx="2890724" cy="287289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12" name="文本框 20"/>
          <p:cNvSpPr>
            <a:spLocks noChangeArrowheads="1"/>
          </p:cNvSpPr>
          <p:nvPr/>
        </p:nvSpPr>
        <p:spPr bwMode="auto">
          <a:xfrm>
            <a:off x="1442082" y="2735412"/>
            <a:ext cx="1071127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ea typeface="华文细黑" panose="02010600040101010101" pitchFamily="2" charset="-122"/>
                <a:sym typeface="Aharoni" pitchFamily="2" charset="-79"/>
              </a:rPr>
              <a:t>42%</a:t>
            </a:r>
            <a:endParaRPr lang="zh-CN" altLang="en-US" sz="4000" dirty="0"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2662983" y="2999058"/>
            <a:ext cx="1292173" cy="287248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16" name="文本框 146"/>
          <p:cNvSpPr>
            <a:spLocks noChangeArrowheads="1"/>
          </p:cNvSpPr>
          <p:nvPr/>
        </p:nvSpPr>
        <p:spPr bwMode="auto">
          <a:xfrm>
            <a:off x="1442082" y="4043316"/>
            <a:ext cx="1071127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ea typeface="华文细黑" panose="02010600040101010101" pitchFamily="2" charset="-122"/>
                <a:sym typeface="Aharoni" pitchFamily="2" charset="-79"/>
              </a:rPr>
              <a:t>69%</a:t>
            </a:r>
            <a:endParaRPr lang="zh-CN" altLang="en-US" sz="4000" dirty="0"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18" name="矩形 10"/>
          <p:cNvSpPr>
            <a:spLocks noChangeArrowheads="1"/>
          </p:cNvSpPr>
          <p:nvPr/>
        </p:nvSpPr>
        <p:spPr bwMode="auto">
          <a:xfrm>
            <a:off x="2662983" y="4281840"/>
            <a:ext cx="1819204" cy="287328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21" name="文本框 152"/>
          <p:cNvSpPr>
            <a:spLocks noChangeArrowheads="1"/>
          </p:cNvSpPr>
          <p:nvPr/>
        </p:nvSpPr>
        <p:spPr bwMode="auto">
          <a:xfrm>
            <a:off x="1442082" y="5332462"/>
            <a:ext cx="1071127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ea typeface="华文细黑" panose="02010600040101010101" pitchFamily="2" charset="-122"/>
                <a:sym typeface="Aharoni" pitchFamily="2" charset="-79"/>
              </a:rPr>
              <a:t>51%</a:t>
            </a:r>
            <a:endParaRPr lang="zh-CN" altLang="en-US" sz="4000" dirty="0"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23" name="矩形 16"/>
          <p:cNvSpPr>
            <a:spLocks noChangeArrowheads="1"/>
          </p:cNvSpPr>
          <p:nvPr/>
        </p:nvSpPr>
        <p:spPr bwMode="auto">
          <a:xfrm>
            <a:off x="2677271" y="5574025"/>
            <a:ext cx="1420756" cy="287289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26" name="文本框 158"/>
          <p:cNvSpPr>
            <a:spLocks noChangeArrowheads="1"/>
          </p:cNvSpPr>
          <p:nvPr/>
        </p:nvSpPr>
        <p:spPr bwMode="auto">
          <a:xfrm>
            <a:off x="6296657" y="2713438"/>
            <a:ext cx="1071127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ea typeface="华文细黑" panose="02010600040101010101" pitchFamily="2" charset="-122"/>
                <a:sym typeface="Aharoni" pitchFamily="2" charset="-79"/>
              </a:rPr>
              <a:t>52%</a:t>
            </a:r>
            <a:endParaRPr lang="zh-CN" altLang="en-US" sz="4000" dirty="0"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28" name="矩形 22"/>
          <p:cNvSpPr>
            <a:spLocks noChangeArrowheads="1"/>
          </p:cNvSpPr>
          <p:nvPr/>
        </p:nvSpPr>
        <p:spPr bwMode="auto">
          <a:xfrm>
            <a:off x="7495218" y="2951827"/>
            <a:ext cx="1498600" cy="287267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31" name="文本框 164"/>
          <p:cNvSpPr>
            <a:spLocks noChangeArrowheads="1"/>
          </p:cNvSpPr>
          <p:nvPr/>
        </p:nvSpPr>
        <p:spPr bwMode="auto">
          <a:xfrm>
            <a:off x="6296657" y="3992883"/>
            <a:ext cx="1071127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ea typeface="华文细黑" panose="02010600040101010101" pitchFamily="2" charset="-122"/>
                <a:sym typeface="Aharoni" pitchFamily="2" charset="-79"/>
              </a:rPr>
              <a:t>61%</a:t>
            </a:r>
            <a:endParaRPr lang="zh-CN" altLang="en-US" sz="4000" dirty="0"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33" name="矩形 28"/>
          <p:cNvSpPr>
            <a:spLocks noChangeArrowheads="1"/>
          </p:cNvSpPr>
          <p:nvPr/>
        </p:nvSpPr>
        <p:spPr bwMode="auto">
          <a:xfrm>
            <a:off x="7507919" y="4234539"/>
            <a:ext cx="1774825" cy="287315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36" name="文本框 170"/>
          <p:cNvSpPr>
            <a:spLocks noChangeArrowheads="1"/>
          </p:cNvSpPr>
          <p:nvPr/>
        </p:nvSpPr>
        <p:spPr bwMode="auto">
          <a:xfrm>
            <a:off x="6323645" y="5285206"/>
            <a:ext cx="1071127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>
                <a:ea typeface="华文细黑" panose="02010600040101010101" pitchFamily="2" charset="-122"/>
                <a:sym typeface="Aharoni" pitchFamily="2" charset="-79"/>
              </a:rPr>
              <a:t>92%</a:t>
            </a:r>
            <a:endParaRPr lang="zh-CN" altLang="en-US" sz="4000" dirty="0"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38" name="矩形 34"/>
          <p:cNvSpPr>
            <a:spLocks noChangeArrowheads="1"/>
          </p:cNvSpPr>
          <p:nvPr/>
        </p:nvSpPr>
        <p:spPr bwMode="auto">
          <a:xfrm>
            <a:off x="7522206" y="5526759"/>
            <a:ext cx="2490787" cy="287275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39" name="文本框 26"/>
          <p:cNvSpPr>
            <a:spLocks noChangeArrowheads="1"/>
          </p:cNvSpPr>
          <p:nvPr/>
        </p:nvSpPr>
        <p:spPr bwMode="auto">
          <a:xfrm>
            <a:off x="1492690" y="2546887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0" name="文本框 26"/>
          <p:cNvSpPr>
            <a:spLocks noChangeArrowheads="1"/>
          </p:cNvSpPr>
          <p:nvPr/>
        </p:nvSpPr>
        <p:spPr bwMode="auto">
          <a:xfrm>
            <a:off x="1492690" y="3880397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1" name="文本框 26"/>
          <p:cNvSpPr>
            <a:spLocks noChangeArrowheads="1"/>
          </p:cNvSpPr>
          <p:nvPr/>
        </p:nvSpPr>
        <p:spPr bwMode="auto">
          <a:xfrm>
            <a:off x="1492690" y="5118655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2" name="文本框 26"/>
          <p:cNvSpPr>
            <a:spLocks noChangeArrowheads="1"/>
          </p:cNvSpPr>
          <p:nvPr/>
        </p:nvSpPr>
        <p:spPr bwMode="auto">
          <a:xfrm>
            <a:off x="6350474" y="2546887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3" name="文本框 26"/>
          <p:cNvSpPr>
            <a:spLocks noChangeArrowheads="1"/>
          </p:cNvSpPr>
          <p:nvPr/>
        </p:nvSpPr>
        <p:spPr bwMode="auto">
          <a:xfrm>
            <a:off x="6350474" y="3833105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4" name="文本框 26"/>
          <p:cNvSpPr>
            <a:spLocks noChangeArrowheads="1"/>
          </p:cNvSpPr>
          <p:nvPr/>
        </p:nvSpPr>
        <p:spPr bwMode="auto">
          <a:xfrm>
            <a:off x="6350474" y="5093294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4D0FB0A-BE4F-435D-A217-72E33325CDF6}"/>
              </a:ext>
            </a:extLst>
          </p:cNvPr>
          <p:cNvGrpSpPr/>
          <p:nvPr/>
        </p:nvGrpSpPr>
        <p:grpSpPr>
          <a:xfrm>
            <a:off x="4650921" y="1"/>
            <a:ext cx="2890158" cy="540379"/>
            <a:chOff x="4650921" y="1"/>
            <a:chExt cx="2890158" cy="540379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C7B8FA29-DFEA-4950-843B-CEFA47F75069}"/>
                </a:ext>
              </a:extLst>
            </p:cNvPr>
            <p:cNvSpPr/>
            <p:nvPr/>
          </p:nvSpPr>
          <p:spPr>
            <a:xfrm>
              <a:off x="4650921" y="1"/>
              <a:ext cx="2890158" cy="540379"/>
            </a:xfrm>
            <a:custGeom>
              <a:avLst/>
              <a:gdLst>
                <a:gd name="connsiteX0" fmla="*/ 0 w 2890158"/>
                <a:gd name="connsiteY0" fmla="*/ 0 h 540379"/>
                <a:gd name="connsiteX1" fmla="*/ 2890158 w 2890158"/>
                <a:gd name="connsiteY1" fmla="*/ 0 h 540379"/>
                <a:gd name="connsiteX2" fmla="*/ 1445079 w 2890158"/>
                <a:gd name="connsiteY2" fmla="*/ 540379 h 540379"/>
                <a:gd name="connsiteX3" fmla="*/ 0 w 2890158"/>
                <a:gd name="connsiteY3" fmla="*/ 0 h 54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158" h="540379">
                  <a:moveTo>
                    <a:pt x="0" y="0"/>
                  </a:moveTo>
                  <a:lnTo>
                    <a:pt x="2890158" y="0"/>
                  </a:lnTo>
                  <a:cubicBezTo>
                    <a:pt x="2890158" y="298443"/>
                    <a:pt x="2243174" y="540379"/>
                    <a:pt x="1445079" y="540379"/>
                  </a:cubicBezTo>
                  <a:cubicBezTo>
                    <a:pt x="646984" y="540379"/>
                    <a:pt x="0" y="298443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78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B9439F9-7646-4445-ADA0-53DA0DE2CA50}"/>
                </a:ext>
              </a:extLst>
            </p:cNvPr>
            <p:cNvSpPr txBox="1"/>
            <p:nvPr/>
          </p:nvSpPr>
          <p:spPr>
            <a:xfrm>
              <a:off x="5638690" y="27391"/>
              <a:ext cx="9146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标题</a:t>
              </a:r>
            </a:p>
          </p:txBody>
        </p:sp>
      </p:grpSp>
      <p:sp>
        <p:nvSpPr>
          <p:cNvPr id="29" name="文本框 3">
            <a:extLst>
              <a:ext uri="{FF2B5EF4-FFF2-40B4-BE49-F238E27FC236}">
                <a16:creationId xmlns:a16="http://schemas.microsoft.com/office/drawing/2014/main" xmlns="" id="{C994CB0E-FFA6-413C-B873-A3885931D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2082" y="1783184"/>
            <a:ext cx="221700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zh-CN" altLang="en-US" sz="3200">
                <a:latin typeface="华文细黑" panose="02010600040101010101" pitchFamily="2" charset="-122"/>
                <a:ea typeface="华文细黑" panose="02010600040101010101" pitchFamily="2" charset="-122"/>
                <a:sym typeface="Segoe UI" pitchFamily="34" charset="0"/>
              </a:rPr>
              <a:t>关注公众号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  <a:sym typeface="Segoe UI" pitchFamily="34" charset="0"/>
            </a:endParaRPr>
          </a:p>
        </p:txBody>
      </p:sp>
      <p:sp>
        <p:nvSpPr>
          <p:cNvPr id="30" name="文本框 3">
            <a:extLst>
              <a:ext uri="{FF2B5EF4-FFF2-40B4-BE49-F238E27FC236}">
                <a16:creationId xmlns:a16="http://schemas.microsoft.com/office/drawing/2014/main" xmlns="" id="{A50FCC57-AD54-4081-9203-7815775C2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645" y="1783184"/>
            <a:ext cx="221700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zh-CN" altLang="en-US" sz="3200">
                <a:latin typeface="华文细黑" panose="02010600040101010101" pitchFamily="2" charset="-122"/>
                <a:ea typeface="华文细黑" panose="02010600040101010101" pitchFamily="2" charset="-122"/>
                <a:sym typeface="Segoe UI" pitchFamily="34" charset="0"/>
              </a:rPr>
              <a:t>关注公众号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  <a:sym typeface="Segoe U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40"/>
          <p:cNvSpPr txBox="1"/>
          <p:nvPr/>
        </p:nvSpPr>
        <p:spPr>
          <a:xfrm>
            <a:off x="6018628" y="2594542"/>
            <a:ext cx="5568322" cy="78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9" name="TextBox 40"/>
          <p:cNvSpPr txBox="1"/>
          <p:nvPr/>
        </p:nvSpPr>
        <p:spPr>
          <a:xfrm>
            <a:off x="6018628" y="3694995"/>
            <a:ext cx="5568322" cy="10697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916543" y="1700644"/>
            <a:ext cx="3779838" cy="631825"/>
            <a:chOff x="4330701" y="2659063"/>
            <a:chExt cx="3779838" cy="631825"/>
          </a:xfrm>
        </p:grpSpPr>
        <p:sp>
          <p:nvSpPr>
            <p:cNvPr id="21" name="Freeform 5"/>
            <p:cNvSpPr/>
            <p:nvPr/>
          </p:nvSpPr>
          <p:spPr bwMode="auto">
            <a:xfrm>
              <a:off x="4330701" y="2659063"/>
              <a:ext cx="3779838" cy="631825"/>
            </a:xfrm>
            <a:custGeom>
              <a:avLst/>
              <a:gdLst>
                <a:gd name="T0" fmla="*/ 256 w 328"/>
                <a:gd name="T1" fmla="*/ 6 h 96"/>
                <a:gd name="T2" fmla="*/ 261 w 328"/>
                <a:gd name="T3" fmla="*/ 6 h 96"/>
                <a:gd name="T4" fmla="*/ 263 w 328"/>
                <a:gd name="T5" fmla="*/ 13 h 96"/>
                <a:gd name="T6" fmla="*/ 272 w 328"/>
                <a:gd name="T7" fmla="*/ 11 h 96"/>
                <a:gd name="T8" fmla="*/ 295 w 328"/>
                <a:gd name="T9" fmla="*/ 10 h 96"/>
                <a:gd name="T10" fmla="*/ 320 w 328"/>
                <a:gd name="T11" fmla="*/ 36 h 96"/>
                <a:gd name="T12" fmla="*/ 323 w 328"/>
                <a:gd name="T13" fmla="*/ 79 h 96"/>
                <a:gd name="T14" fmla="*/ 321 w 328"/>
                <a:gd name="T15" fmla="*/ 80 h 96"/>
                <a:gd name="T16" fmla="*/ 316 w 328"/>
                <a:gd name="T17" fmla="*/ 78 h 96"/>
                <a:gd name="T18" fmla="*/ 313 w 328"/>
                <a:gd name="T19" fmla="*/ 82 h 96"/>
                <a:gd name="T20" fmla="*/ 308 w 328"/>
                <a:gd name="T21" fmla="*/ 79 h 96"/>
                <a:gd name="T22" fmla="*/ 307 w 328"/>
                <a:gd name="T23" fmla="*/ 76 h 96"/>
                <a:gd name="T24" fmla="*/ 304 w 328"/>
                <a:gd name="T25" fmla="*/ 79 h 96"/>
                <a:gd name="T26" fmla="*/ 304 w 328"/>
                <a:gd name="T27" fmla="*/ 82 h 96"/>
                <a:gd name="T28" fmla="*/ 297 w 328"/>
                <a:gd name="T29" fmla="*/ 83 h 96"/>
                <a:gd name="T30" fmla="*/ 297 w 328"/>
                <a:gd name="T31" fmla="*/ 85 h 96"/>
                <a:gd name="T32" fmla="*/ 294 w 328"/>
                <a:gd name="T33" fmla="*/ 85 h 96"/>
                <a:gd name="T34" fmla="*/ 295 w 328"/>
                <a:gd name="T35" fmla="*/ 83 h 96"/>
                <a:gd name="T36" fmla="*/ 282 w 328"/>
                <a:gd name="T37" fmla="*/ 80 h 96"/>
                <a:gd name="T38" fmla="*/ 282 w 328"/>
                <a:gd name="T39" fmla="*/ 82 h 96"/>
                <a:gd name="T40" fmla="*/ 258 w 328"/>
                <a:gd name="T41" fmla="*/ 82 h 96"/>
                <a:gd name="T42" fmla="*/ 256 w 328"/>
                <a:gd name="T43" fmla="*/ 80 h 96"/>
                <a:gd name="T44" fmla="*/ 249 w 328"/>
                <a:gd name="T45" fmla="*/ 82 h 96"/>
                <a:gd name="T46" fmla="*/ 249 w 328"/>
                <a:gd name="T47" fmla="*/ 81 h 96"/>
                <a:gd name="T48" fmla="*/ 211 w 328"/>
                <a:gd name="T49" fmla="*/ 82 h 96"/>
                <a:gd name="T50" fmla="*/ 201 w 328"/>
                <a:gd name="T51" fmla="*/ 84 h 96"/>
                <a:gd name="T52" fmla="*/ 165 w 328"/>
                <a:gd name="T53" fmla="*/ 87 h 96"/>
                <a:gd name="T54" fmla="*/ 128 w 328"/>
                <a:gd name="T55" fmla="*/ 83 h 96"/>
                <a:gd name="T56" fmla="*/ 93 w 328"/>
                <a:gd name="T57" fmla="*/ 88 h 96"/>
                <a:gd name="T58" fmla="*/ 90 w 328"/>
                <a:gd name="T59" fmla="*/ 85 h 96"/>
                <a:gd name="T60" fmla="*/ 84 w 328"/>
                <a:gd name="T61" fmla="*/ 87 h 96"/>
                <a:gd name="T62" fmla="*/ 86 w 328"/>
                <a:gd name="T63" fmla="*/ 88 h 96"/>
                <a:gd name="T64" fmla="*/ 39 w 328"/>
                <a:gd name="T65" fmla="*/ 79 h 96"/>
                <a:gd name="T66" fmla="*/ 21 w 328"/>
                <a:gd name="T67" fmla="*/ 66 h 96"/>
                <a:gd name="T68" fmla="*/ 15 w 328"/>
                <a:gd name="T69" fmla="*/ 63 h 96"/>
                <a:gd name="T70" fmla="*/ 8 w 328"/>
                <a:gd name="T71" fmla="*/ 36 h 96"/>
                <a:gd name="T72" fmla="*/ 13 w 328"/>
                <a:gd name="T73" fmla="*/ 11 h 96"/>
                <a:gd name="T74" fmla="*/ 32 w 328"/>
                <a:gd name="T75" fmla="*/ 11 h 96"/>
                <a:gd name="T76" fmla="*/ 44 w 328"/>
                <a:gd name="T77" fmla="*/ 14 h 96"/>
                <a:gd name="T78" fmla="*/ 44 w 328"/>
                <a:gd name="T79" fmla="*/ 15 h 96"/>
                <a:gd name="T80" fmla="*/ 74 w 328"/>
                <a:gd name="T81" fmla="*/ 14 h 96"/>
                <a:gd name="T82" fmla="*/ 78 w 328"/>
                <a:gd name="T83" fmla="*/ 18 h 96"/>
                <a:gd name="T84" fmla="*/ 86 w 328"/>
                <a:gd name="T85" fmla="*/ 15 h 96"/>
                <a:gd name="T86" fmla="*/ 104 w 328"/>
                <a:gd name="T87" fmla="*/ 17 h 96"/>
                <a:gd name="T88" fmla="*/ 141 w 328"/>
                <a:gd name="T89" fmla="*/ 17 h 96"/>
                <a:gd name="T90" fmla="*/ 187 w 328"/>
                <a:gd name="T91" fmla="*/ 11 h 96"/>
                <a:gd name="T92" fmla="*/ 201 w 328"/>
                <a:gd name="T93" fmla="*/ 9 h 96"/>
                <a:gd name="T94" fmla="*/ 222 w 328"/>
                <a:gd name="T95" fmla="*/ 5 h 96"/>
                <a:gd name="T96" fmla="*/ 246 w 328"/>
                <a:gd name="T97" fmla="*/ 9 h 96"/>
                <a:gd name="T98" fmla="*/ 252 w 328"/>
                <a:gd name="T99" fmla="*/ 4 h 96"/>
                <a:gd name="T100" fmla="*/ 256 w 328"/>
                <a:gd name="T101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8" h="96">
                  <a:moveTo>
                    <a:pt x="256" y="6"/>
                  </a:moveTo>
                  <a:cubicBezTo>
                    <a:pt x="261" y="6"/>
                    <a:pt x="261" y="6"/>
                    <a:pt x="261" y="6"/>
                  </a:cubicBezTo>
                  <a:cubicBezTo>
                    <a:pt x="261" y="9"/>
                    <a:pt x="260" y="11"/>
                    <a:pt x="263" y="13"/>
                  </a:cubicBezTo>
                  <a:cubicBezTo>
                    <a:pt x="267" y="13"/>
                    <a:pt x="270" y="13"/>
                    <a:pt x="272" y="11"/>
                  </a:cubicBezTo>
                  <a:cubicBezTo>
                    <a:pt x="278" y="10"/>
                    <a:pt x="292" y="0"/>
                    <a:pt x="295" y="10"/>
                  </a:cubicBezTo>
                  <a:cubicBezTo>
                    <a:pt x="318" y="8"/>
                    <a:pt x="311" y="27"/>
                    <a:pt x="320" y="36"/>
                  </a:cubicBezTo>
                  <a:cubicBezTo>
                    <a:pt x="319" y="50"/>
                    <a:pt x="328" y="63"/>
                    <a:pt x="323" y="79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19" y="79"/>
                    <a:pt x="318" y="77"/>
                    <a:pt x="316" y="78"/>
                  </a:cubicBezTo>
                  <a:cubicBezTo>
                    <a:pt x="314" y="79"/>
                    <a:pt x="313" y="80"/>
                    <a:pt x="313" y="82"/>
                  </a:cubicBezTo>
                  <a:cubicBezTo>
                    <a:pt x="309" y="83"/>
                    <a:pt x="310" y="80"/>
                    <a:pt x="308" y="79"/>
                  </a:cubicBezTo>
                  <a:cubicBezTo>
                    <a:pt x="308" y="78"/>
                    <a:pt x="309" y="76"/>
                    <a:pt x="307" y="76"/>
                  </a:cubicBezTo>
                  <a:cubicBezTo>
                    <a:pt x="304" y="75"/>
                    <a:pt x="303" y="77"/>
                    <a:pt x="304" y="79"/>
                  </a:cubicBezTo>
                  <a:cubicBezTo>
                    <a:pt x="304" y="82"/>
                    <a:pt x="304" y="82"/>
                    <a:pt x="304" y="82"/>
                  </a:cubicBezTo>
                  <a:cubicBezTo>
                    <a:pt x="301" y="80"/>
                    <a:pt x="299" y="82"/>
                    <a:pt x="297" y="83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4" y="85"/>
                    <a:pt x="294" y="85"/>
                    <a:pt x="294" y="85"/>
                  </a:cubicBezTo>
                  <a:cubicBezTo>
                    <a:pt x="293" y="84"/>
                    <a:pt x="294" y="84"/>
                    <a:pt x="295" y="83"/>
                  </a:cubicBezTo>
                  <a:cubicBezTo>
                    <a:pt x="291" y="82"/>
                    <a:pt x="288" y="76"/>
                    <a:pt x="282" y="80"/>
                  </a:cubicBezTo>
                  <a:cubicBezTo>
                    <a:pt x="282" y="82"/>
                    <a:pt x="282" y="82"/>
                    <a:pt x="282" y="82"/>
                  </a:cubicBezTo>
                  <a:cubicBezTo>
                    <a:pt x="274" y="79"/>
                    <a:pt x="267" y="86"/>
                    <a:pt x="258" y="82"/>
                  </a:cubicBezTo>
                  <a:cubicBezTo>
                    <a:pt x="258" y="81"/>
                    <a:pt x="257" y="80"/>
                    <a:pt x="256" y="80"/>
                  </a:cubicBezTo>
                  <a:cubicBezTo>
                    <a:pt x="254" y="82"/>
                    <a:pt x="252" y="82"/>
                    <a:pt x="249" y="82"/>
                  </a:cubicBezTo>
                  <a:cubicBezTo>
                    <a:pt x="249" y="81"/>
                    <a:pt x="249" y="81"/>
                    <a:pt x="249" y="81"/>
                  </a:cubicBezTo>
                  <a:cubicBezTo>
                    <a:pt x="239" y="80"/>
                    <a:pt x="221" y="76"/>
                    <a:pt x="211" y="82"/>
                  </a:cubicBezTo>
                  <a:cubicBezTo>
                    <a:pt x="207" y="81"/>
                    <a:pt x="204" y="83"/>
                    <a:pt x="201" y="84"/>
                  </a:cubicBezTo>
                  <a:cubicBezTo>
                    <a:pt x="190" y="80"/>
                    <a:pt x="173" y="82"/>
                    <a:pt x="165" y="87"/>
                  </a:cubicBezTo>
                  <a:cubicBezTo>
                    <a:pt x="152" y="88"/>
                    <a:pt x="133" y="83"/>
                    <a:pt x="128" y="83"/>
                  </a:cubicBezTo>
                  <a:cubicBezTo>
                    <a:pt x="118" y="85"/>
                    <a:pt x="105" y="88"/>
                    <a:pt x="93" y="88"/>
                  </a:cubicBezTo>
                  <a:cubicBezTo>
                    <a:pt x="93" y="87"/>
                    <a:pt x="91" y="86"/>
                    <a:pt x="90" y="85"/>
                  </a:cubicBezTo>
                  <a:cubicBezTo>
                    <a:pt x="87" y="84"/>
                    <a:pt x="86" y="86"/>
                    <a:pt x="84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69" y="85"/>
                    <a:pt x="49" y="96"/>
                    <a:pt x="39" y="79"/>
                  </a:cubicBezTo>
                  <a:cubicBezTo>
                    <a:pt x="35" y="73"/>
                    <a:pt x="16" y="76"/>
                    <a:pt x="21" y="66"/>
                  </a:cubicBezTo>
                  <a:cubicBezTo>
                    <a:pt x="18" y="66"/>
                    <a:pt x="17" y="64"/>
                    <a:pt x="15" y="63"/>
                  </a:cubicBezTo>
                  <a:cubicBezTo>
                    <a:pt x="12" y="54"/>
                    <a:pt x="21" y="41"/>
                    <a:pt x="8" y="36"/>
                  </a:cubicBezTo>
                  <a:cubicBezTo>
                    <a:pt x="7" y="27"/>
                    <a:pt x="0" y="15"/>
                    <a:pt x="13" y="11"/>
                  </a:cubicBezTo>
                  <a:cubicBezTo>
                    <a:pt x="18" y="3"/>
                    <a:pt x="26" y="11"/>
                    <a:pt x="32" y="11"/>
                  </a:cubicBezTo>
                  <a:cubicBezTo>
                    <a:pt x="37" y="11"/>
                    <a:pt x="37" y="18"/>
                    <a:pt x="44" y="1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52" y="15"/>
                    <a:pt x="65" y="18"/>
                    <a:pt x="74" y="14"/>
                  </a:cubicBezTo>
                  <a:cubicBezTo>
                    <a:pt x="75" y="15"/>
                    <a:pt x="75" y="17"/>
                    <a:pt x="78" y="18"/>
                  </a:cubicBezTo>
                  <a:cubicBezTo>
                    <a:pt x="78" y="14"/>
                    <a:pt x="84" y="17"/>
                    <a:pt x="86" y="15"/>
                  </a:cubicBezTo>
                  <a:cubicBezTo>
                    <a:pt x="87" y="22"/>
                    <a:pt x="99" y="15"/>
                    <a:pt x="104" y="17"/>
                  </a:cubicBezTo>
                  <a:cubicBezTo>
                    <a:pt x="112" y="20"/>
                    <a:pt x="130" y="20"/>
                    <a:pt x="141" y="17"/>
                  </a:cubicBezTo>
                  <a:cubicBezTo>
                    <a:pt x="156" y="24"/>
                    <a:pt x="172" y="14"/>
                    <a:pt x="187" y="11"/>
                  </a:cubicBezTo>
                  <a:cubicBezTo>
                    <a:pt x="192" y="15"/>
                    <a:pt x="197" y="10"/>
                    <a:pt x="201" y="9"/>
                  </a:cubicBezTo>
                  <a:cubicBezTo>
                    <a:pt x="208" y="8"/>
                    <a:pt x="215" y="6"/>
                    <a:pt x="222" y="5"/>
                  </a:cubicBezTo>
                  <a:cubicBezTo>
                    <a:pt x="228" y="13"/>
                    <a:pt x="237" y="9"/>
                    <a:pt x="246" y="9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1" y="6"/>
                    <a:pt x="254" y="7"/>
                    <a:pt x="256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690632" y="2774920"/>
              <a:ext cx="3150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bg1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请关注公众号</a:t>
              </a:r>
              <a:endParaRPr lang="zh-CN" altLang="en-US" sz="2000" dirty="0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36659">
            <a:off x="9644872" y="626787"/>
            <a:ext cx="1395140" cy="12186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01870" y="1395602"/>
            <a:ext cx="4474604" cy="24976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591" y="2956357"/>
            <a:ext cx="8016519" cy="3901644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92FBA8B-5D3A-4FC0-A53B-767414BA41A5}"/>
              </a:ext>
            </a:extLst>
          </p:cNvPr>
          <p:cNvGrpSpPr/>
          <p:nvPr/>
        </p:nvGrpSpPr>
        <p:grpSpPr>
          <a:xfrm>
            <a:off x="4650921" y="1"/>
            <a:ext cx="2890158" cy="540379"/>
            <a:chOff x="4650921" y="1"/>
            <a:chExt cx="2890158" cy="54037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23119C5-A62E-403B-9355-417F24D5902C}"/>
                </a:ext>
              </a:extLst>
            </p:cNvPr>
            <p:cNvSpPr/>
            <p:nvPr/>
          </p:nvSpPr>
          <p:spPr>
            <a:xfrm>
              <a:off x="4650921" y="1"/>
              <a:ext cx="2890158" cy="540379"/>
            </a:xfrm>
            <a:custGeom>
              <a:avLst/>
              <a:gdLst>
                <a:gd name="connsiteX0" fmla="*/ 0 w 2890158"/>
                <a:gd name="connsiteY0" fmla="*/ 0 h 540379"/>
                <a:gd name="connsiteX1" fmla="*/ 2890158 w 2890158"/>
                <a:gd name="connsiteY1" fmla="*/ 0 h 540379"/>
                <a:gd name="connsiteX2" fmla="*/ 1445079 w 2890158"/>
                <a:gd name="connsiteY2" fmla="*/ 540379 h 540379"/>
                <a:gd name="connsiteX3" fmla="*/ 0 w 2890158"/>
                <a:gd name="connsiteY3" fmla="*/ 0 h 54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158" h="540379">
                  <a:moveTo>
                    <a:pt x="0" y="0"/>
                  </a:moveTo>
                  <a:lnTo>
                    <a:pt x="2890158" y="0"/>
                  </a:lnTo>
                  <a:cubicBezTo>
                    <a:pt x="2890158" y="298443"/>
                    <a:pt x="2243174" y="540379"/>
                    <a:pt x="1445079" y="540379"/>
                  </a:cubicBezTo>
                  <a:cubicBezTo>
                    <a:pt x="646984" y="540379"/>
                    <a:pt x="0" y="298443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78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E8FC6E2-5D5A-460C-9805-391E583EE76D}"/>
                </a:ext>
              </a:extLst>
            </p:cNvPr>
            <p:cNvSpPr txBox="1"/>
            <p:nvPr/>
          </p:nvSpPr>
          <p:spPr>
            <a:xfrm>
              <a:off x="5638690" y="27391"/>
              <a:ext cx="9146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871</Words>
  <Application>Microsoft Office PowerPoint</Application>
  <PresentationFormat>宽屏</PresentationFormat>
  <Paragraphs>92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Aharoni</vt:lpstr>
      <vt:lpstr>华文细黑</vt:lpstr>
      <vt:lpstr>宋体</vt:lpstr>
      <vt:lpstr>苏新诗古印宋简</vt:lpstr>
      <vt:lpstr>叶根友刀锋黑草</vt:lpstr>
      <vt:lpstr>禹卫书法行书简体</vt:lpstr>
      <vt:lpstr>禹卫书法行书简体
</vt:lpstr>
      <vt:lpstr>造字工房尚雅体演示版常规体</vt:lpstr>
      <vt:lpstr>钟齐李洤标准草书符号</vt:lpstr>
      <vt:lpstr>Arial</vt:lpstr>
      <vt:lpstr>Calibri</vt:lpstr>
      <vt:lpstr>Calibri Light</vt:lpstr>
      <vt:lpstr>Segoe UI</vt:lpstr>
      <vt:lpstr>Segoe UI Semilight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小白</dc:title>
  <dc:subject>小白</dc:subject>
  <dc:creator>小白</dc:creator>
  <cp:keywords>www.51pptmoban.com</cp:keywords>
  <dc:description>PPTS</dc:description>
  <cp:lastModifiedBy>阳光 男孩</cp:lastModifiedBy>
  <cp:revision>43</cp:revision>
  <dcterms:created xsi:type="dcterms:W3CDTF">2016-03-09T08:34:00Z</dcterms:created>
  <dcterms:modified xsi:type="dcterms:W3CDTF">2018-07-05T14:24:35Z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