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0.xml" ContentType="application/vnd.openxmlformats-officedocument.presentationml.notesSlide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12.xml" ContentType="application/vnd.openxmlformats-officedocument.presentationml.notesSlide+xml"/>
  <Override PartName="/ppt/tags/tag16.xml" ContentType="application/vnd.openxmlformats-officedocument.presentationml.tags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notesSlides/notesSlide16.xml" ContentType="application/vnd.openxmlformats-officedocument.presentationml.notesSlide+xml"/>
  <Override PartName="/ppt/tags/tag20.xml" ContentType="application/vnd.openxmlformats-officedocument.presentationml.tags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2"/>
  </p:notesMasterIdLst>
  <p:sldIdLst>
    <p:sldId id="256" r:id="rId2"/>
    <p:sldId id="263" r:id="rId3"/>
    <p:sldId id="258" r:id="rId4"/>
    <p:sldId id="301" r:id="rId5"/>
    <p:sldId id="264" r:id="rId6"/>
    <p:sldId id="266" r:id="rId7"/>
    <p:sldId id="267" r:id="rId8"/>
    <p:sldId id="340" r:id="rId9"/>
    <p:sldId id="268" r:id="rId10"/>
    <p:sldId id="276" r:id="rId11"/>
    <p:sldId id="339" r:id="rId12"/>
    <p:sldId id="277" r:id="rId13"/>
    <p:sldId id="341" r:id="rId14"/>
    <p:sldId id="278" r:id="rId15"/>
    <p:sldId id="279" r:id="rId16"/>
    <p:sldId id="280" r:id="rId17"/>
    <p:sldId id="342" r:id="rId18"/>
    <p:sldId id="283" r:id="rId19"/>
    <p:sldId id="299" r:id="rId20"/>
    <p:sldId id="300" r:id="rId21"/>
    <p:sldId id="261" r:id="rId22"/>
    <p:sldId id="313" r:id="rId23"/>
    <p:sldId id="314" r:id="rId24"/>
    <p:sldId id="315" r:id="rId25"/>
    <p:sldId id="316" r:id="rId26"/>
    <p:sldId id="343" r:id="rId27"/>
    <p:sldId id="269" r:id="rId28"/>
    <p:sldId id="270" r:id="rId29"/>
    <p:sldId id="271" r:id="rId30"/>
    <p:sldId id="344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B159"/>
    <a:srgbClr val="235787"/>
    <a:srgbClr val="26A9E0"/>
    <a:srgbClr val="2A9CA2"/>
    <a:srgbClr val="258A8F"/>
    <a:srgbClr val="2283CD"/>
    <a:srgbClr val="E71D3A"/>
    <a:srgbClr val="18BCE2"/>
    <a:srgbClr val="55BEC9"/>
    <a:srgbClr val="1561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342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22521333-1f42-44b1-b44c-0e8fb42f78db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E374D-6E28-41D4-B529-E46F9BB5955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1584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3997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7368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5464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5936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7260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3354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1422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93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cde288ad-1b97-402d-ac3b-41c6ecc1ee72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E374D-6E28-41D4-B529-E46F9BB5955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7252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e66d6bc0-4fb6-477a-9502-8ad39d877a15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E374D-6E28-41D4-B529-E46F9BB5955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028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978c0aea-bb9a-4593-9964-b4ec70821c75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E374D-6E28-41D4-B529-E46F9BB5955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8836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b04bed1e-2b21-470f-ae83-427b977c962b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E374D-6E28-41D4-B529-E46F9BB5955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6101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40bbd67a-bdf1-4cde-a05f-19b2b34219a3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E374D-6E28-41D4-B529-E46F9BB5955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9688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bab5c012-0aa6-41ec-8284-dbed0e7de3eb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E374D-6E28-41D4-B529-E46F9BB5955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5787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3f33bf8e-fd6a-4210-a7f1-8aed71706d3b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E374D-6E28-41D4-B529-E46F9BB5955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5608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fdc72d75-eeae-4c9d-ae71-ebdf34275bd5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E374D-6E28-41D4-B529-E46F9BB5955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19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CCADA692-B0F9-4E43-B2B1-8DC4CC6CA5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 t="-9253" b="-92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1C5DA309-7C77-4787-9A00-C4CD181B74A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4">
                  <a:alpha val="88000"/>
                </a:schemeClr>
              </a:gs>
              <a:gs pos="100000">
                <a:schemeClr val="accent5">
                  <a:alpha val="7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副标题 2">
            <a:extLst>
              <a:ext uri="{FF2B5EF4-FFF2-40B4-BE49-F238E27FC236}">
                <a16:creationId xmlns:a16="http://schemas.microsoft.com/office/drawing/2014/main" xmlns="" id="{9E148D40-0F83-49E8-8AEB-D4B6080BB72E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669924" y="3177584"/>
            <a:ext cx="7855511" cy="5587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xmlns="" id="{05524390-B5DF-46E6-8850-0AD8F358D80A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669924" y="2478993"/>
            <a:ext cx="7855511" cy="69859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7" name="文本占位符 13">
            <a:extLst>
              <a:ext uri="{FF2B5EF4-FFF2-40B4-BE49-F238E27FC236}">
                <a16:creationId xmlns:a16="http://schemas.microsoft.com/office/drawing/2014/main" xmlns="" id="{8C798132-20E9-43D5-B1B9-5852E3A836DB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9924" y="4940892"/>
            <a:ext cx="7855511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8" name="文本占位符 13">
            <a:extLst>
              <a:ext uri="{FF2B5EF4-FFF2-40B4-BE49-F238E27FC236}">
                <a16:creationId xmlns:a16="http://schemas.microsoft.com/office/drawing/2014/main" xmlns="" id="{262E434A-447D-48C1-A0D7-7CE6FEA7BF82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4" y="5237163"/>
            <a:ext cx="7855511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EC03AB0F-93D5-4643-9A1D-39552BF06030}"/>
              </a:ext>
            </a:extLst>
          </p:cNvPr>
          <p:cNvSpPr/>
          <p:nvPr userDrawn="1"/>
        </p:nvSpPr>
        <p:spPr>
          <a:xfrm>
            <a:off x="5526300" y="0"/>
            <a:ext cx="6665701" cy="6858000"/>
          </a:xfrm>
          <a:custGeom>
            <a:avLst/>
            <a:gdLst>
              <a:gd name="connsiteX0" fmla="*/ 3959467 w 6665701"/>
              <a:gd name="connsiteY0" fmla="*/ 0 h 6858000"/>
              <a:gd name="connsiteX1" fmla="*/ 6665701 w 6665701"/>
              <a:gd name="connsiteY1" fmla="*/ 0 h 6858000"/>
              <a:gd name="connsiteX2" fmla="*/ 6665701 w 6665701"/>
              <a:gd name="connsiteY2" fmla="*/ 6858000 h 6858000"/>
              <a:gd name="connsiteX3" fmla="*/ 0 w 66657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65701" h="6858000">
                <a:moveTo>
                  <a:pt x="3959467" y="0"/>
                </a:moveTo>
                <a:lnTo>
                  <a:pt x="6665701" y="0"/>
                </a:lnTo>
                <a:lnTo>
                  <a:pt x="6665701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srcRect/>
            <a:stretch>
              <a:fillRect l="-6617" r="-4777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D9BFAC82-938A-4FA1-A40F-D5DB13374C5D}"/>
              </a:ext>
            </a:extLst>
          </p:cNvPr>
          <p:cNvSpPr/>
          <p:nvPr userDrawn="1"/>
        </p:nvSpPr>
        <p:spPr>
          <a:xfrm>
            <a:off x="5526300" y="0"/>
            <a:ext cx="6665701" cy="6858000"/>
          </a:xfrm>
          <a:custGeom>
            <a:avLst/>
            <a:gdLst>
              <a:gd name="connsiteX0" fmla="*/ 3959467 w 6665701"/>
              <a:gd name="connsiteY0" fmla="*/ 0 h 6858000"/>
              <a:gd name="connsiteX1" fmla="*/ 6665701 w 6665701"/>
              <a:gd name="connsiteY1" fmla="*/ 0 h 6858000"/>
              <a:gd name="connsiteX2" fmla="*/ 6665701 w 6665701"/>
              <a:gd name="connsiteY2" fmla="*/ 6858000 h 6858000"/>
              <a:gd name="connsiteX3" fmla="*/ 0 w 66657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65701" h="6858000">
                <a:moveTo>
                  <a:pt x="3959467" y="0"/>
                </a:moveTo>
                <a:lnTo>
                  <a:pt x="6665701" y="0"/>
                </a:lnTo>
                <a:lnTo>
                  <a:pt x="6665701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4">
                  <a:alpha val="88000"/>
                </a:schemeClr>
              </a:gs>
              <a:gs pos="100000">
                <a:schemeClr val="accent5">
                  <a:alpha val="7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xmlns="" id="{A27FF2A2-B9DF-4912-A8AE-BCABE2366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698" y="2657929"/>
            <a:ext cx="5419185" cy="89535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7FF84B6B-C3F0-4817-BF66-C2C86E86C5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6814" y="3553279"/>
            <a:ext cx="5419185" cy="101562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2018/7/5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2848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2018/7/5</a:t>
            </a:fld>
            <a:endParaRPr lang="zh-CN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945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FA77C269-9FD5-409F-B4D9-88F7B81F41D3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F68203F9-05E7-4208-9A0F-2822C01A5522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/>
              <a:stretch>
                <a:fillRect t="-9253" b="-921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1E41E5A6-6FA1-474B-B8A0-0968B15E4E38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accent4">
                    <a:alpha val="88000"/>
                  </a:schemeClr>
                </a:gs>
                <a:gs pos="100000">
                  <a:schemeClr val="accent5">
                    <a:alpha val="79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0957B10-14CB-4FF3-BE4E-28D58F3D47B8}"/>
              </a:ext>
            </a:extLst>
          </p:cNvPr>
          <p:cNvSpPr/>
          <p:nvPr userDrawn="1"/>
        </p:nvSpPr>
        <p:spPr>
          <a:xfrm>
            <a:off x="3657600" y="0"/>
            <a:ext cx="4876800" cy="6858000"/>
          </a:xfrm>
          <a:prstGeom prst="rect">
            <a:avLst/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xmlns="" id="{F886C41A-8AE7-47EF-A3F9-E6E368717BF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00523" y="2024063"/>
            <a:ext cx="5426076" cy="1621509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6" name="文本占位符 62">
            <a:extLst>
              <a:ext uri="{FF2B5EF4-FFF2-40B4-BE49-F238E27FC236}">
                <a16:creationId xmlns:a16="http://schemas.microsoft.com/office/drawing/2014/main" xmlns="" id="{6487B6FD-C5F6-45CE-877A-682EADEB783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00523" y="4330299"/>
            <a:ext cx="5426076" cy="3108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19" name="文本占位符 13">
            <a:extLst>
              <a:ext uri="{FF2B5EF4-FFF2-40B4-BE49-F238E27FC236}">
                <a16:creationId xmlns:a16="http://schemas.microsoft.com/office/drawing/2014/main" xmlns="" id="{BF488E94-1756-4FBE-8771-1EAFA703D0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00524" y="4034028"/>
            <a:ext cx="5426076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空白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737792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:a16="http://schemas.microsoft.com/office/drawing/2014/main" xmlns="" id="{56BEB53F-6344-4DE5-845D-5CDC0D89A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8A746F1F-5B6E-46DC-9761-835BFF1A4C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17BBFA8E-CD81-42EC-BE2E-D717AC1A01EA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日期占位符 3">
            <a:extLst>
              <a:ext uri="{FF2B5EF4-FFF2-40B4-BE49-F238E27FC236}">
                <a16:creationId xmlns:a16="http://schemas.microsoft.com/office/drawing/2014/main" xmlns="" id="{1A553C98-1D53-47DA-BCC6-EEC8E90088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2018/7/5</a:t>
            </a:fld>
            <a:endParaRPr lang="zh-CN" altLang="en-US"/>
          </a:p>
        </p:txBody>
      </p:sp>
      <p:sp>
        <p:nvSpPr>
          <p:cNvPr id="12" name="页脚占位符 4">
            <a:extLst>
              <a:ext uri="{FF2B5EF4-FFF2-40B4-BE49-F238E27FC236}">
                <a16:creationId xmlns:a16="http://schemas.microsoft.com/office/drawing/2014/main" xmlns="" id="{4FC72514-405C-495B-BF56-6756AE7894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3" name="灯片编号占位符 5">
            <a:extLst>
              <a:ext uri="{FF2B5EF4-FFF2-40B4-BE49-F238E27FC236}">
                <a16:creationId xmlns:a16="http://schemas.microsoft.com/office/drawing/2014/main" xmlns="" id="{B3C826FC-2745-490E-9AD0-D8AA3FDE58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63" r:id="rId4"/>
    <p:sldLayoutId id="2147483655" r:id="rId5"/>
    <p:sldLayoutId id="2147483661" r:id="rId6"/>
    <p:sldLayoutId id="2147483664" r:id="rId7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10" Type="http://schemas.openxmlformats.org/officeDocument/2006/relationships/notesSlide" Target="../notesSlides/notesSlide8.xml"/><Relationship Id="rId4" Type="http://schemas.openxmlformats.org/officeDocument/2006/relationships/tags" Target="../tags/tag9.xml"/><Relationship Id="rId9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g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8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0.xml"/><Relationship Id="rId6" Type="http://schemas.openxmlformats.org/officeDocument/2006/relationships/image" Target="../media/image16.png"/><Relationship Id="rId5" Type="http://schemas.openxmlformats.org/officeDocument/2006/relationships/image" Target="../media/image15.emf"/><Relationship Id="rId4" Type="http://schemas.openxmlformats.org/officeDocument/2006/relationships/hyperlink" Target="https://www.islide.cc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83E408EE-3E46-4C58-B8AC-B47C5A7A43E0}"/>
              </a:ext>
            </a:extLst>
          </p:cNvPr>
          <p:cNvSpPr txBox="1"/>
          <p:nvPr/>
        </p:nvSpPr>
        <p:spPr>
          <a:xfrm>
            <a:off x="669925" y="1352550"/>
            <a:ext cx="2992182" cy="105772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ANNUAL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1DB1E64E-3902-440E-B2F4-20BCBBF39535}"/>
              </a:ext>
            </a:extLst>
          </p:cNvPr>
          <p:cNvSpPr txBox="1"/>
          <p:nvPr/>
        </p:nvSpPr>
        <p:spPr>
          <a:xfrm>
            <a:off x="669925" y="2725966"/>
            <a:ext cx="3506788" cy="105772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REPORT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7EE8A29D-A98E-42FD-90D5-F2A9DAE759D7}"/>
              </a:ext>
            </a:extLst>
          </p:cNvPr>
          <p:cNvSpPr txBox="1"/>
          <p:nvPr/>
        </p:nvSpPr>
        <p:spPr>
          <a:xfrm>
            <a:off x="669925" y="4099382"/>
            <a:ext cx="2278375" cy="105772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2018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B916EFC5-3BC2-4A2F-9996-F938298ABFF1}"/>
              </a:ext>
            </a:extLst>
          </p:cNvPr>
          <p:cNvCxnSpPr/>
          <p:nvPr/>
        </p:nvCxnSpPr>
        <p:spPr>
          <a:xfrm flipH="1">
            <a:off x="669925" y="2568120"/>
            <a:ext cx="299878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78D01D7C-A0BD-4653-9952-F7279F2347D3}"/>
              </a:ext>
            </a:extLst>
          </p:cNvPr>
          <p:cNvCxnSpPr>
            <a:cxnSpLocks/>
          </p:cNvCxnSpPr>
          <p:nvPr/>
        </p:nvCxnSpPr>
        <p:spPr>
          <a:xfrm flipH="1">
            <a:off x="669925" y="3941536"/>
            <a:ext cx="350678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715698E6-F123-42F4-8126-736CC93D4F9F}"/>
              </a:ext>
            </a:extLst>
          </p:cNvPr>
          <p:cNvCxnSpPr>
            <a:cxnSpLocks/>
          </p:cNvCxnSpPr>
          <p:nvPr/>
        </p:nvCxnSpPr>
        <p:spPr>
          <a:xfrm flipH="1">
            <a:off x="669925" y="5314950"/>
            <a:ext cx="223678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23C5E818-B7B5-4ADF-BB7C-99444AF0E350}"/>
              </a:ext>
            </a:extLst>
          </p:cNvPr>
          <p:cNvCxnSpPr>
            <a:cxnSpLocks/>
          </p:cNvCxnSpPr>
          <p:nvPr/>
        </p:nvCxnSpPr>
        <p:spPr>
          <a:xfrm flipH="1">
            <a:off x="9753600" y="2568120"/>
            <a:ext cx="153511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副标题 4">
            <a:extLst>
              <a:ext uri="{FF2B5EF4-FFF2-40B4-BE49-F238E27FC236}">
                <a16:creationId xmlns:a16="http://schemas.microsoft.com/office/drawing/2014/main" xmlns="" id="{0210DF03-38EF-494E-BE27-C55E3627C9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5800" y="3856038"/>
            <a:ext cx="5754688" cy="558799"/>
          </a:xfrm>
        </p:spPr>
        <p:txBody>
          <a:bodyPr/>
          <a:lstStyle/>
          <a:p>
            <a:pPr algn="r"/>
            <a:r>
              <a:rPr lang="en-US" altLang="zh-CN" dirty="0"/>
              <a:t>Subtitle here</a:t>
            </a:r>
          </a:p>
        </p:txBody>
      </p:sp>
      <p:sp>
        <p:nvSpPr>
          <p:cNvPr id="19" name="标题 3">
            <a:extLst>
              <a:ext uri="{FF2B5EF4-FFF2-40B4-BE49-F238E27FC236}">
                <a16:creationId xmlns:a16="http://schemas.microsoft.com/office/drawing/2014/main" xmlns="" id="{E7257304-2BF8-465A-A41B-588943A125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5800" y="2834593"/>
            <a:ext cx="5754688" cy="1106941"/>
          </a:xfrm>
        </p:spPr>
        <p:txBody>
          <a:bodyPr>
            <a:normAutofit fontScale="90000"/>
          </a:bodyPr>
          <a:lstStyle/>
          <a:p>
            <a:pPr algn="r"/>
            <a:r>
              <a:rPr lang="en-US" altLang="zh-CN" sz="4400" dirty="0"/>
              <a:t>iSlide</a:t>
            </a:r>
            <a:r>
              <a:rPr lang="en-US" altLang="zh-CN" sz="4400" baseline="30000" dirty="0"/>
              <a:t>®</a:t>
            </a:r>
            <a:r>
              <a:rPr lang="en-US" altLang="zh-CN" sz="4400" dirty="0"/>
              <a:t> PowerPoint </a:t>
            </a:r>
            <a:r>
              <a:rPr lang="en-US" altLang="zh-CN" sz="4400"/>
              <a:t>standard template</a:t>
            </a:r>
            <a:endParaRPr lang="zh-CN" altLang="en-US" dirty="0"/>
          </a:p>
        </p:txBody>
      </p:sp>
      <p:sp>
        <p:nvSpPr>
          <p:cNvPr id="20" name="文本占位符 5">
            <a:extLst>
              <a:ext uri="{FF2B5EF4-FFF2-40B4-BE49-F238E27FC236}">
                <a16:creationId xmlns:a16="http://schemas.microsoft.com/office/drawing/2014/main" xmlns="" id="{E8A128C6-0E9A-46C3-86A2-BAD8EFAF8E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65800" y="5008970"/>
            <a:ext cx="5754688" cy="296271"/>
          </a:xfrm>
        </p:spPr>
        <p:txBody>
          <a:bodyPr/>
          <a:lstStyle/>
          <a:p>
            <a:pPr algn="r"/>
            <a:r>
              <a:rPr lang="en-US" altLang="zh-CN" dirty="0"/>
              <a:t>Speaker name and title</a:t>
            </a:r>
          </a:p>
        </p:txBody>
      </p:sp>
      <p:sp>
        <p:nvSpPr>
          <p:cNvPr id="21" name="文本占位符 6">
            <a:extLst>
              <a:ext uri="{FF2B5EF4-FFF2-40B4-BE49-F238E27FC236}">
                <a16:creationId xmlns:a16="http://schemas.microsoft.com/office/drawing/2014/main" xmlns="" id="{33F10BFD-92C6-4457-908F-581C36481A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765800" y="5305241"/>
            <a:ext cx="5754688" cy="296271"/>
          </a:xfrm>
        </p:spPr>
        <p:txBody>
          <a:bodyPr/>
          <a:lstStyle/>
          <a:p>
            <a:pPr algn="r"/>
            <a:r>
              <a:rPr lang="en-US" altLang="zh-CN" dirty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6979687-A955-4AA0-846E-811FFE825090}"/>
              </a:ext>
            </a:extLst>
          </p:cNvPr>
          <p:cNvSpPr/>
          <p:nvPr/>
        </p:nvSpPr>
        <p:spPr bwMode="auto">
          <a:xfrm>
            <a:off x="0" y="1028700"/>
            <a:ext cx="12192000" cy="1747410"/>
          </a:xfrm>
          <a:prstGeom prst="rect">
            <a:avLst/>
          </a:prstGeom>
          <a:blipFill>
            <a:blip r:embed="rId3"/>
            <a:srcRect/>
            <a:stretch>
              <a:fillRect t="-176533" b="-174835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0F8617C-B581-42A0-8A6D-9C87ECF6F6FD}"/>
              </a:ext>
            </a:extLst>
          </p:cNvPr>
          <p:cNvSpPr/>
          <p:nvPr/>
        </p:nvSpPr>
        <p:spPr bwMode="auto">
          <a:xfrm>
            <a:off x="669925" y="1028700"/>
            <a:ext cx="10852150" cy="174741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xtLst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55E992F-50DD-418A-B167-DCD699544738}"/>
              </a:ext>
            </a:extLst>
          </p:cNvPr>
          <p:cNvSpPr txBox="1"/>
          <p:nvPr/>
        </p:nvSpPr>
        <p:spPr>
          <a:xfrm>
            <a:off x="3438781" y="1308358"/>
            <a:ext cx="5314438" cy="146805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</a:rPr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700" b="1" dirty="0">
                <a:solidFill>
                  <a:schemeClr val="bg1"/>
                </a:solidFill>
              </a:rPr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</a:rPr>
              <a:t>Adjust the spacing to adapt to Chinese typesetting, use the reference line in PPT.</a:t>
            </a:r>
            <a:endParaRPr lang="en-US" altLang="zh-CN" sz="1600" b="1" dirty="0">
              <a:solidFill>
                <a:schemeClr val="bg1">
                  <a:lumMod val="9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en-US" sz="1600" b="1" dirty="0">
              <a:solidFill>
                <a:schemeClr val="bg1"/>
              </a:solidFill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210E7B15-7347-49A0-A932-1E90F537C110}"/>
              </a:ext>
            </a:extLst>
          </p:cNvPr>
          <p:cNvCxnSpPr>
            <a:cxnSpLocks/>
            <a:stCxn id="4" idx="1"/>
          </p:cNvCxnSpPr>
          <p:nvPr/>
        </p:nvCxnSpPr>
        <p:spPr>
          <a:xfrm flipH="1">
            <a:off x="669925" y="2042388"/>
            <a:ext cx="276885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B4FC3398-1B2D-487D-9CDB-81570DAF3672}"/>
              </a:ext>
            </a:extLst>
          </p:cNvPr>
          <p:cNvCxnSpPr>
            <a:stCxn id="4" idx="3"/>
          </p:cNvCxnSpPr>
          <p:nvPr/>
        </p:nvCxnSpPr>
        <p:spPr>
          <a:xfrm>
            <a:off x="8753219" y="2042388"/>
            <a:ext cx="2767269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1C14BA6-DA39-4684-B474-C2706C0F3473}"/>
              </a:ext>
            </a:extLst>
          </p:cNvPr>
          <p:cNvSpPr/>
          <p:nvPr/>
        </p:nvSpPr>
        <p:spPr bwMode="gray">
          <a:xfrm>
            <a:off x="669925" y="3167490"/>
            <a:ext cx="2596563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0000" tIns="46800" rIns="90000" bIns="4680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000" dirty="0"/>
              <a:t>Text here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5F1457D-FE1F-4184-901F-036EA8F6AD9A}"/>
              </a:ext>
            </a:extLst>
          </p:cNvPr>
          <p:cNvSpPr/>
          <p:nvPr/>
        </p:nvSpPr>
        <p:spPr bwMode="gray">
          <a:xfrm>
            <a:off x="669925" y="4081890"/>
            <a:ext cx="2596563" cy="205740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sz="12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sz="12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2AF6BD9-444F-49CB-A942-8B207492C801}"/>
              </a:ext>
            </a:extLst>
          </p:cNvPr>
          <p:cNvSpPr/>
          <p:nvPr/>
        </p:nvSpPr>
        <p:spPr bwMode="gray">
          <a:xfrm>
            <a:off x="3421258" y="3167490"/>
            <a:ext cx="2596563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0000" tIns="46800" rIns="90000" bIns="4680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000" dirty="0"/>
              <a:t>Text here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0C5B8351-7ACD-4792-9B67-FE3E241E3151}"/>
              </a:ext>
            </a:extLst>
          </p:cNvPr>
          <p:cNvSpPr/>
          <p:nvPr/>
        </p:nvSpPr>
        <p:spPr bwMode="gray">
          <a:xfrm>
            <a:off x="3421258" y="4081890"/>
            <a:ext cx="2596563" cy="205740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sz="12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sz="12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4D35982-758C-4C52-B3DB-92AAA54811E9}"/>
              </a:ext>
            </a:extLst>
          </p:cNvPr>
          <p:cNvSpPr/>
          <p:nvPr/>
        </p:nvSpPr>
        <p:spPr bwMode="gray">
          <a:xfrm>
            <a:off x="6172591" y="3167490"/>
            <a:ext cx="2596563" cy="838200"/>
          </a:xfrm>
          <a:prstGeom prst="rect">
            <a:avLst/>
          </a:prstGeom>
          <a:solidFill>
            <a:schemeClr val="accent3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0000" tIns="46800" rIns="90000" bIns="4680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000" dirty="0"/>
              <a:t>Text here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01428FB-FE57-499D-B27F-D371A370BEAA}"/>
              </a:ext>
            </a:extLst>
          </p:cNvPr>
          <p:cNvSpPr/>
          <p:nvPr/>
        </p:nvSpPr>
        <p:spPr bwMode="gray">
          <a:xfrm>
            <a:off x="6172591" y="4081890"/>
            <a:ext cx="2596563" cy="205740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sz="12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sz="12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F740DD3-D4E3-4C27-B2A4-7BB2E4D9022C}"/>
              </a:ext>
            </a:extLst>
          </p:cNvPr>
          <p:cNvSpPr/>
          <p:nvPr/>
        </p:nvSpPr>
        <p:spPr bwMode="gray">
          <a:xfrm>
            <a:off x="8923925" y="3167490"/>
            <a:ext cx="2596563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0000" tIns="46800" rIns="90000" bIns="4680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000" dirty="0"/>
              <a:t>Text here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21E1FD0-876A-46C4-8968-4968B0593026}"/>
              </a:ext>
            </a:extLst>
          </p:cNvPr>
          <p:cNvSpPr/>
          <p:nvPr/>
        </p:nvSpPr>
        <p:spPr bwMode="gray">
          <a:xfrm>
            <a:off x="8923925" y="4081890"/>
            <a:ext cx="2596563" cy="205740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sz="12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sz="1200" dirty="0">
                <a:solidFill>
                  <a:schemeClr val="tx1"/>
                </a:solidFill>
              </a:rPr>
              <a:t>Supporting text here.</a:t>
            </a:r>
          </a:p>
        </p:txBody>
      </p:sp>
    </p:spTree>
    <p:extLst>
      <p:ext uri="{BB962C8B-B14F-4D97-AF65-F5344CB8AC3E}">
        <p14:creationId xmlns:p14="http://schemas.microsoft.com/office/powerpoint/2010/main" val="117293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4732AE8-0239-498D-B5CF-B2C3EA0FB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04BFB90-15E6-41A6-A52E-E21541617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r>
              <a:rPr lang="zh-CN" altLang="en-US"/>
              <a:t>「 让</a:t>
            </a:r>
            <a:r>
              <a:rPr lang="en-US" altLang="zh-CN"/>
              <a:t>PPT</a:t>
            </a:r>
            <a:r>
              <a:rPr lang="zh-CN" altLang="en-US"/>
              <a:t>设计简单起来！」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72AC549-DBC2-4EA0-AC81-3FC6B16EC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11</a:t>
            </a:fld>
            <a:endParaRPr lang="zh-CN" altLang="en-US"/>
          </a:p>
        </p:txBody>
      </p:sp>
      <p:grpSp>
        <p:nvGrpSpPr>
          <p:cNvPr id="5" name="0c93663c-500d-4796-926b-9803a34e943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FB72180-042C-4BCB-B3EA-58A96DB2B4C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94029"/>
            <a:ext cx="10850563" cy="4285272"/>
            <a:chOff x="669925" y="1294029"/>
            <a:chExt cx="10850563" cy="4285272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89ABC6CC-6BD9-4ECB-A1CB-6E5FF272B651}"/>
                </a:ext>
              </a:extLst>
            </p:cNvPr>
            <p:cNvCxnSpPr>
              <a:stCxn id="15" idx="2"/>
              <a:endCxn id="25" idx="2"/>
            </p:cNvCxnSpPr>
            <p:nvPr/>
          </p:nvCxnSpPr>
          <p:spPr>
            <a:xfrm flipV="1">
              <a:off x="6087217" y="3592400"/>
              <a:ext cx="0" cy="50180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D91EC032-8D32-40B9-A67F-681D957D4F52}"/>
                </a:ext>
              </a:extLst>
            </p:cNvPr>
            <p:cNvCxnSpPr>
              <a:stCxn id="16" idx="2"/>
              <a:endCxn id="27" idx="2"/>
            </p:cNvCxnSpPr>
            <p:nvPr/>
          </p:nvCxnSpPr>
          <p:spPr>
            <a:xfrm flipV="1">
              <a:off x="8121230" y="2246085"/>
              <a:ext cx="0" cy="184811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3B7B2E5B-C7BD-4DC2-9BE9-E6E26A0F9544}"/>
                </a:ext>
              </a:extLst>
            </p:cNvPr>
            <p:cNvCxnSpPr>
              <a:stCxn id="17" idx="2"/>
              <a:endCxn id="29" idx="2"/>
            </p:cNvCxnSpPr>
            <p:nvPr/>
          </p:nvCxnSpPr>
          <p:spPr>
            <a:xfrm flipV="1">
              <a:off x="10171218" y="3592400"/>
              <a:ext cx="0" cy="50180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1EF6674E-B459-4639-9E40-0BA133ADD8DC}"/>
                </a:ext>
              </a:extLst>
            </p:cNvPr>
            <p:cNvCxnSpPr>
              <a:cxnSpLocks/>
              <a:stCxn id="13" idx="2"/>
              <a:endCxn id="11" idx="2"/>
            </p:cNvCxnSpPr>
            <p:nvPr/>
          </p:nvCxnSpPr>
          <p:spPr>
            <a:xfrm flipV="1">
              <a:off x="2019195" y="3592400"/>
              <a:ext cx="10873" cy="50180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FD013487-A633-4EEF-A3B6-87861E18E949}"/>
                </a:ext>
              </a:extLst>
            </p:cNvPr>
            <p:cNvCxnSpPr>
              <a:cxnSpLocks/>
              <a:endCxn id="23" idx="2"/>
            </p:cNvCxnSpPr>
            <p:nvPr/>
          </p:nvCxnSpPr>
          <p:spPr>
            <a:xfrm flipV="1">
              <a:off x="4047771" y="2246085"/>
              <a:ext cx="5436" cy="184812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íśḷiḓé">
              <a:extLst>
                <a:ext uri="{FF2B5EF4-FFF2-40B4-BE49-F238E27FC236}">
                  <a16:creationId xmlns:a16="http://schemas.microsoft.com/office/drawing/2014/main" xmlns="" id="{1B9FC1A4-CAC1-48C4-8758-0CA88B8DE674}"/>
                </a:ext>
              </a:extLst>
            </p:cNvPr>
            <p:cNvSpPr txBox="1"/>
            <p:nvPr/>
          </p:nvSpPr>
          <p:spPr>
            <a:xfrm>
              <a:off x="1142812" y="2965754"/>
              <a:ext cx="1774512" cy="62664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2" name="iṣliḍê">
              <a:extLst>
                <a:ext uri="{FF2B5EF4-FFF2-40B4-BE49-F238E27FC236}">
                  <a16:creationId xmlns:a16="http://schemas.microsoft.com/office/drawing/2014/main" xmlns="" id="{A357EE30-A5E9-4140-AF55-2757BAB89DA7}"/>
                </a:ext>
              </a:extLst>
            </p:cNvPr>
            <p:cNvSpPr/>
            <p:nvPr/>
          </p:nvSpPr>
          <p:spPr>
            <a:xfrm>
              <a:off x="1142812" y="2640344"/>
              <a:ext cx="1774513" cy="325410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3" name="iṧlíḍe">
              <a:extLst>
                <a:ext uri="{FF2B5EF4-FFF2-40B4-BE49-F238E27FC236}">
                  <a16:creationId xmlns:a16="http://schemas.microsoft.com/office/drawing/2014/main" xmlns="" id="{6A0DC1F7-C373-49B0-AEF3-420057F68448}"/>
                </a:ext>
              </a:extLst>
            </p:cNvPr>
            <p:cNvSpPr/>
            <p:nvPr/>
          </p:nvSpPr>
          <p:spPr>
            <a:xfrm flipV="1">
              <a:off x="669925" y="4094204"/>
              <a:ext cx="2698540" cy="1485097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šľíḑê">
              <a:extLst>
                <a:ext uri="{FF2B5EF4-FFF2-40B4-BE49-F238E27FC236}">
                  <a16:creationId xmlns:a16="http://schemas.microsoft.com/office/drawing/2014/main" xmlns="" id="{813534F7-2354-412A-A272-9F315FAF6055}"/>
                </a:ext>
              </a:extLst>
            </p:cNvPr>
            <p:cNvSpPr/>
            <p:nvPr/>
          </p:nvSpPr>
          <p:spPr>
            <a:xfrm flipV="1">
              <a:off x="2703937" y="4094204"/>
              <a:ext cx="2698540" cy="1485097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ṡľïḍe">
              <a:extLst>
                <a:ext uri="{FF2B5EF4-FFF2-40B4-BE49-F238E27FC236}">
                  <a16:creationId xmlns:a16="http://schemas.microsoft.com/office/drawing/2014/main" xmlns="" id="{9E73BC1B-09C8-4ED9-8F85-27B809A9797D}"/>
                </a:ext>
              </a:extLst>
            </p:cNvPr>
            <p:cNvSpPr/>
            <p:nvPr/>
          </p:nvSpPr>
          <p:spPr>
            <a:xfrm flipV="1">
              <a:off x="4737947" y="4094204"/>
              <a:ext cx="2698540" cy="1485097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ŝḷíḑè">
              <a:extLst>
                <a:ext uri="{FF2B5EF4-FFF2-40B4-BE49-F238E27FC236}">
                  <a16:creationId xmlns:a16="http://schemas.microsoft.com/office/drawing/2014/main" xmlns="" id="{32027400-C518-4572-A86D-A0E5270B0C31}"/>
                </a:ext>
              </a:extLst>
            </p:cNvPr>
            <p:cNvSpPr/>
            <p:nvPr/>
          </p:nvSpPr>
          <p:spPr>
            <a:xfrm flipV="1">
              <a:off x="6771960" y="4094204"/>
              <a:ext cx="2698540" cy="1485097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ŝḻîḑe">
              <a:extLst>
                <a:ext uri="{FF2B5EF4-FFF2-40B4-BE49-F238E27FC236}">
                  <a16:creationId xmlns:a16="http://schemas.microsoft.com/office/drawing/2014/main" xmlns="" id="{4B697051-B181-4F1B-83A8-7F27898D6591}"/>
                </a:ext>
              </a:extLst>
            </p:cNvPr>
            <p:cNvSpPr/>
            <p:nvPr/>
          </p:nvSpPr>
          <p:spPr>
            <a:xfrm flipV="1">
              <a:off x="8821948" y="4094204"/>
              <a:ext cx="2698540" cy="1485097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šlîḓe">
              <a:extLst>
                <a:ext uri="{FF2B5EF4-FFF2-40B4-BE49-F238E27FC236}">
                  <a16:creationId xmlns:a16="http://schemas.microsoft.com/office/drawing/2014/main" xmlns="" id="{CA11C839-FA87-426D-AC86-3B6625B2E48E}"/>
                </a:ext>
              </a:extLst>
            </p:cNvPr>
            <p:cNvSpPr/>
            <p:nvPr/>
          </p:nvSpPr>
          <p:spPr bwMode="auto">
            <a:xfrm>
              <a:off x="5832341" y="4540112"/>
              <a:ext cx="509753" cy="43077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ṣ1îdé">
              <a:extLst>
                <a:ext uri="{FF2B5EF4-FFF2-40B4-BE49-F238E27FC236}">
                  <a16:creationId xmlns:a16="http://schemas.microsoft.com/office/drawing/2014/main" xmlns="" id="{A6644820-14A4-41BA-ABA5-E776817883B6}"/>
                </a:ext>
              </a:extLst>
            </p:cNvPr>
            <p:cNvSpPr/>
            <p:nvPr/>
          </p:nvSpPr>
          <p:spPr bwMode="auto">
            <a:xfrm>
              <a:off x="3756759" y="4504981"/>
              <a:ext cx="592896" cy="50104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Sḷïďè">
              <a:extLst>
                <a:ext uri="{FF2B5EF4-FFF2-40B4-BE49-F238E27FC236}">
                  <a16:creationId xmlns:a16="http://schemas.microsoft.com/office/drawing/2014/main" xmlns="" id="{FC514B17-40C4-4688-9ACB-A20401803030}"/>
                </a:ext>
              </a:extLst>
            </p:cNvPr>
            <p:cNvSpPr/>
            <p:nvPr/>
          </p:nvSpPr>
          <p:spPr bwMode="auto">
            <a:xfrm>
              <a:off x="1735787" y="4553853"/>
              <a:ext cx="566817" cy="47900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$1idê">
              <a:extLst>
                <a:ext uri="{FF2B5EF4-FFF2-40B4-BE49-F238E27FC236}">
                  <a16:creationId xmlns:a16="http://schemas.microsoft.com/office/drawing/2014/main" xmlns="" id="{1079EC76-44C7-42D1-8B48-5CEE0A89AC05}"/>
                </a:ext>
              </a:extLst>
            </p:cNvPr>
            <p:cNvSpPr/>
            <p:nvPr/>
          </p:nvSpPr>
          <p:spPr bwMode="auto">
            <a:xfrm>
              <a:off x="7819088" y="4500169"/>
              <a:ext cx="604285" cy="51066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ṣ1ïḓê">
              <a:extLst>
                <a:ext uri="{FF2B5EF4-FFF2-40B4-BE49-F238E27FC236}">
                  <a16:creationId xmlns:a16="http://schemas.microsoft.com/office/drawing/2014/main" xmlns="" id="{41C01881-9FB8-4D2A-87CC-F20D1E65E651}"/>
                </a:ext>
              </a:extLst>
            </p:cNvPr>
            <p:cNvSpPr/>
            <p:nvPr/>
          </p:nvSpPr>
          <p:spPr bwMode="auto">
            <a:xfrm>
              <a:off x="9869076" y="4500169"/>
              <a:ext cx="604285" cy="51066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Sľídé">
              <a:extLst>
                <a:ext uri="{FF2B5EF4-FFF2-40B4-BE49-F238E27FC236}">
                  <a16:creationId xmlns:a16="http://schemas.microsoft.com/office/drawing/2014/main" xmlns="" id="{5EFBE613-02C0-426C-BA79-E1F710A08668}"/>
                </a:ext>
              </a:extLst>
            </p:cNvPr>
            <p:cNvSpPr txBox="1"/>
            <p:nvPr/>
          </p:nvSpPr>
          <p:spPr>
            <a:xfrm>
              <a:off x="3165951" y="1619439"/>
              <a:ext cx="1774512" cy="62664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4" name="íṥļídê">
              <a:extLst>
                <a:ext uri="{FF2B5EF4-FFF2-40B4-BE49-F238E27FC236}">
                  <a16:creationId xmlns:a16="http://schemas.microsoft.com/office/drawing/2014/main" xmlns="" id="{E24EFD90-E782-45AB-AA50-630D5764236A}"/>
                </a:ext>
              </a:extLst>
            </p:cNvPr>
            <p:cNvSpPr/>
            <p:nvPr/>
          </p:nvSpPr>
          <p:spPr>
            <a:xfrm>
              <a:off x="3165951" y="1294029"/>
              <a:ext cx="1774513" cy="325410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5" name="iṥļiḓé">
              <a:extLst>
                <a:ext uri="{FF2B5EF4-FFF2-40B4-BE49-F238E27FC236}">
                  <a16:creationId xmlns:a16="http://schemas.microsoft.com/office/drawing/2014/main" xmlns="" id="{C522F555-7086-43AB-83A8-10EE47B9BDA0}"/>
                </a:ext>
              </a:extLst>
            </p:cNvPr>
            <p:cNvSpPr txBox="1"/>
            <p:nvPr/>
          </p:nvSpPr>
          <p:spPr>
            <a:xfrm>
              <a:off x="5199961" y="2965754"/>
              <a:ext cx="1774512" cy="62664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6" name="îṧḷîḍè">
              <a:extLst>
                <a:ext uri="{FF2B5EF4-FFF2-40B4-BE49-F238E27FC236}">
                  <a16:creationId xmlns:a16="http://schemas.microsoft.com/office/drawing/2014/main" xmlns="" id="{90D0CF45-27A9-4F5F-B7E4-EEB433A4F3C1}"/>
                </a:ext>
              </a:extLst>
            </p:cNvPr>
            <p:cNvSpPr/>
            <p:nvPr/>
          </p:nvSpPr>
          <p:spPr>
            <a:xfrm>
              <a:off x="5199961" y="2640344"/>
              <a:ext cx="1774513" cy="325410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7" name="ï$ḷíḑe">
              <a:extLst>
                <a:ext uri="{FF2B5EF4-FFF2-40B4-BE49-F238E27FC236}">
                  <a16:creationId xmlns:a16="http://schemas.microsoft.com/office/drawing/2014/main" xmlns="" id="{0CB7BD11-3F57-4213-8195-723DBD2F9968}"/>
                </a:ext>
              </a:extLst>
            </p:cNvPr>
            <p:cNvSpPr txBox="1"/>
            <p:nvPr/>
          </p:nvSpPr>
          <p:spPr>
            <a:xfrm>
              <a:off x="7233974" y="1619439"/>
              <a:ext cx="1774512" cy="62664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8" name="işḻíḋê">
              <a:extLst>
                <a:ext uri="{FF2B5EF4-FFF2-40B4-BE49-F238E27FC236}">
                  <a16:creationId xmlns:a16="http://schemas.microsoft.com/office/drawing/2014/main" xmlns="" id="{3F8B170D-668E-4F3A-A80F-81F0721C628D}"/>
                </a:ext>
              </a:extLst>
            </p:cNvPr>
            <p:cNvSpPr/>
            <p:nvPr/>
          </p:nvSpPr>
          <p:spPr>
            <a:xfrm>
              <a:off x="7233974" y="1294029"/>
              <a:ext cx="1774513" cy="325410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9" name="iṩḻiḍè">
              <a:extLst>
                <a:ext uri="{FF2B5EF4-FFF2-40B4-BE49-F238E27FC236}">
                  <a16:creationId xmlns:a16="http://schemas.microsoft.com/office/drawing/2014/main" xmlns="" id="{05F7618F-E7A3-4A7C-B575-449C1767E444}"/>
                </a:ext>
              </a:extLst>
            </p:cNvPr>
            <p:cNvSpPr txBox="1"/>
            <p:nvPr/>
          </p:nvSpPr>
          <p:spPr>
            <a:xfrm>
              <a:off x="9283962" y="2965754"/>
              <a:ext cx="1774512" cy="62664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30" name="îšlídé">
              <a:extLst>
                <a:ext uri="{FF2B5EF4-FFF2-40B4-BE49-F238E27FC236}">
                  <a16:creationId xmlns:a16="http://schemas.microsoft.com/office/drawing/2014/main" xmlns="" id="{CEE07365-2C8B-4417-9A67-0CC29BF807D5}"/>
                </a:ext>
              </a:extLst>
            </p:cNvPr>
            <p:cNvSpPr/>
            <p:nvPr/>
          </p:nvSpPr>
          <p:spPr>
            <a:xfrm>
              <a:off x="9283962" y="2640344"/>
              <a:ext cx="1774513" cy="325410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5639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CEFF59DE-1C15-4243-9407-FD3000FEC437}"/>
              </a:ext>
            </a:extLst>
          </p:cNvPr>
          <p:cNvSpPr/>
          <p:nvPr/>
        </p:nvSpPr>
        <p:spPr bwMode="auto">
          <a:xfrm>
            <a:off x="0" y="1028700"/>
            <a:ext cx="12192000" cy="511059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C32FCA1-B403-410C-9B32-5FE3745FC83E}"/>
              </a:ext>
            </a:extLst>
          </p:cNvPr>
          <p:cNvSpPr/>
          <p:nvPr/>
        </p:nvSpPr>
        <p:spPr bwMode="auto">
          <a:xfrm>
            <a:off x="0" y="1028700"/>
            <a:ext cx="12192000" cy="2976990"/>
          </a:xfrm>
          <a:prstGeom prst="rect">
            <a:avLst/>
          </a:prstGeom>
          <a:blipFill>
            <a:blip r:embed="rId3"/>
            <a:srcRect/>
            <a:stretch>
              <a:fillRect t="-82674" b="-82266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5A3B94D-9FF4-46F0-AF0D-58FBA8070743}"/>
              </a:ext>
            </a:extLst>
          </p:cNvPr>
          <p:cNvSpPr/>
          <p:nvPr/>
        </p:nvSpPr>
        <p:spPr bwMode="gray">
          <a:xfrm>
            <a:off x="669925" y="3167490"/>
            <a:ext cx="2115041" cy="838200"/>
          </a:xfrm>
          <a:prstGeom prst="rect">
            <a:avLst/>
          </a:prstGeom>
          <a:solidFill>
            <a:schemeClr val="accent1">
              <a:alpha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0000" tIns="46800" rIns="90000" bIns="4680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000" dirty="0"/>
              <a:t>Text here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31D32E3-D800-4FE8-B8F3-AEA279BA0E1C}"/>
              </a:ext>
            </a:extLst>
          </p:cNvPr>
          <p:cNvSpPr/>
          <p:nvPr/>
        </p:nvSpPr>
        <p:spPr bwMode="gray">
          <a:xfrm>
            <a:off x="669925" y="4081890"/>
            <a:ext cx="2115041" cy="205740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E43DBA2-F042-4A26-AAC5-2EF957717AAC}"/>
              </a:ext>
            </a:extLst>
          </p:cNvPr>
          <p:cNvSpPr/>
          <p:nvPr/>
        </p:nvSpPr>
        <p:spPr bwMode="gray">
          <a:xfrm>
            <a:off x="2853806" y="3167490"/>
            <a:ext cx="2115041" cy="838200"/>
          </a:xfrm>
          <a:prstGeom prst="rect">
            <a:avLst/>
          </a:prstGeom>
          <a:solidFill>
            <a:schemeClr val="accent3">
              <a:alpha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0000" tIns="46800" rIns="90000" bIns="4680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000" dirty="0"/>
              <a:t>Text here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523BEE9-4DD0-40D8-979E-BD66AF6F95BA}"/>
              </a:ext>
            </a:extLst>
          </p:cNvPr>
          <p:cNvSpPr/>
          <p:nvPr/>
        </p:nvSpPr>
        <p:spPr bwMode="gray">
          <a:xfrm>
            <a:off x="2853806" y="4081890"/>
            <a:ext cx="2115041" cy="205740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0AC5433-CCAC-4F49-A12C-53423FAE0D91}"/>
              </a:ext>
            </a:extLst>
          </p:cNvPr>
          <p:cNvSpPr/>
          <p:nvPr/>
        </p:nvSpPr>
        <p:spPr bwMode="gray">
          <a:xfrm>
            <a:off x="5037686" y="3167490"/>
            <a:ext cx="2115041" cy="838200"/>
          </a:xfrm>
          <a:prstGeom prst="rect">
            <a:avLst/>
          </a:prstGeom>
          <a:solidFill>
            <a:schemeClr val="accent1">
              <a:alpha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0000" tIns="46800" rIns="90000" bIns="4680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000" dirty="0"/>
              <a:t>Text here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597FC3C1-C13B-4FC3-88F1-92C6A1D81D81}"/>
              </a:ext>
            </a:extLst>
          </p:cNvPr>
          <p:cNvSpPr/>
          <p:nvPr/>
        </p:nvSpPr>
        <p:spPr bwMode="gray">
          <a:xfrm>
            <a:off x="5037686" y="4081890"/>
            <a:ext cx="2115041" cy="205740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6CA7E416-98AD-41B6-BB8E-B52BC83600E5}"/>
              </a:ext>
            </a:extLst>
          </p:cNvPr>
          <p:cNvSpPr/>
          <p:nvPr/>
        </p:nvSpPr>
        <p:spPr bwMode="gray">
          <a:xfrm>
            <a:off x="7221567" y="3167490"/>
            <a:ext cx="2115041" cy="838200"/>
          </a:xfrm>
          <a:prstGeom prst="rect">
            <a:avLst/>
          </a:prstGeom>
          <a:solidFill>
            <a:schemeClr val="accent3">
              <a:alpha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0000" tIns="46800" rIns="90000" bIns="4680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000" dirty="0"/>
              <a:t>Text here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22D0FB4-1D7D-4528-BFF9-C879023F2EBA}"/>
              </a:ext>
            </a:extLst>
          </p:cNvPr>
          <p:cNvSpPr/>
          <p:nvPr/>
        </p:nvSpPr>
        <p:spPr bwMode="gray">
          <a:xfrm>
            <a:off x="7221567" y="4081890"/>
            <a:ext cx="2115041" cy="205740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7EB2BE44-84BA-48C4-AAB2-EDAC75F861C3}"/>
              </a:ext>
            </a:extLst>
          </p:cNvPr>
          <p:cNvSpPr/>
          <p:nvPr/>
        </p:nvSpPr>
        <p:spPr bwMode="gray">
          <a:xfrm>
            <a:off x="9405447" y="3167490"/>
            <a:ext cx="2115041" cy="838200"/>
          </a:xfrm>
          <a:prstGeom prst="rect">
            <a:avLst/>
          </a:prstGeom>
          <a:solidFill>
            <a:schemeClr val="accent1">
              <a:alpha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0000" tIns="46800" rIns="90000" bIns="4680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000" dirty="0"/>
              <a:t>Text here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AD6F794E-72DB-499A-A3C9-BCE1E0B8A0C8}"/>
              </a:ext>
            </a:extLst>
          </p:cNvPr>
          <p:cNvSpPr/>
          <p:nvPr/>
        </p:nvSpPr>
        <p:spPr bwMode="gray">
          <a:xfrm>
            <a:off x="9405447" y="4081890"/>
            <a:ext cx="2115041" cy="205740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239A6B37-AA7F-4ECA-9B26-4E2CF9DCAE3C}"/>
              </a:ext>
            </a:extLst>
          </p:cNvPr>
          <p:cNvSpPr/>
          <p:nvPr/>
        </p:nvSpPr>
        <p:spPr bwMode="auto">
          <a:xfrm>
            <a:off x="0" y="1028700"/>
            <a:ext cx="12192000" cy="174741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xtLst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8F1CA94C-1B02-44C0-B7B8-0D55883D2A3E}"/>
              </a:ext>
            </a:extLst>
          </p:cNvPr>
          <p:cNvSpPr txBox="1"/>
          <p:nvPr/>
        </p:nvSpPr>
        <p:spPr>
          <a:xfrm>
            <a:off x="3438781" y="1308358"/>
            <a:ext cx="5314438" cy="146805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</a:rPr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700" b="1" dirty="0">
                <a:solidFill>
                  <a:schemeClr val="bg1"/>
                </a:solidFill>
              </a:rPr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</a:rPr>
              <a:t>Adjust the spacing to adapt to Chinese typesetting, use the reference line in PPT.</a:t>
            </a:r>
            <a:endParaRPr lang="en-US" altLang="zh-CN" sz="1600" b="1" dirty="0">
              <a:solidFill>
                <a:schemeClr val="bg1">
                  <a:lumMod val="9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en-US" sz="1600" b="1" dirty="0">
              <a:solidFill>
                <a:schemeClr val="bg1"/>
              </a:solidFill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EC8CF4AF-90E9-4524-A5EC-8319FE517118}"/>
              </a:ext>
            </a:extLst>
          </p:cNvPr>
          <p:cNvCxnSpPr>
            <a:cxnSpLocks/>
            <a:stCxn id="25" idx="1"/>
          </p:cNvCxnSpPr>
          <p:nvPr/>
        </p:nvCxnSpPr>
        <p:spPr>
          <a:xfrm flipH="1">
            <a:off x="669925" y="2042388"/>
            <a:ext cx="276885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936FB090-4D96-4A14-845C-EA0786E4E46F}"/>
              </a:ext>
            </a:extLst>
          </p:cNvPr>
          <p:cNvCxnSpPr>
            <a:stCxn id="25" idx="3"/>
          </p:cNvCxnSpPr>
          <p:nvPr/>
        </p:nvCxnSpPr>
        <p:spPr>
          <a:xfrm>
            <a:off x="8753219" y="2042388"/>
            <a:ext cx="2767269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428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:a16="http://schemas.microsoft.com/office/drawing/2014/main" xmlns="" id="{206A4280-2CE3-4AD0-9F9A-B0A3DB2A8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6398" y="2670629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xmlns="" id="{C235D5F6-0F34-4360-8CC1-E7F1788CB3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97514" y="3565979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ACED11A-B5BD-4079-A4EB-BCF25D6F4975}"/>
              </a:ext>
            </a:extLst>
          </p:cNvPr>
          <p:cNvSpPr txBox="1"/>
          <p:nvPr/>
        </p:nvSpPr>
        <p:spPr>
          <a:xfrm>
            <a:off x="1312404" y="21208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94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43915DF-CA5D-4CF0-BC3A-C9FE1FBF0FC1}"/>
              </a:ext>
            </a:extLst>
          </p:cNvPr>
          <p:cNvSpPr/>
          <p:nvPr/>
        </p:nvSpPr>
        <p:spPr bwMode="auto">
          <a:xfrm>
            <a:off x="0" y="0"/>
            <a:ext cx="12192000" cy="2776110"/>
          </a:xfrm>
          <a:prstGeom prst="rect">
            <a:avLst/>
          </a:prstGeom>
          <a:blipFill>
            <a:blip r:embed="rId3"/>
            <a:srcRect/>
            <a:stretch>
              <a:fillRect t="-82127" b="-81378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" name="五边形 1">
            <a:extLst>
              <a:ext uri="{FF2B5EF4-FFF2-40B4-BE49-F238E27FC236}">
                <a16:creationId xmlns:a16="http://schemas.microsoft.com/office/drawing/2014/main" xmlns="" id="{065C66A2-3266-46CE-989D-DE44487DA5CA}"/>
              </a:ext>
            </a:extLst>
          </p:cNvPr>
          <p:cNvSpPr/>
          <p:nvPr/>
        </p:nvSpPr>
        <p:spPr bwMode="auto">
          <a:xfrm>
            <a:off x="669925" y="2069407"/>
            <a:ext cx="10850563" cy="1413405"/>
          </a:xfrm>
          <a:prstGeom prst="homePlate">
            <a:avLst>
              <a:gd name="adj" fmla="val 35856"/>
            </a:avLst>
          </a:prstGeom>
          <a:solidFill>
            <a:schemeClr val="tx1">
              <a:alpha val="80000"/>
            </a:schemeClr>
          </a:solidFill>
          <a:ln w="476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 tIns="91440" bIns="91440" anchor="t">
            <a:noAutofit/>
          </a:bodyPr>
          <a:lstStyle/>
          <a:p>
            <a:pPr algn="ctr">
              <a:lnSpc>
                <a:spcPct val="90000"/>
              </a:lnSpc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D9E3757-7C19-4683-BAEE-E5C9555323DC}"/>
              </a:ext>
            </a:extLst>
          </p:cNvPr>
          <p:cNvSpPr/>
          <p:nvPr/>
        </p:nvSpPr>
        <p:spPr bwMode="gray">
          <a:xfrm>
            <a:off x="1509740" y="2758911"/>
            <a:ext cx="4428086" cy="14478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0C37B13-99F8-4D9E-A68E-77A4817C0110}"/>
              </a:ext>
            </a:extLst>
          </p:cNvPr>
          <p:cNvSpPr/>
          <p:nvPr/>
        </p:nvSpPr>
        <p:spPr bwMode="gray">
          <a:xfrm>
            <a:off x="1509740" y="4282911"/>
            <a:ext cx="4428086" cy="1828800"/>
          </a:xfrm>
          <a:prstGeom prst="rect">
            <a:avLst/>
          </a:prstGeom>
          <a:noFill/>
          <a:ln w="952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/>
                </a:solidFill>
              </a:rPr>
              <a:t>When you copy &amp; paste, choose "keep text only" </a:t>
            </a:r>
            <a:r>
              <a:rPr lang="en-US" altLang="zh-CN" sz="1400" dirty="0" err="1">
                <a:solidFill>
                  <a:schemeClr val="tx1"/>
                </a:solidFill>
              </a:rPr>
              <a:t>option.Supporting</a:t>
            </a:r>
            <a:r>
              <a:rPr lang="en-US" altLang="zh-CN" sz="1400" dirty="0">
                <a:solidFill>
                  <a:schemeClr val="tx1"/>
                </a:solidFill>
              </a:rPr>
              <a:t> text here.</a:t>
            </a:r>
            <a:endParaRPr lang="zh-CN" altLang="en-US" sz="1400" dirty="0">
              <a:solidFill>
                <a:schemeClr val="tx1"/>
              </a:solidFill>
            </a:endParaRP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/>
                </a:solidFill>
              </a:rPr>
              <a:t>When you copy &amp; paste, choose "keep text only" </a:t>
            </a:r>
            <a:r>
              <a:rPr lang="en-US" altLang="zh-CN" sz="1400" dirty="0" err="1">
                <a:solidFill>
                  <a:schemeClr val="tx1"/>
                </a:solidFill>
              </a:rPr>
              <a:t>option.Supporting</a:t>
            </a:r>
            <a:r>
              <a:rPr lang="en-US" altLang="zh-CN" sz="1400" dirty="0">
                <a:solidFill>
                  <a:schemeClr val="tx1"/>
                </a:solidFill>
              </a:rPr>
              <a:t> text here.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250F968-78F2-4F78-BB26-119FAC3D6623}"/>
              </a:ext>
            </a:extLst>
          </p:cNvPr>
          <p:cNvSpPr/>
          <p:nvPr/>
        </p:nvSpPr>
        <p:spPr bwMode="gray">
          <a:xfrm>
            <a:off x="6254118" y="2758911"/>
            <a:ext cx="4428086" cy="14478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8FC248D-95EE-441D-B7F5-827ADE4FC43E}"/>
              </a:ext>
            </a:extLst>
          </p:cNvPr>
          <p:cNvSpPr/>
          <p:nvPr/>
        </p:nvSpPr>
        <p:spPr bwMode="gray">
          <a:xfrm>
            <a:off x="6254118" y="4282911"/>
            <a:ext cx="4428086" cy="1828800"/>
          </a:xfrm>
          <a:prstGeom prst="rect">
            <a:avLst/>
          </a:prstGeom>
          <a:noFill/>
          <a:ln w="952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/>
                </a:solidFill>
              </a:rPr>
              <a:t>When you copy &amp; paste, choose "keep text only" </a:t>
            </a:r>
            <a:r>
              <a:rPr lang="en-US" altLang="zh-CN" sz="1400" dirty="0" err="1">
                <a:solidFill>
                  <a:schemeClr val="tx1"/>
                </a:solidFill>
              </a:rPr>
              <a:t>option.Supporting</a:t>
            </a:r>
            <a:r>
              <a:rPr lang="en-US" altLang="zh-CN" sz="1400" dirty="0">
                <a:solidFill>
                  <a:schemeClr val="tx1"/>
                </a:solidFill>
              </a:rPr>
              <a:t> text here.</a:t>
            </a:r>
            <a:endParaRPr lang="zh-CN" altLang="en-US" sz="1400" dirty="0">
              <a:solidFill>
                <a:schemeClr val="tx1"/>
              </a:solidFill>
            </a:endParaRP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/>
                </a:solidFill>
              </a:rPr>
              <a:t>When you copy &amp; paste, choose "keep text only" </a:t>
            </a:r>
            <a:r>
              <a:rPr lang="en-US" altLang="zh-CN" sz="1400" dirty="0" err="1">
                <a:solidFill>
                  <a:schemeClr val="tx1"/>
                </a:solidFill>
              </a:rPr>
              <a:t>option.Supporting</a:t>
            </a:r>
            <a:r>
              <a:rPr lang="en-US" altLang="zh-CN" sz="1400" dirty="0">
                <a:solidFill>
                  <a:schemeClr val="tx1"/>
                </a:solidFill>
              </a:rPr>
              <a:t> text here.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xmlns="" id="{BD5BF952-C5D3-4B7C-87C7-927E0F551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36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任意多边形 130">
            <a:extLst>
              <a:ext uri="{FF2B5EF4-FFF2-40B4-BE49-F238E27FC236}">
                <a16:creationId xmlns:a16="http://schemas.microsoft.com/office/drawing/2014/main" xmlns="" id="{B2CAFAF9-30FF-4B42-9211-51E5E633FC1F}"/>
              </a:ext>
            </a:extLst>
          </p:cNvPr>
          <p:cNvSpPr/>
          <p:nvPr/>
        </p:nvSpPr>
        <p:spPr bwMode="auto">
          <a:xfrm>
            <a:off x="2214566" y="5707399"/>
            <a:ext cx="1779597" cy="25857"/>
          </a:xfrm>
          <a:custGeom>
            <a:avLst/>
            <a:gdLst>
              <a:gd name="T0" fmla="*/ 6776 w 6981"/>
              <a:gd name="T1" fmla="*/ 0 h 103"/>
              <a:gd name="T2" fmla="*/ 6776 w 6981"/>
              <a:gd name="T3" fmla="*/ 0 h 103"/>
              <a:gd name="T4" fmla="*/ 203 w 6981"/>
              <a:gd name="T5" fmla="*/ 0 h 103"/>
              <a:gd name="T6" fmla="*/ 0 w 6981"/>
              <a:gd name="T7" fmla="*/ 46 h 103"/>
              <a:gd name="T8" fmla="*/ 0 w 6981"/>
              <a:gd name="T9" fmla="*/ 55 h 103"/>
              <a:gd name="T10" fmla="*/ 203 w 6981"/>
              <a:gd name="T11" fmla="*/ 102 h 103"/>
              <a:gd name="T12" fmla="*/ 6776 w 6981"/>
              <a:gd name="T13" fmla="*/ 102 h 103"/>
              <a:gd name="T14" fmla="*/ 6980 w 6981"/>
              <a:gd name="T15" fmla="*/ 55 h 103"/>
              <a:gd name="T16" fmla="*/ 6980 w 6981"/>
              <a:gd name="T17" fmla="*/ 46 h 103"/>
              <a:gd name="T18" fmla="*/ 6776 w 6981"/>
              <a:gd name="T19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81" h="103">
                <a:moveTo>
                  <a:pt x="6776" y="0"/>
                </a:moveTo>
                <a:lnTo>
                  <a:pt x="6776" y="0"/>
                </a:lnTo>
                <a:cubicBezTo>
                  <a:pt x="203" y="0"/>
                  <a:pt x="203" y="0"/>
                  <a:pt x="203" y="0"/>
                </a:cubicBezTo>
                <a:cubicBezTo>
                  <a:pt x="92" y="0"/>
                  <a:pt x="0" y="18"/>
                  <a:pt x="0" y="4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83"/>
                  <a:pt x="92" y="102"/>
                  <a:pt x="203" y="102"/>
                </a:cubicBezTo>
                <a:cubicBezTo>
                  <a:pt x="6776" y="102"/>
                  <a:pt x="6776" y="102"/>
                  <a:pt x="6776" y="102"/>
                </a:cubicBezTo>
                <a:cubicBezTo>
                  <a:pt x="6887" y="102"/>
                  <a:pt x="6980" y="83"/>
                  <a:pt x="6980" y="55"/>
                </a:cubicBezTo>
                <a:cubicBezTo>
                  <a:pt x="6980" y="46"/>
                  <a:pt x="6980" y="46"/>
                  <a:pt x="6980" y="46"/>
                </a:cubicBezTo>
                <a:cubicBezTo>
                  <a:pt x="6980" y="18"/>
                  <a:pt x="6887" y="0"/>
                  <a:pt x="6776" y="0"/>
                </a:cubicBezTo>
              </a:path>
            </a:pathLst>
          </a:custGeom>
          <a:solidFill>
            <a:srgbClr val="BCBDC0"/>
          </a:solidFill>
          <a:ln>
            <a:noFill/>
          </a:ln>
          <a:effectLst/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2" name="任意多边形 131">
            <a:extLst>
              <a:ext uri="{FF2B5EF4-FFF2-40B4-BE49-F238E27FC236}">
                <a16:creationId xmlns:a16="http://schemas.microsoft.com/office/drawing/2014/main" xmlns="" id="{3837E14F-709E-4F64-9A06-52E9B98E98EB}"/>
              </a:ext>
            </a:extLst>
          </p:cNvPr>
          <p:cNvSpPr/>
          <p:nvPr/>
        </p:nvSpPr>
        <p:spPr bwMode="auto">
          <a:xfrm>
            <a:off x="669925" y="1664803"/>
            <a:ext cx="4844146" cy="2931894"/>
          </a:xfrm>
          <a:custGeom>
            <a:avLst/>
            <a:gdLst>
              <a:gd name="T0" fmla="*/ 18999 w 19000"/>
              <a:gd name="T1" fmla="*/ 11499 h 11500"/>
              <a:gd name="T2" fmla="*/ 18999 w 19000"/>
              <a:gd name="T3" fmla="*/ 11499 h 11500"/>
              <a:gd name="T4" fmla="*/ 18999 w 19000"/>
              <a:gd name="T5" fmla="*/ 630 h 11500"/>
              <a:gd name="T6" fmla="*/ 18369 w 19000"/>
              <a:gd name="T7" fmla="*/ 0 h 11500"/>
              <a:gd name="T8" fmla="*/ 630 w 19000"/>
              <a:gd name="T9" fmla="*/ 0 h 11500"/>
              <a:gd name="T10" fmla="*/ 0 w 19000"/>
              <a:gd name="T11" fmla="*/ 630 h 11500"/>
              <a:gd name="T12" fmla="*/ 0 w 19000"/>
              <a:gd name="T13" fmla="*/ 11499 h 11500"/>
              <a:gd name="T14" fmla="*/ 18999 w 19000"/>
              <a:gd name="T15" fmla="*/ 11499 h 1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000" h="11500">
                <a:moveTo>
                  <a:pt x="18999" y="11499"/>
                </a:moveTo>
                <a:lnTo>
                  <a:pt x="18999" y="11499"/>
                </a:lnTo>
                <a:cubicBezTo>
                  <a:pt x="18999" y="630"/>
                  <a:pt x="18999" y="630"/>
                  <a:pt x="18999" y="630"/>
                </a:cubicBezTo>
                <a:cubicBezTo>
                  <a:pt x="18999" y="287"/>
                  <a:pt x="18712" y="0"/>
                  <a:pt x="18369" y="0"/>
                </a:cubicBezTo>
                <a:cubicBezTo>
                  <a:pt x="630" y="0"/>
                  <a:pt x="630" y="0"/>
                  <a:pt x="630" y="0"/>
                </a:cubicBezTo>
                <a:cubicBezTo>
                  <a:pt x="278" y="0"/>
                  <a:pt x="0" y="287"/>
                  <a:pt x="0" y="630"/>
                </a:cubicBezTo>
                <a:cubicBezTo>
                  <a:pt x="0" y="11499"/>
                  <a:pt x="0" y="11499"/>
                  <a:pt x="0" y="11499"/>
                </a:cubicBezTo>
                <a:lnTo>
                  <a:pt x="18999" y="11499"/>
                </a:lnTo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" name="任意多边形 132">
            <a:extLst>
              <a:ext uri="{FF2B5EF4-FFF2-40B4-BE49-F238E27FC236}">
                <a16:creationId xmlns:a16="http://schemas.microsoft.com/office/drawing/2014/main" xmlns="" id="{89128A1E-709F-474D-AFD8-42054B0BA2CC}"/>
              </a:ext>
            </a:extLst>
          </p:cNvPr>
          <p:cNvSpPr/>
          <p:nvPr/>
        </p:nvSpPr>
        <p:spPr bwMode="auto">
          <a:xfrm>
            <a:off x="2214566" y="5131812"/>
            <a:ext cx="1779597" cy="590202"/>
          </a:xfrm>
          <a:custGeom>
            <a:avLst/>
            <a:gdLst>
              <a:gd name="T0" fmla="*/ 6924 w 6981"/>
              <a:gd name="T1" fmla="*/ 2138 h 2315"/>
              <a:gd name="T2" fmla="*/ 6924 w 6981"/>
              <a:gd name="T3" fmla="*/ 2138 h 2315"/>
              <a:gd name="T4" fmla="*/ 6249 w 6981"/>
              <a:gd name="T5" fmla="*/ 2000 h 2315"/>
              <a:gd name="T6" fmla="*/ 6036 w 6981"/>
              <a:gd name="T7" fmla="*/ 1712 h 2315"/>
              <a:gd name="T8" fmla="*/ 5897 w 6981"/>
              <a:gd name="T9" fmla="*/ 0 h 2315"/>
              <a:gd name="T10" fmla="*/ 1074 w 6981"/>
              <a:gd name="T11" fmla="*/ 0 h 2315"/>
              <a:gd name="T12" fmla="*/ 944 w 6981"/>
              <a:gd name="T13" fmla="*/ 1712 h 2315"/>
              <a:gd name="T14" fmla="*/ 731 w 6981"/>
              <a:gd name="T15" fmla="*/ 2000 h 2315"/>
              <a:gd name="T16" fmla="*/ 37 w 6981"/>
              <a:gd name="T17" fmla="*/ 2148 h 2315"/>
              <a:gd name="T18" fmla="*/ 0 w 6981"/>
              <a:gd name="T19" fmla="*/ 2185 h 2315"/>
              <a:gd name="T20" fmla="*/ 0 w 6981"/>
              <a:gd name="T21" fmla="*/ 2314 h 2315"/>
              <a:gd name="T22" fmla="*/ 18 w 6981"/>
              <a:gd name="T23" fmla="*/ 2314 h 2315"/>
              <a:gd name="T24" fmla="*/ 6961 w 6981"/>
              <a:gd name="T25" fmla="*/ 2314 h 2315"/>
              <a:gd name="T26" fmla="*/ 6980 w 6981"/>
              <a:gd name="T27" fmla="*/ 2314 h 2315"/>
              <a:gd name="T28" fmla="*/ 6980 w 6981"/>
              <a:gd name="T29" fmla="*/ 2185 h 2315"/>
              <a:gd name="T30" fmla="*/ 6924 w 6981"/>
              <a:gd name="T31" fmla="*/ 2138 h 2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981" h="2315">
                <a:moveTo>
                  <a:pt x="6924" y="2138"/>
                </a:moveTo>
                <a:lnTo>
                  <a:pt x="6924" y="2138"/>
                </a:lnTo>
                <a:cubicBezTo>
                  <a:pt x="6795" y="2111"/>
                  <a:pt x="6443" y="2037"/>
                  <a:pt x="6249" y="2000"/>
                </a:cubicBezTo>
                <a:cubicBezTo>
                  <a:pt x="6008" y="1944"/>
                  <a:pt x="6036" y="1712"/>
                  <a:pt x="6036" y="1712"/>
                </a:cubicBezTo>
                <a:cubicBezTo>
                  <a:pt x="5897" y="0"/>
                  <a:pt x="5897" y="0"/>
                  <a:pt x="5897" y="0"/>
                </a:cubicBezTo>
                <a:cubicBezTo>
                  <a:pt x="1074" y="0"/>
                  <a:pt x="1074" y="0"/>
                  <a:pt x="1074" y="0"/>
                </a:cubicBezTo>
                <a:cubicBezTo>
                  <a:pt x="944" y="1712"/>
                  <a:pt x="944" y="1712"/>
                  <a:pt x="944" y="1712"/>
                </a:cubicBezTo>
                <a:cubicBezTo>
                  <a:pt x="944" y="1712"/>
                  <a:pt x="972" y="1944"/>
                  <a:pt x="731" y="2000"/>
                </a:cubicBezTo>
                <a:cubicBezTo>
                  <a:pt x="527" y="2046"/>
                  <a:pt x="148" y="2120"/>
                  <a:pt x="37" y="2148"/>
                </a:cubicBezTo>
                <a:cubicBezTo>
                  <a:pt x="0" y="2157"/>
                  <a:pt x="0" y="2185"/>
                  <a:pt x="0" y="2185"/>
                </a:cubicBezTo>
                <a:cubicBezTo>
                  <a:pt x="0" y="2314"/>
                  <a:pt x="0" y="2314"/>
                  <a:pt x="0" y="2314"/>
                </a:cubicBezTo>
                <a:cubicBezTo>
                  <a:pt x="18" y="2314"/>
                  <a:pt x="18" y="2314"/>
                  <a:pt x="18" y="2314"/>
                </a:cubicBezTo>
                <a:cubicBezTo>
                  <a:pt x="6961" y="2314"/>
                  <a:pt x="6961" y="2314"/>
                  <a:pt x="6961" y="2314"/>
                </a:cubicBezTo>
                <a:cubicBezTo>
                  <a:pt x="6980" y="2314"/>
                  <a:pt x="6980" y="2314"/>
                  <a:pt x="6980" y="2314"/>
                </a:cubicBezTo>
                <a:cubicBezTo>
                  <a:pt x="6980" y="2185"/>
                  <a:pt x="6980" y="2185"/>
                  <a:pt x="6980" y="2185"/>
                </a:cubicBezTo>
                <a:cubicBezTo>
                  <a:pt x="6980" y="2185"/>
                  <a:pt x="6980" y="2157"/>
                  <a:pt x="6924" y="2138"/>
                </a:cubicBezTo>
              </a:path>
            </a:pathLst>
          </a:custGeom>
          <a:solidFill>
            <a:srgbClr val="EAEAEA"/>
          </a:solidFill>
          <a:ln>
            <a:noFill/>
          </a:ln>
          <a:effectLst/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4" name="任意多边形 133">
            <a:extLst>
              <a:ext uri="{FF2B5EF4-FFF2-40B4-BE49-F238E27FC236}">
                <a16:creationId xmlns:a16="http://schemas.microsoft.com/office/drawing/2014/main" xmlns="" id="{CEB6C0B8-5425-44CE-A54A-D4FF170DD051}"/>
              </a:ext>
            </a:extLst>
          </p:cNvPr>
          <p:cNvSpPr/>
          <p:nvPr/>
        </p:nvSpPr>
        <p:spPr bwMode="auto">
          <a:xfrm>
            <a:off x="669925" y="4596697"/>
            <a:ext cx="4844146" cy="536240"/>
          </a:xfrm>
          <a:custGeom>
            <a:avLst/>
            <a:gdLst>
              <a:gd name="T0" fmla="*/ 0 w 19000"/>
              <a:gd name="T1" fmla="*/ 0 h 2103"/>
              <a:gd name="T2" fmla="*/ 0 w 19000"/>
              <a:gd name="T3" fmla="*/ 0 h 2103"/>
              <a:gd name="T4" fmla="*/ 0 w 19000"/>
              <a:gd name="T5" fmla="*/ 1472 h 2103"/>
              <a:gd name="T6" fmla="*/ 630 w 19000"/>
              <a:gd name="T7" fmla="*/ 2102 h 2103"/>
              <a:gd name="T8" fmla="*/ 18369 w 19000"/>
              <a:gd name="T9" fmla="*/ 2102 h 2103"/>
              <a:gd name="T10" fmla="*/ 18999 w 19000"/>
              <a:gd name="T11" fmla="*/ 1472 h 2103"/>
              <a:gd name="T12" fmla="*/ 18999 w 19000"/>
              <a:gd name="T13" fmla="*/ 0 h 2103"/>
              <a:gd name="T14" fmla="*/ 0 w 19000"/>
              <a:gd name="T15" fmla="*/ 0 h 2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000" h="2103">
                <a:moveTo>
                  <a:pt x="0" y="0"/>
                </a:moveTo>
                <a:lnTo>
                  <a:pt x="0" y="0"/>
                </a:lnTo>
                <a:cubicBezTo>
                  <a:pt x="0" y="1472"/>
                  <a:pt x="0" y="1472"/>
                  <a:pt x="0" y="1472"/>
                </a:cubicBezTo>
                <a:cubicBezTo>
                  <a:pt x="0" y="1824"/>
                  <a:pt x="278" y="2102"/>
                  <a:pt x="630" y="2102"/>
                </a:cubicBezTo>
                <a:cubicBezTo>
                  <a:pt x="18369" y="2102"/>
                  <a:pt x="18369" y="2102"/>
                  <a:pt x="18369" y="2102"/>
                </a:cubicBezTo>
                <a:cubicBezTo>
                  <a:pt x="18712" y="2102"/>
                  <a:pt x="18999" y="1824"/>
                  <a:pt x="18999" y="1472"/>
                </a:cubicBezTo>
                <a:cubicBezTo>
                  <a:pt x="18999" y="0"/>
                  <a:pt x="18999" y="0"/>
                  <a:pt x="18999" y="0"/>
                </a:cubicBezTo>
                <a:lnTo>
                  <a:pt x="0" y="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5" name="任意多边形 134">
            <a:extLst>
              <a:ext uri="{FF2B5EF4-FFF2-40B4-BE49-F238E27FC236}">
                <a16:creationId xmlns:a16="http://schemas.microsoft.com/office/drawing/2014/main" xmlns="" id="{5B1B4D0F-A16B-4698-AD46-361770ED1289}"/>
              </a:ext>
            </a:extLst>
          </p:cNvPr>
          <p:cNvSpPr/>
          <p:nvPr/>
        </p:nvSpPr>
        <p:spPr bwMode="auto">
          <a:xfrm>
            <a:off x="2214566" y="5679295"/>
            <a:ext cx="1779597" cy="42719"/>
          </a:xfrm>
          <a:custGeom>
            <a:avLst/>
            <a:gdLst>
              <a:gd name="T0" fmla="*/ 6943 w 6981"/>
              <a:gd name="T1" fmla="*/ 0 h 167"/>
              <a:gd name="T2" fmla="*/ 6943 w 6981"/>
              <a:gd name="T3" fmla="*/ 0 h 167"/>
              <a:gd name="T4" fmla="*/ 27 w 6981"/>
              <a:gd name="T5" fmla="*/ 0 h 167"/>
              <a:gd name="T6" fmla="*/ 0 w 6981"/>
              <a:gd name="T7" fmla="*/ 37 h 167"/>
              <a:gd name="T8" fmla="*/ 0 w 6981"/>
              <a:gd name="T9" fmla="*/ 166 h 167"/>
              <a:gd name="T10" fmla="*/ 18 w 6981"/>
              <a:gd name="T11" fmla="*/ 166 h 167"/>
              <a:gd name="T12" fmla="*/ 6961 w 6981"/>
              <a:gd name="T13" fmla="*/ 166 h 167"/>
              <a:gd name="T14" fmla="*/ 6980 w 6981"/>
              <a:gd name="T15" fmla="*/ 166 h 167"/>
              <a:gd name="T16" fmla="*/ 6980 w 6981"/>
              <a:gd name="T17" fmla="*/ 37 h 167"/>
              <a:gd name="T18" fmla="*/ 6943 w 6981"/>
              <a:gd name="T19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81" h="167">
                <a:moveTo>
                  <a:pt x="6943" y="0"/>
                </a:moveTo>
                <a:lnTo>
                  <a:pt x="6943" y="0"/>
                </a:lnTo>
                <a:cubicBezTo>
                  <a:pt x="27" y="0"/>
                  <a:pt x="27" y="0"/>
                  <a:pt x="27" y="0"/>
                </a:cubicBezTo>
                <a:cubicBezTo>
                  <a:pt x="0" y="9"/>
                  <a:pt x="0" y="37"/>
                  <a:pt x="0" y="37"/>
                </a:cubicBezTo>
                <a:cubicBezTo>
                  <a:pt x="0" y="166"/>
                  <a:pt x="0" y="166"/>
                  <a:pt x="0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6961" y="166"/>
                  <a:pt x="6961" y="166"/>
                  <a:pt x="6961" y="166"/>
                </a:cubicBezTo>
                <a:cubicBezTo>
                  <a:pt x="6980" y="166"/>
                  <a:pt x="6980" y="166"/>
                  <a:pt x="6980" y="166"/>
                </a:cubicBezTo>
                <a:cubicBezTo>
                  <a:pt x="6980" y="37"/>
                  <a:pt x="6980" y="37"/>
                  <a:pt x="6980" y="37"/>
                </a:cubicBezTo>
                <a:cubicBezTo>
                  <a:pt x="6980" y="37"/>
                  <a:pt x="6980" y="18"/>
                  <a:pt x="6943" y="0"/>
                </a:cubicBezTo>
              </a:path>
            </a:pathLst>
          </a:custGeom>
          <a:solidFill>
            <a:srgbClr val="D1D2D1"/>
          </a:solidFill>
          <a:ln>
            <a:noFill/>
          </a:ln>
          <a:effectLst/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6" name="任意多边形 135">
            <a:extLst>
              <a:ext uri="{FF2B5EF4-FFF2-40B4-BE49-F238E27FC236}">
                <a16:creationId xmlns:a16="http://schemas.microsoft.com/office/drawing/2014/main" xmlns="" id="{8884DEB1-8DFB-4154-A61F-187C7D8B2429}"/>
              </a:ext>
            </a:extLst>
          </p:cNvPr>
          <p:cNvSpPr/>
          <p:nvPr/>
        </p:nvSpPr>
        <p:spPr bwMode="auto">
          <a:xfrm>
            <a:off x="897011" y="1877276"/>
            <a:ext cx="4387724" cy="2485589"/>
          </a:xfrm>
          <a:custGeom>
            <a:avLst/>
            <a:gdLst>
              <a:gd name="T0" fmla="*/ 17212 w 17213"/>
              <a:gd name="T1" fmla="*/ 9749 h 9750"/>
              <a:gd name="T2" fmla="*/ 0 w 17213"/>
              <a:gd name="T3" fmla="*/ 9749 h 9750"/>
              <a:gd name="T4" fmla="*/ 0 w 17213"/>
              <a:gd name="T5" fmla="*/ 0 h 9750"/>
              <a:gd name="T6" fmla="*/ 17212 w 17213"/>
              <a:gd name="T7" fmla="*/ 0 h 9750"/>
              <a:gd name="T8" fmla="*/ 17212 w 17213"/>
              <a:gd name="T9" fmla="*/ 9749 h 9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13" h="9750">
                <a:moveTo>
                  <a:pt x="17212" y="9749"/>
                </a:moveTo>
                <a:lnTo>
                  <a:pt x="0" y="9749"/>
                </a:lnTo>
                <a:lnTo>
                  <a:pt x="0" y="0"/>
                </a:lnTo>
                <a:lnTo>
                  <a:pt x="17212" y="0"/>
                </a:lnTo>
                <a:lnTo>
                  <a:pt x="17212" y="9749"/>
                </a:lnTo>
              </a:path>
            </a:pathLst>
          </a:custGeom>
          <a:solidFill>
            <a:schemeClr val="bg1"/>
          </a:solidFill>
          <a:ln w="6350" cap="flat" cmpd="sng" algn="ctr">
            <a:solidFill>
              <a:schemeClr val="tx1"/>
            </a:solidFill>
            <a:prstDash val="solid"/>
            <a:miter lim="800000"/>
          </a:ln>
          <a:effectLst/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xmlns="" id="{EF0DC355-840F-4B52-9185-F39B401EB5EC}"/>
              </a:ext>
            </a:extLst>
          </p:cNvPr>
          <p:cNvSpPr/>
          <p:nvPr/>
        </p:nvSpPr>
        <p:spPr bwMode="auto">
          <a:xfrm>
            <a:off x="2170879" y="4033928"/>
            <a:ext cx="309190" cy="15459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任意多边形 100">
            <a:extLst>
              <a:ext uri="{FF2B5EF4-FFF2-40B4-BE49-F238E27FC236}">
                <a16:creationId xmlns:a16="http://schemas.microsoft.com/office/drawing/2014/main" xmlns="" id="{76EA4931-9DE9-4100-8770-639377059951}"/>
              </a:ext>
            </a:extLst>
          </p:cNvPr>
          <p:cNvSpPr/>
          <p:nvPr/>
        </p:nvSpPr>
        <p:spPr bwMode="auto">
          <a:xfrm>
            <a:off x="2142771" y="4005820"/>
            <a:ext cx="368218" cy="210812"/>
          </a:xfrm>
          <a:custGeom>
            <a:avLst/>
            <a:gdLst>
              <a:gd name="T0" fmla="*/ 131 w 131"/>
              <a:gd name="T1" fmla="*/ 75 h 75"/>
              <a:gd name="T2" fmla="*/ 0 w 131"/>
              <a:gd name="T3" fmla="*/ 75 h 75"/>
              <a:gd name="T4" fmla="*/ 0 w 131"/>
              <a:gd name="T5" fmla="*/ 0 h 75"/>
              <a:gd name="T6" fmla="*/ 131 w 131"/>
              <a:gd name="T7" fmla="*/ 0 h 75"/>
              <a:gd name="T8" fmla="*/ 131 w 131"/>
              <a:gd name="T9" fmla="*/ 75 h 75"/>
              <a:gd name="T10" fmla="*/ 20 w 131"/>
              <a:gd name="T11" fmla="*/ 55 h 75"/>
              <a:gd name="T12" fmla="*/ 110 w 131"/>
              <a:gd name="T13" fmla="*/ 55 h 75"/>
              <a:gd name="T14" fmla="*/ 110 w 131"/>
              <a:gd name="T15" fmla="*/ 20 h 75"/>
              <a:gd name="T16" fmla="*/ 20 w 131"/>
              <a:gd name="T17" fmla="*/ 20 h 75"/>
              <a:gd name="T18" fmla="*/ 20 w 131"/>
              <a:gd name="T19" fmla="*/ 5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75">
                <a:moveTo>
                  <a:pt x="131" y="75"/>
                </a:moveTo>
                <a:lnTo>
                  <a:pt x="0" y="75"/>
                </a:lnTo>
                <a:lnTo>
                  <a:pt x="0" y="0"/>
                </a:lnTo>
                <a:lnTo>
                  <a:pt x="131" y="0"/>
                </a:lnTo>
                <a:lnTo>
                  <a:pt x="131" y="75"/>
                </a:lnTo>
                <a:close/>
                <a:moveTo>
                  <a:pt x="20" y="55"/>
                </a:moveTo>
                <a:lnTo>
                  <a:pt x="110" y="55"/>
                </a:lnTo>
                <a:lnTo>
                  <a:pt x="110" y="20"/>
                </a:lnTo>
                <a:lnTo>
                  <a:pt x="20" y="20"/>
                </a:lnTo>
                <a:lnTo>
                  <a:pt x="20" y="55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xmlns="" id="{81C95F71-F3D4-439B-A534-841C93FF2CFA}"/>
              </a:ext>
            </a:extLst>
          </p:cNvPr>
          <p:cNvSpPr/>
          <p:nvPr/>
        </p:nvSpPr>
        <p:spPr bwMode="auto">
          <a:xfrm>
            <a:off x="2634663" y="3724738"/>
            <a:ext cx="312001" cy="46378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任意多边形 102">
            <a:extLst>
              <a:ext uri="{FF2B5EF4-FFF2-40B4-BE49-F238E27FC236}">
                <a16:creationId xmlns:a16="http://schemas.microsoft.com/office/drawing/2014/main" xmlns="" id="{1F31495A-C827-4978-8E1A-72A6B259D228}"/>
              </a:ext>
            </a:extLst>
          </p:cNvPr>
          <p:cNvSpPr/>
          <p:nvPr/>
        </p:nvSpPr>
        <p:spPr bwMode="auto">
          <a:xfrm>
            <a:off x="2606555" y="3693818"/>
            <a:ext cx="368218" cy="522812"/>
          </a:xfrm>
          <a:custGeom>
            <a:avLst/>
            <a:gdLst>
              <a:gd name="T0" fmla="*/ 131 w 131"/>
              <a:gd name="T1" fmla="*/ 186 h 186"/>
              <a:gd name="T2" fmla="*/ 0 w 131"/>
              <a:gd name="T3" fmla="*/ 186 h 186"/>
              <a:gd name="T4" fmla="*/ 0 w 131"/>
              <a:gd name="T5" fmla="*/ 0 h 186"/>
              <a:gd name="T6" fmla="*/ 131 w 131"/>
              <a:gd name="T7" fmla="*/ 0 h 186"/>
              <a:gd name="T8" fmla="*/ 131 w 131"/>
              <a:gd name="T9" fmla="*/ 186 h 186"/>
              <a:gd name="T10" fmla="*/ 21 w 131"/>
              <a:gd name="T11" fmla="*/ 166 h 186"/>
              <a:gd name="T12" fmla="*/ 110 w 131"/>
              <a:gd name="T13" fmla="*/ 166 h 186"/>
              <a:gd name="T14" fmla="*/ 110 w 131"/>
              <a:gd name="T15" fmla="*/ 21 h 186"/>
              <a:gd name="T16" fmla="*/ 21 w 131"/>
              <a:gd name="T17" fmla="*/ 21 h 186"/>
              <a:gd name="T18" fmla="*/ 21 w 131"/>
              <a:gd name="T19" fmla="*/ 16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186">
                <a:moveTo>
                  <a:pt x="131" y="186"/>
                </a:moveTo>
                <a:lnTo>
                  <a:pt x="0" y="186"/>
                </a:lnTo>
                <a:lnTo>
                  <a:pt x="0" y="0"/>
                </a:lnTo>
                <a:lnTo>
                  <a:pt x="131" y="0"/>
                </a:lnTo>
                <a:lnTo>
                  <a:pt x="131" y="186"/>
                </a:lnTo>
                <a:close/>
                <a:moveTo>
                  <a:pt x="21" y="166"/>
                </a:moveTo>
                <a:lnTo>
                  <a:pt x="110" y="166"/>
                </a:lnTo>
                <a:lnTo>
                  <a:pt x="110" y="21"/>
                </a:lnTo>
                <a:lnTo>
                  <a:pt x="21" y="21"/>
                </a:lnTo>
                <a:lnTo>
                  <a:pt x="21" y="166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B3E4E185-A1CB-42AF-AD58-CE9A0F32091D}"/>
              </a:ext>
            </a:extLst>
          </p:cNvPr>
          <p:cNvSpPr/>
          <p:nvPr/>
        </p:nvSpPr>
        <p:spPr bwMode="auto">
          <a:xfrm>
            <a:off x="3101258" y="3412737"/>
            <a:ext cx="309190" cy="77578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任意多边形 104">
            <a:extLst>
              <a:ext uri="{FF2B5EF4-FFF2-40B4-BE49-F238E27FC236}">
                <a16:creationId xmlns:a16="http://schemas.microsoft.com/office/drawing/2014/main" xmlns="" id="{7DD6EABE-B658-41A3-80C5-6679F0045138}"/>
              </a:ext>
            </a:extLst>
          </p:cNvPr>
          <p:cNvSpPr/>
          <p:nvPr/>
        </p:nvSpPr>
        <p:spPr bwMode="auto">
          <a:xfrm>
            <a:off x="3073150" y="3384629"/>
            <a:ext cx="368218" cy="832002"/>
          </a:xfrm>
          <a:custGeom>
            <a:avLst/>
            <a:gdLst>
              <a:gd name="T0" fmla="*/ 131 w 131"/>
              <a:gd name="T1" fmla="*/ 296 h 296"/>
              <a:gd name="T2" fmla="*/ 0 w 131"/>
              <a:gd name="T3" fmla="*/ 296 h 296"/>
              <a:gd name="T4" fmla="*/ 0 w 131"/>
              <a:gd name="T5" fmla="*/ 0 h 296"/>
              <a:gd name="T6" fmla="*/ 131 w 131"/>
              <a:gd name="T7" fmla="*/ 0 h 296"/>
              <a:gd name="T8" fmla="*/ 131 w 131"/>
              <a:gd name="T9" fmla="*/ 296 h 296"/>
              <a:gd name="T10" fmla="*/ 20 w 131"/>
              <a:gd name="T11" fmla="*/ 276 h 296"/>
              <a:gd name="T12" fmla="*/ 110 w 131"/>
              <a:gd name="T13" fmla="*/ 276 h 296"/>
              <a:gd name="T14" fmla="*/ 110 w 131"/>
              <a:gd name="T15" fmla="*/ 21 h 296"/>
              <a:gd name="T16" fmla="*/ 20 w 131"/>
              <a:gd name="T17" fmla="*/ 21 h 296"/>
              <a:gd name="T18" fmla="*/ 20 w 131"/>
              <a:gd name="T19" fmla="*/ 276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296">
                <a:moveTo>
                  <a:pt x="131" y="296"/>
                </a:moveTo>
                <a:lnTo>
                  <a:pt x="0" y="296"/>
                </a:lnTo>
                <a:lnTo>
                  <a:pt x="0" y="0"/>
                </a:lnTo>
                <a:lnTo>
                  <a:pt x="131" y="0"/>
                </a:lnTo>
                <a:lnTo>
                  <a:pt x="131" y="296"/>
                </a:lnTo>
                <a:close/>
                <a:moveTo>
                  <a:pt x="20" y="276"/>
                </a:moveTo>
                <a:lnTo>
                  <a:pt x="110" y="276"/>
                </a:lnTo>
                <a:lnTo>
                  <a:pt x="110" y="21"/>
                </a:lnTo>
                <a:lnTo>
                  <a:pt x="20" y="21"/>
                </a:lnTo>
                <a:lnTo>
                  <a:pt x="20" y="276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xmlns="" id="{C979DB9E-44DB-4996-BF10-6C603725FDA5}"/>
              </a:ext>
            </a:extLst>
          </p:cNvPr>
          <p:cNvSpPr/>
          <p:nvPr/>
        </p:nvSpPr>
        <p:spPr bwMode="auto">
          <a:xfrm>
            <a:off x="3101258" y="3412737"/>
            <a:ext cx="309190" cy="309190"/>
          </a:xfrm>
          <a:prstGeom prst="rect">
            <a:avLst/>
          </a:pr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任意多边形 106">
            <a:extLst>
              <a:ext uri="{FF2B5EF4-FFF2-40B4-BE49-F238E27FC236}">
                <a16:creationId xmlns:a16="http://schemas.microsoft.com/office/drawing/2014/main" xmlns="" id="{AE6428B6-7E74-4F22-87F4-B797AD922218}"/>
              </a:ext>
            </a:extLst>
          </p:cNvPr>
          <p:cNvSpPr/>
          <p:nvPr/>
        </p:nvSpPr>
        <p:spPr bwMode="auto">
          <a:xfrm>
            <a:off x="3073150" y="3384629"/>
            <a:ext cx="368218" cy="365406"/>
          </a:xfrm>
          <a:custGeom>
            <a:avLst/>
            <a:gdLst>
              <a:gd name="T0" fmla="*/ 131 w 131"/>
              <a:gd name="T1" fmla="*/ 130 h 130"/>
              <a:gd name="T2" fmla="*/ 0 w 131"/>
              <a:gd name="T3" fmla="*/ 130 h 130"/>
              <a:gd name="T4" fmla="*/ 0 w 131"/>
              <a:gd name="T5" fmla="*/ 0 h 130"/>
              <a:gd name="T6" fmla="*/ 131 w 131"/>
              <a:gd name="T7" fmla="*/ 0 h 130"/>
              <a:gd name="T8" fmla="*/ 131 w 131"/>
              <a:gd name="T9" fmla="*/ 130 h 130"/>
              <a:gd name="T10" fmla="*/ 20 w 131"/>
              <a:gd name="T11" fmla="*/ 109 h 130"/>
              <a:gd name="T12" fmla="*/ 110 w 131"/>
              <a:gd name="T13" fmla="*/ 109 h 130"/>
              <a:gd name="T14" fmla="*/ 110 w 131"/>
              <a:gd name="T15" fmla="*/ 21 h 130"/>
              <a:gd name="T16" fmla="*/ 20 w 131"/>
              <a:gd name="T17" fmla="*/ 21 h 130"/>
              <a:gd name="T18" fmla="*/ 20 w 131"/>
              <a:gd name="T19" fmla="*/ 10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130">
                <a:moveTo>
                  <a:pt x="131" y="130"/>
                </a:moveTo>
                <a:lnTo>
                  <a:pt x="0" y="130"/>
                </a:lnTo>
                <a:lnTo>
                  <a:pt x="0" y="0"/>
                </a:lnTo>
                <a:lnTo>
                  <a:pt x="131" y="0"/>
                </a:lnTo>
                <a:lnTo>
                  <a:pt x="131" y="130"/>
                </a:lnTo>
                <a:close/>
                <a:moveTo>
                  <a:pt x="20" y="109"/>
                </a:moveTo>
                <a:lnTo>
                  <a:pt x="110" y="109"/>
                </a:lnTo>
                <a:lnTo>
                  <a:pt x="110" y="21"/>
                </a:lnTo>
                <a:lnTo>
                  <a:pt x="20" y="21"/>
                </a:lnTo>
                <a:lnTo>
                  <a:pt x="20" y="109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xmlns="" id="{24504228-38DF-4A8D-8462-474DA180C3E2}"/>
              </a:ext>
            </a:extLst>
          </p:cNvPr>
          <p:cNvSpPr/>
          <p:nvPr/>
        </p:nvSpPr>
        <p:spPr bwMode="auto">
          <a:xfrm>
            <a:off x="3567853" y="3109169"/>
            <a:ext cx="309190" cy="107935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任意多边形 108">
            <a:extLst>
              <a:ext uri="{FF2B5EF4-FFF2-40B4-BE49-F238E27FC236}">
                <a16:creationId xmlns:a16="http://schemas.microsoft.com/office/drawing/2014/main" xmlns="" id="{AACFFA1A-F264-4A73-88FE-6A98671C7F29}"/>
              </a:ext>
            </a:extLst>
          </p:cNvPr>
          <p:cNvSpPr/>
          <p:nvPr/>
        </p:nvSpPr>
        <p:spPr bwMode="auto">
          <a:xfrm>
            <a:off x="3536935" y="3081061"/>
            <a:ext cx="368218" cy="1135570"/>
          </a:xfrm>
          <a:custGeom>
            <a:avLst/>
            <a:gdLst>
              <a:gd name="T0" fmla="*/ 131 w 131"/>
              <a:gd name="T1" fmla="*/ 404 h 404"/>
              <a:gd name="T2" fmla="*/ 0 w 131"/>
              <a:gd name="T3" fmla="*/ 404 h 404"/>
              <a:gd name="T4" fmla="*/ 0 w 131"/>
              <a:gd name="T5" fmla="*/ 0 h 404"/>
              <a:gd name="T6" fmla="*/ 131 w 131"/>
              <a:gd name="T7" fmla="*/ 0 h 404"/>
              <a:gd name="T8" fmla="*/ 131 w 131"/>
              <a:gd name="T9" fmla="*/ 404 h 404"/>
              <a:gd name="T10" fmla="*/ 21 w 131"/>
              <a:gd name="T11" fmla="*/ 384 h 404"/>
              <a:gd name="T12" fmla="*/ 111 w 131"/>
              <a:gd name="T13" fmla="*/ 384 h 404"/>
              <a:gd name="T14" fmla="*/ 111 w 131"/>
              <a:gd name="T15" fmla="*/ 20 h 404"/>
              <a:gd name="T16" fmla="*/ 21 w 131"/>
              <a:gd name="T17" fmla="*/ 20 h 404"/>
              <a:gd name="T18" fmla="*/ 21 w 131"/>
              <a:gd name="T19" fmla="*/ 384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404">
                <a:moveTo>
                  <a:pt x="131" y="404"/>
                </a:moveTo>
                <a:lnTo>
                  <a:pt x="0" y="404"/>
                </a:lnTo>
                <a:lnTo>
                  <a:pt x="0" y="0"/>
                </a:lnTo>
                <a:lnTo>
                  <a:pt x="131" y="0"/>
                </a:lnTo>
                <a:lnTo>
                  <a:pt x="131" y="404"/>
                </a:lnTo>
                <a:close/>
                <a:moveTo>
                  <a:pt x="21" y="384"/>
                </a:moveTo>
                <a:lnTo>
                  <a:pt x="111" y="384"/>
                </a:lnTo>
                <a:lnTo>
                  <a:pt x="111" y="20"/>
                </a:lnTo>
                <a:lnTo>
                  <a:pt x="21" y="20"/>
                </a:lnTo>
                <a:lnTo>
                  <a:pt x="21" y="384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xmlns="" id="{E0429C92-67B8-4ACE-B39D-15B35AED4E52}"/>
              </a:ext>
            </a:extLst>
          </p:cNvPr>
          <p:cNvSpPr/>
          <p:nvPr/>
        </p:nvSpPr>
        <p:spPr bwMode="auto">
          <a:xfrm>
            <a:off x="4031639" y="2639763"/>
            <a:ext cx="312001" cy="154876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任意多边形 110">
            <a:extLst>
              <a:ext uri="{FF2B5EF4-FFF2-40B4-BE49-F238E27FC236}">
                <a16:creationId xmlns:a16="http://schemas.microsoft.com/office/drawing/2014/main" xmlns="" id="{B8343DE3-D984-4B47-937C-123CB493CDB1}"/>
              </a:ext>
            </a:extLst>
          </p:cNvPr>
          <p:cNvSpPr/>
          <p:nvPr/>
        </p:nvSpPr>
        <p:spPr bwMode="auto">
          <a:xfrm>
            <a:off x="4003531" y="2608844"/>
            <a:ext cx="368218" cy="1607787"/>
          </a:xfrm>
          <a:custGeom>
            <a:avLst/>
            <a:gdLst>
              <a:gd name="T0" fmla="*/ 131 w 131"/>
              <a:gd name="T1" fmla="*/ 572 h 572"/>
              <a:gd name="T2" fmla="*/ 0 w 131"/>
              <a:gd name="T3" fmla="*/ 572 h 572"/>
              <a:gd name="T4" fmla="*/ 0 w 131"/>
              <a:gd name="T5" fmla="*/ 0 h 572"/>
              <a:gd name="T6" fmla="*/ 131 w 131"/>
              <a:gd name="T7" fmla="*/ 0 h 572"/>
              <a:gd name="T8" fmla="*/ 131 w 131"/>
              <a:gd name="T9" fmla="*/ 572 h 572"/>
              <a:gd name="T10" fmla="*/ 20 w 131"/>
              <a:gd name="T11" fmla="*/ 552 h 572"/>
              <a:gd name="T12" fmla="*/ 110 w 131"/>
              <a:gd name="T13" fmla="*/ 552 h 572"/>
              <a:gd name="T14" fmla="*/ 110 w 131"/>
              <a:gd name="T15" fmla="*/ 21 h 572"/>
              <a:gd name="T16" fmla="*/ 20 w 131"/>
              <a:gd name="T17" fmla="*/ 21 h 572"/>
              <a:gd name="T18" fmla="*/ 20 w 131"/>
              <a:gd name="T19" fmla="*/ 55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572">
                <a:moveTo>
                  <a:pt x="131" y="572"/>
                </a:moveTo>
                <a:lnTo>
                  <a:pt x="0" y="572"/>
                </a:lnTo>
                <a:lnTo>
                  <a:pt x="0" y="0"/>
                </a:lnTo>
                <a:lnTo>
                  <a:pt x="131" y="0"/>
                </a:lnTo>
                <a:lnTo>
                  <a:pt x="131" y="572"/>
                </a:lnTo>
                <a:close/>
                <a:moveTo>
                  <a:pt x="20" y="552"/>
                </a:moveTo>
                <a:lnTo>
                  <a:pt x="110" y="552"/>
                </a:lnTo>
                <a:lnTo>
                  <a:pt x="110" y="21"/>
                </a:lnTo>
                <a:lnTo>
                  <a:pt x="20" y="21"/>
                </a:lnTo>
                <a:lnTo>
                  <a:pt x="20" y="552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xmlns="" id="{946F17D0-0681-499A-B256-834B21361153}"/>
              </a:ext>
            </a:extLst>
          </p:cNvPr>
          <p:cNvSpPr/>
          <p:nvPr/>
        </p:nvSpPr>
        <p:spPr bwMode="auto">
          <a:xfrm>
            <a:off x="4498234" y="2173168"/>
            <a:ext cx="309190" cy="201535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任意多边形 112">
            <a:extLst>
              <a:ext uri="{FF2B5EF4-FFF2-40B4-BE49-F238E27FC236}">
                <a16:creationId xmlns:a16="http://schemas.microsoft.com/office/drawing/2014/main" xmlns="" id="{7CF5C021-D6C8-4D99-8D2D-0F024B8EC7BF}"/>
              </a:ext>
            </a:extLst>
          </p:cNvPr>
          <p:cNvSpPr/>
          <p:nvPr/>
        </p:nvSpPr>
        <p:spPr bwMode="auto">
          <a:xfrm>
            <a:off x="4467314" y="2145060"/>
            <a:ext cx="368218" cy="2071572"/>
          </a:xfrm>
          <a:custGeom>
            <a:avLst/>
            <a:gdLst>
              <a:gd name="T0" fmla="*/ 131 w 131"/>
              <a:gd name="T1" fmla="*/ 737 h 737"/>
              <a:gd name="T2" fmla="*/ 0 w 131"/>
              <a:gd name="T3" fmla="*/ 737 h 737"/>
              <a:gd name="T4" fmla="*/ 0 w 131"/>
              <a:gd name="T5" fmla="*/ 0 h 737"/>
              <a:gd name="T6" fmla="*/ 131 w 131"/>
              <a:gd name="T7" fmla="*/ 0 h 737"/>
              <a:gd name="T8" fmla="*/ 131 w 131"/>
              <a:gd name="T9" fmla="*/ 737 h 737"/>
              <a:gd name="T10" fmla="*/ 21 w 131"/>
              <a:gd name="T11" fmla="*/ 717 h 737"/>
              <a:gd name="T12" fmla="*/ 111 w 131"/>
              <a:gd name="T13" fmla="*/ 717 h 737"/>
              <a:gd name="T14" fmla="*/ 111 w 131"/>
              <a:gd name="T15" fmla="*/ 21 h 737"/>
              <a:gd name="T16" fmla="*/ 21 w 131"/>
              <a:gd name="T17" fmla="*/ 21 h 737"/>
              <a:gd name="T18" fmla="*/ 21 w 131"/>
              <a:gd name="T19" fmla="*/ 717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737">
                <a:moveTo>
                  <a:pt x="131" y="737"/>
                </a:moveTo>
                <a:lnTo>
                  <a:pt x="0" y="737"/>
                </a:lnTo>
                <a:lnTo>
                  <a:pt x="0" y="0"/>
                </a:lnTo>
                <a:lnTo>
                  <a:pt x="131" y="0"/>
                </a:lnTo>
                <a:lnTo>
                  <a:pt x="131" y="737"/>
                </a:lnTo>
                <a:close/>
                <a:moveTo>
                  <a:pt x="21" y="717"/>
                </a:moveTo>
                <a:lnTo>
                  <a:pt x="111" y="717"/>
                </a:lnTo>
                <a:lnTo>
                  <a:pt x="111" y="21"/>
                </a:lnTo>
                <a:lnTo>
                  <a:pt x="21" y="21"/>
                </a:lnTo>
                <a:lnTo>
                  <a:pt x="21" y="717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xmlns="" id="{A22A5C23-2ACB-44CF-ACF7-10597E1409DA}"/>
              </a:ext>
            </a:extLst>
          </p:cNvPr>
          <p:cNvSpPr/>
          <p:nvPr/>
        </p:nvSpPr>
        <p:spPr bwMode="auto">
          <a:xfrm>
            <a:off x="3567853" y="3109169"/>
            <a:ext cx="309190" cy="612758"/>
          </a:xfrm>
          <a:prstGeom prst="rect">
            <a:avLst/>
          </a:pr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任意多边形 114">
            <a:extLst>
              <a:ext uri="{FF2B5EF4-FFF2-40B4-BE49-F238E27FC236}">
                <a16:creationId xmlns:a16="http://schemas.microsoft.com/office/drawing/2014/main" xmlns="" id="{EF9F65A6-BAB1-495E-B5F4-284F80016DC9}"/>
              </a:ext>
            </a:extLst>
          </p:cNvPr>
          <p:cNvSpPr/>
          <p:nvPr/>
        </p:nvSpPr>
        <p:spPr bwMode="auto">
          <a:xfrm>
            <a:off x="3536935" y="3081061"/>
            <a:ext cx="368218" cy="668974"/>
          </a:xfrm>
          <a:custGeom>
            <a:avLst/>
            <a:gdLst>
              <a:gd name="T0" fmla="*/ 131 w 131"/>
              <a:gd name="T1" fmla="*/ 238 h 238"/>
              <a:gd name="T2" fmla="*/ 0 w 131"/>
              <a:gd name="T3" fmla="*/ 238 h 238"/>
              <a:gd name="T4" fmla="*/ 0 w 131"/>
              <a:gd name="T5" fmla="*/ 0 h 238"/>
              <a:gd name="T6" fmla="*/ 131 w 131"/>
              <a:gd name="T7" fmla="*/ 0 h 238"/>
              <a:gd name="T8" fmla="*/ 131 w 131"/>
              <a:gd name="T9" fmla="*/ 238 h 238"/>
              <a:gd name="T10" fmla="*/ 21 w 131"/>
              <a:gd name="T11" fmla="*/ 217 h 238"/>
              <a:gd name="T12" fmla="*/ 111 w 131"/>
              <a:gd name="T13" fmla="*/ 217 h 238"/>
              <a:gd name="T14" fmla="*/ 111 w 131"/>
              <a:gd name="T15" fmla="*/ 20 h 238"/>
              <a:gd name="T16" fmla="*/ 21 w 131"/>
              <a:gd name="T17" fmla="*/ 20 h 238"/>
              <a:gd name="T18" fmla="*/ 21 w 131"/>
              <a:gd name="T19" fmla="*/ 217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238">
                <a:moveTo>
                  <a:pt x="131" y="238"/>
                </a:moveTo>
                <a:lnTo>
                  <a:pt x="0" y="238"/>
                </a:lnTo>
                <a:lnTo>
                  <a:pt x="0" y="0"/>
                </a:lnTo>
                <a:lnTo>
                  <a:pt x="131" y="0"/>
                </a:lnTo>
                <a:lnTo>
                  <a:pt x="131" y="238"/>
                </a:lnTo>
                <a:close/>
                <a:moveTo>
                  <a:pt x="21" y="217"/>
                </a:moveTo>
                <a:lnTo>
                  <a:pt x="111" y="217"/>
                </a:lnTo>
                <a:lnTo>
                  <a:pt x="111" y="20"/>
                </a:lnTo>
                <a:lnTo>
                  <a:pt x="21" y="20"/>
                </a:lnTo>
                <a:lnTo>
                  <a:pt x="21" y="217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xmlns="" id="{BE144EBD-A3A5-4C0D-A24F-7290D76DBD42}"/>
              </a:ext>
            </a:extLst>
          </p:cNvPr>
          <p:cNvSpPr/>
          <p:nvPr/>
        </p:nvSpPr>
        <p:spPr bwMode="auto">
          <a:xfrm>
            <a:off x="4031639" y="2639763"/>
            <a:ext cx="312001" cy="1082165"/>
          </a:xfrm>
          <a:prstGeom prst="rect">
            <a:avLst/>
          </a:pr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任意多边形 116">
            <a:extLst>
              <a:ext uri="{FF2B5EF4-FFF2-40B4-BE49-F238E27FC236}">
                <a16:creationId xmlns:a16="http://schemas.microsoft.com/office/drawing/2014/main" xmlns="" id="{90460109-0B50-4F27-AA0C-D19A78214513}"/>
              </a:ext>
            </a:extLst>
          </p:cNvPr>
          <p:cNvSpPr/>
          <p:nvPr/>
        </p:nvSpPr>
        <p:spPr bwMode="auto">
          <a:xfrm>
            <a:off x="4003531" y="2608844"/>
            <a:ext cx="368218" cy="1141191"/>
          </a:xfrm>
          <a:custGeom>
            <a:avLst/>
            <a:gdLst>
              <a:gd name="T0" fmla="*/ 131 w 131"/>
              <a:gd name="T1" fmla="*/ 406 h 406"/>
              <a:gd name="T2" fmla="*/ 0 w 131"/>
              <a:gd name="T3" fmla="*/ 406 h 406"/>
              <a:gd name="T4" fmla="*/ 0 w 131"/>
              <a:gd name="T5" fmla="*/ 0 h 406"/>
              <a:gd name="T6" fmla="*/ 131 w 131"/>
              <a:gd name="T7" fmla="*/ 0 h 406"/>
              <a:gd name="T8" fmla="*/ 131 w 131"/>
              <a:gd name="T9" fmla="*/ 406 h 406"/>
              <a:gd name="T10" fmla="*/ 20 w 131"/>
              <a:gd name="T11" fmla="*/ 385 h 406"/>
              <a:gd name="T12" fmla="*/ 110 w 131"/>
              <a:gd name="T13" fmla="*/ 385 h 406"/>
              <a:gd name="T14" fmla="*/ 110 w 131"/>
              <a:gd name="T15" fmla="*/ 21 h 406"/>
              <a:gd name="T16" fmla="*/ 20 w 131"/>
              <a:gd name="T17" fmla="*/ 21 h 406"/>
              <a:gd name="T18" fmla="*/ 20 w 131"/>
              <a:gd name="T19" fmla="*/ 385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406">
                <a:moveTo>
                  <a:pt x="131" y="406"/>
                </a:moveTo>
                <a:lnTo>
                  <a:pt x="0" y="406"/>
                </a:lnTo>
                <a:lnTo>
                  <a:pt x="0" y="0"/>
                </a:lnTo>
                <a:lnTo>
                  <a:pt x="131" y="0"/>
                </a:lnTo>
                <a:lnTo>
                  <a:pt x="131" y="406"/>
                </a:lnTo>
                <a:close/>
                <a:moveTo>
                  <a:pt x="20" y="385"/>
                </a:moveTo>
                <a:lnTo>
                  <a:pt x="110" y="385"/>
                </a:lnTo>
                <a:lnTo>
                  <a:pt x="110" y="21"/>
                </a:lnTo>
                <a:lnTo>
                  <a:pt x="20" y="21"/>
                </a:lnTo>
                <a:lnTo>
                  <a:pt x="20" y="385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xmlns="" id="{CA9F61AB-ECEC-48B7-917D-C7C863F8FD5F}"/>
              </a:ext>
            </a:extLst>
          </p:cNvPr>
          <p:cNvSpPr/>
          <p:nvPr/>
        </p:nvSpPr>
        <p:spPr bwMode="auto">
          <a:xfrm>
            <a:off x="4498234" y="2639763"/>
            <a:ext cx="309190" cy="1082165"/>
          </a:xfrm>
          <a:prstGeom prst="rect">
            <a:avLst/>
          </a:pr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任意多边形 118">
            <a:extLst>
              <a:ext uri="{FF2B5EF4-FFF2-40B4-BE49-F238E27FC236}">
                <a16:creationId xmlns:a16="http://schemas.microsoft.com/office/drawing/2014/main" xmlns="" id="{517358C4-E195-419D-985B-5A47E0B24D51}"/>
              </a:ext>
            </a:extLst>
          </p:cNvPr>
          <p:cNvSpPr/>
          <p:nvPr/>
        </p:nvSpPr>
        <p:spPr bwMode="auto">
          <a:xfrm>
            <a:off x="4467314" y="2608844"/>
            <a:ext cx="368218" cy="1141191"/>
          </a:xfrm>
          <a:custGeom>
            <a:avLst/>
            <a:gdLst>
              <a:gd name="T0" fmla="*/ 131 w 131"/>
              <a:gd name="T1" fmla="*/ 406 h 406"/>
              <a:gd name="T2" fmla="*/ 0 w 131"/>
              <a:gd name="T3" fmla="*/ 406 h 406"/>
              <a:gd name="T4" fmla="*/ 0 w 131"/>
              <a:gd name="T5" fmla="*/ 0 h 406"/>
              <a:gd name="T6" fmla="*/ 131 w 131"/>
              <a:gd name="T7" fmla="*/ 0 h 406"/>
              <a:gd name="T8" fmla="*/ 131 w 131"/>
              <a:gd name="T9" fmla="*/ 406 h 406"/>
              <a:gd name="T10" fmla="*/ 21 w 131"/>
              <a:gd name="T11" fmla="*/ 385 h 406"/>
              <a:gd name="T12" fmla="*/ 111 w 131"/>
              <a:gd name="T13" fmla="*/ 385 h 406"/>
              <a:gd name="T14" fmla="*/ 111 w 131"/>
              <a:gd name="T15" fmla="*/ 21 h 406"/>
              <a:gd name="T16" fmla="*/ 21 w 131"/>
              <a:gd name="T17" fmla="*/ 21 h 406"/>
              <a:gd name="T18" fmla="*/ 21 w 131"/>
              <a:gd name="T19" fmla="*/ 385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406">
                <a:moveTo>
                  <a:pt x="131" y="406"/>
                </a:moveTo>
                <a:lnTo>
                  <a:pt x="0" y="406"/>
                </a:lnTo>
                <a:lnTo>
                  <a:pt x="0" y="0"/>
                </a:lnTo>
                <a:lnTo>
                  <a:pt x="131" y="0"/>
                </a:lnTo>
                <a:lnTo>
                  <a:pt x="131" y="406"/>
                </a:lnTo>
                <a:close/>
                <a:moveTo>
                  <a:pt x="21" y="385"/>
                </a:moveTo>
                <a:lnTo>
                  <a:pt x="111" y="385"/>
                </a:lnTo>
                <a:lnTo>
                  <a:pt x="111" y="21"/>
                </a:lnTo>
                <a:lnTo>
                  <a:pt x="21" y="21"/>
                </a:lnTo>
                <a:lnTo>
                  <a:pt x="21" y="385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xmlns="" id="{32BF6E9E-E147-457E-9D6C-9CB885E1ACAE}"/>
              </a:ext>
            </a:extLst>
          </p:cNvPr>
          <p:cNvSpPr/>
          <p:nvPr/>
        </p:nvSpPr>
        <p:spPr bwMode="auto">
          <a:xfrm>
            <a:off x="4498234" y="2173168"/>
            <a:ext cx="309190" cy="466595"/>
          </a:xfrm>
          <a:prstGeom prst="rect">
            <a:avLst/>
          </a:prstGeom>
          <a:solidFill>
            <a:srgbClr val="EF5E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任意多边形 120">
            <a:extLst>
              <a:ext uri="{FF2B5EF4-FFF2-40B4-BE49-F238E27FC236}">
                <a16:creationId xmlns:a16="http://schemas.microsoft.com/office/drawing/2014/main" xmlns="" id="{6B2DCEE3-ED6E-434C-84A8-811DA4D1D71E}"/>
              </a:ext>
            </a:extLst>
          </p:cNvPr>
          <p:cNvSpPr/>
          <p:nvPr/>
        </p:nvSpPr>
        <p:spPr bwMode="auto">
          <a:xfrm>
            <a:off x="4467314" y="2145060"/>
            <a:ext cx="368218" cy="522812"/>
          </a:xfrm>
          <a:custGeom>
            <a:avLst/>
            <a:gdLst>
              <a:gd name="T0" fmla="*/ 131 w 131"/>
              <a:gd name="T1" fmla="*/ 186 h 186"/>
              <a:gd name="T2" fmla="*/ 0 w 131"/>
              <a:gd name="T3" fmla="*/ 186 h 186"/>
              <a:gd name="T4" fmla="*/ 0 w 131"/>
              <a:gd name="T5" fmla="*/ 0 h 186"/>
              <a:gd name="T6" fmla="*/ 131 w 131"/>
              <a:gd name="T7" fmla="*/ 0 h 186"/>
              <a:gd name="T8" fmla="*/ 131 w 131"/>
              <a:gd name="T9" fmla="*/ 186 h 186"/>
              <a:gd name="T10" fmla="*/ 21 w 131"/>
              <a:gd name="T11" fmla="*/ 165 h 186"/>
              <a:gd name="T12" fmla="*/ 111 w 131"/>
              <a:gd name="T13" fmla="*/ 165 h 186"/>
              <a:gd name="T14" fmla="*/ 111 w 131"/>
              <a:gd name="T15" fmla="*/ 21 h 186"/>
              <a:gd name="T16" fmla="*/ 21 w 131"/>
              <a:gd name="T17" fmla="*/ 21 h 186"/>
              <a:gd name="T18" fmla="*/ 21 w 131"/>
              <a:gd name="T19" fmla="*/ 165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186">
                <a:moveTo>
                  <a:pt x="131" y="186"/>
                </a:moveTo>
                <a:lnTo>
                  <a:pt x="0" y="186"/>
                </a:lnTo>
                <a:lnTo>
                  <a:pt x="0" y="0"/>
                </a:lnTo>
                <a:lnTo>
                  <a:pt x="131" y="0"/>
                </a:lnTo>
                <a:lnTo>
                  <a:pt x="131" y="186"/>
                </a:lnTo>
                <a:close/>
                <a:moveTo>
                  <a:pt x="21" y="165"/>
                </a:moveTo>
                <a:lnTo>
                  <a:pt x="111" y="165"/>
                </a:lnTo>
                <a:lnTo>
                  <a:pt x="111" y="21"/>
                </a:lnTo>
                <a:lnTo>
                  <a:pt x="21" y="21"/>
                </a:lnTo>
                <a:lnTo>
                  <a:pt x="21" y="165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直接连接符 121">
            <a:extLst>
              <a:ext uri="{FF2B5EF4-FFF2-40B4-BE49-F238E27FC236}">
                <a16:creationId xmlns:a16="http://schemas.microsoft.com/office/drawing/2014/main" xmlns="" id="{0BAF761E-65B0-4829-B8F8-DA11CB66B33D}"/>
              </a:ext>
            </a:extLst>
          </p:cNvPr>
          <p:cNvSpPr/>
          <p:nvPr/>
        </p:nvSpPr>
        <p:spPr bwMode="auto">
          <a:xfrm>
            <a:off x="4110342" y="2018572"/>
            <a:ext cx="0" cy="0"/>
          </a:xfrm>
          <a:prstGeom prst="line">
            <a:avLst/>
          </a:prstGeom>
          <a:noFill/>
          <a:ln w="33338" cap="flat">
            <a:solidFill>
              <a:srgbClr val="54545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任意多边形 122">
            <a:extLst>
              <a:ext uri="{FF2B5EF4-FFF2-40B4-BE49-F238E27FC236}">
                <a16:creationId xmlns:a16="http://schemas.microsoft.com/office/drawing/2014/main" xmlns="" id="{73044A35-D083-4299-8D81-10087C3D69AC}"/>
              </a:ext>
            </a:extLst>
          </p:cNvPr>
          <p:cNvSpPr/>
          <p:nvPr/>
        </p:nvSpPr>
        <p:spPr bwMode="auto">
          <a:xfrm>
            <a:off x="2080933" y="1998897"/>
            <a:ext cx="2203679" cy="1596543"/>
          </a:xfrm>
          <a:custGeom>
            <a:avLst/>
            <a:gdLst>
              <a:gd name="T0" fmla="*/ 9 w 784"/>
              <a:gd name="T1" fmla="*/ 568 h 568"/>
              <a:gd name="T2" fmla="*/ 0 w 784"/>
              <a:gd name="T3" fmla="*/ 549 h 568"/>
              <a:gd name="T4" fmla="*/ 112 w 784"/>
              <a:gd name="T5" fmla="*/ 493 h 568"/>
              <a:gd name="T6" fmla="*/ 166 w 784"/>
              <a:gd name="T7" fmla="*/ 493 h 568"/>
              <a:gd name="T8" fmla="*/ 276 w 784"/>
              <a:gd name="T9" fmla="*/ 383 h 568"/>
              <a:gd name="T10" fmla="*/ 386 w 784"/>
              <a:gd name="T11" fmla="*/ 383 h 568"/>
              <a:gd name="T12" fmla="*/ 498 w 784"/>
              <a:gd name="T13" fmla="*/ 273 h 568"/>
              <a:gd name="T14" fmla="*/ 550 w 784"/>
              <a:gd name="T15" fmla="*/ 273 h 568"/>
              <a:gd name="T16" fmla="*/ 603 w 784"/>
              <a:gd name="T17" fmla="*/ 167 h 568"/>
              <a:gd name="T18" fmla="*/ 770 w 784"/>
              <a:gd name="T19" fmla="*/ 0 h 568"/>
              <a:gd name="T20" fmla="*/ 784 w 784"/>
              <a:gd name="T21" fmla="*/ 14 h 568"/>
              <a:gd name="T22" fmla="*/ 620 w 784"/>
              <a:gd name="T23" fmla="*/ 179 h 568"/>
              <a:gd name="T24" fmla="*/ 562 w 784"/>
              <a:gd name="T25" fmla="*/ 293 h 568"/>
              <a:gd name="T26" fmla="*/ 507 w 784"/>
              <a:gd name="T27" fmla="*/ 293 h 568"/>
              <a:gd name="T28" fmla="*/ 395 w 784"/>
              <a:gd name="T29" fmla="*/ 403 h 568"/>
              <a:gd name="T30" fmla="*/ 285 w 784"/>
              <a:gd name="T31" fmla="*/ 403 h 568"/>
              <a:gd name="T32" fmla="*/ 174 w 784"/>
              <a:gd name="T33" fmla="*/ 514 h 568"/>
              <a:gd name="T34" fmla="*/ 117 w 784"/>
              <a:gd name="T35" fmla="*/ 514 h 568"/>
              <a:gd name="T36" fmla="*/ 9 w 784"/>
              <a:gd name="T37" fmla="*/ 568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84" h="568">
                <a:moveTo>
                  <a:pt x="9" y="568"/>
                </a:moveTo>
                <a:lnTo>
                  <a:pt x="0" y="549"/>
                </a:lnTo>
                <a:lnTo>
                  <a:pt x="112" y="493"/>
                </a:lnTo>
                <a:lnTo>
                  <a:pt x="166" y="493"/>
                </a:lnTo>
                <a:lnTo>
                  <a:pt x="276" y="383"/>
                </a:lnTo>
                <a:lnTo>
                  <a:pt x="386" y="383"/>
                </a:lnTo>
                <a:lnTo>
                  <a:pt x="498" y="273"/>
                </a:lnTo>
                <a:lnTo>
                  <a:pt x="550" y="273"/>
                </a:lnTo>
                <a:lnTo>
                  <a:pt x="603" y="167"/>
                </a:lnTo>
                <a:lnTo>
                  <a:pt x="770" y="0"/>
                </a:lnTo>
                <a:lnTo>
                  <a:pt x="784" y="14"/>
                </a:lnTo>
                <a:lnTo>
                  <a:pt x="620" y="179"/>
                </a:lnTo>
                <a:lnTo>
                  <a:pt x="562" y="293"/>
                </a:lnTo>
                <a:lnTo>
                  <a:pt x="507" y="293"/>
                </a:lnTo>
                <a:lnTo>
                  <a:pt x="395" y="403"/>
                </a:lnTo>
                <a:lnTo>
                  <a:pt x="285" y="403"/>
                </a:lnTo>
                <a:lnTo>
                  <a:pt x="174" y="514"/>
                </a:lnTo>
                <a:lnTo>
                  <a:pt x="117" y="514"/>
                </a:lnTo>
                <a:lnTo>
                  <a:pt x="9" y="568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任意多边形 123">
            <a:extLst>
              <a:ext uri="{FF2B5EF4-FFF2-40B4-BE49-F238E27FC236}">
                <a16:creationId xmlns:a16="http://schemas.microsoft.com/office/drawing/2014/main" xmlns="" id="{34F24175-4004-4862-B70D-496D2DCCE632}"/>
              </a:ext>
            </a:extLst>
          </p:cNvPr>
          <p:cNvSpPr/>
          <p:nvPr/>
        </p:nvSpPr>
        <p:spPr bwMode="auto">
          <a:xfrm>
            <a:off x="4110342" y="1990464"/>
            <a:ext cx="182704" cy="182704"/>
          </a:xfrm>
          <a:custGeom>
            <a:avLst/>
            <a:gdLst>
              <a:gd name="T0" fmla="*/ 65 w 65"/>
              <a:gd name="T1" fmla="*/ 65 h 65"/>
              <a:gd name="T2" fmla="*/ 45 w 65"/>
              <a:gd name="T3" fmla="*/ 65 h 65"/>
              <a:gd name="T4" fmla="*/ 45 w 65"/>
              <a:gd name="T5" fmla="*/ 21 h 65"/>
              <a:gd name="T6" fmla="*/ 0 w 65"/>
              <a:gd name="T7" fmla="*/ 21 h 65"/>
              <a:gd name="T8" fmla="*/ 0 w 65"/>
              <a:gd name="T9" fmla="*/ 0 h 65"/>
              <a:gd name="T10" fmla="*/ 65 w 65"/>
              <a:gd name="T11" fmla="*/ 0 h 65"/>
              <a:gd name="T12" fmla="*/ 65 w 65"/>
              <a:gd name="T13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" h="65">
                <a:moveTo>
                  <a:pt x="65" y="65"/>
                </a:moveTo>
                <a:lnTo>
                  <a:pt x="45" y="65"/>
                </a:lnTo>
                <a:lnTo>
                  <a:pt x="45" y="21"/>
                </a:lnTo>
                <a:lnTo>
                  <a:pt x="0" y="21"/>
                </a:lnTo>
                <a:lnTo>
                  <a:pt x="0" y="0"/>
                </a:lnTo>
                <a:lnTo>
                  <a:pt x="65" y="0"/>
                </a:lnTo>
                <a:lnTo>
                  <a:pt x="65" y="65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3845E646-5022-47DB-ABF3-0FC15594A72F}"/>
              </a:ext>
            </a:extLst>
          </p:cNvPr>
          <p:cNvSpPr txBox="1"/>
          <p:nvPr/>
        </p:nvSpPr>
        <p:spPr>
          <a:xfrm>
            <a:off x="1802353" y="2305545"/>
            <a:ext cx="636183" cy="331801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</a:rPr>
              <a:t>2018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3F6CDD79-DE31-4C1F-AAE1-2CF73702CC2F}"/>
              </a:ext>
            </a:extLst>
          </p:cNvPr>
          <p:cNvSpPr txBox="1"/>
          <p:nvPr/>
        </p:nvSpPr>
        <p:spPr>
          <a:xfrm>
            <a:off x="979665" y="2015670"/>
            <a:ext cx="1490273" cy="20488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</a:rPr>
              <a:t>MARKETING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6D8FED2E-C637-44DD-955C-FB9503EC0B0F}"/>
              </a:ext>
            </a:extLst>
          </p:cNvPr>
          <p:cNvSpPr txBox="1"/>
          <p:nvPr/>
        </p:nvSpPr>
        <p:spPr>
          <a:xfrm>
            <a:off x="981031" y="2268842"/>
            <a:ext cx="738257" cy="396239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PLAN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BAEADB28-AF92-4C4F-8611-8B71FFFE4DC6}"/>
              </a:ext>
            </a:extLst>
          </p:cNvPr>
          <p:cNvSpPr/>
          <p:nvPr/>
        </p:nvSpPr>
        <p:spPr>
          <a:xfrm>
            <a:off x="1760820" y="2268841"/>
            <a:ext cx="719249" cy="405210"/>
          </a:xfrm>
          <a:prstGeom prst="rect">
            <a:avLst/>
          </a:prstGeom>
          <a:noFill/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A972676E-9529-4F73-BDCB-552961DF69D3}"/>
              </a:ext>
            </a:extLst>
          </p:cNvPr>
          <p:cNvSpPr txBox="1"/>
          <p:nvPr/>
        </p:nvSpPr>
        <p:spPr>
          <a:xfrm>
            <a:off x="6159995" y="1308358"/>
            <a:ext cx="5314438" cy="146805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  <a:p>
            <a:pPr algn="just">
              <a:lnSpc>
                <a:spcPct val="150000"/>
              </a:lnSpc>
            </a:pP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xmlns="" id="{5081E195-2870-41E3-BF38-9B8C598AAD20}"/>
              </a:ext>
            </a:extLst>
          </p:cNvPr>
          <p:cNvCxnSpPr>
            <a:cxnSpLocks/>
          </p:cNvCxnSpPr>
          <p:nvPr/>
        </p:nvCxnSpPr>
        <p:spPr>
          <a:xfrm>
            <a:off x="6198889" y="2881192"/>
            <a:ext cx="5114039" cy="0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B1C9F576-E500-44AA-AFDA-5D9D77342633}"/>
              </a:ext>
            </a:extLst>
          </p:cNvPr>
          <p:cNvSpPr txBox="1"/>
          <p:nvPr/>
        </p:nvSpPr>
        <p:spPr>
          <a:xfrm>
            <a:off x="6996976" y="3575822"/>
            <a:ext cx="4544613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C628EC4D-92A4-49CE-979A-75BF145EC042}"/>
              </a:ext>
            </a:extLst>
          </p:cNvPr>
          <p:cNvSpPr txBox="1"/>
          <p:nvPr/>
        </p:nvSpPr>
        <p:spPr>
          <a:xfrm>
            <a:off x="6996976" y="3104002"/>
            <a:ext cx="4544613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</a:rPr>
              <a:t>Text here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xmlns="" id="{BDDABEE6-B6F7-4698-8F4D-03B48A01CF17}"/>
              </a:ext>
            </a:extLst>
          </p:cNvPr>
          <p:cNvSpPr/>
          <p:nvPr/>
        </p:nvSpPr>
        <p:spPr>
          <a:xfrm>
            <a:off x="6159995" y="3142271"/>
            <a:ext cx="675000" cy="67500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68" name="任意多边形 67">
            <a:extLst>
              <a:ext uri="{FF2B5EF4-FFF2-40B4-BE49-F238E27FC236}">
                <a16:creationId xmlns:a16="http://schemas.microsoft.com/office/drawing/2014/main" xmlns="" id="{07B02A33-D46E-4AE8-8783-BCA0A943CCC6}"/>
              </a:ext>
            </a:extLst>
          </p:cNvPr>
          <p:cNvSpPr/>
          <p:nvPr/>
        </p:nvSpPr>
        <p:spPr bwMode="auto">
          <a:xfrm>
            <a:off x="6325402" y="3311035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70AC9A05-1BD2-4036-8C54-2EC0369DCC9F}"/>
              </a:ext>
            </a:extLst>
          </p:cNvPr>
          <p:cNvSpPr txBox="1"/>
          <p:nvPr/>
        </p:nvSpPr>
        <p:spPr>
          <a:xfrm>
            <a:off x="6996976" y="5308188"/>
            <a:ext cx="4544613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7DB81747-9DA1-4939-A88D-FCF0C2746A8E}"/>
              </a:ext>
            </a:extLst>
          </p:cNvPr>
          <p:cNvSpPr txBox="1"/>
          <p:nvPr/>
        </p:nvSpPr>
        <p:spPr>
          <a:xfrm>
            <a:off x="6996976" y="4836368"/>
            <a:ext cx="4544613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</a:rPr>
              <a:t>Text here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xmlns="" id="{BE5B3EB5-CD9F-4843-AF32-FE7B32D19914}"/>
              </a:ext>
            </a:extLst>
          </p:cNvPr>
          <p:cNvSpPr/>
          <p:nvPr/>
        </p:nvSpPr>
        <p:spPr>
          <a:xfrm>
            <a:off x="6159995" y="4874637"/>
            <a:ext cx="675000" cy="675005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74" name="任意多边形 73">
            <a:extLst>
              <a:ext uri="{FF2B5EF4-FFF2-40B4-BE49-F238E27FC236}">
                <a16:creationId xmlns:a16="http://schemas.microsoft.com/office/drawing/2014/main" xmlns="" id="{226E9559-102B-45B8-B56C-0BA7342036ED}"/>
              </a:ext>
            </a:extLst>
          </p:cNvPr>
          <p:cNvSpPr/>
          <p:nvPr/>
        </p:nvSpPr>
        <p:spPr bwMode="auto">
          <a:xfrm>
            <a:off x="6325402" y="5043401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xmlns="" id="{E6D56E51-2C7B-4E8F-B713-A7BA8FB460E6}"/>
              </a:ext>
            </a:extLst>
          </p:cNvPr>
          <p:cNvCxnSpPr>
            <a:cxnSpLocks/>
          </p:cNvCxnSpPr>
          <p:nvPr/>
        </p:nvCxnSpPr>
        <p:spPr>
          <a:xfrm>
            <a:off x="6198889" y="4689000"/>
            <a:ext cx="5114039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159802-76E1-4A3F-9FD7-FB7EB2D0B5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22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>
            <a:extLst>
              <a:ext uri="{FF2B5EF4-FFF2-40B4-BE49-F238E27FC236}">
                <a16:creationId xmlns:a16="http://schemas.microsoft.com/office/drawing/2014/main" xmlns="" id="{37CC2644-3BA1-40FF-8953-1A6559D43305}"/>
              </a:ext>
            </a:extLst>
          </p:cNvPr>
          <p:cNvSpPr/>
          <p:nvPr/>
        </p:nvSpPr>
        <p:spPr bwMode="auto">
          <a:xfrm>
            <a:off x="6769100" y="2805324"/>
            <a:ext cx="2221671" cy="2832628"/>
          </a:xfrm>
          <a:custGeom>
            <a:avLst/>
            <a:gdLst>
              <a:gd name="T0" fmla="*/ 269 w 269"/>
              <a:gd name="T1" fmla="*/ 315 h 342"/>
              <a:gd name="T2" fmla="*/ 250 w 269"/>
              <a:gd name="T3" fmla="*/ 333 h 342"/>
              <a:gd name="T4" fmla="*/ 19 w 269"/>
              <a:gd name="T5" fmla="*/ 342 h 342"/>
              <a:gd name="T6" fmla="*/ 0 w 269"/>
              <a:gd name="T7" fmla="*/ 324 h 342"/>
              <a:gd name="T8" fmla="*/ 0 w 269"/>
              <a:gd name="T9" fmla="*/ 18 h 342"/>
              <a:gd name="T10" fmla="*/ 19 w 269"/>
              <a:gd name="T11" fmla="*/ 0 h 342"/>
              <a:gd name="T12" fmla="*/ 250 w 269"/>
              <a:gd name="T13" fmla="*/ 27 h 342"/>
              <a:gd name="T14" fmla="*/ 269 w 269"/>
              <a:gd name="T15" fmla="*/ 44 h 342"/>
              <a:gd name="T16" fmla="*/ 269 w 269"/>
              <a:gd name="T17" fmla="*/ 315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9" h="342">
                <a:moveTo>
                  <a:pt x="269" y="315"/>
                </a:moveTo>
                <a:cubicBezTo>
                  <a:pt x="269" y="325"/>
                  <a:pt x="261" y="333"/>
                  <a:pt x="250" y="333"/>
                </a:cubicBezTo>
                <a:cubicBezTo>
                  <a:pt x="19" y="342"/>
                  <a:pt x="19" y="342"/>
                  <a:pt x="19" y="342"/>
                </a:cubicBezTo>
                <a:cubicBezTo>
                  <a:pt x="8" y="342"/>
                  <a:pt x="0" y="334"/>
                  <a:pt x="0" y="324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9" y="0"/>
                </a:cubicBezTo>
                <a:cubicBezTo>
                  <a:pt x="250" y="27"/>
                  <a:pt x="250" y="27"/>
                  <a:pt x="250" y="27"/>
                </a:cubicBezTo>
                <a:cubicBezTo>
                  <a:pt x="261" y="27"/>
                  <a:pt x="269" y="35"/>
                  <a:pt x="269" y="44"/>
                </a:cubicBezTo>
                <a:lnTo>
                  <a:pt x="269" y="315"/>
                </a:lnTo>
                <a:close/>
              </a:path>
            </a:pathLst>
          </a:custGeom>
          <a:solidFill>
            <a:srgbClr val="FFFFFF"/>
          </a:solidFill>
          <a:ln w="33338" cap="rnd">
            <a:solidFill>
              <a:srgbClr val="817269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" name="任意多边形 3">
            <a:extLst>
              <a:ext uri="{FF2B5EF4-FFF2-40B4-BE49-F238E27FC236}">
                <a16:creationId xmlns:a16="http://schemas.microsoft.com/office/drawing/2014/main" xmlns="" id="{B1DF1302-C0F7-40F4-9F05-45541C560157}"/>
              </a:ext>
            </a:extLst>
          </p:cNvPr>
          <p:cNvSpPr/>
          <p:nvPr/>
        </p:nvSpPr>
        <p:spPr bwMode="auto">
          <a:xfrm>
            <a:off x="6944982" y="2978120"/>
            <a:ext cx="2030360" cy="2487036"/>
          </a:xfrm>
          <a:custGeom>
            <a:avLst/>
            <a:gdLst>
              <a:gd name="T0" fmla="*/ 246 w 246"/>
              <a:gd name="T1" fmla="*/ 276 h 300"/>
              <a:gd name="T2" fmla="*/ 228 w 246"/>
              <a:gd name="T3" fmla="*/ 292 h 300"/>
              <a:gd name="T4" fmla="*/ 17 w 246"/>
              <a:gd name="T5" fmla="*/ 300 h 300"/>
              <a:gd name="T6" fmla="*/ 0 w 246"/>
              <a:gd name="T7" fmla="*/ 284 h 300"/>
              <a:gd name="T8" fmla="*/ 0 w 246"/>
              <a:gd name="T9" fmla="*/ 15 h 300"/>
              <a:gd name="T10" fmla="*/ 17 w 246"/>
              <a:gd name="T11" fmla="*/ 0 h 300"/>
              <a:gd name="T12" fmla="*/ 228 w 246"/>
              <a:gd name="T13" fmla="*/ 23 h 300"/>
              <a:gd name="T14" fmla="*/ 246 w 246"/>
              <a:gd name="T15" fmla="*/ 39 h 300"/>
              <a:gd name="T16" fmla="*/ 246 w 246"/>
              <a:gd name="T17" fmla="*/ 276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6" h="300">
                <a:moveTo>
                  <a:pt x="246" y="276"/>
                </a:moveTo>
                <a:cubicBezTo>
                  <a:pt x="246" y="285"/>
                  <a:pt x="238" y="292"/>
                  <a:pt x="228" y="292"/>
                </a:cubicBezTo>
                <a:cubicBezTo>
                  <a:pt x="17" y="300"/>
                  <a:pt x="17" y="300"/>
                  <a:pt x="17" y="300"/>
                </a:cubicBezTo>
                <a:cubicBezTo>
                  <a:pt x="8" y="300"/>
                  <a:pt x="0" y="293"/>
                  <a:pt x="0" y="284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8" y="0"/>
                  <a:pt x="17" y="0"/>
                </a:cubicBezTo>
                <a:cubicBezTo>
                  <a:pt x="228" y="23"/>
                  <a:pt x="228" y="23"/>
                  <a:pt x="228" y="23"/>
                </a:cubicBezTo>
                <a:cubicBezTo>
                  <a:pt x="238" y="23"/>
                  <a:pt x="246" y="30"/>
                  <a:pt x="246" y="39"/>
                </a:cubicBezTo>
                <a:lnTo>
                  <a:pt x="246" y="276"/>
                </a:lnTo>
                <a:close/>
              </a:path>
            </a:pathLst>
          </a:custGeom>
          <a:blipFill>
            <a:blip r:embed="rId3"/>
            <a:srcRect/>
            <a:stretch>
              <a:fillRect l="-42813" t="611" r="-46535" b="-611"/>
            </a:stretch>
          </a:blipFill>
          <a:ln w="38100" cap="flat" cmpd="sng" algn="ctr">
            <a:solidFill>
              <a:srgbClr val="817269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任意多边形 4">
            <a:extLst>
              <a:ext uri="{FF2B5EF4-FFF2-40B4-BE49-F238E27FC236}">
                <a16:creationId xmlns:a16="http://schemas.microsoft.com/office/drawing/2014/main" xmlns="" id="{50BABEE0-D38D-4D71-A167-ACD610353DA9}"/>
              </a:ext>
            </a:extLst>
          </p:cNvPr>
          <p:cNvSpPr/>
          <p:nvPr/>
        </p:nvSpPr>
        <p:spPr bwMode="auto">
          <a:xfrm>
            <a:off x="9009284" y="2805324"/>
            <a:ext cx="2221671" cy="2832628"/>
          </a:xfrm>
          <a:custGeom>
            <a:avLst/>
            <a:gdLst>
              <a:gd name="T0" fmla="*/ 269 w 269"/>
              <a:gd name="T1" fmla="*/ 324 h 342"/>
              <a:gd name="T2" fmla="*/ 250 w 269"/>
              <a:gd name="T3" fmla="*/ 342 h 342"/>
              <a:gd name="T4" fmla="*/ 19 w 269"/>
              <a:gd name="T5" fmla="*/ 333 h 342"/>
              <a:gd name="T6" fmla="*/ 0 w 269"/>
              <a:gd name="T7" fmla="*/ 315 h 342"/>
              <a:gd name="T8" fmla="*/ 0 w 269"/>
              <a:gd name="T9" fmla="*/ 44 h 342"/>
              <a:gd name="T10" fmla="*/ 19 w 269"/>
              <a:gd name="T11" fmla="*/ 27 h 342"/>
              <a:gd name="T12" fmla="*/ 250 w 269"/>
              <a:gd name="T13" fmla="*/ 0 h 342"/>
              <a:gd name="T14" fmla="*/ 269 w 269"/>
              <a:gd name="T15" fmla="*/ 18 h 342"/>
              <a:gd name="T16" fmla="*/ 269 w 269"/>
              <a:gd name="T17" fmla="*/ 324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9" h="342">
                <a:moveTo>
                  <a:pt x="269" y="324"/>
                </a:moveTo>
                <a:cubicBezTo>
                  <a:pt x="269" y="334"/>
                  <a:pt x="261" y="342"/>
                  <a:pt x="250" y="342"/>
                </a:cubicBezTo>
                <a:cubicBezTo>
                  <a:pt x="19" y="333"/>
                  <a:pt x="19" y="333"/>
                  <a:pt x="19" y="333"/>
                </a:cubicBezTo>
                <a:cubicBezTo>
                  <a:pt x="8" y="333"/>
                  <a:pt x="0" y="325"/>
                  <a:pt x="0" y="315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35"/>
                  <a:pt x="8" y="27"/>
                  <a:pt x="19" y="27"/>
                </a:cubicBezTo>
                <a:cubicBezTo>
                  <a:pt x="250" y="0"/>
                  <a:pt x="250" y="0"/>
                  <a:pt x="250" y="0"/>
                </a:cubicBezTo>
                <a:cubicBezTo>
                  <a:pt x="261" y="0"/>
                  <a:pt x="269" y="8"/>
                  <a:pt x="269" y="18"/>
                </a:cubicBezTo>
                <a:lnTo>
                  <a:pt x="269" y="324"/>
                </a:lnTo>
                <a:close/>
              </a:path>
            </a:pathLst>
          </a:custGeom>
          <a:solidFill>
            <a:srgbClr val="FFFFFF"/>
          </a:solidFill>
          <a:ln w="33338" cap="rnd">
            <a:solidFill>
              <a:srgbClr val="817269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任意多边形 5">
            <a:extLst>
              <a:ext uri="{FF2B5EF4-FFF2-40B4-BE49-F238E27FC236}">
                <a16:creationId xmlns:a16="http://schemas.microsoft.com/office/drawing/2014/main" xmlns="" id="{DE731894-A5C0-48CB-92E5-F4284B222665}"/>
              </a:ext>
            </a:extLst>
          </p:cNvPr>
          <p:cNvSpPr/>
          <p:nvPr/>
        </p:nvSpPr>
        <p:spPr bwMode="auto">
          <a:xfrm>
            <a:off x="9033970" y="2978120"/>
            <a:ext cx="2024189" cy="2487036"/>
          </a:xfrm>
          <a:custGeom>
            <a:avLst/>
            <a:gdLst>
              <a:gd name="T0" fmla="*/ 245 w 245"/>
              <a:gd name="T1" fmla="*/ 284 h 300"/>
              <a:gd name="T2" fmla="*/ 228 w 245"/>
              <a:gd name="T3" fmla="*/ 300 h 300"/>
              <a:gd name="T4" fmla="*/ 17 w 245"/>
              <a:gd name="T5" fmla="*/ 292 h 300"/>
              <a:gd name="T6" fmla="*/ 0 w 245"/>
              <a:gd name="T7" fmla="*/ 276 h 300"/>
              <a:gd name="T8" fmla="*/ 0 w 245"/>
              <a:gd name="T9" fmla="*/ 39 h 300"/>
              <a:gd name="T10" fmla="*/ 17 w 245"/>
              <a:gd name="T11" fmla="*/ 23 h 300"/>
              <a:gd name="T12" fmla="*/ 228 w 245"/>
              <a:gd name="T13" fmla="*/ 0 h 300"/>
              <a:gd name="T14" fmla="*/ 245 w 245"/>
              <a:gd name="T15" fmla="*/ 15 h 300"/>
              <a:gd name="T16" fmla="*/ 245 w 245"/>
              <a:gd name="T17" fmla="*/ 28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5" h="300">
                <a:moveTo>
                  <a:pt x="245" y="284"/>
                </a:moveTo>
                <a:cubicBezTo>
                  <a:pt x="245" y="293"/>
                  <a:pt x="237" y="300"/>
                  <a:pt x="228" y="300"/>
                </a:cubicBezTo>
                <a:cubicBezTo>
                  <a:pt x="17" y="292"/>
                  <a:pt x="17" y="292"/>
                  <a:pt x="17" y="292"/>
                </a:cubicBezTo>
                <a:cubicBezTo>
                  <a:pt x="8" y="292"/>
                  <a:pt x="0" y="285"/>
                  <a:pt x="0" y="276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0"/>
                  <a:pt x="8" y="23"/>
                  <a:pt x="17" y="23"/>
                </a:cubicBezTo>
                <a:cubicBezTo>
                  <a:pt x="228" y="0"/>
                  <a:pt x="228" y="0"/>
                  <a:pt x="228" y="0"/>
                </a:cubicBezTo>
                <a:cubicBezTo>
                  <a:pt x="237" y="0"/>
                  <a:pt x="245" y="7"/>
                  <a:pt x="245" y="15"/>
                </a:cubicBezTo>
                <a:lnTo>
                  <a:pt x="245" y="284"/>
                </a:lnTo>
                <a:close/>
              </a:path>
            </a:pathLst>
          </a:custGeom>
          <a:blipFill>
            <a:blip r:embed="rId4"/>
            <a:srcRect/>
            <a:stretch>
              <a:fillRect l="-42444" t="611" r="-47480" b="-611"/>
            </a:stretch>
          </a:blipFill>
          <a:ln w="38100" cap="flat" cmpd="sng" algn="ctr">
            <a:solidFill>
              <a:srgbClr val="817269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任意多边形 6">
            <a:extLst>
              <a:ext uri="{FF2B5EF4-FFF2-40B4-BE49-F238E27FC236}">
                <a16:creationId xmlns:a16="http://schemas.microsoft.com/office/drawing/2014/main" xmlns="" id="{D6F45A9B-9055-42A9-A2ED-D605BC76D584}"/>
              </a:ext>
            </a:extLst>
          </p:cNvPr>
          <p:cNvSpPr/>
          <p:nvPr/>
        </p:nvSpPr>
        <p:spPr bwMode="auto">
          <a:xfrm>
            <a:off x="9049398" y="2175851"/>
            <a:ext cx="1684767" cy="3403474"/>
          </a:xfrm>
          <a:custGeom>
            <a:avLst/>
            <a:gdLst>
              <a:gd name="T0" fmla="*/ 204 w 204"/>
              <a:gd name="T1" fmla="*/ 322 h 411"/>
              <a:gd name="T2" fmla="*/ 184 w 204"/>
              <a:gd name="T3" fmla="*/ 342 h 411"/>
              <a:gd name="T4" fmla="*/ 23 w 204"/>
              <a:gd name="T5" fmla="*/ 403 h 411"/>
              <a:gd name="T6" fmla="*/ 0 w 204"/>
              <a:gd name="T7" fmla="*/ 388 h 411"/>
              <a:gd name="T8" fmla="*/ 0 w 204"/>
              <a:gd name="T9" fmla="*/ 124 h 411"/>
              <a:gd name="T10" fmla="*/ 14 w 204"/>
              <a:gd name="T11" fmla="*/ 100 h 411"/>
              <a:gd name="T12" fmla="*/ 179 w 204"/>
              <a:gd name="T13" fmla="*/ 9 h 411"/>
              <a:gd name="T14" fmla="*/ 204 w 204"/>
              <a:gd name="T15" fmla="*/ 21 h 411"/>
              <a:gd name="T16" fmla="*/ 204 w 204"/>
              <a:gd name="T17" fmla="*/ 322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4" h="411">
                <a:moveTo>
                  <a:pt x="204" y="322"/>
                </a:moveTo>
                <a:cubicBezTo>
                  <a:pt x="204" y="334"/>
                  <a:pt x="194" y="338"/>
                  <a:pt x="184" y="342"/>
                </a:cubicBezTo>
                <a:cubicBezTo>
                  <a:pt x="23" y="403"/>
                  <a:pt x="23" y="403"/>
                  <a:pt x="23" y="403"/>
                </a:cubicBezTo>
                <a:cubicBezTo>
                  <a:pt x="2" y="411"/>
                  <a:pt x="0" y="398"/>
                  <a:pt x="0" y="388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12"/>
                  <a:pt x="5" y="105"/>
                  <a:pt x="14" y="100"/>
                </a:cubicBezTo>
                <a:cubicBezTo>
                  <a:pt x="179" y="9"/>
                  <a:pt x="179" y="9"/>
                  <a:pt x="179" y="9"/>
                </a:cubicBezTo>
                <a:cubicBezTo>
                  <a:pt x="197" y="0"/>
                  <a:pt x="204" y="10"/>
                  <a:pt x="204" y="21"/>
                </a:cubicBezTo>
                <a:lnTo>
                  <a:pt x="204" y="322"/>
                </a:lnTo>
                <a:close/>
              </a:path>
            </a:pathLst>
          </a:custGeom>
          <a:solidFill>
            <a:srgbClr val="FFFFFF"/>
          </a:solidFill>
          <a:ln w="33338" cap="rnd">
            <a:solidFill>
              <a:srgbClr val="817269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任意多边形 7">
            <a:extLst>
              <a:ext uri="{FF2B5EF4-FFF2-40B4-BE49-F238E27FC236}">
                <a16:creationId xmlns:a16="http://schemas.microsoft.com/office/drawing/2014/main" xmlns="" id="{B0BCBBD6-6849-40A7-B3E3-1BC0BD719125}"/>
              </a:ext>
            </a:extLst>
          </p:cNvPr>
          <p:cNvSpPr/>
          <p:nvPr/>
        </p:nvSpPr>
        <p:spPr bwMode="auto">
          <a:xfrm>
            <a:off x="9049398" y="2373332"/>
            <a:ext cx="1552084" cy="3048624"/>
          </a:xfrm>
          <a:custGeom>
            <a:avLst/>
            <a:gdLst>
              <a:gd name="T0" fmla="*/ 188 w 188"/>
              <a:gd name="T1" fmla="*/ 285 h 368"/>
              <a:gd name="T2" fmla="*/ 169 w 188"/>
              <a:gd name="T3" fmla="*/ 303 h 368"/>
              <a:gd name="T4" fmla="*/ 15 w 188"/>
              <a:gd name="T5" fmla="*/ 362 h 368"/>
              <a:gd name="T6" fmla="*/ 2 w 188"/>
              <a:gd name="T7" fmla="*/ 346 h 368"/>
              <a:gd name="T8" fmla="*/ 2 w 188"/>
              <a:gd name="T9" fmla="*/ 114 h 368"/>
              <a:gd name="T10" fmla="*/ 15 w 188"/>
              <a:gd name="T11" fmla="*/ 93 h 368"/>
              <a:gd name="T12" fmla="*/ 172 w 188"/>
              <a:gd name="T13" fmla="*/ 5 h 368"/>
              <a:gd name="T14" fmla="*/ 188 w 188"/>
              <a:gd name="T15" fmla="*/ 16 h 368"/>
              <a:gd name="T16" fmla="*/ 188 w 188"/>
              <a:gd name="T17" fmla="*/ 28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368">
                <a:moveTo>
                  <a:pt x="188" y="285"/>
                </a:moveTo>
                <a:cubicBezTo>
                  <a:pt x="188" y="293"/>
                  <a:pt x="181" y="300"/>
                  <a:pt x="169" y="303"/>
                </a:cubicBezTo>
                <a:cubicBezTo>
                  <a:pt x="15" y="362"/>
                  <a:pt x="15" y="362"/>
                  <a:pt x="15" y="362"/>
                </a:cubicBezTo>
                <a:cubicBezTo>
                  <a:pt x="0" y="368"/>
                  <a:pt x="2" y="355"/>
                  <a:pt x="2" y="346"/>
                </a:cubicBezTo>
                <a:cubicBezTo>
                  <a:pt x="2" y="114"/>
                  <a:pt x="2" y="114"/>
                  <a:pt x="2" y="114"/>
                </a:cubicBezTo>
                <a:cubicBezTo>
                  <a:pt x="2" y="104"/>
                  <a:pt x="6" y="98"/>
                  <a:pt x="15" y="93"/>
                </a:cubicBezTo>
                <a:cubicBezTo>
                  <a:pt x="172" y="5"/>
                  <a:pt x="172" y="5"/>
                  <a:pt x="172" y="5"/>
                </a:cubicBezTo>
                <a:cubicBezTo>
                  <a:pt x="182" y="0"/>
                  <a:pt x="188" y="2"/>
                  <a:pt x="188" y="16"/>
                </a:cubicBezTo>
                <a:lnTo>
                  <a:pt x="188" y="285"/>
                </a:lnTo>
                <a:close/>
              </a:path>
            </a:pathLst>
          </a:custGeom>
          <a:blipFill>
            <a:blip r:embed="rId5"/>
            <a:srcRect/>
            <a:stretch>
              <a:fillRect l="-99394" t="-638" r="-107350" b="-1297"/>
            </a:stretch>
          </a:blipFill>
          <a:ln w="38100" cap="flat" cmpd="sng" algn="ctr">
            <a:solidFill>
              <a:srgbClr val="817269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任意多边形 8">
            <a:extLst>
              <a:ext uri="{FF2B5EF4-FFF2-40B4-BE49-F238E27FC236}">
                <a16:creationId xmlns:a16="http://schemas.microsoft.com/office/drawing/2014/main" xmlns="" id="{F20F51CC-289F-4E1B-93F0-43BB9EA66C5D}"/>
              </a:ext>
            </a:extLst>
          </p:cNvPr>
          <p:cNvSpPr/>
          <p:nvPr/>
        </p:nvSpPr>
        <p:spPr bwMode="auto">
          <a:xfrm>
            <a:off x="7133208" y="2175851"/>
            <a:ext cx="1826708" cy="3403474"/>
          </a:xfrm>
          <a:custGeom>
            <a:avLst/>
            <a:gdLst>
              <a:gd name="T0" fmla="*/ 0 w 221"/>
              <a:gd name="T1" fmla="*/ 322 h 411"/>
              <a:gd name="T2" fmla="*/ 21 w 221"/>
              <a:gd name="T3" fmla="*/ 342 h 411"/>
              <a:gd name="T4" fmla="*/ 196 w 221"/>
              <a:gd name="T5" fmla="*/ 403 h 411"/>
              <a:gd name="T6" fmla="*/ 221 w 221"/>
              <a:gd name="T7" fmla="*/ 388 h 411"/>
              <a:gd name="T8" fmla="*/ 221 w 221"/>
              <a:gd name="T9" fmla="*/ 124 h 411"/>
              <a:gd name="T10" fmla="*/ 205 w 221"/>
              <a:gd name="T11" fmla="*/ 100 h 411"/>
              <a:gd name="T12" fmla="*/ 26 w 221"/>
              <a:gd name="T13" fmla="*/ 9 h 411"/>
              <a:gd name="T14" fmla="*/ 0 w 221"/>
              <a:gd name="T15" fmla="*/ 21 h 411"/>
              <a:gd name="T16" fmla="*/ 0 w 221"/>
              <a:gd name="T17" fmla="*/ 322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1" h="411">
                <a:moveTo>
                  <a:pt x="0" y="322"/>
                </a:moveTo>
                <a:cubicBezTo>
                  <a:pt x="0" y="334"/>
                  <a:pt x="10" y="338"/>
                  <a:pt x="21" y="342"/>
                </a:cubicBezTo>
                <a:cubicBezTo>
                  <a:pt x="196" y="403"/>
                  <a:pt x="196" y="403"/>
                  <a:pt x="196" y="403"/>
                </a:cubicBezTo>
                <a:cubicBezTo>
                  <a:pt x="218" y="411"/>
                  <a:pt x="221" y="398"/>
                  <a:pt x="221" y="388"/>
                </a:cubicBezTo>
                <a:cubicBezTo>
                  <a:pt x="221" y="124"/>
                  <a:pt x="221" y="124"/>
                  <a:pt x="221" y="124"/>
                </a:cubicBezTo>
                <a:cubicBezTo>
                  <a:pt x="221" y="112"/>
                  <a:pt x="216" y="105"/>
                  <a:pt x="205" y="100"/>
                </a:cubicBezTo>
                <a:cubicBezTo>
                  <a:pt x="26" y="9"/>
                  <a:pt x="26" y="9"/>
                  <a:pt x="26" y="9"/>
                </a:cubicBezTo>
                <a:cubicBezTo>
                  <a:pt x="7" y="0"/>
                  <a:pt x="0" y="10"/>
                  <a:pt x="0" y="21"/>
                </a:cubicBezTo>
                <a:lnTo>
                  <a:pt x="0" y="322"/>
                </a:lnTo>
                <a:close/>
              </a:path>
            </a:pathLst>
          </a:custGeom>
          <a:solidFill>
            <a:srgbClr val="FFFFFF"/>
          </a:solidFill>
          <a:ln w="33338" cap="rnd">
            <a:solidFill>
              <a:srgbClr val="817269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任意多边形 9">
            <a:extLst>
              <a:ext uri="{FF2B5EF4-FFF2-40B4-BE49-F238E27FC236}">
                <a16:creationId xmlns:a16="http://schemas.microsoft.com/office/drawing/2014/main" xmlns="" id="{DF453B16-5D8A-4DD2-8354-B592EEEBC9A3}"/>
              </a:ext>
            </a:extLst>
          </p:cNvPr>
          <p:cNvSpPr/>
          <p:nvPr/>
        </p:nvSpPr>
        <p:spPr bwMode="auto">
          <a:xfrm>
            <a:off x="7275147" y="2373332"/>
            <a:ext cx="1675509" cy="3048624"/>
          </a:xfrm>
          <a:custGeom>
            <a:avLst/>
            <a:gdLst>
              <a:gd name="T0" fmla="*/ 0 w 203"/>
              <a:gd name="T1" fmla="*/ 285 h 368"/>
              <a:gd name="T2" fmla="*/ 20 w 203"/>
              <a:gd name="T3" fmla="*/ 303 h 368"/>
              <a:gd name="T4" fmla="*/ 187 w 203"/>
              <a:gd name="T5" fmla="*/ 362 h 368"/>
              <a:gd name="T6" fmla="*/ 201 w 203"/>
              <a:gd name="T7" fmla="*/ 346 h 368"/>
              <a:gd name="T8" fmla="*/ 201 w 203"/>
              <a:gd name="T9" fmla="*/ 114 h 368"/>
              <a:gd name="T10" fmla="*/ 187 w 203"/>
              <a:gd name="T11" fmla="*/ 93 h 368"/>
              <a:gd name="T12" fmla="*/ 17 w 203"/>
              <a:gd name="T13" fmla="*/ 5 h 368"/>
              <a:gd name="T14" fmla="*/ 0 w 203"/>
              <a:gd name="T15" fmla="*/ 16 h 368"/>
              <a:gd name="T16" fmla="*/ 0 w 203"/>
              <a:gd name="T17" fmla="*/ 28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368">
                <a:moveTo>
                  <a:pt x="0" y="285"/>
                </a:moveTo>
                <a:cubicBezTo>
                  <a:pt x="0" y="293"/>
                  <a:pt x="8" y="300"/>
                  <a:pt x="20" y="303"/>
                </a:cubicBezTo>
                <a:cubicBezTo>
                  <a:pt x="187" y="362"/>
                  <a:pt x="187" y="362"/>
                  <a:pt x="187" y="362"/>
                </a:cubicBezTo>
                <a:cubicBezTo>
                  <a:pt x="203" y="368"/>
                  <a:pt x="201" y="355"/>
                  <a:pt x="201" y="346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04"/>
                  <a:pt x="197" y="98"/>
                  <a:pt x="187" y="93"/>
                </a:cubicBezTo>
                <a:cubicBezTo>
                  <a:pt x="17" y="5"/>
                  <a:pt x="17" y="5"/>
                  <a:pt x="17" y="5"/>
                </a:cubicBezTo>
                <a:cubicBezTo>
                  <a:pt x="7" y="0"/>
                  <a:pt x="0" y="2"/>
                  <a:pt x="0" y="16"/>
                </a:cubicBezTo>
                <a:lnTo>
                  <a:pt x="0" y="285"/>
                </a:lnTo>
                <a:close/>
              </a:path>
            </a:pathLst>
          </a:custGeom>
          <a:blipFill>
            <a:blip r:embed="rId6"/>
            <a:srcRect/>
            <a:stretch>
              <a:fillRect l="-89343" t="-638" r="-94603" b="-1297"/>
            </a:stretch>
          </a:blipFill>
          <a:ln w="38100" cap="flat" cmpd="sng" algn="ctr">
            <a:solidFill>
              <a:srgbClr val="817269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任意多边形 10">
            <a:extLst>
              <a:ext uri="{FF2B5EF4-FFF2-40B4-BE49-F238E27FC236}">
                <a16:creationId xmlns:a16="http://schemas.microsoft.com/office/drawing/2014/main" xmlns="" id="{FD5010B8-9066-4408-A43C-1CCEC2359B49}"/>
              </a:ext>
            </a:extLst>
          </p:cNvPr>
          <p:cNvSpPr/>
          <p:nvPr/>
        </p:nvSpPr>
        <p:spPr bwMode="auto">
          <a:xfrm>
            <a:off x="8784032" y="5082534"/>
            <a:ext cx="438162" cy="157368"/>
          </a:xfrm>
          <a:custGeom>
            <a:avLst/>
            <a:gdLst>
              <a:gd name="T0" fmla="*/ 9 w 53"/>
              <a:gd name="T1" fmla="*/ 4 h 19"/>
              <a:gd name="T2" fmla="*/ 0 w 53"/>
              <a:gd name="T3" fmla="*/ 14 h 19"/>
              <a:gd name="T4" fmla="*/ 0 w 53"/>
              <a:gd name="T5" fmla="*/ 14 h 19"/>
              <a:gd name="T6" fmla="*/ 5 w 53"/>
              <a:gd name="T7" fmla="*/ 19 h 19"/>
              <a:gd name="T8" fmla="*/ 5 w 53"/>
              <a:gd name="T9" fmla="*/ 19 h 19"/>
              <a:gd name="T10" fmla="*/ 10 w 53"/>
              <a:gd name="T11" fmla="*/ 14 h 19"/>
              <a:gd name="T12" fmla="*/ 10 w 53"/>
              <a:gd name="T13" fmla="*/ 14 h 19"/>
              <a:gd name="T14" fmla="*/ 11 w 53"/>
              <a:gd name="T15" fmla="*/ 14 h 19"/>
              <a:gd name="T16" fmla="*/ 11 w 53"/>
              <a:gd name="T17" fmla="*/ 14 h 19"/>
              <a:gd name="T18" fmla="*/ 14 w 53"/>
              <a:gd name="T19" fmla="*/ 12 h 19"/>
              <a:gd name="T20" fmla="*/ 14 w 53"/>
              <a:gd name="T21" fmla="*/ 12 h 19"/>
              <a:gd name="T22" fmla="*/ 26 w 53"/>
              <a:gd name="T23" fmla="*/ 9 h 19"/>
              <a:gd name="T24" fmla="*/ 26 w 53"/>
              <a:gd name="T25" fmla="*/ 9 h 19"/>
              <a:gd name="T26" fmla="*/ 42 w 53"/>
              <a:gd name="T27" fmla="*/ 14 h 19"/>
              <a:gd name="T28" fmla="*/ 42 w 53"/>
              <a:gd name="T29" fmla="*/ 14 h 19"/>
              <a:gd name="T30" fmla="*/ 43 w 53"/>
              <a:gd name="T31" fmla="*/ 14 h 19"/>
              <a:gd name="T32" fmla="*/ 43 w 53"/>
              <a:gd name="T33" fmla="*/ 14 h 19"/>
              <a:gd name="T34" fmla="*/ 43 w 53"/>
              <a:gd name="T35" fmla="*/ 14 h 19"/>
              <a:gd name="T36" fmla="*/ 48 w 53"/>
              <a:gd name="T37" fmla="*/ 19 h 19"/>
              <a:gd name="T38" fmla="*/ 48 w 53"/>
              <a:gd name="T39" fmla="*/ 19 h 19"/>
              <a:gd name="T40" fmla="*/ 53 w 53"/>
              <a:gd name="T41" fmla="*/ 14 h 19"/>
              <a:gd name="T42" fmla="*/ 53 w 53"/>
              <a:gd name="T43" fmla="*/ 14 h 19"/>
              <a:gd name="T44" fmla="*/ 44 w 53"/>
              <a:gd name="T45" fmla="*/ 4 h 19"/>
              <a:gd name="T46" fmla="*/ 44 w 53"/>
              <a:gd name="T47" fmla="*/ 4 h 19"/>
              <a:gd name="T48" fmla="*/ 26 w 53"/>
              <a:gd name="T49" fmla="*/ 0 h 19"/>
              <a:gd name="T50" fmla="*/ 26 w 53"/>
              <a:gd name="T51" fmla="*/ 0 h 19"/>
              <a:gd name="T52" fmla="*/ 9 w 53"/>
              <a:gd name="T53" fmla="*/ 4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3" h="19">
                <a:moveTo>
                  <a:pt x="9" y="4"/>
                </a:moveTo>
                <a:cubicBezTo>
                  <a:pt x="4" y="6"/>
                  <a:pt x="0" y="9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7"/>
                  <a:pt x="2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8" y="19"/>
                  <a:pt x="10" y="17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3"/>
                  <a:pt x="12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7" y="10"/>
                  <a:pt x="21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34" y="9"/>
                  <a:pt x="41" y="12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7"/>
                  <a:pt x="45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51" y="19"/>
                  <a:pt x="53" y="17"/>
                  <a:pt x="53" y="14"/>
                </a:cubicBezTo>
                <a:cubicBezTo>
                  <a:pt x="53" y="14"/>
                  <a:pt x="53" y="14"/>
                  <a:pt x="53" y="14"/>
                </a:cubicBezTo>
                <a:cubicBezTo>
                  <a:pt x="53" y="9"/>
                  <a:pt x="48" y="6"/>
                  <a:pt x="44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39" y="2"/>
                  <a:pt x="33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0" y="0"/>
                  <a:pt x="14" y="2"/>
                  <a:pt x="9" y="4"/>
                </a:cubicBezTo>
                <a:close/>
              </a:path>
            </a:pathLst>
          </a:custGeom>
          <a:solidFill>
            <a:srgbClr val="FFFFFF"/>
          </a:solidFill>
          <a:ln w="15875" cap="rnd">
            <a:solidFill>
              <a:srgbClr val="817269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任意多边形 11">
            <a:extLst>
              <a:ext uri="{FF2B5EF4-FFF2-40B4-BE49-F238E27FC236}">
                <a16:creationId xmlns:a16="http://schemas.microsoft.com/office/drawing/2014/main" xmlns="" id="{3BB9B52B-1556-42D8-87CF-402FBFF5DD97}"/>
              </a:ext>
            </a:extLst>
          </p:cNvPr>
          <p:cNvSpPr/>
          <p:nvPr/>
        </p:nvSpPr>
        <p:spPr bwMode="auto">
          <a:xfrm>
            <a:off x="8784032" y="4851111"/>
            <a:ext cx="438162" cy="157368"/>
          </a:xfrm>
          <a:custGeom>
            <a:avLst/>
            <a:gdLst>
              <a:gd name="T0" fmla="*/ 9 w 53"/>
              <a:gd name="T1" fmla="*/ 3 h 19"/>
              <a:gd name="T2" fmla="*/ 0 w 53"/>
              <a:gd name="T3" fmla="*/ 14 h 19"/>
              <a:gd name="T4" fmla="*/ 0 w 53"/>
              <a:gd name="T5" fmla="*/ 14 h 19"/>
              <a:gd name="T6" fmla="*/ 5 w 53"/>
              <a:gd name="T7" fmla="*/ 19 h 19"/>
              <a:gd name="T8" fmla="*/ 5 w 53"/>
              <a:gd name="T9" fmla="*/ 19 h 19"/>
              <a:gd name="T10" fmla="*/ 10 w 53"/>
              <a:gd name="T11" fmla="*/ 14 h 19"/>
              <a:gd name="T12" fmla="*/ 10 w 53"/>
              <a:gd name="T13" fmla="*/ 14 h 19"/>
              <a:gd name="T14" fmla="*/ 11 w 53"/>
              <a:gd name="T15" fmla="*/ 13 h 19"/>
              <a:gd name="T16" fmla="*/ 11 w 53"/>
              <a:gd name="T17" fmla="*/ 13 h 19"/>
              <a:gd name="T18" fmla="*/ 14 w 53"/>
              <a:gd name="T19" fmla="*/ 11 h 19"/>
              <a:gd name="T20" fmla="*/ 14 w 53"/>
              <a:gd name="T21" fmla="*/ 11 h 19"/>
              <a:gd name="T22" fmla="*/ 26 w 53"/>
              <a:gd name="T23" fmla="*/ 9 h 19"/>
              <a:gd name="T24" fmla="*/ 26 w 53"/>
              <a:gd name="T25" fmla="*/ 9 h 19"/>
              <a:gd name="T26" fmla="*/ 42 w 53"/>
              <a:gd name="T27" fmla="*/ 13 h 19"/>
              <a:gd name="T28" fmla="*/ 42 w 53"/>
              <a:gd name="T29" fmla="*/ 13 h 19"/>
              <a:gd name="T30" fmla="*/ 43 w 53"/>
              <a:gd name="T31" fmla="*/ 14 h 19"/>
              <a:gd name="T32" fmla="*/ 43 w 53"/>
              <a:gd name="T33" fmla="*/ 14 h 19"/>
              <a:gd name="T34" fmla="*/ 43 w 53"/>
              <a:gd name="T35" fmla="*/ 14 h 19"/>
              <a:gd name="T36" fmla="*/ 48 w 53"/>
              <a:gd name="T37" fmla="*/ 19 h 19"/>
              <a:gd name="T38" fmla="*/ 48 w 53"/>
              <a:gd name="T39" fmla="*/ 19 h 19"/>
              <a:gd name="T40" fmla="*/ 53 w 53"/>
              <a:gd name="T41" fmla="*/ 14 h 19"/>
              <a:gd name="T42" fmla="*/ 53 w 53"/>
              <a:gd name="T43" fmla="*/ 14 h 19"/>
              <a:gd name="T44" fmla="*/ 44 w 53"/>
              <a:gd name="T45" fmla="*/ 3 h 19"/>
              <a:gd name="T46" fmla="*/ 44 w 53"/>
              <a:gd name="T47" fmla="*/ 3 h 19"/>
              <a:gd name="T48" fmla="*/ 26 w 53"/>
              <a:gd name="T49" fmla="*/ 0 h 19"/>
              <a:gd name="T50" fmla="*/ 26 w 53"/>
              <a:gd name="T51" fmla="*/ 0 h 19"/>
              <a:gd name="T52" fmla="*/ 9 w 53"/>
              <a:gd name="T53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3" h="19">
                <a:moveTo>
                  <a:pt x="9" y="3"/>
                </a:moveTo>
                <a:cubicBezTo>
                  <a:pt x="4" y="5"/>
                  <a:pt x="0" y="9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7"/>
                  <a:pt x="2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8" y="19"/>
                  <a:pt x="10" y="17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2" y="12"/>
                  <a:pt x="14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7" y="10"/>
                  <a:pt x="21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34" y="9"/>
                  <a:pt x="41" y="12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7"/>
                  <a:pt x="45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51" y="19"/>
                  <a:pt x="53" y="17"/>
                  <a:pt x="53" y="14"/>
                </a:cubicBezTo>
                <a:cubicBezTo>
                  <a:pt x="53" y="14"/>
                  <a:pt x="53" y="14"/>
                  <a:pt x="53" y="14"/>
                </a:cubicBezTo>
                <a:cubicBezTo>
                  <a:pt x="53" y="9"/>
                  <a:pt x="48" y="5"/>
                  <a:pt x="44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39" y="1"/>
                  <a:pt x="33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0" y="0"/>
                  <a:pt x="14" y="1"/>
                  <a:pt x="9" y="3"/>
                </a:cubicBezTo>
                <a:close/>
              </a:path>
            </a:pathLst>
          </a:custGeom>
          <a:solidFill>
            <a:srgbClr val="FFFFFF"/>
          </a:solidFill>
          <a:ln w="15875" cap="rnd">
            <a:solidFill>
              <a:srgbClr val="817269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任意多边形 12">
            <a:extLst>
              <a:ext uri="{FF2B5EF4-FFF2-40B4-BE49-F238E27FC236}">
                <a16:creationId xmlns:a16="http://schemas.microsoft.com/office/drawing/2014/main" xmlns="" id="{DDF49789-0FCC-44A4-82B1-84E29EC809F4}"/>
              </a:ext>
            </a:extLst>
          </p:cNvPr>
          <p:cNvSpPr/>
          <p:nvPr/>
        </p:nvSpPr>
        <p:spPr bwMode="auto">
          <a:xfrm>
            <a:off x="8784032" y="4619687"/>
            <a:ext cx="438162" cy="148111"/>
          </a:xfrm>
          <a:custGeom>
            <a:avLst/>
            <a:gdLst>
              <a:gd name="T0" fmla="*/ 9 w 53"/>
              <a:gd name="T1" fmla="*/ 3 h 18"/>
              <a:gd name="T2" fmla="*/ 0 w 53"/>
              <a:gd name="T3" fmla="*/ 14 h 18"/>
              <a:gd name="T4" fmla="*/ 0 w 53"/>
              <a:gd name="T5" fmla="*/ 14 h 18"/>
              <a:gd name="T6" fmla="*/ 5 w 53"/>
              <a:gd name="T7" fmla="*/ 18 h 18"/>
              <a:gd name="T8" fmla="*/ 5 w 53"/>
              <a:gd name="T9" fmla="*/ 18 h 18"/>
              <a:gd name="T10" fmla="*/ 10 w 53"/>
              <a:gd name="T11" fmla="*/ 14 h 18"/>
              <a:gd name="T12" fmla="*/ 10 w 53"/>
              <a:gd name="T13" fmla="*/ 14 h 18"/>
              <a:gd name="T14" fmla="*/ 11 w 53"/>
              <a:gd name="T15" fmla="*/ 13 h 18"/>
              <a:gd name="T16" fmla="*/ 11 w 53"/>
              <a:gd name="T17" fmla="*/ 13 h 18"/>
              <a:gd name="T18" fmla="*/ 14 w 53"/>
              <a:gd name="T19" fmla="*/ 11 h 18"/>
              <a:gd name="T20" fmla="*/ 14 w 53"/>
              <a:gd name="T21" fmla="*/ 11 h 18"/>
              <a:gd name="T22" fmla="*/ 26 w 53"/>
              <a:gd name="T23" fmla="*/ 9 h 18"/>
              <a:gd name="T24" fmla="*/ 26 w 53"/>
              <a:gd name="T25" fmla="*/ 9 h 18"/>
              <a:gd name="T26" fmla="*/ 42 w 53"/>
              <a:gd name="T27" fmla="*/ 13 h 18"/>
              <a:gd name="T28" fmla="*/ 42 w 53"/>
              <a:gd name="T29" fmla="*/ 13 h 18"/>
              <a:gd name="T30" fmla="*/ 43 w 53"/>
              <a:gd name="T31" fmla="*/ 14 h 18"/>
              <a:gd name="T32" fmla="*/ 43 w 53"/>
              <a:gd name="T33" fmla="*/ 14 h 18"/>
              <a:gd name="T34" fmla="*/ 43 w 53"/>
              <a:gd name="T35" fmla="*/ 14 h 18"/>
              <a:gd name="T36" fmla="*/ 48 w 53"/>
              <a:gd name="T37" fmla="*/ 18 h 18"/>
              <a:gd name="T38" fmla="*/ 48 w 53"/>
              <a:gd name="T39" fmla="*/ 18 h 18"/>
              <a:gd name="T40" fmla="*/ 53 w 53"/>
              <a:gd name="T41" fmla="*/ 14 h 18"/>
              <a:gd name="T42" fmla="*/ 53 w 53"/>
              <a:gd name="T43" fmla="*/ 14 h 18"/>
              <a:gd name="T44" fmla="*/ 44 w 53"/>
              <a:gd name="T45" fmla="*/ 3 h 18"/>
              <a:gd name="T46" fmla="*/ 44 w 53"/>
              <a:gd name="T47" fmla="*/ 3 h 18"/>
              <a:gd name="T48" fmla="*/ 26 w 53"/>
              <a:gd name="T49" fmla="*/ 0 h 18"/>
              <a:gd name="T50" fmla="*/ 26 w 53"/>
              <a:gd name="T51" fmla="*/ 0 h 18"/>
              <a:gd name="T52" fmla="*/ 9 w 53"/>
              <a:gd name="T53" fmla="*/ 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3" h="18">
                <a:moveTo>
                  <a:pt x="9" y="3"/>
                </a:moveTo>
                <a:cubicBezTo>
                  <a:pt x="4" y="5"/>
                  <a:pt x="0" y="8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2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8" y="18"/>
                  <a:pt x="10" y="16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2" y="12"/>
                  <a:pt x="14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7" y="10"/>
                  <a:pt x="21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34" y="9"/>
                  <a:pt x="41" y="11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6"/>
                  <a:pt x="45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51" y="18"/>
                  <a:pt x="53" y="16"/>
                  <a:pt x="53" y="14"/>
                </a:cubicBezTo>
                <a:cubicBezTo>
                  <a:pt x="53" y="14"/>
                  <a:pt x="53" y="14"/>
                  <a:pt x="53" y="14"/>
                </a:cubicBezTo>
                <a:cubicBezTo>
                  <a:pt x="53" y="8"/>
                  <a:pt x="48" y="5"/>
                  <a:pt x="44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39" y="1"/>
                  <a:pt x="33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0" y="0"/>
                  <a:pt x="14" y="1"/>
                  <a:pt x="9" y="3"/>
                </a:cubicBezTo>
                <a:close/>
              </a:path>
            </a:pathLst>
          </a:custGeom>
          <a:solidFill>
            <a:srgbClr val="FFFFFF"/>
          </a:solidFill>
          <a:ln w="15875" cap="rnd">
            <a:solidFill>
              <a:srgbClr val="817269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任意多边形 13">
            <a:extLst>
              <a:ext uri="{FF2B5EF4-FFF2-40B4-BE49-F238E27FC236}">
                <a16:creationId xmlns:a16="http://schemas.microsoft.com/office/drawing/2014/main" xmlns="" id="{ED7786FB-665F-40EB-8130-8AE3977257D7}"/>
              </a:ext>
            </a:extLst>
          </p:cNvPr>
          <p:cNvSpPr/>
          <p:nvPr/>
        </p:nvSpPr>
        <p:spPr bwMode="auto">
          <a:xfrm>
            <a:off x="8784032" y="4388263"/>
            <a:ext cx="438162" cy="148111"/>
          </a:xfrm>
          <a:custGeom>
            <a:avLst/>
            <a:gdLst>
              <a:gd name="T0" fmla="*/ 9 w 53"/>
              <a:gd name="T1" fmla="*/ 3 h 18"/>
              <a:gd name="T2" fmla="*/ 0 w 53"/>
              <a:gd name="T3" fmla="*/ 13 h 18"/>
              <a:gd name="T4" fmla="*/ 0 w 53"/>
              <a:gd name="T5" fmla="*/ 13 h 18"/>
              <a:gd name="T6" fmla="*/ 5 w 53"/>
              <a:gd name="T7" fmla="*/ 18 h 18"/>
              <a:gd name="T8" fmla="*/ 5 w 53"/>
              <a:gd name="T9" fmla="*/ 18 h 18"/>
              <a:gd name="T10" fmla="*/ 10 w 53"/>
              <a:gd name="T11" fmla="*/ 13 h 18"/>
              <a:gd name="T12" fmla="*/ 10 w 53"/>
              <a:gd name="T13" fmla="*/ 13 h 18"/>
              <a:gd name="T14" fmla="*/ 11 w 53"/>
              <a:gd name="T15" fmla="*/ 13 h 18"/>
              <a:gd name="T16" fmla="*/ 11 w 53"/>
              <a:gd name="T17" fmla="*/ 13 h 18"/>
              <a:gd name="T18" fmla="*/ 14 w 53"/>
              <a:gd name="T19" fmla="*/ 11 h 18"/>
              <a:gd name="T20" fmla="*/ 14 w 53"/>
              <a:gd name="T21" fmla="*/ 11 h 18"/>
              <a:gd name="T22" fmla="*/ 26 w 53"/>
              <a:gd name="T23" fmla="*/ 9 h 18"/>
              <a:gd name="T24" fmla="*/ 26 w 53"/>
              <a:gd name="T25" fmla="*/ 9 h 18"/>
              <a:gd name="T26" fmla="*/ 42 w 53"/>
              <a:gd name="T27" fmla="*/ 13 h 18"/>
              <a:gd name="T28" fmla="*/ 42 w 53"/>
              <a:gd name="T29" fmla="*/ 13 h 18"/>
              <a:gd name="T30" fmla="*/ 43 w 53"/>
              <a:gd name="T31" fmla="*/ 13 h 18"/>
              <a:gd name="T32" fmla="*/ 43 w 53"/>
              <a:gd name="T33" fmla="*/ 13 h 18"/>
              <a:gd name="T34" fmla="*/ 43 w 53"/>
              <a:gd name="T35" fmla="*/ 13 h 18"/>
              <a:gd name="T36" fmla="*/ 48 w 53"/>
              <a:gd name="T37" fmla="*/ 18 h 18"/>
              <a:gd name="T38" fmla="*/ 48 w 53"/>
              <a:gd name="T39" fmla="*/ 18 h 18"/>
              <a:gd name="T40" fmla="*/ 53 w 53"/>
              <a:gd name="T41" fmla="*/ 13 h 18"/>
              <a:gd name="T42" fmla="*/ 53 w 53"/>
              <a:gd name="T43" fmla="*/ 13 h 18"/>
              <a:gd name="T44" fmla="*/ 44 w 53"/>
              <a:gd name="T45" fmla="*/ 3 h 18"/>
              <a:gd name="T46" fmla="*/ 44 w 53"/>
              <a:gd name="T47" fmla="*/ 3 h 18"/>
              <a:gd name="T48" fmla="*/ 26 w 53"/>
              <a:gd name="T49" fmla="*/ 0 h 18"/>
              <a:gd name="T50" fmla="*/ 26 w 53"/>
              <a:gd name="T51" fmla="*/ 0 h 18"/>
              <a:gd name="T52" fmla="*/ 9 w 53"/>
              <a:gd name="T53" fmla="*/ 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3" h="18">
                <a:moveTo>
                  <a:pt x="9" y="3"/>
                </a:moveTo>
                <a:cubicBezTo>
                  <a:pt x="4" y="5"/>
                  <a:pt x="0" y="8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6"/>
                  <a:pt x="2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8" y="18"/>
                  <a:pt x="10" y="16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2"/>
                  <a:pt x="12" y="12"/>
                  <a:pt x="14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7" y="10"/>
                  <a:pt x="21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34" y="9"/>
                  <a:pt x="41" y="11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3" y="13"/>
                </a:cubicBezTo>
                <a:cubicBezTo>
                  <a:pt x="43" y="13"/>
                  <a:pt x="43" y="13"/>
                  <a:pt x="43" y="13"/>
                </a:cubicBezTo>
                <a:cubicBezTo>
                  <a:pt x="43" y="13"/>
                  <a:pt x="43" y="13"/>
                  <a:pt x="43" y="13"/>
                </a:cubicBezTo>
                <a:cubicBezTo>
                  <a:pt x="43" y="16"/>
                  <a:pt x="45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51" y="18"/>
                  <a:pt x="53" y="16"/>
                  <a:pt x="53" y="13"/>
                </a:cubicBezTo>
                <a:cubicBezTo>
                  <a:pt x="53" y="13"/>
                  <a:pt x="53" y="13"/>
                  <a:pt x="53" y="13"/>
                </a:cubicBezTo>
                <a:cubicBezTo>
                  <a:pt x="53" y="8"/>
                  <a:pt x="48" y="5"/>
                  <a:pt x="44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39" y="1"/>
                  <a:pt x="33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0" y="0"/>
                  <a:pt x="14" y="1"/>
                  <a:pt x="9" y="3"/>
                </a:cubicBezTo>
                <a:close/>
              </a:path>
            </a:pathLst>
          </a:custGeom>
          <a:solidFill>
            <a:srgbClr val="FFFFFF"/>
          </a:solidFill>
          <a:ln w="15875" cap="rnd">
            <a:solidFill>
              <a:srgbClr val="817269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任意多边形 14">
            <a:extLst>
              <a:ext uri="{FF2B5EF4-FFF2-40B4-BE49-F238E27FC236}">
                <a16:creationId xmlns:a16="http://schemas.microsoft.com/office/drawing/2014/main" xmlns="" id="{2AA8AA83-4F6C-4DC9-A8F3-4FA1A9319F94}"/>
              </a:ext>
            </a:extLst>
          </p:cNvPr>
          <p:cNvSpPr/>
          <p:nvPr/>
        </p:nvSpPr>
        <p:spPr bwMode="auto">
          <a:xfrm>
            <a:off x="8784032" y="4147583"/>
            <a:ext cx="438162" cy="157368"/>
          </a:xfrm>
          <a:custGeom>
            <a:avLst/>
            <a:gdLst>
              <a:gd name="T0" fmla="*/ 9 w 53"/>
              <a:gd name="T1" fmla="*/ 3 h 19"/>
              <a:gd name="T2" fmla="*/ 0 w 53"/>
              <a:gd name="T3" fmla="*/ 14 h 19"/>
              <a:gd name="T4" fmla="*/ 0 w 53"/>
              <a:gd name="T5" fmla="*/ 14 h 19"/>
              <a:gd name="T6" fmla="*/ 5 w 53"/>
              <a:gd name="T7" fmla="*/ 19 h 19"/>
              <a:gd name="T8" fmla="*/ 5 w 53"/>
              <a:gd name="T9" fmla="*/ 19 h 19"/>
              <a:gd name="T10" fmla="*/ 10 w 53"/>
              <a:gd name="T11" fmla="*/ 14 h 19"/>
              <a:gd name="T12" fmla="*/ 10 w 53"/>
              <a:gd name="T13" fmla="*/ 14 h 19"/>
              <a:gd name="T14" fmla="*/ 11 w 53"/>
              <a:gd name="T15" fmla="*/ 13 h 19"/>
              <a:gd name="T16" fmla="*/ 11 w 53"/>
              <a:gd name="T17" fmla="*/ 13 h 19"/>
              <a:gd name="T18" fmla="*/ 14 w 53"/>
              <a:gd name="T19" fmla="*/ 12 h 19"/>
              <a:gd name="T20" fmla="*/ 14 w 53"/>
              <a:gd name="T21" fmla="*/ 12 h 19"/>
              <a:gd name="T22" fmla="*/ 26 w 53"/>
              <a:gd name="T23" fmla="*/ 9 h 19"/>
              <a:gd name="T24" fmla="*/ 26 w 53"/>
              <a:gd name="T25" fmla="*/ 9 h 19"/>
              <a:gd name="T26" fmla="*/ 42 w 53"/>
              <a:gd name="T27" fmla="*/ 13 h 19"/>
              <a:gd name="T28" fmla="*/ 42 w 53"/>
              <a:gd name="T29" fmla="*/ 13 h 19"/>
              <a:gd name="T30" fmla="*/ 43 w 53"/>
              <a:gd name="T31" fmla="*/ 14 h 19"/>
              <a:gd name="T32" fmla="*/ 43 w 53"/>
              <a:gd name="T33" fmla="*/ 14 h 19"/>
              <a:gd name="T34" fmla="*/ 43 w 53"/>
              <a:gd name="T35" fmla="*/ 14 h 19"/>
              <a:gd name="T36" fmla="*/ 48 w 53"/>
              <a:gd name="T37" fmla="*/ 19 h 19"/>
              <a:gd name="T38" fmla="*/ 48 w 53"/>
              <a:gd name="T39" fmla="*/ 19 h 19"/>
              <a:gd name="T40" fmla="*/ 53 w 53"/>
              <a:gd name="T41" fmla="*/ 14 h 19"/>
              <a:gd name="T42" fmla="*/ 53 w 53"/>
              <a:gd name="T43" fmla="*/ 14 h 19"/>
              <a:gd name="T44" fmla="*/ 44 w 53"/>
              <a:gd name="T45" fmla="*/ 3 h 19"/>
              <a:gd name="T46" fmla="*/ 44 w 53"/>
              <a:gd name="T47" fmla="*/ 3 h 19"/>
              <a:gd name="T48" fmla="*/ 26 w 53"/>
              <a:gd name="T49" fmla="*/ 0 h 19"/>
              <a:gd name="T50" fmla="*/ 26 w 53"/>
              <a:gd name="T51" fmla="*/ 0 h 19"/>
              <a:gd name="T52" fmla="*/ 9 w 53"/>
              <a:gd name="T53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3" h="19">
                <a:moveTo>
                  <a:pt x="9" y="3"/>
                </a:moveTo>
                <a:cubicBezTo>
                  <a:pt x="4" y="6"/>
                  <a:pt x="0" y="9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7"/>
                  <a:pt x="2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8" y="19"/>
                  <a:pt x="10" y="17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2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7" y="10"/>
                  <a:pt x="21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34" y="9"/>
                  <a:pt x="41" y="12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7"/>
                  <a:pt x="45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51" y="19"/>
                  <a:pt x="53" y="17"/>
                  <a:pt x="53" y="14"/>
                </a:cubicBezTo>
                <a:cubicBezTo>
                  <a:pt x="53" y="14"/>
                  <a:pt x="53" y="14"/>
                  <a:pt x="53" y="14"/>
                </a:cubicBezTo>
                <a:cubicBezTo>
                  <a:pt x="53" y="9"/>
                  <a:pt x="48" y="6"/>
                  <a:pt x="44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39" y="1"/>
                  <a:pt x="33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0" y="0"/>
                  <a:pt x="14" y="1"/>
                  <a:pt x="9" y="3"/>
                </a:cubicBezTo>
                <a:close/>
              </a:path>
            </a:pathLst>
          </a:custGeom>
          <a:solidFill>
            <a:srgbClr val="FFFFFF"/>
          </a:solidFill>
          <a:ln w="15875" cap="rnd">
            <a:solidFill>
              <a:srgbClr val="817269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任意多边形 15">
            <a:extLst>
              <a:ext uri="{FF2B5EF4-FFF2-40B4-BE49-F238E27FC236}">
                <a16:creationId xmlns:a16="http://schemas.microsoft.com/office/drawing/2014/main" xmlns="" id="{BEAB320A-390B-4428-8E50-DF25469F476F}"/>
              </a:ext>
            </a:extLst>
          </p:cNvPr>
          <p:cNvSpPr/>
          <p:nvPr/>
        </p:nvSpPr>
        <p:spPr bwMode="auto">
          <a:xfrm>
            <a:off x="8784032" y="3913073"/>
            <a:ext cx="438162" cy="151196"/>
          </a:xfrm>
          <a:custGeom>
            <a:avLst/>
            <a:gdLst>
              <a:gd name="T0" fmla="*/ 9 w 53"/>
              <a:gd name="T1" fmla="*/ 3 h 18"/>
              <a:gd name="T2" fmla="*/ 0 w 53"/>
              <a:gd name="T3" fmla="*/ 14 h 18"/>
              <a:gd name="T4" fmla="*/ 0 w 53"/>
              <a:gd name="T5" fmla="*/ 14 h 18"/>
              <a:gd name="T6" fmla="*/ 5 w 53"/>
              <a:gd name="T7" fmla="*/ 18 h 18"/>
              <a:gd name="T8" fmla="*/ 5 w 53"/>
              <a:gd name="T9" fmla="*/ 18 h 18"/>
              <a:gd name="T10" fmla="*/ 10 w 53"/>
              <a:gd name="T11" fmla="*/ 14 h 18"/>
              <a:gd name="T12" fmla="*/ 10 w 53"/>
              <a:gd name="T13" fmla="*/ 14 h 18"/>
              <a:gd name="T14" fmla="*/ 11 w 53"/>
              <a:gd name="T15" fmla="*/ 13 h 18"/>
              <a:gd name="T16" fmla="*/ 11 w 53"/>
              <a:gd name="T17" fmla="*/ 13 h 18"/>
              <a:gd name="T18" fmla="*/ 14 w 53"/>
              <a:gd name="T19" fmla="*/ 11 h 18"/>
              <a:gd name="T20" fmla="*/ 14 w 53"/>
              <a:gd name="T21" fmla="*/ 11 h 18"/>
              <a:gd name="T22" fmla="*/ 26 w 53"/>
              <a:gd name="T23" fmla="*/ 9 h 18"/>
              <a:gd name="T24" fmla="*/ 26 w 53"/>
              <a:gd name="T25" fmla="*/ 9 h 18"/>
              <a:gd name="T26" fmla="*/ 42 w 53"/>
              <a:gd name="T27" fmla="*/ 13 h 18"/>
              <a:gd name="T28" fmla="*/ 42 w 53"/>
              <a:gd name="T29" fmla="*/ 13 h 18"/>
              <a:gd name="T30" fmla="*/ 43 w 53"/>
              <a:gd name="T31" fmla="*/ 14 h 18"/>
              <a:gd name="T32" fmla="*/ 43 w 53"/>
              <a:gd name="T33" fmla="*/ 14 h 18"/>
              <a:gd name="T34" fmla="*/ 43 w 53"/>
              <a:gd name="T35" fmla="*/ 14 h 18"/>
              <a:gd name="T36" fmla="*/ 48 w 53"/>
              <a:gd name="T37" fmla="*/ 18 h 18"/>
              <a:gd name="T38" fmla="*/ 48 w 53"/>
              <a:gd name="T39" fmla="*/ 18 h 18"/>
              <a:gd name="T40" fmla="*/ 53 w 53"/>
              <a:gd name="T41" fmla="*/ 14 h 18"/>
              <a:gd name="T42" fmla="*/ 53 w 53"/>
              <a:gd name="T43" fmla="*/ 14 h 18"/>
              <a:gd name="T44" fmla="*/ 44 w 53"/>
              <a:gd name="T45" fmla="*/ 3 h 18"/>
              <a:gd name="T46" fmla="*/ 44 w 53"/>
              <a:gd name="T47" fmla="*/ 3 h 18"/>
              <a:gd name="T48" fmla="*/ 26 w 53"/>
              <a:gd name="T49" fmla="*/ 0 h 18"/>
              <a:gd name="T50" fmla="*/ 26 w 53"/>
              <a:gd name="T51" fmla="*/ 0 h 18"/>
              <a:gd name="T52" fmla="*/ 9 w 53"/>
              <a:gd name="T53" fmla="*/ 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3" h="18">
                <a:moveTo>
                  <a:pt x="9" y="3"/>
                </a:moveTo>
                <a:cubicBezTo>
                  <a:pt x="4" y="5"/>
                  <a:pt x="0" y="9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2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8" y="18"/>
                  <a:pt x="10" y="16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2" y="12"/>
                  <a:pt x="14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7" y="10"/>
                  <a:pt x="21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34" y="9"/>
                  <a:pt x="41" y="12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6"/>
                  <a:pt x="45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51" y="18"/>
                  <a:pt x="53" y="16"/>
                  <a:pt x="53" y="14"/>
                </a:cubicBezTo>
                <a:cubicBezTo>
                  <a:pt x="53" y="14"/>
                  <a:pt x="53" y="14"/>
                  <a:pt x="53" y="14"/>
                </a:cubicBezTo>
                <a:cubicBezTo>
                  <a:pt x="53" y="9"/>
                  <a:pt x="48" y="5"/>
                  <a:pt x="44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39" y="1"/>
                  <a:pt x="33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0" y="0"/>
                  <a:pt x="14" y="1"/>
                  <a:pt x="9" y="3"/>
                </a:cubicBezTo>
                <a:close/>
              </a:path>
            </a:pathLst>
          </a:custGeom>
          <a:solidFill>
            <a:srgbClr val="FFFFFF"/>
          </a:solidFill>
          <a:ln w="15875" cap="rnd">
            <a:solidFill>
              <a:srgbClr val="817269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任意多边形 16">
            <a:extLst>
              <a:ext uri="{FF2B5EF4-FFF2-40B4-BE49-F238E27FC236}">
                <a16:creationId xmlns:a16="http://schemas.microsoft.com/office/drawing/2014/main" xmlns="" id="{4C02468D-BA57-474B-AD13-54C5196AAE2C}"/>
              </a:ext>
            </a:extLst>
          </p:cNvPr>
          <p:cNvSpPr/>
          <p:nvPr/>
        </p:nvSpPr>
        <p:spPr bwMode="auto">
          <a:xfrm>
            <a:off x="8784032" y="3681649"/>
            <a:ext cx="438162" cy="151196"/>
          </a:xfrm>
          <a:custGeom>
            <a:avLst/>
            <a:gdLst>
              <a:gd name="T0" fmla="*/ 9 w 53"/>
              <a:gd name="T1" fmla="*/ 3 h 18"/>
              <a:gd name="T2" fmla="*/ 0 w 53"/>
              <a:gd name="T3" fmla="*/ 14 h 18"/>
              <a:gd name="T4" fmla="*/ 0 w 53"/>
              <a:gd name="T5" fmla="*/ 14 h 18"/>
              <a:gd name="T6" fmla="*/ 5 w 53"/>
              <a:gd name="T7" fmla="*/ 18 h 18"/>
              <a:gd name="T8" fmla="*/ 5 w 53"/>
              <a:gd name="T9" fmla="*/ 18 h 18"/>
              <a:gd name="T10" fmla="*/ 10 w 53"/>
              <a:gd name="T11" fmla="*/ 14 h 18"/>
              <a:gd name="T12" fmla="*/ 10 w 53"/>
              <a:gd name="T13" fmla="*/ 14 h 18"/>
              <a:gd name="T14" fmla="*/ 11 w 53"/>
              <a:gd name="T15" fmla="*/ 13 h 18"/>
              <a:gd name="T16" fmla="*/ 11 w 53"/>
              <a:gd name="T17" fmla="*/ 13 h 18"/>
              <a:gd name="T18" fmla="*/ 14 w 53"/>
              <a:gd name="T19" fmla="*/ 11 h 18"/>
              <a:gd name="T20" fmla="*/ 14 w 53"/>
              <a:gd name="T21" fmla="*/ 11 h 18"/>
              <a:gd name="T22" fmla="*/ 26 w 53"/>
              <a:gd name="T23" fmla="*/ 9 h 18"/>
              <a:gd name="T24" fmla="*/ 26 w 53"/>
              <a:gd name="T25" fmla="*/ 9 h 18"/>
              <a:gd name="T26" fmla="*/ 42 w 53"/>
              <a:gd name="T27" fmla="*/ 13 h 18"/>
              <a:gd name="T28" fmla="*/ 42 w 53"/>
              <a:gd name="T29" fmla="*/ 13 h 18"/>
              <a:gd name="T30" fmla="*/ 43 w 53"/>
              <a:gd name="T31" fmla="*/ 14 h 18"/>
              <a:gd name="T32" fmla="*/ 43 w 53"/>
              <a:gd name="T33" fmla="*/ 14 h 18"/>
              <a:gd name="T34" fmla="*/ 43 w 53"/>
              <a:gd name="T35" fmla="*/ 14 h 18"/>
              <a:gd name="T36" fmla="*/ 48 w 53"/>
              <a:gd name="T37" fmla="*/ 18 h 18"/>
              <a:gd name="T38" fmla="*/ 48 w 53"/>
              <a:gd name="T39" fmla="*/ 18 h 18"/>
              <a:gd name="T40" fmla="*/ 53 w 53"/>
              <a:gd name="T41" fmla="*/ 14 h 18"/>
              <a:gd name="T42" fmla="*/ 53 w 53"/>
              <a:gd name="T43" fmla="*/ 14 h 18"/>
              <a:gd name="T44" fmla="*/ 44 w 53"/>
              <a:gd name="T45" fmla="*/ 3 h 18"/>
              <a:gd name="T46" fmla="*/ 44 w 53"/>
              <a:gd name="T47" fmla="*/ 3 h 18"/>
              <a:gd name="T48" fmla="*/ 26 w 53"/>
              <a:gd name="T49" fmla="*/ 0 h 18"/>
              <a:gd name="T50" fmla="*/ 26 w 53"/>
              <a:gd name="T51" fmla="*/ 0 h 18"/>
              <a:gd name="T52" fmla="*/ 9 w 53"/>
              <a:gd name="T53" fmla="*/ 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3" h="18">
                <a:moveTo>
                  <a:pt x="9" y="3"/>
                </a:moveTo>
                <a:cubicBezTo>
                  <a:pt x="4" y="5"/>
                  <a:pt x="0" y="8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2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8" y="18"/>
                  <a:pt x="10" y="16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2"/>
                  <a:pt x="12" y="12"/>
                  <a:pt x="14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7" y="10"/>
                  <a:pt x="21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34" y="9"/>
                  <a:pt x="41" y="11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6"/>
                  <a:pt x="45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51" y="18"/>
                  <a:pt x="53" y="16"/>
                  <a:pt x="53" y="14"/>
                </a:cubicBezTo>
                <a:cubicBezTo>
                  <a:pt x="53" y="14"/>
                  <a:pt x="53" y="14"/>
                  <a:pt x="53" y="14"/>
                </a:cubicBezTo>
                <a:cubicBezTo>
                  <a:pt x="53" y="8"/>
                  <a:pt x="48" y="5"/>
                  <a:pt x="44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39" y="1"/>
                  <a:pt x="33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0" y="0"/>
                  <a:pt x="14" y="1"/>
                  <a:pt x="9" y="3"/>
                </a:cubicBezTo>
                <a:close/>
              </a:path>
            </a:pathLst>
          </a:custGeom>
          <a:solidFill>
            <a:srgbClr val="FFFFFF"/>
          </a:solidFill>
          <a:ln w="15875" cap="rnd">
            <a:solidFill>
              <a:srgbClr val="817269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任意多边形 17">
            <a:extLst>
              <a:ext uri="{FF2B5EF4-FFF2-40B4-BE49-F238E27FC236}">
                <a16:creationId xmlns:a16="http://schemas.microsoft.com/office/drawing/2014/main" xmlns="" id="{08C4AE96-0CBF-4E3A-BBB4-061DED540BD2}"/>
              </a:ext>
            </a:extLst>
          </p:cNvPr>
          <p:cNvSpPr/>
          <p:nvPr/>
        </p:nvSpPr>
        <p:spPr bwMode="auto">
          <a:xfrm>
            <a:off x="8784032" y="3440968"/>
            <a:ext cx="438162" cy="157368"/>
          </a:xfrm>
          <a:custGeom>
            <a:avLst/>
            <a:gdLst>
              <a:gd name="T0" fmla="*/ 9 w 53"/>
              <a:gd name="T1" fmla="*/ 4 h 19"/>
              <a:gd name="T2" fmla="*/ 0 w 53"/>
              <a:gd name="T3" fmla="*/ 14 h 19"/>
              <a:gd name="T4" fmla="*/ 0 w 53"/>
              <a:gd name="T5" fmla="*/ 14 h 19"/>
              <a:gd name="T6" fmla="*/ 5 w 53"/>
              <a:gd name="T7" fmla="*/ 19 h 19"/>
              <a:gd name="T8" fmla="*/ 5 w 53"/>
              <a:gd name="T9" fmla="*/ 19 h 19"/>
              <a:gd name="T10" fmla="*/ 10 w 53"/>
              <a:gd name="T11" fmla="*/ 14 h 19"/>
              <a:gd name="T12" fmla="*/ 10 w 53"/>
              <a:gd name="T13" fmla="*/ 14 h 19"/>
              <a:gd name="T14" fmla="*/ 11 w 53"/>
              <a:gd name="T15" fmla="*/ 14 h 19"/>
              <a:gd name="T16" fmla="*/ 11 w 53"/>
              <a:gd name="T17" fmla="*/ 14 h 19"/>
              <a:gd name="T18" fmla="*/ 14 w 53"/>
              <a:gd name="T19" fmla="*/ 12 h 19"/>
              <a:gd name="T20" fmla="*/ 14 w 53"/>
              <a:gd name="T21" fmla="*/ 12 h 19"/>
              <a:gd name="T22" fmla="*/ 26 w 53"/>
              <a:gd name="T23" fmla="*/ 10 h 19"/>
              <a:gd name="T24" fmla="*/ 26 w 53"/>
              <a:gd name="T25" fmla="*/ 10 h 19"/>
              <a:gd name="T26" fmla="*/ 42 w 53"/>
              <a:gd name="T27" fmla="*/ 14 h 19"/>
              <a:gd name="T28" fmla="*/ 42 w 53"/>
              <a:gd name="T29" fmla="*/ 14 h 19"/>
              <a:gd name="T30" fmla="*/ 43 w 53"/>
              <a:gd name="T31" fmla="*/ 14 h 19"/>
              <a:gd name="T32" fmla="*/ 43 w 53"/>
              <a:gd name="T33" fmla="*/ 14 h 19"/>
              <a:gd name="T34" fmla="*/ 43 w 53"/>
              <a:gd name="T35" fmla="*/ 14 h 19"/>
              <a:gd name="T36" fmla="*/ 48 w 53"/>
              <a:gd name="T37" fmla="*/ 19 h 19"/>
              <a:gd name="T38" fmla="*/ 48 w 53"/>
              <a:gd name="T39" fmla="*/ 19 h 19"/>
              <a:gd name="T40" fmla="*/ 53 w 53"/>
              <a:gd name="T41" fmla="*/ 14 h 19"/>
              <a:gd name="T42" fmla="*/ 53 w 53"/>
              <a:gd name="T43" fmla="*/ 14 h 19"/>
              <a:gd name="T44" fmla="*/ 44 w 53"/>
              <a:gd name="T45" fmla="*/ 4 h 19"/>
              <a:gd name="T46" fmla="*/ 44 w 53"/>
              <a:gd name="T47" fmla="*/ 4 h 19"/>
              <a:gd name="T48" fmla="*/ 26 w 53"/>
              <a:gd name="T49" fmla="*/ 0 h 19"/>
              <a:gd name="T50" fmla="*/ 26 w 53"/>
              <a:gd name="T51" fmla="*/ 0 h 19"/>
              <a:gd name="T52" fmla="*/ 9 w 53"/>
              <a:gd name="T53" fmla="*/ 4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3" h="19">
                <a:moveTo>
                  <a:pt x="9" y="4"/>
                </a:moveTo>
                <a:cubicBezTo>
                  <a:pt x="4" y="6"/>
                  <a:pt x="0" y="9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7"/>
                  <a:pt x="2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8" y="19"/>
                  <a:pt x="10" y="17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3"/>
                  <a:pt x="12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7" y="11"/>
                  <a:pt x="21" y="10"/>
                  <a:pt x="26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34" y="9"/>
                  <a:pt x="41" y="12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7"/>
                  <a:pt x="45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51" y="19"/>
                  <a:pt x="53" y="17"/>
                  <a:pt x="53" y="14"/>
                </a:cubicBezTo>
                <a:cubicBezTo>
                  <a:pt x="53" y="14"/>
                  <a:pt x="53" y="14"/>
                  <a:pt x="53" y="14"/>
                </a:cubicBezTo>
                <a:cubicBezTo>
                  <a:pt x="53" y="9"/>
                  <a:pt x="48" y="6"/>
                  <a:pt x="44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39" y="2"/>
                  <a:pt x="33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0" y="0"/>
                  <a:pt x="14" y="2"/>
                  <a:pt x="9" y="4"/>
                </a:cubicBezTo>
                <a:close/>
              </a:path>
            </a:pathLst>
          </a:custGeom>
          <a:solidFill>
            <a:srgbClr val="FFFFFF"/>
          </a:solidFill>
          <a:ln w="15875" cap="rnd">
            <a:solidFill>
              <a:srgbClr val="817269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任意多边形 18">
            <a:extLst>
              <a:ext uri="{FF2B5EF4-FFF2-40B4-BE49-F238E27FC236}">
                <a16:creationId xmlns:a16="http://schemas.microsoft.com/office/drawing/2014/main" xmlns="" id="{0F9EB2DF-8531-43F8-AE22-58301C74E372}"/>
              </a:ext>
            </a:extLst>
          </p:cNvPr>
          <p:cNvSpPr/>
          <p:nvPr/>
        </p:nvSpPr>
        <p:spPr bwMode="auto">
          <a:xfrm>
            <a:off x="8784032" y="3209545"/>
            <a:ext cx="438162" cy="157368"/>
          </a:xfrm>
          <a:custGeom>
            <a:avLst/>
            <a:gdLst>
              <a:gd name="T0" fmla="*/ 9 w 53"/>
              <a:gd name="T1" fmla="*/ 3 h 19"/>
              <a:gd name="T2" fmla="*/ 0 w 53"/>
              <a:gd name="T3" fmla="*/ 14 h 19"/>
              <a:gd name="T4" fmla="*/ 0 w 53"/>
              <a:gd name="T5" fmla="*/ 14 h 19"/>
              <a:gd name="T6" fmla="*/ 5 w 53"/>
              <a:gd name="T7" fmla="*/ 19 h 19"/>
              <a:gd name="T8" fmla="*/ 5 w 53"/>
              <a:gd name="T9" fmla="*/ 19 h 19"/>
              <a:gd name="T10" fmla="*/ 10 w 53"/>
              <a:gd name="T11" fmla="*/ 14 h 19"/>
              <a:gd name="T12" fmla="*/ 10 w 53"/>
              <a:gd name="T13" fmla="*/ 14 h 19"/>
              <a:gd name="T14" fmla="*/ 11 w 53"/>
              <a:gd name="T15" fmla="*/ 13 h 19"/>
              <a:gd name="T16" fmla="*/ 11 w 53"/>
              <a:gd name="T17" fmla="*/ 13 h 19"/>
              <a:gd name="T18" fmla="*/ 14 w 53"/>
              <a:gd name="T19" fmla="*/ 12 h 19"/>
              <a:gd name="T20" fmla="*/ 14 w 53"/>
              <a:gd name="T21" fmla="*/ 12 h 19"/>
              <a:gd name="T22" fmla="*/ 26 w 53"/>
              <a:gd name="T23" fmla="*/ 9 h 19"/>
              <a:gd name="T24" fmla="*/ 26 w 53"/>
              <a:gd name="T25" fmla="*/ 9 h 19"/>
              <a:gd name="T26" fmla="*/ 42 w 53"/>
              <a:gd name="T27" fmla="*/ 13 h 19"/>
              <a:gd name="T28" fmla="*/ 42 w 53"/>
              <a:gd name="T29" fmla="*/ 13 h 19"/>
              <a:gd name="T30" fmla="*/ 43 w 53"/>
              <a:gd name="T31" fmla="*/ 14 h 19"/>
              <a:gd name="T32" fmla="*/ 43 w 53"/>
              <a:gd name="T33" fmla="*/ 14 h 19"/>
              <a:gd name="T34" fmla="*/ 43 w 53"/>
              <a:gd name="T35" fmla="*/ 14 h 19"/>
              <a:gd name="T36" fmla="*/ 48 w 53"/>
              <a:gd name="T37" fmla="*/ 19 h 19"/>
              <a:gd name="T38" fmla="*/ 48 w 53"/>
              <a:gd name="T39" fmla="*/ 19 h 19"/>
              <a:gd name="T40" fmla="*/ 53 w 53"/>
              <a:gd name="T41" fmla="*/ 14 h 19"/>
              <a:gd name="T42" fmla="*/ 53 w 53"/>
              <a:gd name="T43" fmla="*/ 14 h 19"/>
              <a:gd name="T44" fmla="*/ 44 w 53"/>
              <a:gd name="T45" fmla="*/ 3 h 19"/>
              <a:gd name="T46" fmla="*/ 44 w 53"/>
              <a:gd name="T47" fmla="*/ 3 h 19"/>
              <a:gd name="T48" fmla="*/ 26 w 53"/>
              <a:gd name="T49" fmla="*/ 0 h 19"/>
              <a:gd name="T50" fmla="*/ 26 w 53"/>
              <a:gd name="T51" fmla="*/ 0 h 19"/>
              <a:gd name="T52" fmla="*/ 9 w 53"/>
              <a:gd name="T53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3" h="19">
                <a:moveTo>
                  <a:pt x="9" y="3"/>
                </a:moveTo>
                <a:cubicBezTo>
                  <a:pt x="4" y="5"/>
                  <a:pt x="0" y="9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7"/>
                  <a:pt x="2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8" y="19"/>
                  <a:pt x="10" y="17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2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7" y="10"/>
                  <a:pt x="21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34" y="9"/>
                  <a:pt x="41" y="12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7"/>
                  <a:pt x="45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51" y="19"/>
                  <a:pt x="53" y="17"/>
                  <a:pt x="53" y="14"/>
                </a:cubicBezTo>
                <a:cubicBezTo>
                  <a:pt x="53" y="14"/>
                  <a:pt x="53" y="14"/>
                  <a:pt x="53" y="14"/>
                </a:cubicBezTo>
                <a:cubicBezTo>
                  <a:pt x="53" y="9"/>
                  <a:pt x="48" y="5"/>
                  <a:pt x="44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39" y="1"/>
                  <a:pt x="33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0" y="0"/>
                  <a:pt x="14" y="1"/>
                  <a:pt x="9" y="3"/>
                </a:cubicBezTo>
                <a:close/>
              </a:path>
            </a:pathLst>
          </a:custGeom>
          <a:solidFill>
            <a:srgbClr val="FFFFFF"/>
          </a:solidFill>
          <a:ln w="15875" cap="rnd">
            <a:solidFill>
              <a:srgbClr val="817269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1B2E91B4-F8C1-4212-81C4-E850C12BA549}"/>
              </a:ext>
            </a:extLst>
          </p:cNvPr>
          <p:cNvCxnSpPr>
            <a:cxnSpLocks/>
          </p:cNvCxnSpPr>
          <p:nvPr/>
        </p:nvCxnSpPr>
        <p:spPr>
          <a:xfrm>
            <a:off x="771402" y="2529000"/>
            <a:ext cx="5667754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110FF0AA-B1A4-41CB-B70A-324ACC0AA385}"/>
              </a:ext>
            </a:extLst>
          </p:cNvPr>
          <p:cNvSpPr txBox="1"/>
          <p:nvPr/>
        </p:nvSpPr>
        <p:spPr>
          <a:xfrm>
            <a:off x="687282" y="1304864"/>
            <a:ext cx="5574120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 lnSpcReduction="200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9B3C6253-AC0C-442A-81D4-6B0BB2E3922C}"/>
              </a:ext>
            </a:extLst>
          </p:cNvPr>
          <p:cNvSpPr/>
          <p:nvPr/>
        </p:nvSpPr>
        <p:spPr>
          <a:xfrm>
            <a:off x="788258" y="3753826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/>
              <a:t>Copy paste fonts. Choose the only option to retain text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C4B931C5-FE06-4CF2-8C77-BBB3EA3028CE}"/>
              </a:ext>
            </a:extLst>
          </p:cNvPr>
          <p:cNvSpPr/>
          <p:nvPr/>
        </p:nvSpPr>
        <p:spPr>
          <a:xfrm>
            <a:off x="788258" y="3130928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 dirty="0">
                <a:solidFill>
                  <a:schemeClr val="accent1">
                    <a:lumMod val="100000"/>
                  </a:schemeClr>
                </a:solidFill>
                <a:effectLst/>
                <a:latin typeface="Impact" panose="020B0806030902050204" pitchFamily="34" charset="0"/>
              </a:rPr>
              <a:t>45%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0EAA6793-E85E-42E9-9A95-60CE7D2E9AEB}"/>
              </a:ext>
            </a:extLst>
          </p:cNvPr>
          <p:cNvSpPr/>
          <p:nvPr/>
        </p:nvSpPr>
        <p:spPr>
          <a:xfrm>
            <a:off x="1633223" y="3369670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r"/>
            <a:r>
              <a:rPr lang="en-US" altLang="zh-CN" sz="1400" b="1" dirty="0">
                <a:solidFill>
                  <a:schemeClr val="accent1"/>
                </a:solidFill>
              </a:rPr>
              <a:t>Text here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F2A314A8-26B8-447C-9A3F-ECE4C6C04EEB}"/>
              </a:ext>
            </a:extLst>
          </p:cNvPr>
          <p:cNvSpPr/>
          <p:nvPr/>
        </p:nvSpPr>
        <p:spPr>
          <a:xfrm>
            <a:off x="4206908" y="3753826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/>
              <a:t>Copy paste fonts. Choose the only option to retain text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8745B22D-DD18-4EA7-B159-C0DD90B6B10F}"/>
              </a:ext>
            </a:extLst>
          </p:cNvPr>
          <p:cNvSpPr/>
          <p:nvPr/>
        </p:nvSpPr>
        <p:spPr>
          <a:xfrm>
            <a:off x="4206908" y="3130928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 dirty="0">
                <a:solidFill>
                  <a:schemeClr val="accent2"/>
                </a:solidFill>
                <a:effectLst/>
                <a:latin typeface="Impact" panose="020B0806030902050204" pitchFamily="34" charset="0"/>
              </a:rPr>
              <a:t>30%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4C4967FB-DB16-45F0-9918-675D5813863E}"/>
              </a:ext>
            </a:extLst>
          </p:cNvPr>
          <p:cNvSpPr/>
          <p:nvPr/>
        </p:nvSpPr>
        <p:spPr>
          <a:xfrm>
            <a:off x="5051873" y="3369670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r"/>
            <a:r>
              <a:rPr lang="en-US" altLang="zh-CN" sz="1400" b="1" dirty="0">
                <a:solidFill>
                  <a:schemeClr val="accent2"/>
                </a:solidFill>
              </a:rPr>
              <a:t>Text here</a:t>
            </a:r>
            <a:endParaRPr lang="zh-CN" altLang="en-US" sz="1400" b="1" dirty="0">
              <a:solidFill>
                <a:schemeClr val="accent2"/>
              </a:solidFill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3E71FEBF-5B4F-4E49-ADB2-C56194FC2AF1}"/>
              </a:ext>
            </a:extLst>
          </p:cNvPr>
          <p:cNvSpPr/>
          <p:nvPr/>
        </p:nvSpPr>
        <p:spPr>
          <a:xfrm>
            <a:off x="788258" y="5446958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/>
              <a:t>Copy paste fonts. Choose the only option to retain text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CD676090-829D-4EA3-9BC3-10DA5E44BCC0}"/>
              </a:ext>
            </a:extLst>
          </p:cNvPr>
          <p:cNvSpPr/>
          <p:nvPr/>
        </p:nvSpPr>
        <p:spPr>
          <a:xfrm>
            <a:off x="788258" y="4824060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 dirty="0">
                <a:solidFill>
                  <a:schemeClr val="accent4"/>
                </a:solidFill>
                <a:effectLst/>
                <a:latin typeface="Impact" panose="020B0806030902050204" pitchFamily="34" charset="0"/>
              </a:rPr>
              <a:t>34%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A7DB7A09-1007-4013-914B-01DD0D52D91A}"/>
              </a:ext>
            </a:extLst>
          </p:cNvPr>
          <p:cNvSpPr/>
          <p:nvPr/>
        </p:nvSpPr>
        <p:spPr>
          <a:xfrm>
            <a:off x="1633223" y="5062802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r"/>
            <a:r>
              <a:rPr lang="en-US" altLang="zh-CN" sz="1400" b="1" dirty="0">
                <a:solidFill>
                  <a:schemeClr val="accent4"/>
                </a:solidFill>
              </a:rPr>
              <a:t>Text here</a:t>
            </a:r>
            <a:endParaRPr lang="zh-CN" altLang="en-US" sz="1400" b="1" dirty="0">
              <a:solidFill>
                <a:schemeClr val="accent4"/>
              </a:solidFill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B56EECB0-5BE8-41EB-82B8-234E21DFFE68}"/>
              </a:ext>
            </a:extLst>
          </p:cNvPr>
          <p:cNvSpPr/>
          <p:nvPr/>
        </p:nvSpPr>
        <p:spPr>
          <a:xfrm>
            <a:off x="4206908" y="5446958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/>
              <a:t>Copy paste fonts. Choose the only option to retain text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70707278-BAFF-43A5-BF91-CF2B06F78F6F}"/>
              </a:ext>
            </a:extLst>
          </p:cNvPr>
          <p:cNvSpPr/>
          <p:nvPr/>
        </p:nvSpPr>
        <p:spPr>
          <a:xfrm>
            <a:off x="4206908" y="4824060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 dirty="0">
                <a:solidFill>
                  <a:schemeClr val="accent3"/>
                </a:solidFill>
                <a:effectLst/>
                <a:latin typeface="Impact" panose="020B0806030902050204" pitchFamily="34" charset="0"/>
              </a:rPr>
              <a:t>66%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5040CAFE-C967-4D99-9DC2-085D773E3A92}"/>
              </a:ext>
            </a:extLst>
          </p:cNvPr>
          <p:cNvSpPr/>
          <p:nvPr/>
        </p:nvSpPr>
        <p:spPr>
          <a:xfrm>
            <a:off x="5051873" y="5062802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r"/>
            <a:r>
              <a:rPr lang="en-US" altLang="zh-CN" sz="1400" b="1" dirty="0">
                <a:solidFill>
                  <a:schemeClr val="accent3"/>
                </a:solidFill>
              </a:rPr>
              <a:t>Text here</a:t>
            </a:r>
            <a:endParaRPr lang="zh-CN" altLang="en-US" sz="1400" b="1" dirty="0">
              <a:solidFill>
                <a:schemeClr val="accent3"/>
              </a:solidFill>
            </a:endParaRPr>
          </a:p>
        </p:txBody>
      </p:sp>
      <p:cxnSp>
        <p:nvCxnSpPr>
          <p:cNvPr id="41" name="直接箭头连接符 40">
            <a:extLst>
              <a:ext uri="{FF2B5EF4-FFF2-40B4-BE49-F238E27FC236}">
                <a16:creationId xmlns:a16="http://schemas.microsoft.com/office/drawing/2014/main" xmlns="" id="{472E518A-9B18-4C3E-9F27-ABC3AA6BC1A0}"/>
              </a:ext>
            </a:extLst>
          </p:cNvPr>
          <p:cNvCxnSpPr>
            <a:cxnSpLocks/>
          </p:cNvCxnSpPr>
          <p:nvPr/>
        </p:nvCxnSpPr>
        <p:spPr>
          <a:xfrm>
            <a:off x="3064913" y="3911522"/>
            <a:ext cx="914400" cy="0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916E177A-8DD9-4B82-A2CC-AEB18C9A2E9F}"/>
              </a:ext>
            </a:extLst>
          </p:cNvPr>
          <p:cNvSpPr txBox="1"/>
          <p:nvPr/>
        </p:nvSpPr>
        <p:spPr>
          <a:xfrm>
            <a:off x="3064913" y="3557559"/>
            <a:ext cx="914400" cy="31447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cxnSp>
        <p:nvCxnSpPr>
          <p:cNvPr id="44" name="直接箭头连接符 43">
            <a:extLst>
              <a:ext uri="{FF2B5EF4-FFF2-40B4-BE49-F238E27FC236}">
                <a16:creationId xmlns:a16="http://schemas.microsoft.com/office/drawing/2014/main" xmlns="" id="{FFD33E18-3C76-4A5F-A9B2-5113E9D9E54C}"/>
              </a:ext>
            </a:extLst>
          </p:cNvPr>
          <p:cNvCxnSpPr>
            <a:cxnSpLocks/>
          </p:cNvCxnSpPr>
          <p:nvPr/>
        </p:nvCxnSpPr>
        <p:spPr>
          <a:xfrm flipH="1">
            <a:off x="3064913" y="5543811"/>
            <a:ext cx="914400" cy="0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C4F423AC-87F4-4211-A804-6C3A99F2C91B}"/>
              </a:ext>
            </a:extLst>
          </p:cNvPr>
          <p:cNvSpPr txBox="1"/>
          <p:nvPr/>
        </p:nvSpPr>
        <p:spPr>
          <a:xfrm>
            <a:off x="3064913" y="5189848"/>
            <a:ext cx="914400" cy="31447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cxnSp>
        <p:nvCxnSpPr>
          <p:cNvPr id="46" name="直接箭头连接符 45">
            <a:extLst>
              <a:ext uri="{FF2B5EF4-FFF2-40B4-BE49-F238E27FC236}">
                <a16:creationId xmlns:a16="http://schemas.microsoft.com/office/drawing/2014/main" xmlns="" id="{3E962972-D2E4-416F-94F5-1A336CB24DCD}"/>
              </a:ext>
            </a:extLst>
          </p:cNvPr>
          <p:cNvCxnSpPr>
            <a:cxnSpLocks/>
          </p:cNvCxnSpPr>
          <p:nvPr/>
        </p:nvCxnSpPr>
        <p:spPr>
          <a:xfrm>
            <a:off x="4994418" y="4220134"/>
            <a:ext cx="0" cy="532039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8144322D-7BD1-4082-B2B6-A8A52C9AE0AB}"/>
              </a:ext>
            </a:extLst>
          </p:cNvPr>
          <p:cNvSpPr txBox="1"/>
          <p:nvPr/>
        </p:nvSpPr>
        <p:spPr>
          <a:xfrm>
            <a:off x="5045177" y="4323371"/>
            <a:ext cx="914400" cy="31447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6B98D7-C72A-49A2-BE42-1DA418805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42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:a16="http://schemas.microsoft.com/office/drawing/2014/main" xmlns="" id="{206A4280-2CE3-4AD0-9F9A-B0A3DB2A8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6398" y="2670629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xmlns="" id="{C235D5F6-0F34-4360-8CC1-E7F1788CB3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97514" y="3565979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ACED11A-B5BD-4079-A4EB-BCF25D6F4975}"/>
              </a:ext>
            </a:extLst>
          </p:cNvPr>
          <p:cNvSpPr txBox="1"/>
          <p:nvPr/>
        </p:nvSpPr>
        <p:spPr>
          <a:xfrm>
            <a:off x="1312404" y="21208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18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57">
            <a:extLst>
              <a:ext uri="{FF2B5EF4-FFF2-40B4-BE49-F238E27FC236}">
                <a16:creationId xmlns:a16="http://schemas.microsoft.com/office/drawing/2014/main" xmlns="" id="{A7B75DAC-C36A-4F34-8AA4-88714506BD86}"/>
              </a:ext>
            </a:extLst>
          </p:cNvPr>
          <p:cNvSpPr/>
          <p:nvPr/>
        </p:nvSpPr>
        <p:spPr bwMode="auto">
          <a:xfrm>
            <a:off x="10447630" y="4176573"/>
            <a:ext cx="1426204" cy="1404986"/>
          </a:xfrm>
          <a:custGeom>
            <a:avLst/>
            <a:gdLst>
              <a:gd name="T0" fmla="*/ 3577 w 3638"/>
              <a:gd name="T1" fmla="*/ 3090 h 3585"/>
              <a:gd name="T2" fmla="*/ 3555 w 3638"/>
              <a:gd name="T3" fmla="*/ 3072 h 3585"/>
              <a:gd name="T4" fmla="*/ 3556 w 3638"/>
              <a:gd name="T5" fmla="*/ 3071 h 3585"/>
              <a:gd name="T6" fmla="*/ 468 w 3638"/>
              <a:gd name="T7" fmla="*/ 0 h 3585"/>
              <a:gd name="T8" fmla="*/ 0 w 3638"/>
              <a:gd name="T9" fmla="*/ 470 h 3585"/>
              <a:gd name="T10" fmla="*/ 3062 w 3638"/>
              <a:gd name="T11" fmla="*/ 3516 h 3585"/>
              <a:gd name="T12" fmla="*/ 3067 w 3638"/>
              <a:gd name="T13" fmla="*/ 3522 h 3585"/>
              <a:gd name="T14" fmla="*/ 3084 w 3638"/>
              <a:gd name="T15" fmla="*/ 3537 h 3585"/>
              <a:gd name="T16" fmla="*/ 3088 w 3638"/>
              <a:gd name="T17" fmla="*/ 3541 h 3585"/>
              <a:gd name="T18" fmla="*/ 3088 w 3638"/>
              <a:gd name="T19" fmla="*/ 3540 h 3585"/>
              <a:gd name="T20" fmla="*/ 3432 w 3638"/>
              <a:gd name="T21" fmla="*/ 3436 h 3585"/>
              <a:gd name="T22" fmla="*/ 3577 w 3638"/>
              <a:gd name="T23" fmla="*/ 3090 h 3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638" h="3585">
                <a:moveTo>
                  <a:pt x="3577" y="3090"/>
                </a:moveTo>
                <a:cubicBezTo>
                  <a:pt x="3570" y="3083"/>
                  <a:pt x="3563" y="3077"/>
                  <a:pt x="3555" y="3072"/>
                </a:cubicBezTo>
                <a:cubicBezTo>
                  <a:pt x="3556" y="3071"/>
                  <a:pt x="3556" y="3071"/>
                  <a:pt x="3556" y="3071"/>
                </a:cubicBezTo>
                <a:cubicBezTo>
                  <a:pt x="468" y="0"/>
                  <a:pt x="468" y="0"/>
                  <a:pt x="468" y="0"/>
                </a:cubicBezTo>
                <a:cubicBezTo>
                  <a:pt x="0" y="470"/>
                  <a:pt x="0" y="470"/>
                  <a:pt x="0" y="470"/>
                </a:cubicBezTo>
                <a:cubicBezTo>
                  <a:pt x="3062" y="3516"/>
                  <a:pt x="3062" y="3516"/>
                  <a:pt x="3062" y="3516"/>
                </a:cubicBezTo>
                <a:cubicBezTo>
                  <a:pt x="3064" y="3518"/>
                  <a:pt x="3065" y="3520"/>
                  <a:pt x="3067" y="3522"/>
                </a:cubicBezTo>
                <a:cubicBezTo>
                  <a:pt x="3072" y="3528"/>
                  <a:pt x="3078" y="3533"/>
                  <a:pt x="3084" y="3537"/>
                </a:cubicBezTo>
                <a:cubicBezTo>
                  <a:pt x="3088" y="3541"/>
                  <a:pt x="3088" y="3541"/>
                  <a:pt x="3088" y="3541"/>
                </a:cubicBezTo>
                <a:cubicBezTo>
                  <a:pt x="3088" y="3540"/>
                  <a:pt x="3088" y="3540"/>
                  <a:pt x="3088" y="3540"/>
                </a:cubicBezTo>
                <a:cubicBezTo>
                  <a:pt x="3160" y="3585"/>
                  <a:pt x="3305" y="3544"/>
                  <a:pt x="3432" y="3436"/>
                </a:cubicBezTo>
                <a:cubicBezTo>
                  <a:pt x="3573" y="3317"/>
                  <a:pt x="3638" y="3162"/>
                  <a:pt x="3577" y="309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393700" dir="18900000" sy="23000" kx="-1200000" algn="b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任意多边形 58">
            <a:extLst>
              <a:ext uri="{FF2B5EF4-FFF2-40B4-BE49-F238E27FC236}">
                <a16:creationId xmlns:a16="http://schemas.microsoft.com/office/drawing/2014/main" xmlns="" id="{B11C6DFA-4C23-4098-820A-DFB591CB0547}"/>
              </a:ext>
            </a:extLst>
          </p:cNvPr>
          <p:cNvSpPr/>
          <p:nvPr/>
        </p:nvSpPr>
        <p:spPr bwMode="auto">
          <a:xfrm>
            <a:off x="8912422" y="4176573"/>
            <a:ext cx="1425788" cy="1404986"/>
          </a:xfrm>
          <a:custGeom>
            <a:avLst/>
            <a:gdLst>
              <a:gd name="T0" fmla="*/ 3637 w 3637"/>
              <a:gd name="T1" fmla="*/ 470 h 3585"/>
              <a:gd name="T2" fmla="*/ 3169 w 3637"/>
              <a:gd name="T3" fmla="*/ 0 h 3585"/>
              <a:gd name="T4" fmla="*/ 82 w 3637"/>
              <a:gd name="T5" fmla="*/ 3071 h 3585"/>
              <a:gd name="T6" fmla="*/ 83 w 3637"/>
              <a:gd name="T7" fmla="*/ 3072 h 3585"/>
              <a:gd name="T8" fmla="*/ 61 w 3637"/>
              <a:gd name="T9" fmla="*/ 3090 h 3585"/>
              <a:gd name="T10" fmla="*/ 205 w 3637"/>
              <a:gd name="T11" fmla="*/ 3436 h 3585"/>
              <a:gd name="T12" fmla="*/ 549 w 3637"/>
              <a:gd name="T13" fmla="*/ 3540 h 3585"/>
              <a:gd name="T14" fmla="*/ 550 w 3637"/>
              <a:gd name="T15" fmla="*/ 3541 h 3585"/>
              <a:gd name="T16" fmla="*/ 553 w 3637"/>
              <a:gd name="T17" fmla="*/ 3537 h 3585"/>
              <a:gd name="T18" fmla="*/ 570 w 3637"/>
              <a:gd name="T19" fmla="*/ 3522 h 3585"/>
              <a:gd name="T20" fmla="*/ 575 w 3637"/>
              <a:gd name="T21" fmla="*/ 3516 h 3585"/>
              <a:gd name="T22" fmla="*/ 3637 w 3637"/>
              <a:gd name="T23" fmla="*/ 470 h 3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637" h="3585">
                <a:moveTo>
                  <a:pt x="3637" y="470"/>
                </a:moveTo>
                <a:cubicBezTo>
                  <a:pt x="3169" y="0"/>
                  <a:pt x="3169" y="0"/>
                  <a:pt x="3169" y="0"/>
                </a:cubicBezTo>
                <a:cubicBezTo>
                  <a:pt x="82" y="3071"/>
                  <a:pt x="82" y="3071"/>
                  <a:pt x="82" y="3071"/>
                </a:cubicBezTo>
                <a:cubicBezTo>
                  <a:pt x="83" y="3072"/>
                  <a:pt x="83" y="3072"/>
                  <a:pt x="83" y="3072"/>
                </a:cubicBezTo>
                <a:cubicBezTo>
                  <a:pt x="74" y="3077"/>
                  <a:pt x="67" y="3083"/>
                  <a:pt x="61" y="3090"/>
                </a:cubicBezTo>
                <a:cubicBezTo>
                  <a:pt x="0" y="3162"/>
                  <a:pt x="65" y="3317"/>
                  <a:pt x="205" y="3436"/>
                </a:cubicBezTo>
                <a:cubicBezTo>
                  <a:pt x="332" y="3544"/>
                  <a:pt x="477" y="3585"/>
                  <a:pt x="549" y="3540"/>
                </a:cubicBezTo>
                <a:cubicBezTo>
                  <a:pt x="550" y="3541"/>
                  <a:pt x="550" y="3541"/>
                  <a:pt x="550" y="3541"/>
                </a:cubicBezTo>
                <a:cubicBezTo>
                  <a:pt x="553" y="3537"/>
                  <a:pt x="553" y="3537"/>
                  <a:pt x="553" y="3537"/>
                </a:cubicBezTo>
                <a:cubicBezTo>
                  <a:pt x="560" y="3533"/>
                  <a:pt x="565" y="3528"/>
                  <a:pt x="570" y="3522"/>
                </a:cubicBezTo>
                <a:cubicBezTo>
                  <a:pt x="572" y="3520"/>
                  <a:pt x="574" y="3518"/>
                  <a:pt x="575" y="3516"/>
                </a:cubicBezTo>
                <a:lnTo>
                  <a:pt x="3637" y="47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393700" dir="18900000" sy="23000" kx="-1200000" algn="b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任意多边形 59">
            <a:extLst>
              <a:ext uri="{FF2B5EF4-FFF2-40B4-BE49-F238E27FC236}">
                <a16:creationId xmlns:a16="http://schemas.microsoft.com/office/drawing/2014/main" xmlns="" id="{104C7500-ACFB-4ACA-9F03-389C5C51DF49}"/>
              </a:ext>
            </a:extLst>
          </p:cNvPr>
          <p:cNvSpPr/>
          <p:nvPr/>
        </p:nvSpPr>
        <p:spPr bwMode="auto">
          <a:xfrm>
            <a:off x="10271227" y="3712267"/>
            <a:ext cx="281663" cy="1780259"/>
          </a:xfrm>
          <a:custGeom>
            <a:avLst/>
            <a:gdLst>
              <a:gd name="T0" fmla="*/ 667 w 719"/>
              <a:gd name="T1" fmla="*/ 4334 h 4542"/>
              <a:gd name="T2" fmla="*/ 666 w 719"/>
              <a:gd name="T3" fmla="*/ 4326 h 4542"/>
              <a:gd name="T4" fmla="*/ 719 w 719"/>
              <a:gd name="T5" fmla="*/ 8 h 4542"/>
              <a:gd name="T6" fmla="*/ 56 w 719"/>
              <a:gd name="T7" fmla="*/ 0 h 4542"/>
              <a:gd name="T8" fmla="*/ 2 w 719"/>
              <a:gd name="T9" fmla="*/ 4354 h 4542"/>
              <a:gd name="T10" fmla="*/ 4 w 719"/>
              <a:gd name="T11" fmla="*/ 4354 h 4542"/>
              <a:gd name="T12" fmla="*/ 1 w 719"/>
              <a:gd name="T13" fmla="*/ 4383 h 4542"/>
              <a:gd name="T14" fmla="*/ 347 w 719"/>
              <a:gd name="T15" fmla="*/ 4529 h 4542"/>
              <a:gd name="T16" fmla="*/ 665 w 719"/>
              <a:gd name="T17" fmla="*/ 4362 h 4542"/>
              <a:gd name="T18" fmla="*/ 666 w 719"/>
              <a:gd name="T19" fmla="*/ 4362 h 4542"/>
              <a:gd name="T20" fmla="*/ 666 w 719"/>
              <a:gd name="T21" fmla="*/ 4357 h 4542"/>
              <a:gd name="T22" fmla="*/ 667 w 719"/>
              <a:gd name="T23" fmla="*/ 4334 h 4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19" h="4542">
                <a:moveTo>
                  <a:pt x="667" y="4334"/>
                </a:moveTo>
                <a:cubicBezTo>
                  <a:pt x="667" y="4332"/>
                  <a:pt x="667" y="4329"/>
                  <a:pt x="666" y="4326"/>
                </a:cubicBezTo>
                <a:cubicBezTo>
                  <a:pt x="719" y="8"/>
                  <a:pt x="719" y="8"/>
                  <a:pt x="719" y="8"/>
                </a:cubicBezTo>
                <a:cubicBezTo>
                  <a:pt x="56" y="0"/>
                  <a:pt x="56" y="0"/>
                  <a:pt x="56" y="0"/>
                </a:cubicBezTo>
                <a:cubicBezTo>
                  <a:pt x="2" y="4354"/>
                  <a:pt x="2" y="4354"/>
                  <a:pt x="2" y="4354"/>
                </a:cubicBezTo>
                <a:cubicBezTo>
                  <a:pt x="4" y="4354"/>
                  <a:pt x="4" y="4354"/>
                  <a:pt x="4" y="4354"/>
                </a:cubicBezTo>
                <a:cubicBezTo>
                  <a:pt x="1" y="4364"/>
                  <a:pt x="0" y="4373"/>
                  <a:pt x="1" y="4383"/>
                </a:cubicBezTo>
                <a:cubicBezTo>
                  <a:pt x="8" y="4477"/>
                  <a:pt x="163" y="4542"/>
                  <a:pt x="347" y="4529"/>
                </a:cubicBezTo>
                <a:cubicBezTo>
                  <a:pt x="512" y="4517"/>
                  <a:pt x="645" y="4445"/>
                  <a:pt x="665" y="4362"/>
                </a:cubicBezTo>
                <a:cubicBezTo>
                  <a:pt x="666" y="4362"/>
                  <a:pt x="666" y="4362"/>
                  <a:pt x="666" y="4362"/>
                </a:cubicBezTo>
                <a:cubicBezTo>
                  <a:pt x="666" y="4357"/>
                  <a:pt x="666" y="4357"/>
                  <a:pt x="666" y="4357"/>
                </a:cubicBezTo>
                <a:cubicBezTo>
                  <a:pt x="667" y="4350"/>
                  <a:pt x="668" y="4342"/>
                  <a:pt x="667" y="4334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393700" dir="18900000" sy="23000" kx="-1200000" algn="b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任意多边形 54">
            <a:extLst>
              <a:ext uri="{FF2B5EF4-FFF2-40B4-BE49-F238E27FC236}">
                <a16:creationId xmlns:a16="http://schemas.microsoft.com/office/drawing/2014/main" xmlns="" id="{C39687C8-943E-4187-82CA-B0B667B66AEE}"/>
              </a:ext>
            </a:extLst>
          </p:cNvPr>
          <p:cNvSpPr/>
          <p:nvPr/>
        </p:nvSpPr>
        <p:spPr bwMode="auto">
          <a:xfrm>
            <a:off x="9421662" y="4138714"/>
            <a:ext cx="953993" cy="941511"/>
          </a:xfrm>
          <a:custGeom>
            <a:avLst/>
            <a:gdLst>
              <a:gd name="T0" fmla="*/ 0 w 2434"/>
              <a:gd name="T1" fmla="*/ 1956 h 2402"/>
              <a:gd name="T2" fmla="*/ 492 w 2434"/>
              <a:gd name="T3" fmla="*/ 2402 h 2402"/>
              <a:gd name="T4" fmla="*/ 2434 w 2434"/>
              <a:gd name="T5" fmla="*/ 470 h 2402"/>
              <a:gd name="T6" fmla="*/ 1966 w 2434"/>
              <a:gd name="T7" fmla="*/ 0 h 2402"/>
              <a:gd name="T8" fmla="*/ 0 w 2434"/>
              <a:gd name="T9" fmla="*/ 1956 h 2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34" h="2402">
                <a:moveTo>
                  <a:pt x="0" y="1956"/>
                </a:moveTo>
                <a:cubicBezTo>
                  <a:pt x="90" y="2246"/>
                  <a:pt x="246" y="2330"/>
                  <a:pt x="492" y="2402"/>
                </a:cubicBezTo>
                <a:cubicBezTo>
                  <a:pt x="2434" y="470"/>
                  <a:pt x="2434" y="470"/>
                  <a:pt x="2434" y="470"/>
                </a:cubicBezTo>
                <a:cubicBezTo>
                  <a:pt x="1966" y="0"/>
                  <a:pt x="1966" y="0"/>
                  <a:pt x="1966" y="0"/>
                </a:cubicBezTo>
                <a:lnTo>
                  <a:pt x="0" y="1956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任意多边形 55">
            <a:extLst>
              <a:ext uri="{FF2B5EF4-FFF2-40B4-BE49-F238E27FC236}">
                <a16:creationId xmlns:a16="http://schemas.microsoft.com/office/drawing/2014/main" xmlns="" id="{5B05A5AB-96A7-4F15-9E17-81F145829435}"/>
              </a:ext>
            </a:extLst>
          </p:cNvPr>
          <p:cNvSpPr/>
          <p:nvPr/>
        </p:nvSpPr>
        <p:spPr bwMode="auto">
          <a:xfrm>
            <a:off x="10414763" y="4143706"/>
            <a:ext cx="969386" cy="953992"/>
          </a:xfrm>
          <a:custGeom>
            <a:avLst/>
            <a:gdLst>
              <a:gd name="T0" fmla="*/ 468 w 2473"/>
              <a:gd name="T1" fmla="*/ 0 h 2434"/>
              <a:gd name="T2" fmla="*/ 0 w 2473"/>
              <a:gd name="T3" fmla="*/ 470 h 2434"/>
              <a:gd name="T4" fmla="*/ 1974 w 2473"/>
              <a:gd name="T5" fmla="*/ 2434 h 2434"/>
              <a:gd name="T6" fmla="*/ 2473 w 2473"/>
              <a:gd name="T7" fmla="*/ 1994 h 2434"/>
              <a:gd name="T8" fmla="*/ 468 w 2473"/>
              <a:gd name="T9" fmla="*/ 0 h 2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73" h="2434">
                <a:moveTo>
                  <a:pt x="468" y="0"/>
                </a:moveTo>
                <a:cubicBezTo>
                  <a:pt x="0" y="470"/>
                  <a:pt x="0" y="470"/>
                  <a:pt x="0" y="470"/>
                </a:cubicBezTo>
                <a:cubicBezTo>
                  <a:pt x="1974" y="2434"/>
                  <a:pt x="1974" y="2434"/>
                  <a:pt x="1974" y="2434"/>
                </a:cubicBezTo>
                <a:cubicBezTo>
                  <a:pt x="2200" y="2366"/>
                  <a:pt x="2332" y="2258"/>
                  <a:pt x="2473" y="1994"/>
                </a:cubicBezTo>
                <a:lnTo>
                  <a:pt x="468" y="0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任意多边形 56">
            <a:extLst>
              <a:ext uri="{FF2B5EF4-FFF2-40B4-BE49-F238E27FC236}">
                <a16:creationId xmlns:a16="http://schemas.microsoft.com/office/drawing/2014/main" xmlns="" id="{275C62F9-0C5E-4D45-83AC-F9608A106E9F}"/>
              </a:ext>
            </a:extLst>
          </p:cNvPr>
          <p:cNvSpPr/>
          <p:nvPr/>
        </p:nvSpPr>
        <p:spPr bwMode="auto">
          <a:xfrm>
            <a:off x="10272476" y="3593694"/>
            <a:ext cx="280415" cy="1729501"/>
          </a:xfrm>
          <a:custGeom>
            <a:avLst/>
            <a:gdLst>
              <a:gd name="T0" fmla="*/ 0 w 715"/>
              <a:gd name="T1" fmla="*/ 4252 h 4412"/>
              <a:gd name="T2" fmla="*/ 663 w 715"/>
              <a:gd name="T3" fmla="*/ 4275 h 4412"/>
              <a:gd name="T4" fmla="*/ 715 w 715"/>
              <a:gd name="T5" fmla="*/ 9 h 4412"/>
              <a:gd name="T6" fmla="*/ 52 w 715"/>
              <a:gd name="T7" fmla="*/ 0 h 4412"/>
              <a:gd name="T8" fmla="*/ 0 w 715"/>
              <a:gd name="T9" fmla="*/ 4252 h 4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5" h="4412">
                <a:moveTo>
                  <a:pt x="0" y="4252"/>
                </a:moveTo>
                <a:cubicBezTo>
                  <a:pt x="196" y="4412"/>
                  <a:pt x="476" y="4402"/>
                  <a:pt x="663" y="4275"/>
                </a:cubicBezTo>
                <a:cubicBezTo>
                  <a:pt x="715" y="9"/>
                  <a:pt x="715" y="9"/>
                  <a:pt x="715" y="9"/>
                </a:cubicBezTo>
                <a:cubicBezTo>
                  <a:pt x="52" y="0"/>
                  <a:pt x="52" y="0"/>
                  <a:pt x="52" y="0"/>
                </a:cubicBezTo>
                <a:lnTo>
                  <a:pt x="0" y="4252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495CD648-17FB-4EA3-99EA-0254348D530D}"/>
              </a:ext>
            </a:extLst>
          </p:cNvPr>
          <p:cNvSpPr/>
          <p:nvPr/>
        </p:nvSpPr>
        <p:spPr bwMode="auto">
          <a:xfrm>
            <a:off x="9208230" y="2808200"/>
            <a:ext cx="2398502" cy="2398086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45158EAB-6B9E-4EBC-BC88-1A3170B10F48}"/>
              </a:ext>
            </a:extLst>
          </p:cNvPr>
          <p:cNvSpPr/>
          <p:nvPr/>
        </p:nvSpPr>
        <p:spPr bwMode="auto">
          <a:xfrm>
            <a:off x="9387130" y="2987099"/>
            <a:ext cx="2041119" cy="204070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48DBC559-022B-4B52-9FDD-F8BE1D38D322}"/>
              </a:ext>
            </a:extLst>
          </p:cNvPr>
          <p:cNvSpPr/>
          <p:nvPr/>
        </p:nvSpPr>
        <p:spPr bwMode="auto">
          <a:xfrm>
            <a:off x="9603473" y="3203027"/>
            <a:ext cx="1608432" cy="1608432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7C9D2C5A-DD00-4226-9B6A-F41A76789425}"/>
              </a:ext>
            </a:extLst>
          </p:cNvPr>
          <p:cNvSpPr/>
          <p:nvPr/>
        </p:nvSpPr>
        <p:spPr bwMode="auto">
          <a:xfrm>
            <a:off x="9810664" y="3409801"/>
            <a:ext cx="1194051" cy="11948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5B6598E2-0472-470D-B438-2637D543CF8C}"/>
              </a:ext>
            </a:extLst>
          </p:cNvPr>
          <p:cNvSpPr/>
          <p:nvPr/>
        </p:nvSpPr>
        <p:spPr bwMode="auto">
          <a:xfrm>
            <a:off x="10007870" y="3607424"/>
            <a:ext cx="799223" cy="799639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3C08509F-74A4-426E-B022-4CA33143286B}"/>
              </a:ext>
            </a:extLst>
          </p:cNvPr>
          <p:cNvSpPr/>
          <p:nvPr/>
        </p:nvSpPr>
        <p:spPr bwMode="auto">
          <a:xfrm>
            <a:off x="10176784" y="3776754"/>
            <a:ext cx="460979" cy="46097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A69B9B9A-9D07-4C8D-818F-B145C36FD88A}"/>
              </a:ext>
            </a:extLst>
          </p:cNvPr>
          <p:cNvSpPr/>
          <p:nvPr/>
        </p:nvSpPr>
        <p:spPr bwMode="auto">
          <a:xfrm>
            <a:off x="10299101" y="3899071"/>
            <a:ext cx="216344" cy="216344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任意多边形 36">
            <a:extLst>
              <a:ext uri="{FF2B5EF4-FFF2-40B4-BE49-F238E27FC236}">
                <a16:creationId xmlns:a16="http://schemas.microsoft.com/office/drawing/2014/main" xmlns="" id="{01F1DE7C-4455-409B-93D0-91C416EBFD95}"/>
              </a:ext>
            </a:extLst>
          </p:cNvPr>
          <p:cNvSpPr/>
          <p:nvPr/>
        </p:nvSpPr>
        <p:spPr bwMode="auto">
          <a:xfrm>
            <a:off x="10251275" y="3811175"/>
            <a:ext cx="155451" cy="160975"/>
          </a:xfrm>
          <a:custGeom>
            <a:avLst/>
            <a:gdLst>
              <a:gd name="T0" fmla="*/ 68 w 83"/>
              <a:gd name="T1" fmla="*/ 68 h 86"/>
              <a:gd name="T2" fmla="*/ 34 w 83"/>
              <a:gd name="T3" fmla="*/ 30 h 86"/>
              <a:gd name="T4" fmla="*/ 16 w 83"/>
              <a:gd name="T5" fmla="*/ 10 h 86"/>
              <a:gd name="T6" fmla="*/ 6 w 83"/>
              <a:gd name="T7" fmla="*/ 0 h 86"/>
              <a:gd name="T8" fmla="*/ 3 w 83"/>
              <a:gd name="T9" fmla="*/ 5 h 86"/>
              <a:gd name="T10" fmla="*/ 0 w 83"/>
              <a:gd name="T11" fmla="*/ 11 h 86"/>
              <a:gd name="T12" fmla="*/ 9 w 83"/>
              <a:gd name="T13" fmla="*/ 21 h 86"/>
              <a:gd name="T14" fmla="*/ 29 w 83"/>
              <a:gd name="T15" fmla="*/ 39 h 86"/>
              <a:gd name="T16" fmla="*/ 66 w 83"/>
              <a:gd name="T17" fmla="*/ 72 h 86"/>
              <a:gd name="T18" fmla="*/ 83 w 83"/>
              <a:gd name="T19" fmla="*/ 86 h 86"/>
              <a:gd name="T20" fmla="*/ 83 w 83"/>
              <a:gd name="T21" fmla="*/ 85 h 86"/>
              <a:gd name="T22" fmla="*/ 68 w 83"/>
              <a:gd name="T23" fmla="*/ 68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3" h="86">
                <a:moveTo>
                  <a:pt x="68" y="68"/>
                </a:moveTo>
                <a:cubicBezTo>
                  <a:pt x="59" y="57"/>
                  <a:pt x="46" y="44"/>
                  <a:pt x="34" y="30"/>
                </a:cubicBezTo>
                <a:cubicBezTo>
                  <a:pt x="28" y="23"/>
                  <a:pt x="22" y="16"/>
                  <a:pt x="16" y="10"/>
                </a:cubicBezTo>
                <a:cubicBezTo>
                  <a:pt x="13" y="6"/>
                  <a:pt x="9" y="3"/>
                  <a:pt x="6" y="0"/>
                </a:cubicBezTo>
                <a:cubicBezTo>
                  <a:pt x="5" y="2"/>
                  <a:pt x="4" y="4"/>
                  <a:pt x="3" y="5"/>
                </a:cubicBezTo>
                <a:cubicBezTo>
                  <a:pt x="2" y="7"/>
                  <a:pt x="1" y="9"/>
                  <a:pt x="0" y="11"/>
                </a:cubicBezTo>
                <a:cubicBezTo>
                  <a:pt x="3" y="14"/>
                  <a:pt x="6" y="18"/>
                  <a:pt x="9" y="21"/>
                </a:cubicBezTo>
                <a:cubicBezTo>
                  <a:pt x="15" y="27"/>
                  <a:pt x="22" y="33"/>
                  <a:pt x="29" y="39"/>
                </a:cubicBezTo>
                <a:cubicBezTo>
                  <a:pt x="42" y="51"/>
                  <a:pt x="56" y="63"/>
                  <a:pt x="66" y="72"/>
                </a:cubicBezTo>
                <a:cubicBezTo>
                  <a:pt x="76" y="81"/>
                  <a:pt x="83" y="86"/>
                  <a:pt x="83" y="86"/>
                </a:cubicBezTo>
                <a:cubicBezTo>
                  <a:pt x="83" y="85"/>
                  <a:pt x="83" y="85"/>
                  <a:pt x="83" y="85"/>
                </a:cubicBezTo>
                <a:cubicBezTo>
                  <a:pt x="83" y="85"/>
                  <a:pt x="77" y="78"/>
                  <a:pt x="68" y="68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任意多边形 37">
            <a:extLst>
              <a:ext uri="{FF2B5EF4-FFF2-40B4-BE49-F238E27FC236}">
                <a16:creationId xmlns:a16="http://schemas.microsoft.com/office/drawing/2014/main" xmlns="" id="{B8ADD3B0-2243-460A-8B74-F095890F778E}"/>
              </a:ext>
            </a:extLst>
          </p:cNvPr>
          <p:cNvSpPr/>
          <p:nvPr/>
        </p:nvSpPr>
        <p:spPr bwMode="auto">
          <a:xfrm>
            <a:off x="9897761" y="3429254"/>
            <a:ext cx="389023" cy="448993"/>
          </a:xfrm>
          <a:custGeom>
            <a:avLst/>
            <a:gdLst>
              <a:gd name="T0" fmla="*/ 204 w 208"/>
              <a:gd name="T1" fmla="*/ 156 h 240"/>
              <a:gd name="T2" fmla="*/ 48 w 208"/>
              <a:gd name="T3" fmla="*/ 0 h 240"/>
              <a:gd name="T4" fmla="*/ 48 w 208"/>
              <a:gd name="T5" fmla="*/ 0 h 240"/>
              <a:gd name="T6" fmla="*/ 35 w 208"/>
              <a:gd name="T7" fmla="*/ 53 h 240"/>
              <a:gd name="T8" fmla="*/ 0 w 208"/>
              <a:gd name="T9" fmla="*/ 84 h 240"/>
              <a:gd name="T10" fmla="*/ 156 w 208"/>
              <a:gd name="T11" fmla="*/ 240 h 240"/>
              <a:gd name="T12" fmla="*/ 189 w 208"/>
              <a:gd name="T13" fmla="*/ 215 h 240"/>
              <a:gd name="T14" fmla="*/ 192 w 208"/>
              <a:gd name="T15" fmla="*/ 209 h 240"/>
              <a:gd name="T16" fmla="*/ 195 w 208"/>
              <a:gd name="T17" fmla="*/ 204 h 240"/>
              <a:gd name="T18" fmla="*/ 204 w 208"/>
              <a:gd name="T19" fmla="*/ 156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8" h="240">
                <a:moveTo>
                  <a:pt x="204" y="156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6"/>
                  <a:pt x="48" y="30"/>
                  <a:pt x="35" y="53"/>
                </a:cubicBezTo>
                <a:cubicBezTo>
                  <a:pt x="22" y="75"/>
                  <a:pt x="7" y="89"/>
                  <a:pt x="0" y="84"/>
                </a:cubicBezTo>
                <a:cubicBezTo>
                  <a:pt x="156" y="240"/>
                  <a:pt x="156" y="240"/>
                  <a:pt x="156" y="240"/>
                </a:cubicBezTo>
                <a:cubicBezTo>
                  <a:pt x="156" y="240"/>
                  <a:pt x="173" y="237"/>
                  <a:pt x="189" y="215"/>
                </a:cubicBezTo>
                <a:cubicBezTo>
                  <a:pt x="190" y="213"/>
                  <a:pt x="191" y="211"/>
                  <a:pt x="192" y="209"/>
                </a:cubicBezTo>
                <a:cubicBezTo>
                  <a:pt x="193" y="208"/>
                  <a:pt x="194" y="206"/>
                  <a:pt x="195" y="204"/>
                </a:cubicBezTo>
                <a:cubicBezTo>
                  <a:pt x="208" y="179"/>
                  <a:pt x="204" y="156"/>
                  <a:pt x="204" y="156"/>
                </a:cubicBezTo>
                <a:close/>
              </a:path>
            </a:pathLst>
          </a:custGeom>
          <a:solidFill>
            <a:srgbClr val="C5C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任意多边形 38">
            <a:extLst>
              <a:ext uri="{FF2B5EF4-FFF2-40B4-BE49-F238E27FC236}">
                <a16:creationId xmlns:a16="http://schemas.microsoft.com/office/drawing/2014/main" xmlns="" id="{567DDAAF-6422-4689-9608-EAE1F9CCA3FB}"/>
              </a:ext>
            </a:extLst>
          </p:cNvPr>
          <p:cNvSpPr/>
          <p:nvPr/>
        </p:nvSpPr>
        <p:spPr bwMode="auto">
          <a:xfrm>
            <a:off x="9889870" y="3422153"/>
            <a:ext cx="108895" cy="173600"/>
          </a:xfrm>
          <a:custGeom>
            <a:avLst/>
            <a:gdLst>
              <a:gd name="T0" fmla="*/ 52 w 58"/>
              <a:gd name="T1" fmla="*/ 4 h 93"/>
              <a:gd name="T2" fmla="*/ 32 w 58"/>
              <a:gd name="T3" fmla="*/ 13 h 93"/>
              <a:gd name="T4" fmla="*/ 39 w 58"/>
              <a:gd name="T5" fmla="*/ 21 h 93"/>
              <a:gd name="T6" fmla="*/ 39 w 58"/>
              <a:gd name="T7" fmla="*/ 26 h 93"/>
              <a:gd name="T8" fmla="*/ 32 w 58"/>
              <a:gd name="T9" fmla="*/ 51 h 93"/>
              <a:gd name="T10" fmla="*/ 16 w 58"/>
              <a:gd name="T11" fmla="*/ 66 h 93"/>
              <a:gd name="T12" fmla="*/ 13 w 58"/>
              <a:gd name="T13" fmla="*/ 67 h 93"/>
              <a:gd name="T14" fmla="*/ 5 w 58"/>
              <a:gd name="T15" fmla="*/ 59 h 93"/>
              <a:gd name="T16" fmla="*/ 4 w 58"/>
              <a:gd name="T17" fmla="*/ 87 h 93"/>
              <a:gd name="T18" fmla="*/ 4 w 58"/>
              <a:gd name="T19" fmla="*/ 88 h 93"/>
              <a:gd name="T20" fmla="*/ 39 w 58"/>
              <a:gd name="T21" fmla="*/ 57 h 93"/>
              <a:gd name="T22" fmla="*/ 52 w 58"/>
              <a:gd name="T23" fmla="*/ 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93">
                <a:moveTo>
                  <a:pt x="52" y="4"/>
                </a:moveTo>
                <a:cubicBezTo>
                  <a:pt x="48" y="0"/>
                  <a:pt x="40" y="4"/>
                  <a:pt x="32" y="13"/>
                </a:cubicBezTo>
                <a:cubicBezTo>
                  <a:pt x="37" y="18"/>
                  <a:pt x="39" y="21"/>
                  <a:pt x="39" y="21"/>
                </a:cubicBezTo>
                <a:cubicBezTo>
                  <a:pt x="39" y="21"/>
                  <a:pt x="40" y="23"/>
                  <a:pt x="39" y="26"/>
                </a:cubicBezTo>
                <a:cubicBezTo>
                  <a:pt x="39" y="31"/>
                  <a:pt x="38" y="40"/>
                  <a:pt x="32" y="51"/>
                </a:cubicBezTo>
                <a:cubicBezTo>
                  <a:pt x="25" y="61"/>
                  <a:pt x="20" y="65"/>
                  <a:pt x="16" y="66"/>
                </a:cubicBezTo>
                <a:cubicBezTo>
                  <a:pt x="14" y="67"/>
                  <a:pt x="13" y="67"/>
                  <a:pt x="13" y="67"/>
                </a:cubicBezTo>
                <a:cubicBezTo>
                  <a:pt x="13" y="67"/>
                  <a:pt x="10" y="64"/>
                  <a:pt x="5" y="59"/>
                </a:cubicBezTo>
                <a:cubicBezTo>
                  <a:pt x="1" y="72"/>
                  <a:pt x="0" y="83"/>
                  <a:pt x="4" y="87"/>
                </a:cubicBezTo>
                <a:cubicBezTo>
                  <a:pt x="4" y="88"/>
                  <a:pt x="4" y="88"/>
                  <a:pt x="4" y="88"/>
                </a:cubicBezTo>
                <a:cubicBezTo>
                  <a:pt x="11" y="93"/>
                  <a:pt x="26" y="79"/>
                  <a:pt x="39" y="57"/>
                </a:cubicBezTo>
                <a:cubicBezTo>
                  <a:pt x="52" y="34"/>
                  <a:pt x="58" y="10"/>
                  <a:pt x="52" y="4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任意多边形 39">
            <a:extLst>
              <a:ext uri="{FF2B5EF4-FFF2-40B4-BE49-F238E27FC236}">
                <a16:creationId xmlns:a16="http://schemas.microsoft.com/office/drawing/2014/main" xmlns="" id="{79A61E6E-DF3D-4C54-9860-16022A5AC4BA}"/>
              </a:ext>
            </a:extLst>
          </p:cNvPr>
          <p:cNvSpPr/>
          <p:nvPr/>
        </p:nvSpPr>
        <p:spPr bwMode="auto">
          <a:xfrm>
            <a:off x="8877465" y="2746689"/>
            <a:ext cx="374819" cy="321950"/>
          </a:xfrm>
          <a:custGeom>
            <a:avLst/>
            <a:gdLst>
              <a:gd name="T0" fmla="*/ 82 w 200"/>
              <a:gd name="T1" fmla="*/ 64 h 172"/>
              <a:gd name="T2" fmla="*/ 200 w 200"/>
              <a:gd name="T3" fmla="*/ 38 h 172"/>
              <a:gd name="T4" fmla="*/ 200 w 200"/>
              <a:gd name="T5" fmla="*/ 36 h 172"/>
              <a:gd name="T6" fmla="*/ 73 w 200"/>
              <a:gd name="T7" fmla="*/ 14 h 172"/>
              <a:gd name="T8" fmla="*/ 8 w 200"/>
              <a:gd name="T9" fmla="*/ 126 h 172"/>
              <a:gd name="T10" fmla="*/ 63 w 200"/>
              <a:gd name="T11" fmla="*/ 172 h 172"/>
              <a:gd name="T12" fmla="*/ 82 w 200"/>
              <a:gd name="T13" fmla="*/ 6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0" h="172">
                <a:moveTo>
                  <a:pt x="82" y="64"/>
                </a:moveTo>
                <a:cubicBezTo>
                  <a:pt x="105" y="25"/>
                  <a:pt x="156" y="22"/>
                  <a:pt x="200" y="38"/>
                </a:cubicBezTo>
                <a:cubicBezTo>
                  <a:pt x="200" y="37"/>
                  <a:pt x="199" y="36"/>
                  <a:pt x="200" y="36"/>
                </a:cubicBezTo>
                <a:cubicBezTo>
                  <a:pt x="159" y="13"/>
                  <a:pt x="108" y="0"/>
                  <a:pt x="73" y="14"/>
                </a:cubicBezTo>
                <a:cubicBezTo>
                  <a:pt x="5" y="41"/>
                  <a:pt x="0" y="80"/>
                  <a:pt x="8" y="126"/>
                </a:cubicBezTo>
                <a:cubicBezTo>
                  <a:pt x="13" y="151"/>
                  <a:pt x="34" y="167"/>
                  <a:pt x="63" y="172"/>
                </a:cubicBezTo>
                <a:cubicBezTo>
                  <a:pt x="57" y="136"/>
                  <a:pt x="63" y="96"/>
                  <a:pt x="82" y="6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任意多边形 40">
            <a:extLst>
              <a:ext uri="{FF2B5EF4-FFF2-40B4-BE49-F238E27FC236}">
                <a16:creationId xmlns:a16="http://schemas.microsoft.com/office/drawing/2014/main" xmlns="" id="{67179AB2-C30C-4327-AFF2-26F438DC9C62}"/>
              </a:ext>
            </a:extLst>
          </p:cNvPr>
          <p:cNvSpPr/>
          <p:nvPr/>
        </p:nvSpPr>
        <p:spPr bwMode="auto">
          <a:xfrm>
            <a:off x="9154437" y="2450779"/>
            <a:ext cx="138880" cy="362983"/>
          </a:xfrm>
          <a:custGeom>
            <a:avLst/>
            <a:gdLst>
              <a:gd name="T0" fmla="*/ 40 w 74"/>
              <a:gd name="T1" fmla="*/ 38 h 194"/>
              <a:gd name="T2" fmla="*/ 74 w 74"/>
              <a:gd name="T3" fmla="*/ 0 h 194"/>
              <a:gd name="T4" fmla="*/ 1 w 74"/>
              <a:gd name="T5" fmla="*/ 100 h 194"/>
              <a:gd name="T6" fmla="*/ 52 w 74"/>
              <a:gd name="T7" fmla="*/ 194 h 194"/>
              <a:gd name="T8" fmla="*/ 52 w 74"/>
              <a:gd name="T9" fmla="*/ 194 h 194"/>
              <a:gd name="T10" fmla="*/ 40 w 74"/>
              <a:gd name="T11" fmla="*/ 38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" h="194">
                <a:moveTo>
                  <a:pt x="40" y="38"/>
                </a:moveTo>
                <a:cubicBezTo>
                  <a:pt x="50" y="21"/>
                  <a:pt x="62" y="9"/>
                  <a:pt x="74" y="0"/>
                </a:cubicBezTo>
                <a:cubicBezTo>
                  <a:pt x="32" y="10"/>
                  <a:pt x="0" y="31"/>
                  <a:pt x="1" y="100"/>
                </a:cubicBezTo>
                <a:cubicBezTo>
                  <a:pt x="1" y="132"/>
                  <a:pt x="23" y="166"/>
                  <a:pt x="52" y="194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29" y="143"/>
                  <a:pt x="18" y="77"/>
                  <a:pt x="40" y="3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任意多边形 41">
            <a:extLst>
              <a:ext uri="{FF2B5EF4-FFF2-40B4-BE49-F238E27FC236}">
                <a16:creationId xmlns:a16="http://schemas.microsoft.com/office/drawing/2014/main" xmlns="" id="{BCA0D667-DF93-4D13-91BD-B14DDFE1D75D}"/>
              </a:ext>
            </a:extLst>
          </p:cNvPr>
          <p:cNvSpPr/>
          <p:nvPr/>
        </p:nvSpPr>
        <p:spPr bwMode="auto">
          <a:xfrm>
            <a:off x="8983993" y="2787722"/>
            <a:ext cx="399281" cy="484503"/>
          </a:xfrm>
          <a:custGeom>
            <a:avLst/>
            <a:gdLst>
              <a:gd name="T0" fmla="*/ 199 w 213"/>
              <a:gd name="T1" fmla="*/ 83 h 259"/>
              <a:gd name="T2" fmla="*/ 143 w 213"/>
              <a:gd name="T3" fmla="*/ 16 h 259"/>
              <a:gd name="T4" fmla="*/ 25 w 213"/>
              <a:gd name="T5" fmla="*/ 42 h 259"/>
              <a:gd name="T6" fmla="*/ 6 w 213"/>
              <a:gd name="T7" fmla="*/ 150 h 259"/>
              <a:gd name="T8" fmla="*/ 39 w 213"/>
              <a:gd name="T9" fmla="*/ 218 h 259"/>
              <a:gd name="T10" fmla="*/ 172 w 213"/>
              <a:gd name="T11" fmla="*/ 190 h 259"/>
              <a:gd name="T12" fmla="*/ 211 w 213"/>
              <a:gd name="T13" fmla="*/ 104 h 259"/>
              <a:gd name="T14" fmla="*/ 213 w 213"/>
              <a:gd name="T15" fmla="*/ 99 h 259"/>
              <a:gd name="T16" fmla="*/ 212 w 213"/>
              <a:gd name="T17" fmla="*/ 98 h 259"/>
              <a:gd name="T18" fmla="*/ 199 w 213"/>
              <a:gd name="T19" fmla="*/ 83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" h="259">
                <a:moveTo>
                  <a:pt x="199" y="83"/>
                </a:moveTo>
                <a:cubicBezTo>
                  <a:pt x="173" y="54"/>
                  <a:pt x="145" y="23"/>
                  <a:pt x="143" y="16"/>
                </a:cubicBezTo>
                <a:cubicBezTo>
                  <a:pt x="99" y="0"/>
                  <a:pt x="48" y="3"/>
                  <a:pt x="25" y="42"/>
                </a:cubicBezTo>
                <a:cubicBezTo>
                  <a:pt x="6" y="74"/>
                  <a:pt x="0" y="114"/>
                  <a:pt x="6" y="150"/>
                </a:cubicBezTo>
                <a:cubicBezTo>
                  <a:pt x="11" y="176"/>
                  <a:pt x="22" y="201"/>
                  <a:pt x="39" y="218"/>
                </a:cubicBezTo>
                <a:cubicBezTo>
                  <a:pt x="80" y="259"/>
                  <a:pt x="140" y="246"/>
                  <a:pt x="172" y="190"/>
                </a:cubicBezTo>
                <a:cubicBezTo>
                  <a:pt x="191" y="158"/>
                  <a:pt x="207" y="130"/>
                  <a:pt x="211" y="104"/>
                </a:cubicBezTo>
                <a:cubicBezTo>
                  <a:pt x="212" y="102"/>
                  <a:pt x="213" y="101"/>
                  <a:pt x="213" y="99"/>
                </a:cubicBezTo>
                <a:cubicBezTo>
                  <a:pt x="213" y="99"/>
                  <a:pt x="213" y="98"/>
                  <a:pt x="212" y="98"/>
                </a:cubicBezTo>
                <a:cubicBezTo>
                  <a:pt x="207" y="92"/>
                  <a:pt x="203" y="87"/>
                  <a:pt x="199" y="83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任意多边形 42">
            <a:extLst>
              <a:ext uri="{FF2B5EF4-FFF2-40B4-BE49-F238E27FC236}">
                <a16:creationId xmlns:a16="http://schemas.microsoft.com/office/drawing/2014/main" xmlns="" id="{9D5F6463-757D-48A5-9B81-324B8AA8036C}"/>
              </a:ext>
            </a:extLst>
          </p:cNvPr>
          <p:cNvSpPr/>
          <p:nvPr/>
        </p:nvSpPr>
        <p:spPr bwMode="auto">
          <a:xfrm>
            <a:off x="9188367" y="2409747"/>
            <a:ext cx="379554" cy="529481"/>
          </a:xfrm>
          <a:custGeom>
            <a:avLst/>
            <a:gdLst>
              <a:gd name="T0" fmla="*/ 22 w 203"/>
              <a:gd name="T1" fmla="*/ 60 h 283"/>
              <a:gd name="T2" fmla="*/ 34 w 203"/>
              <a:gd name="T3" fmla="*/ 216 h 283"/>
              <a:gd name="T4" fmla="*/ 72 w 203"/>
              <a:gd name="T5" fmla="*/ 246 h 283"/>
              <a:gd name="T6" fmla="*/ 95 w 203"/>
              <a:gd name="T7" fmla="*/ 267 h 283"/>
              <a:gd name="T8" fmla="*/ 99 w 203"/>
              <a:gd name="T9" fmla="*/ 270 h 283"/>
              <a:gd name="T10" fmla="*/ 113 w 203"/>
              <a:gd name="T11" fmla="*/ 283 h 283"/>
              <a:gd name="T12" fmla="*/ 170 w 203"/>
              <a:gd name="T13" fmla="*/ 207 h 283"/>
              <a:gd name="T14" fmla="*/ 155 w 203"/>
              <a:gd name="T15" fmla="*/ 31 h 283"/>
              <a:gd name="T16" fmla="*/ 56 w 203"/>
              <a:gd name="T17" fmla="*/ 22 h 283"/>
              <a:gd name="T18" fmla="*/ 22 w 203"/>
              <a:gd name="T19" fmla="*/ 6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3" h="283">
                <a:moveTo>
                  <a:pt x="22" y="60"/>
                </a:moveTo>
                <a:cubicBezTo>
                  <a:pt x="0" y="99"/>
                  <a:pt x="11" y="165"/>
                  <a:pt x="34" y="216"/>
                </a:cubicBezTo>
                <a:cubicBezTo>
                  <a:pt x="37" y="216"/>
                  <a:pt x="55" y="231"/>
                  <a:pt x="72" y="246"/>
                </a:cubicBezTo>
                <a:cubicBezTo>
                  <a:pt x="79" y="252"/>
                  <a:pt x="87" y="259"/>
                  <a:pt x="95" y="267"/>
                </a:cubicBezTo>
                <a:cubicBezTo>
                  <a:pt x="97" y="268"/>
                  <a:pt x="98" y="269"/>
                  <a:pt x="99" y="270"/>
                </a:cubicBezTo>
                <a:cubicBezTo>
                  <a:pt x="103" y="274"/>
                  <a:pt x="108" y="278"/>
                  <a:pt x="113" y="283"/>
                </a:cubicBezTo>
                <a:cubicBezTo>
                  <a:pt x="133" y="272"/>
                  <a:pt x="150" y="241"/>
                  <a:pt x="170" y="207"/>
                </a:cubicBezTo>
                <a:cubicBezTo>
                  <a:pt x="203" y="151"/>
                  <a:pt x="196" y="72"/>
                  <a:pt x="155" y="31"/>
                </a:cubicBezTo>
                <a:cubicBezTo>
                  <a:pt x="126" y="2"/>
                  <a:pt x="88" y="0"/>
                  <a:pt x="56" y="22"/>
                </a:cubicBezTo>
                <a:cubicBezTo>
                  <a:pt x="44" y="31"/>
                  <a:pt x="32" y="43"/>
                  <a:pt x="22" y="60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任意多边形 43">
            <a:extLst>
              <a:ext uri="{FF2B5EF4-FFF2-40B4-BE49-F238E27FC236}">
                <a16:creationId xmlns:a16="http://schemas.microsoft.com/office/drawing/2014/main" xmlns="" id="{81885432-10AE-4ADD-AFF1-BDCAFBEFAEF7}"/>
              </a:ext>
            </a:extLst>
          </p:cNvPr>
          <p:cNvSpPr/>
          <p:nvPr/>
        </p:nvSpPr>
        <p:spPr bwMode="auto">
          <a:xfrm>
            <a:off x="9249916" y="2813762"/>
            <a:ext cx="714917" cy="733856"/>
          </a:xfrm>
          <a:custGeom>
            <a:avLst/>
            <a:gdLst>
              <a:gd name="T0" fmla="*/ 381 w 382"/>
              <a:gd name="T1" fmla="*/ 346 h 392"/>
              <a:gd name="T2" fmla="*/ 374 w 382"/>
              <a:gd name="T3" fmla="*/ 338 h 392"/>
              <a:gd name="T4" fmla="*/ 80 w 382"/>
              <a:gd name="T5" fmla="*/ 67 h 392"/>
              <a:gd name="T6" fmla="*/ 66 w 382"/>
              <a:gd name="T7" fmla="*/ 54 h 392"/>
              <a:gd name="T8" fmla="*/ 62 w 382"/>
              <a:gd name="T9" fmla="*/ 51 h 392"/>
              <a:gd name="T10" fmla="*/ 39 w 382"/>
              <a:gd name="T11" fmla="*/ 30 h 392"/>
              <a:gd name="T12" fmla="*/ 1 w 382"/>
              <a:gd name="T13" fmla="*/ 0 h 392"/>
              <a:gd name="T14" fmla="*/ 1 w 382"/>
              <a:gd name="T15" fmla="*/ 0 h 392"/>
              <a:gd name="T16" fmla="*/ 1 w 382"/>
              <a:gd name="T17" fmla="*/ 0 h 392"/>
              <a:gd name="T18" fmla="*/ 1 w 382"/>
              <a:gd name="T19" fmla="*/ 0 h 392"/>
              <a:gd name="T20" fmla="*/ 1 w 382"/>
              <a:gd name="T21" fmla="*/ 2 h 392"/>
              <a:gd name="T22" fmla="*/ 57 w 382"/>
              <a:gd name="T23" fmla="*/ 69 h 392"/>
              <a:gd name="T24" fmla="*/ 70 w 382"/>
              <a:gd name="T25" fmla="*/ 84 h 392"/>
              <a:gd name="T26" fmla="*/ 71 w 382"/>
              <a:gd name="T27" fmla="*/ 85 h 392"/>
              <a:gd name="T28" fmla="*/ 347 w 382"/>
              <a:gd name="T29" fmla="*/ 384 h 392"/>
              <a:gd name="T30" fmla="*/ 355 w 382"/>
              <a:gd name="T31" fmla="*/ 392 h 392"/>
              <a:gd name="T32" fmla="*/ 358 w 382"/>
              <a:gd name="T33" fmla="*/ 391 h 392"/>
              <a:gd name="T34" fmla="*/ 374 w 382"/>
              <a:gd name="T35" fmla="*/ 376 h 392"/>
              <a:gd name="T36" fmla="*/ 381 w 382"/>
              <a:gd name="T37" fmla="*/ 351 h 392"/>
              <a:gd name="T38" fmla="*/ 381 w 382"/>
              <a:gd name="T39" fmla="*/ 346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2" h="392">
                <a:moveTo>
                  <a:pt x="381" y="346"/>
                </a:moveTo>
                <a:cubicBezTo>
                  <a:pt x="381" y="346"/>
                  <a:pt x="379" y="343"/>
                  <a:pt x="374" y="338"/>
                </a:cubicBezTo>
                <a:cubicBezTo>
                  <a:pt x="337" y="304"/>
                  <a:pt x="177" y="154"/>
                  <a:pt x="80" y="67"/>
                </a:cubicBezTo>
                <a:cubicBezTo>
                  <a:pt x="75" y="62"/>
                  <a:pt x="70" y="58"/>
                  <a:pt x="66" y="54"/>
                </a:cubicBezTo>
                <a:cubicBezTo>
                  <a:pt x="65" y="53"/>
                  <a:pt x="64" y="52"/>
                  <a:pt x="62" y="51"/>
                </a:cubicBezTo>
                <a:cubicBezTo>
                  <a:pt x="54" y="43"/>
                  <a:pt x="46" y="36"/>
                  <a:pt x="39" y="30"/>
                </a:cubicBezTo>
                <a:cubicBezTo>
                  <a:pt x="22" y="15"/>
                  <a:pt x="4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1"/>
                  <a:pt x="1" y="2"/>
                </a:cubicBezTo>
                <a:cubicBezTo>
                  <a:pt x="3" y="9"/>
                  <a:pt x="31" y="40"/>
                  <a:pt x="57" y="69"/>
                </a:cubicBezTo>
                <a:cubicBezTo>
                  <a:pt x="61" y="73"/>
                  <a:pt x="65" y="78"/>
                  <a:pt x="70" y="84"/>
                </a:cubicBezTo>
                <a:cubicBezTo>
                  <a:pt x="71" y="84"/>
                  <a:pt x="71" y="85"/>
                  <a:pt x="71" y="85"/>
                </a:cubicBezTo>
                <a:cubicBezTo>
                  <a:pt x="162" y="186"/>
                  <a:pt x="312" y="347"/>
                  <a:pt x="347" y="384"/>
                </a:cubicBezTo>
                <a:cubicBezTo>
                  <a:pt x="352" y="389"/>
                  <a:pt x="355" y="392"/>
                  <a:pt x="355" y="392"/>
                </a:cubicBezTo>
                <a:cubicBezTo>
                  <a:pt x="355" y="392"/>
                  <a:pt x="356" y="392"/>
                  <a:pt x="358" y="391"/>
                </a:cubicBezTo>
                <a:cubicBezTo>
                  <a:pt x="362" y="390"/>
                  <a:pt x="367" y="386"/>
                  <a:pt x="374" y="376"/>
                </a:cubicBezTo>
                <a:cubicBezTo>
                  <a:pt x="380" y="365"/>
                  <a:pt x="381" y="356"/>
                  <a:pt x="381" y="351"/>
                </a:cubicBezTo>
                <a:cubicBezTo>
                  <a:pt x="382" y="348"/>
                  <a:pt x="381" y="346"/>
                  <a:pt x="381" y="3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任意多边形 28">
            <a:extLst>
              <a:ext uri="{FF2B5EF4-FFF2-40B4-BE49-F238E27FC236}">
                <a16:creationId xmlns:a16="http://schemas.microsoft.com/office/drawing/2014/main" xmlns="" id="{B10C54E9-04DA-42AF-A70F-4140ADE6DB91}"/>
              </a:ext>
            </a:extLst>
          </p:cNvPr>
          <p:cNvSpPr/>
          <p:nvPr/>
        </p:nvSpPr>
        <p:spPr bwMode="auto">
          <a:xfrm>
            <a:off x="9976921" y="4663831"/>
            <a:ext cx="184092" cy="190633"/>
          </a:xfrm>
          <a:custGeom>
            <a:avLst/>
            <a:gdLst>
              <a:gd name="T0" fmla="*/ 68 w 83"/>
              <a:gd name="T1" fmla="*/ 68 h 86"/>
              <a:gd name="T2" fmla="*/ 34 w 83"/>
              <a:gd name="T3" fmla="*/ 30 h 86"/>
              <a:gd name="T4" fmla="*/ 16 w 83"/>
              <a:gd name="T5" fmla="*/ 10 h 86"/>
              <a:gd name="T6" fmla="*/ 6 w 83"/>
              <a:gd name="T7" fmla="*/ 0 h 86"/>
              <a:gd name="T8" fmla="*/ 3 w 83"/>
              <a:gd name="T9" fmla="*/ 5 h 86"/>
              <a:gd name="T10" fmla="*/ 0 w 83"/>
              <a:gd name="T11" fmla="*/ 11 h 86"/>
              <a:gd name="T12" fmla="*/ 9 w 83"/>
              <a:gd name="T13" fmla="*/ 21 h 86"/>
              <a:gd name="T14" fmla="*/ 29 w 83"/>
              <a:gd name="T15" fmla="*/ 39 h 86"/>
              <a:gd name="T16" fmla="*/ 66 w 83"/>
              <a:gd name="T17" fmla="*/ 72 h 86"/>
              <a:gd name="T18" fmla="*/ 83 w 83"/>
              <a:gd name="T19" fmla="*/ 86 h 86"/>
              <a:gd name="T20" fmla="*/ 83 w 83"/>
              <a:gd name="T21" fmla="*/ 85 h 86"/>
              <a:gd name="T22" fmla="*/ 68 w 83"/>
              <a:gd name="T23" fmla="*/ 68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3" h="86">
                <a:moveTo>
                  <a:pt x="68" y="68"/>
                </a:moveTo>
                <a:cubicBezTo>
                  <a:pt x="59" y="57"/>
                  <a:pt x="46" y="44"/>
                  <a:pt x="34" y="30"/>
                </a:cubicBezTo>
                <a:cubicBezTo>
                  <a:pt x="28" y="23"/>
                  <a:pt x="22" y="16"/>
                  <a:pt x="16" y="10"/>
                </a:cubicBezTo>
                <a:cubicBezTo>
                  <a:pt x="13" y="6"/>
                  <a:pt x="9" y="3"/>
                  <a:pt x="6" y="0"/>
                </a:cubicBezTo>
                <a:cubicBezTo>
                  <a:pt x="5" y="2"/>
                  <a:pt x="4" y="4"/>
                  <a:pt x="3" y="5"/>
                </a:cubicBezTo>
                <a:cubicBezTo>
                  <a:pt x="2" y="7"/>
                  <a:pt x="1" y="9"/>
                  <a:pt x="0" y="11"/>
                </a:cubicBezTo>
                <a:cubicBezTo>
                  <a:pt x="3" y="14"/>
                  <a:pt x="6" y="18"/>
                  <a:pt x="9" y="21"/>
                </a:cubicBezTo>
                <a:cubicBezTo>
                  <a:pt x="15" y="27"/>
                  <a:pt x="22" y="33"/>
                  <a:pt x="29" y="39"/>
                </a:cubicBezTo>
                <a:cubicBezTo>
                  <a:pt x="42" y="51"/>
                  <a:pt x="56" y="63"/>
                  <a:pt x="66" y="72"/>
                </a:cubicBezTo>
                <a:cubicBezTo>
                  <a:pt x="76" y="81"/>
                  <a:pt x="83" y="86"/>
                  <a:pt x="83" y="86"/>
                </a:cubicBezTo>
                <a:cubicBezTo>
                  <a:pt x="83" y="85"/>
                  <a:pt x="83" y="85"/>
                  <a:pt x="83" y="85"/>
                </a:cubicBezTo>
                <a:cubicBezTo>
                  <a:pt x="83" y="85"/>
                  <a:pt x="77" y="78"/>
                  <a:pt x="68" y="68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任意多边形 29">
            <a:extLst>
              <a:ext uri="{FF2B5EF4-FFF2-40B4-BE49-F238E27FC236}">
                <a16:creationId xmlns:a16="http://schemas.microsoft.com/office/drawing/2014/main" xmlns="" id="{05953D53-3224-4534-92FC-5AF76F84D41C}"/>
              </a:ext>
            </a:extLst>
          </p:cNvPr>
          <p:cNvSpPr/>
          <p:nvPr/>
        </p:nvSpPr>
        <p:spPr bwMode="auto">
          <a:xfrm>
            <a:off x="9558277" y="4211546"/>
            <a:ext cx="460696" cy="531716"/>
          </a:xfrm>
          <a:custGeom>
            <a:avLst/>
            <a:gdLst>
              <a:gd name="T0" fmla="*/ 204 w 208"/>
              <a:gd name="T1" fmla="*/ 156 h 240"/>
              <a:gd name="T2" fmla="*/ 48 w 208"/>
              <a:gd name="T3" fmla="*/ 0 h 240"/>
              <a:gd name="T4" fmla="*/ 48 w 208"/>
              <a:gd name="T5" fmla="*/ 0 h 240"/>
              <a:gd name="T6" fmla="*/ 35 w 208"/>
              <a:gd name="T7" fmla="*/ 53 h 240"/>
              <a:gd name="T8" fmla="*/ 0 w 208"/>
              <a:gd name="T9" fmla="*/ 84 h 240"/>
              <a:gd name="T10" fmla="*/ 156 w 208"/>
              <a:gd name="T11" fmla="*/ 240 h 240"/>
              <a:gd name="T12" fmla="*/ 189 w 208"/>
              <a:gd name="T13" fmla="*/ 215 h 240"/>
              <a:gd name="T14" fmla="*/ 192 w 208"/>
              <a:gd name="T15" fmla="*/ 209 h 240"/>
              <a:gd name="T16" fmla="*/ 195 w 208"/>
              <a:gd name="T17" fmla="*/ 204 h 240"/>
              <a:gd name="T18" fmla="*/ 204 w 208"/>
              <a:gd name="T19" fmla="*/ 156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8" h="240">
                <a:moveTo>
                  <a:pt x="204" y="156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6"/>
                  <a:pt x="48" y="30"/>
                  <a:pt x="35" y="53"/>
                </a:cubicBezTo>
                <a:cubicBezTo>
                  <a:pt x="22" y="75"/>
                  <a:pt x="7" y="89"/>
                  <a:pt x="0" y="84"/>
                </a:cubicBezTo>
                <a:cubicBezTo>
                  <a:pt x="156" y="240"/>
                  <a:pt x="156" y="240"/>
                  <a:pt x="156" y="240"/>
                </a:cubicBezTo>
                <a:cubicBezTo>
                  <a:pt x="156" y="240"/>
                  <a:pt x="173" y="237"/>
                  <a:pt x="189" y="215"/>
                </a:cubicBezTo>
                <a:cubicBezTo>
                  <a:pt x="190" y="213"/>
                  <a:pt x="191" y="211"/>
                  <a:pt x="192" y="209"/>
                </a:cubicBezTo>
                <a:cubicBezTo>
                  <a:pt x="193" y="208"/>
                  <a:pt x="194" y="206"/>
                  <a:pt x="195" y="204"/>
                </a:cubicBezTo>
                <a:cubicBezTo>
                  <a:pt x="208" y="179"/>
                  <a:pt x="204" y="156"/>
                  <a:pt x="204" y="156"/>
                </a:cubicBezTo>
                <a:close/>
              </a:path>
            </a:pathLst>
          </a:custGeom>
          <a:solidFill>
            <a:srgbClr val="C5C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任意多边形 30">
            <a:extLst>
              <a:ext uri="{FF2B5EF4-FFF2-40B4-BE49-F238E27FC236}">
                <a16:creationId xmlns:a16="http://schemas.microsoft.com/office/drawing/2014/main" xmlns="" id="{0CA53E78-D993-4CE3-BA63-AD5FE845D51D}"/>
              </a:ext>
            </a:extLst>
          </p:cNvPr>
          <p:cNvSpPr/>
          <p:nvPr/>
        </p:nvSpPr>
        <p:spPr bwMode="auto">
          <a:xfrm>
            <a:off x="9548933" y="4203136"/>
            <a:ext cx="128957" cy="205585"/>
          </a:xfrm>
          <a:custGeom>
            <a:avLst/>
            <a:gdLst>
              <a:gd name="T0" fmla="*/ 52 w 58"/>
              <a:gd name="T1" fmla="*/ 4 h 93"/>
              <a:gd name="T2" fmla="*/ 32 w 58"/>
              <a:gd name="T3" fmla="*/ 13 h 93"/>
              <a:gd name="T4" fmla="*/ 39 w 58"/>
              <a:gd name="T5" fmla="*/ 21 h 93"/>
              <a:gd name="T6" fmla="*/ 39 w 58"/>
              <a:gd name="T7" fmla="*/ 26 h 93"/>
              <a:gd name="T8" fmla="*/ 32 w 58"/>
              <a:gd name="T9" fmla="*/ 51 h 93"/>
              <a:gd name="T10" fmla="*/ 16 w 58"/>
              <a:gd name="T11" fmla="*/ 66 h 93"/>
              <a:gd name="T12" fmla="*/ 13 w 58"/>
              <a:gd name="T13" fmla="*/ 67 h 93"/>
              <a:gd name="T14" fmla="*/ 5 w 58"/>
              <a:gd name="T15" fmla="*/ 59 h 93"/>
              <a:gd name="T16" fmla="*/ 4 w 58"/>
              <a:gd name="T17" fmla="*/ 87 h 93"/>
              <a:gd name="T18" fmla="*/ 4 w 58"/>
              <a:gd name="T19" fmla="*/ 88 h 93"/>
              <a:gd name="T20" fmla="*/ 39 w 58"/>
              <a:gd name="T21" fmla="*/ 57 h 93"/>
              <a:gd name="T22" fmla="*/ 52 w 58"/>
              <a:gd name="T23" fmla="*/ 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93">
                <a:moveTo>
                  <a:pt x="52" y="4"/>
                </a:moveTo>
                <a:cubicBezTo>
                  <a:pt x="48" y="0"/>
                  <a:pt x="40" y="4"/>
                  <a:pt x="32" y="13"/>
                </a:cubicBezTo>
                <a:cubicBezTo>
                  <a:pt x="37" y="18"/>
                  <a:pt x="39" y="21"/>
                  <a:pt x="39" y="21"/>
                </a:cubicBezTo>
                <a:cubicBezTo>
                  <a:pt x="39" y="21"/>
                  <a:pt x="40" y="23"/>
                  <a:pt x="39" y="26"/>
                </a:cubicBezTo>
                <a:cubicBezTo>
                  <a:pt x="39" y="31"/>
                  <a:pt x="38" y="40"/>
                  <a:pt x="32" y="51"/>
                </a:cubicBezTo>
                <a:cubicBezTo>
                  <a:pt x="25" y="61"/>
                  <a:pt x="20" y="65"/>
                  <a:pt x="16" y="66"/>
                </a:cubicBezTo>
                <a:cubicBezTo>
                  <a:pt x="14" y="67"/>
                  <a:pt x="13" y="67"/>
                  <a:pt x="13" y="67"/>
                </a:cubicBezTo>
                <a:cubicBezTo>
                  <a:pt x="13" y="67"/>
                  <a:pt x="10" y="64"/>
                  <a:pt x="5" y="59"/>
                </a:cubicBezTo>
                <a:cubicBezTo>
                  <a:pt x="1" y="72"/>
                  <a:pt x="0" y="83"/>
                  <a:pt x="4" y="87"/>
                </a:cubicBezTo>
                <a:cubicBezTo>
                  <a:pt x="4" y="88"/>
                  <a:pt x="4" y="88"/>
                  <a:pt x="4" y="88"/>
                </a:cubicBezTo>
                <a:cubicBezTo>
                  <a:pt x="11" y="93"/>
                  <a:pt x="26" y="79"/>
                  <a:pt x="39" y="57"/>
                </a:cubicBezTo>
                <a:cubicBezTo>
                  <a:pt x="52" y="34"/>
                  <a:pt x="58" y="10"/>
                  <a:pt x="52" y="4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任意多边形 31">
            <a:extLst>
              <a:ext uri="{FF2B5EF4-FFF2-40B4-BE49-F238E27FC236}">
                <a16:creationId xmlns:a16="http://schemas.microsoft.com/office/drawing/2014/main" xmlns="" id="{4A539D52-158D-42B8-93F1-958C18C1A216}"/>
              </a:ext>
            </a:extLst>
          </p:cNvPr>
          <p:cNvSpPr/>
          <p:nvPr/>
        </p:nvSpPr>
        <p:spPr bwMode="auto">
          <a:xfrm>
            <a:off x="8350004" y="3403226"/>
            <a:ext cx="443875" cy="381265"/>
          </a:xfrm>
          <a:custGeom>
            <a:avLst/>
            <a:gdLst>
              <a:gd name="T0" fmla="*/ 82 w 200"/>
              <a:gd name="T1" fmla="*/ 64 h 172"/>
              <a:gd name="T2" fmla="*/ 200 w 200"/>
              <a:gd name="T3" fmla="*/ 38 h 172"/>
              <a:gd name="T4" fmla="*/ 200 w 200"/>
              <a:gd name="T5" fmla="*/ 36 h 172"/>
              <a:gd name="T6" fmla="*/ 73 w 200"/>
              <a:gd name="T7" fmla="*/ 14 h 172"/>
              <a:gd name="T8" fmla="*/ 8 w 200"/>
              <a:gd name="T9" fmla="*/ 126 h 172"/>
              <a:gd name="T10" fmla="*/ 63 w 200"/>
              <a:gd name="T11" fmla="*/ 172 h 172"/>
              <a:gd name="T12" fmla="*/ 82 w 200"/>
              <a:gd name="T13" fmla="*/ 6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0" h="172">
                <a:moveTo>
                  <a:pt x="82" y="64"/>
                </a:moveTo>
                <a:cubicBezTo>
                  <a:pt x="105" y="25"/>
                  <a:pt x="156" y="22"/>
                  <a:pt x="200" y="38"/>
                </a:cubicBezTo>
                <a:cubicBezTo>
                  <a:pt x="200" y="37"/>
                  <a:pt x="199" y="36"/>
                  <a:pt x="200" y="36"/>
                </a:cubicBezTo>
                <a:cubicBezTo>
                  <a:pt x="159" y="13"/>
                  <a:pt x="108" y="0"/>
                  <a:pt x="73" y="14"/>
                </a:cubicBezTo>
                <a:cubicBezTo>
                  <a:pt x="5" y="41"/>
                  <a:pt x="0" y="80"/>
                  <a:pt x="8" y="126"/>
                </a:cubicBezTo>
                <a:cubicBezTo>
                  <a:pt x="13" y="151"/>
                  <a:pt x="34" y="167"/>
                  <a:pt x="63" y="172"/>
                </a:cubicBezTo>
                <a:cubicBezTo>
                  <a:pt x="57" y="136"/>
                  <a:pt x="63" y="96"/>
                  <a:pt x="82" y="6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任意多边形 32">
            <a:extLst>
              <a:ext uri="{FF2B5EF4-FFF2-40B4-BE49-F238E27FC236}">
                <a16:creationId xmlns:a16="http://schemas.microsoft.com/office/drawing/2014/main" xmlns="" id="{18F4840B-FE53-46FF-98E1-AF0E65E7B02F}"/>
              </a:ext>
            </a:extLst>
          </p:cNvPr>
          <p:cNvSpPr/>
          <p:nvPr/>
        </p:nvSpPr>
        <p:spPr bwMode="auto">
          <a:xfrm>
            <a:off x="8678004" y="3052798"/>
            <a:ext cx="164467" cy="429858"/>
          </a:xfrm>
          <a:custGeom>
            <a:avLst/>
            <a:gdLst>
              <a:gd name="T0" fmla="*/ 40 w 74"/>
              <a:gd name="T1" fmla="*/ 38 h 194"/>
              <a:gd name="T2" fmla="*/ 74 w 74"/>
              <a:gd name="T3" fmla="*/ 0 h 194"/>
              <a:gd name="T4" fmla="*/ 1 w 74"/>
              <a:gd name="T5" fmla="*/ 100 h 194"/>
              <a:gd name="T6" fmla="*/ 52 w 74"/>
              <a:gd name="T7" fmla="*/ 194 h 194"/>
              <a:gd name="T8" fmla="*/ 52 w 74"/>
              <a:gd name="T9" fmla="*/ 194 h 194"/>
              <a:gd name="T10" fmla="*/ 40 w 74"/>
              <a:gd name="T11" fmla="*/ 38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" h="194">
                <a:moveTo>
                  <a:pt x="40" y="38"/>
                </a:moveTo>
                <a:cubicBezTo>
                  <a:pt x="50" y="21"/>
                  <a:pt x="62" y="9"/>
                  <a:pt x="74" y="0"/>
                </a:cubicBezTo>
                <a:cubicBezTo>
                  <a:pt x="32" y="10"/>
                  <a:pt x="0" y="31"/>
                  <a:pt x="1" y="100"/>
                </a:cubicBezTo>
                <a:cubicBezTo>
                  <a:pt x="1" y="132"/>
                  <a:pt x="23" y="166"/>
                  <a:pt x="52" y="194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29" y="143"/>
                  <a:pt x="18" y="77"/>
                  <a:pt x="40" y="3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任意多边形 33">
            <a:extLst>
              <a:ext uri="{FF2B5EF4-FFF2-40B4-BE49-F238E27FC236}">
                <a16:creationId xmlns:a16="http://schemas.microsoft.com/office/drawing/2014/main" xmlns="" id="{EA07EC2F-413C-44D0-B575-559D616250E9}"/>
              </a:ext>
            </a:extLst>
          </p:cNvPr>
          <p:cNvSpPr/>
          <p:nvPr/>
        </p:nvSpPr>
        <p:spPr bwMode="auto">
          <a:xfrm>
            <a:off x="8476158" y="3451819"/>
            <a:ext cx="472843" cy="573767"/>
          </a:xfrm>
          <a:custGeom>
            <a:avLst/>
            <a:gdLst>
              <a:gd name="T0" fmla="*/ 199 w 213"/>
              <a:gd name="T1" fmla="*/ 83 h 259"/>
              <a:gd name="T2" fmla="*/ 143 w 213"/>
              <a:gd name="T3" fmla="*/ 16 h 259"/>
              <a:gd name="T4" fmla="*/ 25 w 213"/>
              <a:gd name="T5" fmla="*/ 42 h 259"/>
              <a:gd name="T6" fmla="*/ 6 w 213"/>
              <a:gd name="T7" fmla="*/ 150 h 259"/>
              <a:gd name="T8" fmla="*/ 39 w 213"/>
              <a:gd name="T9" fmla="*/ 218 h 259"/>
              <a:gd name="T10" fmla="*/ 172 w 213"/>
              <a:gd name="T11" fmla="*/ 190 h 259"/>
              <a:gd name="T12" fmla="*/ 211 w 213"/>
              <a:gd name="T13" fmla="*/ 104 h 259"/>
              <a:gd name="T14" fmla="*/ 213 w 213"/>
              <a:gd name="T15" fmla="*/ 99 h 259"/>
              <a:gd name="T16" fmla="*/ 212 w 213"/>
              <a:gd name="T17" fmla="*/ 98 h 259"/>
              <a:gd name="T18" fmla="*/ 199 w 213"/>
              <a:gd name="T19" fmla="*/ 83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" h="259">
                <a:moveTo>
                  <a:pt x="199" y="83"/>
                </a:moveTo>
                <a:cubicBezTo>
                  <a:pt x="173" y="54"/>
                  <a:pt x="145" y="23"/>
                  <a:pt x="143" y="16"/>
                </a:cubicBezTo>
                <a:cubicBezTo>
                  <a:pt x="99" y="0"/>
                  <a:pt x="48" y="3"/>
                  <a:pt x="25" y="42"/>
                </a:cubicBezTo>
                <a:cubicBezTo>
                  <a:pt x="6" y="74"/>
                  <a:pt x="0" y="114"/>
                  <a:pt x="6" y="150"/>
                </a:cubicBezTo>
                <a:cubicBezTo>
                  <a:pt x="11" y="176"/>
                  <a:pt x="22" y="201"/>
                  <a:pt x="39" y="218"/>
                </a:cubicBezTo>
                <a:cubicBezTo>
                  <a:pt x="80" y="259"/>
                  <a:pt x="140" y="246"/>
                  <a:pt x="172" y="190"/>
                </a:cubicBezTo>
                <a:cubicBezTo>
                  <a:pt x="191" y="158"/>
                  <a:pt x="207" y="130"/>
                  <a:pt x="211" y="104"/>
                </a:cubicBezTo>
                <a:cubicBezTo>
                  <a:pt x="212" y="102"/>
                  <a:pt x="213" y="101"/>
                  <a:pt x="213" y="99"/>
                </a:cubicBezTo>
                <a:cubicBezTo>
                  <a:pt x="213" y="99"/>
                  <a:pt x="213" y="98"/>
                  <a:pt x="212" y="98"/>
                </a:cubicBezTo>
                <a:cubicBezTo>
                  <a:pt x="207" y="92"/>
                  <a:pt x="203" y="87"/>
                  <a:pt x="199" y="8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任意多边形 34">
            <a:extLst>
              <a:ext uri="{FF2B5EF4-FFF2-40B4-BE49-F238E27FC236}">
                <a16:creationId xmlns:a16="http://schemas.microsoft.com/office/drawing/2014/main" xmlns="" id="{C795AB7E-0F26-43EB-95F7-A680ED32043C}"/>
              </a:ext>
            </a:extLst>
          </p:cNvPr>
          <p:cNvSpPr/>
          <p:nvPr/>
        </p:nvSpPr>
        <p:spPr bwMode="auto">
          <a:xfrm>
            <a:off x="8718186" y="3004206"/>
            <a:ext cx="449482" cy="627032"/>
          </a:xfrm>
          <a:custGeom>
            <a:avLst/>
            <a:gdLst>
              <a:gd name="T0" fmla="*/ 22 w 203"/>
              <a:gd name="T1" fmla="*/ 60 h 283"/>
              <a:gd name="T2" fmla="*/ 34 w 203"/>
              <a:gd name="T3" fmla="*/ 216 h 283"/>
              <a:gd name="T4" fmla="*/ 72 w 203"/>
              <a:gd name="T5" fmla="*/ 246 h 283"/>
              <a:gd name="T6" fmla="*/ 95 w 203"/>
              <a:gd name="T7" fmla="*/ 267 h 283"/>
              <a:gd name="T8" fmla="*/ 99 w 203"/>
              <a:gd name="T9" fmla="*/ 270 h 283"/>
              <a:gd name="T10" fmla="*/ 113 w 203"/>
              <a:gd name="T11" fmla="*/ 283 h 283"/>
              <a:gd name="T12" fmla="*/ 170 w 203"/>
              <a:gd name="T13" fmla="*/ 207 h 283"/>
              <a:gd name="T14" fmla="*/ 155 w 203"/>
              <a:gd name="T15" fmla="*/ 31 h 283"/>
              <a:gd name="T16" fmla="*/ 56 w 203"/>
              <a:gd name="T17" fmla="*/ 22 h 283"/>
              <a:gd name="T18" fmla="*/ 22 w 203"/>
              <a:gd name="T19" fmla="*/ 6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3" h="283">
                <a:moveTo>
                  <a:pt x="22" y="60"/>
                </a:moveTo>
                <a:cubicBezTo>
                  <a:pt x="0" y="99"/>
                  <a:pt x="11" y="165"/>
                  <a:pt x="34" y="216"/>
                </a:cubicBezTo>
                <a:cubicBezTo>
                  <a:pt x="37" y="216"/>
                  <a:pt x="55" y="231"/>
                  <a:pt x="72" y="246"/>
                </a:cubicBezTo>
                <a:cubicBezTo>
                  <a:pt x="79" y="252"/>
                  <a:pt x="87" y="259"/>
                  <a:pt x="95" y="267"/>
                </a:cubicBezTo>
                <a:cubicBezTo>
                  <a:pt x="97" y="268"/>
                  <a:pt x="98" y="269"/>
                  <a:pt x="99" y="270"/>
                </a:cubicBezTo>
                <a:cubicBezTo>
                  <a:pt x="103" y="274"/>
                  <a:pt x="108" y="278"/>
                  <a:pt x="113" y="283"/>
                </a:cubicBezTo>
                <a:cubicBezTo>
                  <a:pt x="133" y="272"/>
                  <a:pt x="150" y="241"/>
                  <a:pt x="170" y="207"/>
                </a:cubicBezTo>
                <a:cubicBezTo>
                  <a:pt x="203" y="151"/>
                  <a:pt x="196" y="72"/>
                  <a:pt x="155" y="31"/>
                </a:cubicBezTo>
                <a:cubicBezTo>
                  <a:pt x="126" y="2"/>
                  <a:pt x="88" y="0"/>
                  <a:pt x="56" y="22"/>
                </a:cubicBezTo>
                <a:cubicBezTo>
                  <a:pt x="44" y="31"/>
                  <a:pt x="32" y="43"/>
                  <a:pt x="22" y="6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任意多边形 35">
            <a:extLst>
              <a:ext uri="{FF2B5EF4-FFF2-40B4-BE49-F238E27FC236}">
                <a16:creationId xmlns:a16="http://schemas.microsoft.com/office/drawing/2014/main" xmlns="" id="{9F94E679-6821-4B26-851C-D93075132A7E}"/>
              </a:ext>
            </a:extLst>
          </p:cNvPr>
          <p:cNvSpPr/>
          <p:nvPr/>
        </p:nvSpPr>
        <p:spPr bwMode="auto">
          <a:xfrm>
            <a:off x="8791075" y="3482656"/>
            <a:ext cx="846633" cy="869061"/>
          </a:xfrm>
          <a:custGeom>
            <a:avLst/>
            <a:gdLst>
              <a:gd name="T0" fmla="*/ 381 w 382"/>
              <a:gd name="T1" fmla="*/ 346 h 392"/>
              <a:gd name="T2" fmla="*/ 374 w 382"/>
              <a:gd name="T3" fmla="*/ 338 h 392"/>
              <a:gd name="T4" fmla="*/ 80 w 382"/>
              <a:gd name="T5" fmla="*/ 67 h 392"/>
              <a:gd name="T6" fmla="*/ 66 w 382"/>
              <a:gd name="T7" fmla="*/ 54 h 392"/>
              <a:gd name="T8" fmla="*/ 62 w 382"/>
              <a:gd name="T9" fmla="*/ 51 h 392"/>
              <a:gd name="T10" fmla="*/ 39 w 382"/>
              <a:gd name="T11" fmla="*/ 30 h 392"/>
              <a:gd name="T12" fmla="*/ 1 w 382"/>
              <a:gd name="T13" fmla="*/ 0 h 392"/>
              <a:gd name="T14" fmla="*/ 1 w 382"/>
              <a:gd name="T15" fmla="*/ 0 h 392"/>
              <a:gd name="T16" fmla="*/ 1 w 382"/>
              <a:gd name="T17" fmla="*/ 0 h 392"/>
              <a:gd name="T18" fmla="*/ 1 w 382"/>
              <a:gd name="T19" fmla="*/ 0 h 392"/>
              <a:gd name="T20" fmla="*/ 1 w 382"/>
              <a:gd name="T21" fmla="*/ 2 h 392"/>
              <a:gd name="T22" fmla="*/ 57 w 382"/>
              <a:gd name="T23" fmla="*/ 69 h 392"/>
              <a:gd name="T24" fmla="*/ 70 w 382"/>
              <a:gd name="T25" fmla="*/ 84 h 392"/>
              <a:gd name="T26" fmla="*/ 71 w 382"/>
              <a:gd name="T27" fmla="*/ 85 h 392"/>
              <a:gd name="T28" fmla="*/ 347 w 382"/>
              <a:gd name="T29" fmla="*/ 384 h 392"/>
              <a:gd name="T30" fmla="*/ 355 w 382"/>
              <a:gd name="T31" fmla="*/ 392 h 392"/>
              <a:gd name="T32" fmla="*/ 358 w 382"/>
              <a:gd name="T33" fmla="*/ 391 h 392"/>
              <a:gd name="T34" fmla="*/ 374 w 382"/>
              <a:gd name="T35" fmla="*/ 376 h 392"/>
              <a:gd name="T36" fmla="*/ 381 w 382"/>
              <a:gd name="T37" fmla="*/ 351 h 392"/>
              <a:gd name="T38" fmla="*/ 381 w 382"/>
              <a:gd name="T39" fmla="*/ 346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2" h="392">
                <a:moveTo>
                  <a:pt x="381" y="346"/>
                </a:moveTo>
                <a:cubicBezTo>
                  <a:pt x="381" y="346"/>
                  <a:pt x="379" y="343"/>
                  <a:pt x="374" y="338"/>
                </a:cubicBezTo>
                <a:cubicBezTo>
                  <a:pt x="337" y="304"/>
                  <a:pt x="177" y="154"/>
                  <a:pt x="80" y="67"/>
                </a:cubicBezTo>
                <a:cubicBezTo>
                  <a:pt x="75" y="62"/>
                  <a:pt x="70" y="58"/>
                  <a:pt x="66" y="54"/>
                </a:cubicBezTo>
                <a:cubicBezTo>
                  <a:pt x="65" y="53"/>
                  <a:pt x="64" y="52"/>
                  <a:pt x="62" y="51"/>
                </a:cubicBezTo>
                <a:cubicBezTo>
                  <a:pt x="54" y="43"/>
                  <a:pt x="46" y="36"/>
                  <a:pt x="39" y="30"/>
                </a:cubicBezTo>
                <a:cubicBezTo>
                  <a:pt x="22" y="15"/>
                  <a:pt x="4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1"/>
                  <a:pt x="1" y="2"/>
                </a:cubicBezTo>
                <a:cubicBezTo>
                  <a:pt x="3" y="9"/>
                  <a:pt x="31" y="40"/>
                  <a:pt x="57" y="69"/>
                </a:cubicBezTo>
                <a:cubicBezTo>
                  <a:pt x="61" y="73"/>
                  <a:pt x="65" y="78"/>
                  <a:pt x="70" y="84"/>
                </a:cubicBezTo>
                <a:cubicBezTo>
                  <a:pt x="71" y="84"/>
                  <a:pt x="71" y="85"/>
                  <a:pt x="71" y="85"/>
                </a:cubicBezTo>
                <a:cubicBezTo>
                  <a:pt x="162" y="186"/>
                  <a:pt x="312" y="347"/>
                  <a:pt x="347" y="384"/>
                </a:cubicBezTo>
                <a:cubicBezTo>
                  <a:pt x="352" y="389"/>
                  <a:pt x="355" y="392"/>
                  <a:pt x="355" y="392"/>
                </a:cubicBezTo>
                <a:cubicBezTo>
                  <a:pt x="355" y="392"/>
                  <a:pt x="356" y="392"/>
                  <a:pt x="358" y="391"/>
                </a:cubicBezTo>
                <a:cubicBezTo>
                  <a:pt x="362" y="390"/>
                  <a:pt x="367" y="386"/>
                  <a:pt x="374" y="376"/>
                </a:cubicBezTo>
                <a:cubicBezTo>
                  <a:pt x="380" y="365"/>
                  <a:pt x="381" y="356"/>
                  <a:pt x="381" y="351"/>
                </a:cubicBezTo>
                <a:cubicBezTo>
                  <a:pt x="382" y="348"/>
                  <a:pt x="381" y="346"/>
                  <a:pt x="381" y="34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任意多边形 20">
            <a:extLst>
              <a:ext uri="{FF2B5EF4-FFF2-40B4-BE49-F238E27FC236}">
                <a16:creationId xmlns:a16="http://schemas.microsoft.com/office/drawing/2014/main" xmlns="" id="{8E2597CB-6650-4B0B-BE83-E3AE207456D1}"/>
              </a:ext>
            </a:extLst>
          </p:cNvPr>
          <p:cNvSpPr/>
          <p:nvPr/>
        </p:nvSpPr>
        <p:spPr bwMode="auto">
          <a:xfrm>
            <a:off x="10940324" y="3650721"/>
            <a:ext cx="199299" cy="206380"/>
          </a:xfrm>
          <a:custGeom>
            <a:avLst/>
            <a:gdLst>
              <a:gd name="T0" fmla="*/ 68 w 83"/>
              <a:gd name="T1" fmla="*/ 68 h 86"/>
              <a:gd name="T2" fmla="*/ 34 w 83"/>
              <a:gd name="T3" fmla="*/ 30 h 86"/>
              <a:gd name="T4" fmla="*/ 16 w 83"/>
              <a:gd name="T5" fmla="*/ 10 h 86"/>
              <a:gd name="T6" fmla="*/ 6 w 83"/>
              <a:gd name="T7" fmla="*/ 0 h 86"/>
              <a:gd name="T8" fmla="*/ 3 w 83"/>
              <a:gd name="T9" fmla="*/ 5 h 86"/>
              <a:gd name="T10" fmla="*/ 0 w 83"/>
              <a:gd name="T11" fmla="*/ 11 h 86"/>
              <a:gd name="T12" fmla="*/ 9 w 83"/>
              <a:gd name="T13" fmla="*/ 21 h 86"/>
              <a:gd name="T14" fmla="*/ 29 w 83"/>
              <a:gd name="T15" fmla="*/ 39 h 86"/>
              <a:gd name="T16" fmla="*/ 66 w 83"/>
              <a:gd name="T17" fmla="*/ 72 h 86"/>
              <a:gd name="T18" fmla="*/ 83 w 83"/>
              <a:gd name="T19" fmla="*/ 86 h 86"/>
              <a:gd name="T20" fmla="*/ 83 w 83"/>
              <a:gd name="T21" fmla="*/ 85 h 86"/>
              <a:gd name="T22" fmla="*/ 68 w 83"/>
              <a:gd name="T23" fmla="*/ 68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3" h="86">
                <a:moveTo>
                  <a:pt x="68" y="68"/>
                </a:moveTo>
                <a:cubicBezTo>
                  <a:pt x="59" y="57"/>
                  <a:pt x="46" y="44"/>
                  <a:pt x="34" y="30"/>
                </a:cubicBezTo>
                <a:cubicBezTo>
                  <a:pt x="28" y="23"/>
                  <a:pt x="22" y="16"/>
                  <a:pt x="16" y="10"/>
                </a:cubicBezTo>
                <a:cubicBezTo>
                  <a:pt x="13" y="6"/>
                  <a:pt x="9" y="3"/>
                  <a:pt x="6" y="0"/>
                </a:cubicBezTo>
                <a:cubicBezTo>
                  <a:pt x="5" y="2"/>
                  <a:pt x="4" y="4"/>
                  <a:pt x="3" y="5"/>
                </a:cubicBezTo>
                <a:cubicBezTo>
                  <a:pt x="2" y="7"/>
                  <a:pt x="1" y="9"/>
                  <a:pt x="0" y="11"/>
                </a:cubicBezTo>
                <a:cubicBezTo>
                  <a:pt x="3" y="14"/>
                  <a:pt x="6" y="18"/>
                  <a:pt x="9" y="21"/>
                </a:cubicBezTo>
                <a:cubicBezTo>
                  <a:pt x="15" y="27"/>
                  <a:pt x="22" y="33"/>
                  <a:pt x="29" y="39"/>
                </a:cubicBezTo>
                <a:cubicBezTo>
                  <a:pt x="42" y="51"/>
                  <a:pt x="56" y="63"/>
                  <a:pt x="66" y="72"/>
                </a:cubicBezTo>
                <a:cubicBezTo>
                  <a:pt x="76" y="81"/>
                  <a:pt x="83" y="86"/>
                  <a:pt x="83" y="86"/>
                </a:cubicBezTo>
                <a:cubicBezTo>
                  <a:pt x="83" y="85"/>
                  <a:pt x="83" y="85"/>
                  <a:pt x="83" y="85"/>
                </a:cubicBezTo>
                <a:cubicBezTo>
                  <a:pt x="83" y="85"/>
                  <a:pt x="77" y="78"/>
                  <a:pt x="68" y="68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任意多边形 21">
            <a:extLst>
              <a:ext uri="{FF2B5EF4-FFF2-40B4-BE49-F238E27FC236}">
                <a16:creationId xmlns:a16="http://schemas.microsoft.com/office/drawing/2014/main" xmlns="" id="{98B0690C-356F-42F9-B460-87C884CED288}"/>
              </a:ext>
            </a:extLst>
          </p:cNvPr>
          <p:cNvSpPr/>
          <p:nvPr/>
        </p:nvSpPr>
        <p:spPr bwMode="auto">
          <a:xfrm>
            <a:off x="10487098" y="3161074"/>
            <a:ext cx="498752" cy="575638"/>
          </a:xfrm>
          <a:custGeom>
            <a:avLst/>
            <a:gdLst>
              <a:gd name="T0" fmla="*/ 204 w 208"/>
              <a:gd name="T1" fmla="*/ 156 h 240"/>
              <a:gd name="T2" fmla="*/ 48 w 208"/>
              <a:gd name="T3" fmla="*/ 0 h 240"/>
              <a:gd name="T4" fmla="*/ 48 w 208"/>
              <a:gd name="T5" fmla="*/ 0 h 240"/>
              <a:gd name="T6" fmla="*/ 35 w 208"/>
              <a:gd name="T7" fmla="*/ 53 h 240"/>
              <a:gd name="T8" fmla="*/ 0 w 208"/>
              <a:gd name="T9" fmla="*/ 84 h 240"/>
              <a:gd name="T10" fmla="*/ 156 w 208"/>
              <a:gd name="T11" fmla="*/ 240 h 240"/>
              <a:gd name="T12" fmla="*/ 189 w 208"/>
              <a:gd name="T13" fmla="*/ 215 h 240"/>
              <a:gd name="T14" fmla="*/ 192 w 208"/>
              <a:gd name="T15" fmla="*/ 209 h 240"/>
              <a:gd name="T16" fmla="*/ 195 w 208"/>
              <a:gd name="T17" fmla="*/ 204 h 240"/>
              <a:gd name="T18" fmla="*/ 204 w 208"/>
              <a:gd name="T19" fmla="*/ 156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8" h="240">
                <a:moveTo>
                  <a:pt x="204" y="156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6"/>
                  <a:pt x="48" y="30"/>
                  <a:pt x="35" y="53"/>
                </a:cubicBezTo>
                <a:cubicBezTo>
                  <a:pt x="22" y="75"/>
                  <a:pt x="7" y="89"/>
                  <a:pt x="0" y="84"/>
                </a:cubicBezTo>
                <a:cubicBezTo>
                  <a:pt x="156" y="240"/>
                  <a:pt x="156" y="240"/>
                  <a:pt x="156" y="240"/>
                </a:cubicBezTo>
                <a:cubicBezTo>
                  <a:pt x="156" y="240"/>
                  <a:pt x="173" y="237"/>
                  <a:pt x="189" y="215"/>
                </a:cubicBezTo>
                <a:cubicBezTo>
                  <a:pt x="190" y="213"/>
                  <a:pt x="191" y="211"/>
                  <a:pt x="192" y="209"/>
                </a:cubicBezTo>
                <a:cubicBezTo>
                  <a:pt x="193" y="208"/>
                  <a:pt x="194" y="206"/>
                  <a:pt x="195" y="204"/>
                </a:cubicBezTo>
                <a:cubicBezTo>
                  <a:pt x="208" y="179"/>
                  <a:pt x="204" y="156"/>
                  <a:pt x="204" y="156"/>
                </a:cubicBezTo>
                <a:close/>
              </a:path>
            </a:pathLst>
          </a:custGeom>
          <a:solidFill>
            <a:srgbClr val="C5C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任意多边形 22">
            <a:extLst>
              <a:ext uri="{FF2B5EF4-FFF2-40B4-BE49-F238E27FC236}">
                <a16:creationId xmlns:a16="http://schemas.microsoft.com/office/drawing/2014/main" xmlns="" id="{7167B6D9-0D1A-4A32-AE22-15AB7E0864F9}"/>
              </a:ext>
            </a:extLst>
          </p:cNvPr>
          <p:cNvSpPr/>
          <p:nvPr/>
        </p:nvSpPr>
        <p:spPr bwMode="auto">
          <a:xfrm>
            <a:off x="10476981" y="3151969"/>
            <a:ext cx="139610" cy="222567"/>
          </a:xfrm>
          <a:custGeom>
            <a:avLst/>
            <a:gdLst>
              <a:gd name="T0" fmla="*/ 52 w 58"/>
              <a:gd name="T1" fmla="*/ 4 h 93"/>
              <a:gd name="T2" fmla="*/ 32 w 58"/>
              <a:gd name="T3" fmla="*/ 13 h 93"/>
              <a:gd name="T4" fmla="*/ 39 w 58"/>
              <a:gd name="T5" fmla="*/ 21 h 93"/>
              <a:gd name="T6" fmla="*/ 39 w 58"/>
              <a:gd name="T7" fmla="*/ 26 h 93"/>
              <a:gd name="T8" fmla="*/ 32 w 58"/>
              <a:gd name="T9" fmla="*/ 51 h 93"/>
              <a:gd name="T10" fmla="*/ 16 w 58"/>
              <a:gd name="T11" fmla="*/ 66 h 93"/>
              <a:gd name="T12" fmla="*/ 13 w 58"/>
              <a:gd name="T13" fmla="*/ 67 h 93"/>
              <a:gd name="T14" fmla="*/ 5 w 58"/>
              <a:gd name="T15" fmla="*/ 59 h 93"/>
              <a:gd name="T16" fmla="*/ 4 w 58"/>
              <a:gd name="T17" fmla="*/ 87 h 93"/>
              <a:gd name="T18" fmla="*/ 4 w 58"/>
              <a:gd name="T19" fmla="*/ 88 h 93"/>
              <a:gd name="T20" fmla="*/ 39 w 58"/>
              <a:gd name="T21" fmla="*/ 57 h 93"/>
              <a:gd name="T22" fmla="*/ 52 w 58"/>
              <a:gd name="T23" fmla="*/ 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93">
                <a:moveTo>
                  <a:pt x="52" y="4"/>
                </a:moveTo>
                <a:cubicBezTo>
                  <a:pt x="48" y="0"/>
                  <a:pt x="40" y="4"/>
                  <a:pt x="32" y="13"/>
                </a:cubicBezTo>
                <a:cubicBezTo>
                  <a:pt x="37" y="18"/>
                  <a:pt x="39" y="21"/>
                  <a:pt x="39" y="21"/>
                </a:cubicBezTo>
                <a:cubicBezTo>
                  <a:pt x="39" y="21"/>
                  <a:pt x="40" y="23"/>
                  <a:pt x="39" y="26"/>
                </a:cubicBezTo>
                <a:cubicBezTo>
                  <a:pt x="39" y="31"/>
                  <a:pt x="38" y="40"/>
                  <a:pt x="32" y="51"/>
                </a:cubicBezTo>
                <a:cubicBezTo>
                  <a:pt x="25" y="61"/>
                  <a:pt x="20" y="65"/>
                  <a:pt x="16" y="66"/>
                </a:cubicBezTo>
                <a:cubicBezTo>
                  <a:pt x="14" y="67"/>
                  <a:pt x="13" y="67"/>
                  <a:pt x="13" y="67"/>
                </a:cubicBezTo>
                <a:cubicBezTo>
                  <a:pt x="13" y="67"/>
                  <a:pt x="10" y="64"/>
                  <a:pt x="5" y="59"/>
                </a:cubicBezTo>
                <a:cubicBezTo>
                  <a:pt x="1" y="72"/>
                  <a:pt x="0" y="83"/>
                  <a:pt x="4" y="87"/>
                </a:cubicBezTo>
                <a:cubicBezTo>
                  <a:pt x="4" y="88"/>
                  <a:pt x="4" y="88"/>
                  <a:pt x="4" y="88"/>
                </a:cubicBezTo>
                <a:cubicBezTo>
                  <a:pt x="11" y="93"/>
                  <a:pt x="26" y="79"/>
                  <a:pt x="39" y="57"/>
                </a:cubicBezTo>
                <a:cubicBezTo>
                  <a:pt x="52" y="34"/>
                  <a:pt x="58" y="10"/>
                  <a:pt x="52" y="4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任意多边形 23">
            <a:extLst>
              <a:ext uri="{FF2B5EF4-FFF2-40B4-BE49-F238E27FC236}">
                <a16:creationId xmlns:a16="http://schemas.microsoft.com/office/drawing/2014/main" xmlns="" id="{A44B94CD-51F9-4E0B-AD4B-DCEFDE9489AB}"/>
              </a:ext>
            </a:extLst>
          </p:cNvPr>
          <p:cNvSpPr/>
          <p:nvPr/>
        </p:nvSpPr>
        <p:spPr bwMode="auto">
          <a:xfrm>
            <a:off x="9179013" y="2285982"/>
            <a:ext cx="480542" cy="412760"/>
          </a:xfrm>
          <a:custGeom>
            <a:avLst/>
            <a:gdLst>
              <a:gd name="T0" fmla="*/ 82 w 200"/>
              <a:gd name="T1" fmla="*/ 64 h 172"/>
              <a:gd name="T2" fmla="*/ 200 w 200"/>
              <a:gd name="T3" fmla="*/ 38 h 172"/>
              <a:gd name="T4" fmla="*/ 200 w 200"/>
              <a:gd name="T5" fmla="*/ 36 h 172"/>
              <a:gd name="T6" fmla="*/ 73 w 200"/>
              <a:gd name="T7" fmla="*/ 14 h 172"/>
              <a:gd name="T8" fmla="*/ 8 w 200"/>
              <a:gd name="T9" fmla="*/ 126 h 172"/>
              <a:gd name="T10" fmla="*/ 63 w 200"/>
              <a:gd name="T11" fmla="*/ 172 h 172"/>
              <a:gd name="T12" fmla="*/ 82 w 200"/>
              <a:gd name="T13" fmla="*/ 6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0" h="172">
                <a:moveTo>
                  <a:pt x="82" y="64"/>
                </a:moveTo>
                <a:cubicBezTo>
                  <a:pt x="105" y="25"/>
                  <a:pt x="156" y="22"/>
                  <a:pt x="200" y="38"/>
                </a:cubicBezTo>
                <a:cubicBezTo>
                  <a:pt x="200" y="37"/>
                  <a:pt x="199" y="36"/>
                  <a:pt x="200" y="36"/>
                </a:cubicBezTo>
                <a:cubicBezTo>
                  <a:pt x="159" y="13"/>
                  <a:pt x="108" y="0"/>
                  <a:pt x="73" y="14"/>
                </a:cubicBezTo>
                <a:cubicBezTo>
                  <a:pt x="5" y="41"/>
                  <a:pt x="0" y="80"/>
                  <a:pt x="8" y="126"/>
                </a:cubicBezTo>
                <a:cubicBezTo>
                  <a:pt x="13" y="151"/>
                  <a:pt x="34" y="167"/>
                  <a:pt x="63" y="172"/>
                </a:cubicBezTo>
                <a:cubicBezTo>
                  <a:pt x="57" y="136"/>
                  <a:pt x="63" y="96"/>
                  <a:pt x="82" y="64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任意多边形 24">
            <a:extLst>
              <a:ext uri="{FF2B5EF4-FFF2-40B4-BE49-F238E27FC236}">
                <a16:creationId xmlns:a16="http://schemas.microsoft.com/office/drawing/2014/main" xmlns="" id="{9FAD23CF-1ED8-4020-8DB7-619D4FBD1466}"/>
              </a:ext>
            </a:extLst>
          </p:cNvPr>
          <p:cNvSpPr/>
          <p:nvPr/>
        </p:nvSpPr>
        <p:spPr bwMode="auto">
          <a:xfrm>
            <a:off x="9534108" y="1906606"/>
            <a:ext cx="178053" cy="465367"/>
          </a:xfrm>
          <a:custGeom>
            <a:avLst/>
            <a:gdLst>
              <a:gd name="T0" fmla="*/ 40 w 74"/>
              <a:gd name="T1" fmla="*/ 38 h 194"/>
              <a:gd name="T2" fmla="*/ 74 w 74"/>
              <a:gd name="T3" fmla="*/ 0 h 194"/>
              <a:gd name="T4" fmla="*/ 1 w 74"/>
              <a:gd name="T5" fmla="*/ 100 h 194"/>
              <a:gd name="T6" fmla="*/ 52 w 74"/>
              <a:gd name="T7" fmla="*/ 194 h 194"/>
              <a:gd name="T8" fmla="*/ 52 w 74"/>
              <a:gd name="T9" fmla="*/ 194 h 194"/>
              <a:gd name="T10" fmla="*/ 40 w 74"/>
              <a:gd name="T11" fmla="*/ 38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" h="194">
                <a:moveTo>
                  <a:pt x="40" y="38"/>
                </a:moveTo>
                <a:cubicBezTo>
                  <a:pt x="50" y="21"/>
                  <a:pt x="62" y="9"/>
                  <a:pt x="74" y="0"/>
                </a:cubicBezTo>
                <a:cubicBezTo>
                  <a:pt x="32" y="10"/>
                  <a:pt x="0" y="31"/>
                  <a:pt x="1" y="100"/>
                </a:cubicBezTo>
                <a:cubicBezTo>
                  <a:pt x="1" y="132"/>
                  <a:pt x="23" y="166"/>
                  <a:pt x="52" y="194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29" y="143"/>
                  <a:pt x="18" y="77"/>
                  <a:pt x="40" y="38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任意多边形 25">
            <a:extLst>
              <a:ext uri="{FF2B5EF4-FFF2-40B4-BE49-F238E27FC236}">
                <a16:creationId xmlns:a16="http://schemas.microsoft.com/office/drawing/2014/main" xmlns="" id="{CCB58707-8C5F-4B0C-ADE6-496B3E76D0FA}"/>
              </a:ext>
            </a:extLst>
          </p:cNvPr>
          <p:cNvSpPr/>
          <p:nvPr/>
        </p:nvSpPr>
        <p:spPr bwMode="auto">
          <a:xfrm>
            <a:off x="9315588" y="2338588"/>
            <a:ext cx="511903" cy="621164"/>
          </a:xfrm>
          <a:custGeom>
            <a:avLst/>
            <a:gdLst>
              <a:gd name="T0" fmla="*/ 199 w 213"/>
              <a:gd name="T1" fmla="*/ 83 h 259"/>
              <a:gd name="T2" fmla="*/ 143 w 213"/>
              <a:gd name="T3" fmla="*/ 16 h 259"/>
              <a:gd name="T4" fmla="*/ 25 w 213"/>
              <a:gd name="T5" fmla="*/ 42 h 259"/>
              <a:gd name="T6" fmla="*/ 6 w 213"/>
              <a:gd name="T7" fmla="*/ 150 h 259"/>
              <a:gd name="T8" fmla="*/ 39 w 213"/>
              <a:gd name="T9" fmla="*/ 218 h 259"/>
              <a:gd name="T10" fmla="*/ 172 w 213"/>
              <a:gd name="T11" fmla="*/ 190 h 259"/>
              <a:gd name="T12" fmla="*/ 211 w 213"/>
              <a:gd name="T13" fmla="*/ 104 h 259"/>
              <a:gd name="T14" fmla="*/ 213 w 213"/>
              <a:gd name="T15" fmla="*/ 99 h 259"/>
              <a:gd name="T16" fmla="*/ 212 w 213"/>
              <a:gd name="T17" fmla="*/ 98 h 259"/>
              <a:gd name="T18" fmla="*/ 199 w 213"/>
              <a:gd name="T19" fmla="*/ 83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" h="259">
                <a:moveTo>
                  <a:pt x="199" y="83"/>
                </a:moveTo>
                <a:cubicBezTo>
                  <a:pt x="173" y="54"/>
                  <a:pt x="145" y="23"/>
                  <a:pt x="143" y="16"/>
                </a:cubicBezTo>
                <a:cubicBezTo>
                  <a:pt x="99" y="0"/>
                  <a:pt x="48" y="3"/>
                  <a:pt x="25" y="42"/>
                </a:cubicBezTo>
                <a:cubicBezTo>
                  <a:pt x="6" y="74"/>
                  <a:pt x="0" y="114"/>
                  <a:pt x="6" y="150"/>
                </a:cubicBezTo>
                <a:cubicBezTo>
                  <a:pt x="11" y="176"/>
                  <a:pt x="22" y="201"/>
                  <a:pt x="39" y="218"/>
                </a:cubicBezTo>
                <a:cubicBezTo>
                  <a:pt x="80" y="259"/>
                  <a:pt x="140" y="246"/>
                  <a:pt x="172" y="190"/>
                </a:cubicBezTo>
                <a:cubicBezTo>
                  <a:pt x="191" y="158"/>
                  <a:pt x="207" y="130"/>
                  <a:pt x="211" y="104"/>
                </a:cubicBezTo>
                <a:cubicBezTo>
                  <a:pt x="212" y="102"/>
                  <a:pt x="213" y="101"/>
                  <a:pt x="213" y="99"/>
                </a:cubicBezTo>
                <a:cubicBezTo>
                  <a:pt x="213" y="99"/>
                  <a:pt x="213" y="98"/>
                  <a:pt x="212" y="98"/>
                </a:cubicBezTo>
                <a:cubicBezTo>
                  <a:pt x="207" y="92"/>
                  <a:pt x="203" y="87"/>
                  <a:pt x="199" y="8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任意多边形 26">
            <a:extLst>
              <a:ext uri="{FF2B5EF4-FFF2-40B4-BE49-F238E27FC236}">
                <a16:creationId xmlns:a16="http://schemas.microsoft.com/office/drawing/2014/main" xmlns="" id="{2DE86D10-9CC5-4F34-A2C8-F29D3FA265EF}"/>
              </a:ext>
            </a:extLst>
          </p:cNvPr>
          <p:cNvSpPr/>
          <p:nvPr/>
        </p:nvSpPr>
        <p:spPr bwMode="auto">
          <a:xfrm>
            <a:off x="9577610" y="1854000"/>
            <a:ext cx="486612" cy="678829"/>
          </a:xfrm>
          <a:custGeom>
            <a:avLst/>
            <a:gdLst>
              <a:gd name="T0" fmla="*/ 22 w 203"/>
              <a:gd name="T1" fmla="*/ 60 h 283"/>
              <a:gd name="T2" fmla="*/ 34 w 203"/>
              <a:gd name="T3" fmla="*/ 216 h 283"/>
              <a:gd name="T4" fmla="*/ 72 w 203"/>
              <a:gd name="T5" fmla="*/ 246 h 283"/>
              <a:gd name="T6" fmla="*/ 95 w 203"/>
              <a:gd name="T7" fmla="*/ 267 h 283"/>
              <a:gd name="T8" fmla="*/ 99 w 203"/>
              <a:gd name="T9" fmla="*/ 270 h 283"/>
              <a:gd name="T10" fmla="*/ 113 w 203"/>
              <a:gd name="T11" fmla="*/ 283 h 283"/>
              <a:gd name="T12" fmla="*/ 170 w 203"/>
              <a:gd name="T13" fmla="*/ 207 h 283"/>
              <a:gd name="T14" fmla="*/ 155 w 203"/>
              <a:gd name="T15" fmla="*/ 31 h 283"/>
              <a:gd name="T16" fmla="*/ 56 w 203"/>
              <a:gd name="T17" fmla="*/ 22 h 283"/>
              <a:gd name="T18" fmla="*/ 22 w 203"/>
              <a:gd name="T19" fmla="*/ 6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3" h="283">
                <a:moveTo>
                  <a:pt x="22" y="60"/>
                </a:moveTo>
                <a:cubicBezTo>
                  <a:pt x="0" y="99"/>
                  <a:pt x="11" y="165"/>
                  <a:pt x="34" y="216"/>
                </a:cubicBezTo>
                <a:cubicBezTo>
                  <a:pt x="37" y="216"/>
                  <a:pt x="55" y="231"/>
                  <a:pt x="72" y="246"/>
                </a:cubicBezTo>
                <a:cubicBezTo>
                  <a:pt x="79" y="252"/>
                  <a:pt x="87" y="259"/>
                  <a:pt x="95" y="267"/>
                </a:cubicBezTo>
                <a:cubicBezTo>
                  <a:pt x="97" y="268"/>
                  <a:pt x="98" y="269"/>
                  <a:pt x="99" y="270"/>
                </a:cubicBezTo>
                <a:cubicBezTo>
                  <a:pt x="103" y="274"/>
                  <a:pt x="108" y="278"/>
                  <a:pt x="113" y="283"/>
                </a:cubicBezTo>
                <a:cubicBezTo>
                  <a:pt x="133" y="272"/>
                  <a:pt x="150" y="241"/>
                  <a:pt x="170" y="207"/>
                </a:cubicBezTo>
                <a:cubicBezTo>
                  <a:pt x="203" y="151"/>
                  <a:pt x="196" y="72"/>
                  <a:pt x="155" y="31"/>
                </a:cubicBezTo>
                <a:cubicBezTo>
                  <a:pt x="126" y="2"/>
                  <a:pt x="88" y="0"/>
                  <a:pt x="56" y="22"/>
                </a:cubicBezTo>
                <a:cubicBezTo>
                  <a:pt x="44" y="31"/>
                  <a:pt x="32" y="43"/>
                  <a:pt x="22" y="6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任意多边形 27">
            <a:extLst>
              <a:ext uri="{FF2B5EF4-FFF2-40B4-BE49-F238E27FC236}">
                <a16:creationId xmlns:a16="http://schemas.microsoft.com/office/drawing/2014/main" xmlns="" id="{9B1D2CBA-E26D-4EFA-A036-195F6D9BBE93}"/>
              </a:ext>
            </a:extLst>
          </p:cNvPr>
          <p:cNvSpPr/>
          <p:nvPr/>
        </p:nvSpPr>
        <p:spPr bwMode="auto">
          <a:xfrm>
            <a:off x="9656520" y="2371973"/>
            <a:ext cx="916570" cy="940851"/>
          </a:xfrm>
          <a:custGeom>
            <a:avLst/>
            <a:gdLst>
              <a:gd name="T0" fmla="*/ 381 w 382"/>
              <a:gd name="T1" fmla="*/ 346 h 392"/>
              <a:gd name="T2" fmla="*/ 374 w 382"/>
              <a:gd name="T3" fmla="*/ 338 h 392"/>
              <a:gd name="T4" fmla="*/ 80 w 382"/>
              <a:gd name="T5" fmla="*/ 67 h 392"/>
              <a:gd name="T6" fmla="*/ 66 w 382"/>
              <a:gd name="T7" fmla="*/ 54 h 392"/>
              <a:gd name="T8" fmla="*/ 62 w 382"/>
              <a:gd name="T9" fmla="*/ 51 h 392"/>
              <a:gd name="T10" fmla="*/ 39 w 382"/>
              <a:gd name="T11" fmla="*/ 30 h 392"/>
              <a:gd name="T12" fmla="*/ 1 w 382"/>
              <a:gd name="T13" fmla="*/ 0 h 392"/>
              <a:gd name="T14" fmla="*/ 1 w 382"/>
              <a:gd name="T15" fmla="*/ 0 h 392"/>
              <a:gd name="T16" fmla="*/ 1 w 382"/>
              <a:gd name="T17" fmla="*/ 0 h 392"/>
              <a:gd name="T18" fmla="*/ 1 w 382"/>
              <a:gd name="T19" fmla="*/ 0 h 392"/>
              <a:gd name="T20" fmla="*/ 1 w 382"/>
              <a:gd name="T21" fmla="*/ 2 h 392"/>
              <a:gd name="T22" fmla="*/ 57 w 382"/>
              <a:gd name="T23" fmla="*/ 69 h 392"/>
              <a:gd name="T24" fmla="*/ 70 w 382"/>
              <a:gd name="T25" fmla="*/ 84 h 392"/>
              <a:gd name="T26" fmla="*/ 71 w 382"/>
              <a:gd name="T27" fmla="*/ 85 h 392"/>
              <a:gd name="T28" fmla="*/ 347 w 382"/>
              <a:gd name="T29" fmla="*/ 384 h 392"/>
              <a:gd name="T30" fmla="*/ 355 w 382"/>
              <a:gd name="T31" fmla="*/ 392 h 392"/>
              <a:gd name="T32" fmla="*/ 358 w 382"/>
              <a:gd name="T33" fmla="*/ 391 h 392"/>
              <a:gd name="T34" fmla="*/ 374 w 382"/>
              <a:gd name="T35" fmla="*/ 376 h 392"/>
              <a:gd name="T36" fmla="*/ 381 w 382"/>
              <a:gd name="T37" fmla="*/ 351 h 392"/>
              <a:gd name="T38" fmla="*/ 381 w 382"/>
              <a:gd name="T39" fmla="*/ 346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2" h="392">
                <a:moveTo>
                  <a:pt x="381" y="346"/>
                </a:moveTo>
                <a:cubicBezTo>
                  <a:pt x="381" y="346"/>
                  <a:pt x="379" y="343"/>
                  <a:pt x="374" y="338"/>
                </a:cubicBezTo>
                <a:cubicBezTo>
                  <a:pt x="337" y="304"/>
                  <a:pt x="177" y="154"/>
                  <a:pt x="80" y="67"/>
                </a:cubicBezTo>
                <a:cubicBezTo>
                  <a:pt x="75" y="62"/>
                  <a:pt x="70" y="58"/>
                  <a:pt x="66" y="54"/>
                </a:cubicBezTo>
                <a:cubicBezTo>
                  <a:pt x="65" y="53"/>
                  <a:pt x="64" y="52"/>
                  <a:pt x="62" y="51"/>
                </a:cubicBezTo>
                <a:cubicBezTo>
                  <a:pt x="54" y="43"/>
                  <a:pt x="46" y="36"/>
                  <a:pt x="39" y="30"/>
                </a:cubicBezTo>
                <a:cubicBezTo>
                  <a:pt x="22" y="15"/>
                  <a:pt x="4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1"/>
                  <a:pt x="1" y="2"/>
                </a:cubicBezTo>
                <a:cubicBezTo>
                  <a:pt x="3" y="9"/>
                  <a:pt x="31" y="40"/>
                  <a:pt x="57" y="69"/>
                </a:cubicBezTo>
                <a:cubicBezTo>
                  <a:pt x="61" y="73"/>
                  <a:pt x="65" y="78"/>
                  <a:pt x="70" y="84"/>
                </a:cubicBezTo>
                <a:cubicBezTo>
                  <a:pt x="71" y="84"/>
                  <a:pt x="71" y="85"/>
                  <a:pt x="71" y="85"/>
                </a:cubicBezTo>
                <a:cubicBezTo>
                  <a:pt x="162" y="186"/>
                  <a:pt x="312" y="347"/>
                  <a:pt x="347" y="384"/>
                </a:cubicBezTo>
                <a:cubicBezTo>
                  <a:pt x="352" y="389"/>
                  <a:pt x="355" y="392"/>
                  <a:pt x="355" y="392"/>
                </a:cubicBezTo>
                <a:cubicBezTo>
                  <a:pt x="355" y="392"/>
                  <a:pt x="356" y="392"/>
                  <a:pt x="358" y="391"/>
                </a:cubicBezTo>
                <a:cubicBezTo>
                  <a:pt x="362" y="390"/>
                  <a:pt x="367" y="386"/>
                  <a:pt x="374" y="376"/>
                </a:cubicBezTo>
                <a:cubicBezTo>
                  <a:pt x="380" y="365"/>
                  <a:pt x="381" y="356"/>
                  <a:pt x="381" y="351"/>
                </a:cubicBezTo>
                <a:cubicBezTo>
                  <a:pt x="382" y="348"/>
                  <a:pt x="381" y="346"/>
                  <a:pt x="381" y="34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圆角矩形 63">
            <a:extLst>
              <a:ext uri="{FF2B5EF4-FFF2-40B4-BE49-F238E27FC236}">
                <a16:creationId xmlns:a16="http://schemas.microsoft.com/office/drawing/2014/main" xmlns="" id="{20AA4545-E89F-4AA6-92C1-EAC6871A5A36}"/>
              </a:ext>
            </a:extLst>
          </p:cNvPr>
          <p:cNvSpPr/>
          <p:nvPr/>
        </p:nvSpPr>
        <p:spPr bwMode="auto">
          <a:xfrm>
            <a:off x="800101" y="3312824"/>
            <a:ext cx="2010899" cy="36348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</a:rPr>
              <a:t>key words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65" name="剪去同侧角的矩形 64">
            <a:extLst>
              <a:ext uri="{FF2B5EF4-FFF2-40B4-BE49-F238E27FC236}">
                <a16:creationId xmlns:a16="http://schemas.microsoft.com/office/drawing/2014/main" xmlns="" id="{569DE5FD-AE42-464F-87E8-21A2D88A9177}"/>
              </a:ext>
            </a:extLst>
          </p:cNvPr>
          <p:cNvSpPr/>
          <p:nvPr/>
        </p:nvSpPr>
        <p:spPr>
          <a:xfrm>
            <a:off x="800100" y="3715576"/>
            <a:ext cx="3389923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 lnSpcReduction="10000"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  <a:endParaRPr lang="zh-CN" altLang="en-US" sz="800" dirty="0"/>
          </a:p>
        </p:txBody>
      </p:sp>
      <p:sp>
        <p:nvSpPr>
          <p:cNvPr id="67" name="圆角矩形 66">
            <a:extLst>
              <a:ext uri="{FF2B5EF4-FFF2-40B4-BE49-F238E27FC236}">
                <a16:creationId xmlns:a16="http://schemas.microsoft.com/office/drawing/2014/main" xmlns="" id="{B7A5E931-4972-4231-AE25-B2EB52CE99EC}"/>
              </a:ext>
            </a:extLst>
          </p:cNvPr>
          <p:cNvSpPr/>
          <p:nvPr/>
        </p:nvSpPr>
        <p:spPr bwMode="auto">
          <a:xfrm>
            <a:off x="4782890" y="3312824"/>
            <a:ext cx="2010899" cy="36348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</a:rPr>
              <a:t>key words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68" name="剪去同侧角的矩形 67">
            <a:extLst>
              <a:ext uri="{FF2B5EF4-FFF2-40B4-BE49-F238E27FC236}">
                <a16:creationId xmlns:a16="http://schemas.microsoft.com/office/drawing/2014/main" xmlns="" id="{F0D76449-0F23-4941-BE6B-D359234E386C}"/>
              </a:ext>
            </a:extLst>
          </p:cNvPr>
          <p:cNvSpPr/>
          <p:nvPr/>
        </p:nvSpPr>
        <p:spPr>
          <a:xfrm>
            <a:off x="4782889" y="3715576"/>
            <a:ext cx="3389923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 lnSpcReduction="10000"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  <a:endParaRPr lang="zh-CN" altLang="en-US" sz="800" dirty="0"/>
          </a:p>
        </p:txBody>
      </p:sp>
      <p:sp>
        <p:nvSpPr>
          <p:cNvPr id="70" name="圆角矩形 69">
            <a:extLst>
              <a:ext uri="{FF2B5EF4-FFF2-40B4-BE49-F238E27FC236}">
                <a16:creationId xmlns:a16="http://schemas.microsoft.com/office/drawing/2014/main" xmlns="" id="{811D378A-2DB4-478E-BD14-CE16DBF63503}"/>
              </a:ext>
            </a:extLst>
          </p:cNvPr>
          <p:cNvSpPr/>
          <p:nvPr/>
        </p:nvSpPr>
        <p:spPr bwMode="auto">
          <a:xfrm>
            <a:off x="800101" y="4816168"/>
            <a:ext cx="2010899" cy="36348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</a:rPr>
              <a:t>key words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71" name="剪去同侧角的矩形 70">
            <a:extLst>
              <a:ext uri="{FF2B5EF4-FFF2-40B4-BE49-F238E27FC236}">
                <a16:creationId xmlns:a16="http://schemas.microsoft.com/office/drawing/2014/main" xmlns="" id="{4970DDCD-C01A-44C0-A644-41773429BA85}"/>
              </a:ext>
            </a:extLst>
          </p:cNvPr>
          <p:cNvSpPr/>
          <p:nvPr/>
        </p:nvSpPr>
        <p:spPr>
          <a:xfrm>
            <a:off x="800100" y="5218920"/>
            <a:ext cx="3389923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 fontScale="92500" lnSpcReduction="10000"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73" name="圆角矩形 72">
            <a:extLst>
              <a:ext uri="{FF2B5EF4-FFF2-40B4-BE49-F238E27FC236}">
                <a16:creationId xmlns:a16="http://schemas.microsoft.com/office/drawing/2014/main" xmlns="" id="{EA7606D5-C2F8-4560-A87F-81ABC1C4EE4B}"/>
              </a:ext>
            </a:extLst>
          </p:cNvPr>
          <p:cNvSpPr/>
          <p:nvPr/>
        </p:nvSpPr>
        <p:spPr bwMode="auto">
          <a:xfrm>
            <a:off x="4782890" y="4816168"/>
            <a:ext cx="2010899" cy="36348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</a:rPr>
              <a:t>key words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74" name="剪去同侧角的矩形 73">
            <a:extLst>
              <a:ext uri="{FF2B5EF4-FFF2-40B4-BE49-F238E27FC236}">
                <a16:creationId xmlns:a16="http://schemas.microsoft.com/office/drawing/2014/main" xmlns="" id="{34DEBE66-42A8-4460-8792-BFCDF5E687A3}"/>
              </a:ext>
            </a:extLst>
          </p:cNvPr>
          <p:cNvSpPr/>
          <p:nvPr/>
        </p:nvSpPr>
        <p:spPr>
          <a:xfrm>
            <a:off x="4782889" y="5218920"/>
            <a:ext cx="3389923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 fontScale="92500" lnSpcReduction="10000"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xmlns="" id="{2D48B1D8-CE6F-4C4E-B5BF-C43B885EC798}"/>
              </a:ext>
            </a:extLst>
          </p:cNvPr>
          <p:cNvCxnSpPr>
            <a:cxnSpLocks/>
          </p:cNvCxnSpPr>
          <p:nvPr/>
        </p:nvCxnSpPr>
        <p:spPr>
          <a:xfrm>
            <a:off x="771402" y="2529000"/>
            <a:ext cx="5667754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B9E6482C-785C-48A3-8148-48BB20467AB6}"/>
              </a:ext>
            </a:extLst>
          </p:cNvPr>
          <p:cNvSpPr txBox="1"/>
          <p:nvPr/>
        </p:nvSpPr>
        <p:spPr>
          <a:xfrm>
            <a:off x="687282" y="1304864"/>
            <a:ext cx="5574120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 lnSpcReduction="200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D41CD7F-47D6-4062-B7F3-656689814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26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extLst>
              <a:ext uri="{FF2B5EF4-FFF2-40B4-BE49-F238E27FC236}">
                <a16:creationId xmlns:a16="http://schemas.microsoft.com/office/drawing/2014/main" xmlns="" id="{8BAE81AD-5198-459D-9A38-9A15AD0FE810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786001" y="1870032"/>
            <a:ext cx="1169997" cy="363483"/>
          </a:xfrm>
          <a:prstGeom prst="roundRect">
            <a:avLst>
              <a:gd name="adj" fmla="val 14047"/>
            </a:avLst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4" name="剪去同侧角的矩形 3">
            <a:extLst>
              <a:ext uri="{FF2B5EF4-FFF2-40B4-BE49-F238E27FC236}">
                <a16:creationId xmlns:a16="http://schemas.microsoft.com/office/drawing/2014/main" xmlns="" id="{36EC8254-29F6-4B30-B119-DD2A4068708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86000" y="2272784"/>
            <a:ext cx="4005000" cy="65921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 fontScale="925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</a:t>
            </a:r>
            <a:r>
              <a:rPr lang="en-US" altLang="zh-CN" sz="900" dirty="0" err="1"/>
              <a:t>option.Supporting</a:t>
            </a:r>
            <a:r>
              <a:rPr lang="en-US" altLang="zh-CN" sz="900" dirty="0"/>
              <a:t> text here.</a:t>
            </a:r>
            <a:endParaRPr lang="zh-CN" altLang="en-US" sz="9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</a:t>
            </a:r>
            <a:r>
              <a:rPr lang="en-US" altLang="zh-CN" sz="900" dirty="0" err="1"/>
              <a:t>option.Supporting</a:t>
            </a:r>
            <a:r>
              <a:rPr lang="en-US" altLang="zh-CN" sz="900" dirty="0"/>
              <a:t> text here.</a:t>
            </a:r>
            <a:endParaRPr lang="zh-CN" altLang="en-US" sz="900" dirty="0"/>
          </a:p>
        </p:txBody>
      </p:sp>
      <p:sp>
        <p:nvSpPr>
          <p:cNvPr id="6" name="圆角矩形 5">
            <a:extLst>
              <a:ext uri="{FF2B5EF4-FFF2-40B4-BE49-F238E27FC236}">
                <a16:creationId xmlns:a16="http://schemas.microsoft.com/office/drawing/2014/main" xmlns="" id="{B487CCA1-EC54-430E-B7A7-562B46166D6D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786001" y="3298983"/>
            <a:ext cx="1169997" cy="363483"/>
          </a:xfrm>
          <a:prstGeom prst="roundRect">
            <a:avLst>
              <a:gd name="adj" fmla="val 14047"/>
            </a:avLst>
          </a:prstGeom>
          <a:solidFill>
            <a:schemeClr val="accent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7" name="剪去同侧角的矩形 6">
            <a:extLst>
              <a:ext uri="{FF2B5EF4-FFF2-40B4-BE49-F238E27FC236}">
                <a16:creationId xmlns:a16="http://schemas.microsoft.com/office/drawing/2014/main" xmlns="" id="{8D37C5D7-8F05-402D-8B23-7AB26E740C90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86001" y="3701735"/>
            <a:ext cx="4005000" cy="65921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800" dirty="0"/>
              <a:t>When you copy &amp; paste, choose "keep text only" </a:t>
            </a:r>
            <a:r>
              <a:rPr lang="en-US" altLang="zh-CN" sz="800" dirty="0" err="1"/>
              <a:t>option.Supporting</a:t>
            </a:r>
            <a:r>
              <a:rPr lang="en-US" altLang="zh-CN" sz="800" dirty="0"/>
              <a:t> text here.</a:t>
            </a:r>
            <a:endParaRPr lang="zh-CN" altLang="en-US" sz="800" dirty="0"/>
          </a:p>
          <a:p>
            <a:pPr marL="171450" indent="-171450">
              <a:lnSpc>
                <a:spcPct val="1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800" dirty="0"/>
              <a:t>When you copy &amp; paste, choose "keep text only" </a:t>
            </a:r>
            <a:r>
              <a:rPr lang="en-US" altLang="zh-CN" sz="800" dirty="0" err="1"/>
              <a:t>option.Supporting</a:t>
            </a:r>
            <a:r>
              <a:rPr lang="en-US" altLang="zh-CN" sz="800" dirty="0"/>
              <a:t> text here.</a:t>
            </a:r>
            <a:endParaRPr lang="zh-CN" altLang="en-US" sz="800" dirty="0"/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xmlns="" id="{2B33EE30-9510-487C-97B4-DCF33C279F37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786001" y="4727933"/>
            <a:ext cx="1169997" cy="363483"/>
          </a:xfrm>
          <a:prstGeom prst="roundRect">
            <a:avLst>
              <a:gd name="adj" fmla="val 14047"/>
            </a:avLst>
          </a:prstGeom>
          <a:solidFill>
            <a:schemeClr val="accent3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0" name="剪去同侧角的矩形 9">
            <a:extLst>
              <a:ext uri="{FF2B5EF4-FFF2-40B4-BE49-F238E27FC236}">
                <a16:creationId xmlns:a16="http://schemas.microsoft.com/office/drawing/2014/main" xmlns="" id="{49C1A98B-3E22-47D4-B7E9-F6B16A8F5712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86001" y="5130685"/>
            <a:ext cx="4005000" cy="65921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800" dirty="0"/>
              <a:t>When you copy &amp; paste, choose "keep text only" </a:t>
            </a:r>
            <a:r>
              <a:rPr lang="en-US" altLang="zh-CN" sz="800" dirty="0" err="1"/>
              <a:t>option.Supporting</a:t>
            </a:r>
            <a:r>
              <a:rPr lang="en-US" altLang="zh-CN" sz="800" dirty="0"/>
              <a:t> text here.</a:t>
            </a:r>
            <a:endParaRPr lang="zh-CN" altLang="en-US" sz="800" dirty="0"/>
          </a:p>
          <a:p>
            <a:pPr marL="171450" indent="-171450">
              <a:lnSpc>
                <a:spcPct val="1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800" dirty="0"/>
              <a:t>When you copy &amp; paste, choose "keep text only" </a:t>
            </a:r>
            <a:r>
              <a:rPr lang="en-US" altLang="zh-CN" sz="800" dirty="0" err="1"/>
              <a:t>option.Supporting</a:t>
            </a:r>
            <a:r>
              <a:rPr lang="en-US" altLang="zh-CN" sz="800" dirty="0"/>
              <a:t> text here.</a:t>
            </a:r>
            <a:endParaRPr lang="zh-CN" altLang="en-US" sz="800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84692AF-EAC2-458D-878F-A004FCA26801}"/>
              </a:ext>
            </a:extLst>
          </p:cNvPr>
          <p:cNvCxnSpPr>
            <a:cxnSpLocks/>
          </p:cNvCxnSpPr>
          <p:nvPr>
            <p:custDataLst>
              <p:tags r:id="rId7"/>
            </p:custDataLst>
          </p:nvPr>
        </p:nvCxnSpPr>
        <p:spPr>
          <a:xfrm>
            <a:off x="812175" y="3064020"/>
            <a:ext cx="338613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6C5F5BB-A0D0-4B93-ABC3-1F0E36C94F81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>
            <a:off x="840750" y="4435620"/>
            <a:ext cx="3357563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任意多边形 54">
            <a:extLst>
              <a:ext uri="{FF2B5EF4-FFF2-40B4-BE49-F238E27FC236}">
                <a16:creationId xmlns:a16="http://schemas.microsoft.com/office/drawing/2014/main" xmlns="" id="{C1B4BCCB-DF01-4F8B-9912-BC268CC353DA}"/>
              </a:ext>
            </a:extLst>
          </p:cNvPr>
          <p:cNvSpPr/>
          <p:nvPr/>
        </p:nvSpPr>
        <p:spPr bwMode="auto">
          <a:xfrm>
            <a:off x="5269697" y="5204673"/>
            <a:ext cx="428762" cy="111367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xmlns="" id="{4BB5C79E-254D-4DFC-B557-5BA8F3ED2C4A}"/>
              </a:ext>
            </a:extLst>
          </p:cNvPr>
          <p:cNvSpPr/>
          <p:nvPr/>
        </p:nvSpPr>
        <p:spPr bwMode="auto">
          <a:xfrm>
            <a:off x="5396006" y="5242818"/>
            <a:ext cx="176143" cy="35076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53" name="任意多边形 52">
            <a:extLst>
              <a:ext uri="{FF2B5EF4-FFF2-40B4-BE49-F238E27FC236}">
                <a16:creationId xmlns:a16="http://schemas.microsoft.com/office/drawing/2014/main" xmlns="" id="{AF7B13CD-6B56-44F2-BD58-86EEFDAA8F48}"/>
              </a:ext>
            </a:extLst>
          </p:cNvPr>
          <p:cNvSpPr/>
          <p:nvPr/>
        </p:nvSpPr>
        <p:spPr bwMode="auto">
          <a:xfrm>
            <a:off x="6416170" y="5166527"/>
            <a:ext cx="428762" cy="111367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9E5B7343-CC23-4DCD-B191-9B7D5A510618}"/>
              </a:ext>
            </a:extLst>
          </p:cNvPr>
          <p:cNvSpPr/>
          <p:nvPr/>
        </p:nvSpPr>
        <p:spPr bwMode="auto">
          <a:xfrm>
            <a:off x="6542479" y="5204672"/>
            <a:ext cx="176143" cy="35076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51" name="任意多边形 50">
            <a:extLst>
              <a:ext uri="{FF2B5EF4-FFF2-40B4-BE49-F238E27FC236}">
                <a16:creationId xmlns:a16="http://schemas.microsoft.com/office/drawing/2014/main" xmlns="" id="{5CFCCCBD-1E65-4489-939C-37E85BE2EF6E}"/>
              </a:ext>
            </a:extLst>
          </p:cNvPr>
          <p:cNvSpPr/>
          <p:nvPr/>
        </p:nvSpPr>
        <p:spPr bwMode="auto">
          <a:xfrm>
            <a:off x="7105917" y="5418129"/>
            <a:ext cx="500227" cy="12993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99538938-4E2B-4AF8-AF34-BBA0BA82DBCE}"/>
              </a:ext>
            </a:extLst>
          </p:cNvPr>
          <p:cNvSpPr/>
          <p:nvPr/>
        </p:nvSpPr>
        <p:spPr bwMode="auto">
          <a:xfrm>
            <a:off x="7253279" y="5462633"/>
            <a:ext cx="205502" cy="40923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49" name="任意多边形 48">
            <a:extLst>
              <a:ext uri="{FF2B5EF4-FFF2-40B4-BE49-F238E27FC236}">
                <a16:creationId xmlns:a16="http://schemas.microsoft.com/office/drawing/2014/main" xmlns="" id="{55976268-1F19-403B-B2C5-9BDBB491FB85}"/>
              </a:ext>
            </a:extLst>
          </p:cNvPr>
          <p:cNvSpPr/>
          <p:nvPr/>
        </p:nvSpPr>
        <p:spPr bwMode="auto">
          <a:xfrm>
            <a:off x="8011717" y="5236645"/>
            <a:ext cx="428762" cy="111367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1135D2F8-CA34-42E4-8D05-7BC9C00B40D6}"/>
              </a:ext>
            </a:extLst>
          </p:cNvPr>
          <p:cNvSpPr/>
          <p:nvPr/>
        </p:nvSpPr>
        <p:spPr bwMode="auto">
          <a:xfrm>
            <a:off x="8138026" y="5274790"/>
            <a:ext cx="176143" cy="35076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47" name="任意多边形 46">
            <a:extLst>
              <a:ext uri="{FF2B5EF4-FFF2-40B4-BE49-F238E27FC236}">
                <a16:creationId xmlns:a16="http://schemas.microsoft.com/office/drawing/2014/main" xmlns="" id="{2B975B63-4353-4F8B-A674-89169BBE16E9}"/>
              </a:ext>
            </a:extLst>
          </p:cNvPr>
          <p:cNvSpPr/>
          <p:nvPr/>
        </p:nvSpPr>
        <p:spPr bwMode="auto">
          <a:xfrm>
            <a:off x="8799049" y="5590323"/>
            <a:ext cx="647097" cy="16807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701D2D74-B0D6-4E89-8BAB-E480B56329F2}"/>
              </a:ext>
            </a:extLst>
          </p:cNvPr>
          <p:cNvSpPr/>
          <p:nvPr/>
        </p:nvSpPr>
        <p:spPr bwMode="auto">
          <a:xfrm>
            <a:off x="8989678" y="5647893"/>
            <a:ext cx="265839" cy="52938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45" name="任意多边形 44">
            <a:extLst>
              <a:ext uri="{FF2B5EF4-FFF2-40B4-BE49-F238E27FC236}">
                <a16:creationId xmlns:a16="http://schemas.microsoft.com/office/drawing/2014/main" xmlns="" id="{25DFB9F2-B631-40D6-AD79-597309F345D2}"/>
              </a:ext>
            </a:extLst>
          </p:cNvPr>
          <p:cNvSpPr/>
          <p:nvPr/>
        </p:nvSpPr>
        <p:spPr bwMode="auto">
          <a:xfrm>
            <a:off x="9646069" y="4893941"/>
            <a:ext cx="428762" cy="111367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B26B59D1-1972-431E-A418-F5DFF39FAAA7}"/>
              </a:ext>
            </a:extLst>
          </p:cNvPr>
          <p:cNvSpPr/>
          <p:nvPr/>
        </p:nvSpPr>
        <p:spPr bwMode="auto">
          <a:xfrm>
            <a:off x="9772378" y="4932086"/>
            <a:ext cx="176143" cy="35076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43" name="任意多边形 42">
            <a:extLst>
              <a:ext uri="{FF2B5EF4-FFF2-40B4-BE49-F238E27FC236}">
                <a16:creationId xmlns:a16="http://schemas.microsoft.com/office/drawing/2014/main" xmlns="" id="{F1FB48A2-41FF-4BD0-A7FD-6B9B753D2228}"/>
              </a:ext>
            </a:extLst>
          </p:cNvPr>
          <p:cNvSpPr/>
          <p:nvPr/>
        </p:nvSpPr>
        <p:spPr bwMode="auto">
          <a:xfrm>
            <a:off x="10461649" y="5106369"/>
            <a:ext cx="428762" cy="111367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1F9D4E6B-B10E-40BE-A588-6800CBA8049C}"/>
              </a:ext>
            </a:extLst>
          </p:cNvPr>
          <p:cNvSpPr/>
          <p:nvPr/>
        </p:nvSpPr>
        <p:spPr bwMode="auto">
          <a:xfrm>
            <a:off x="10587958" y="5144514"/>
            <a:ext cx="176143" cy="35076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5D7A2DBA-02BB-445E-A81A-0D9F2F92B817}"/>
              </a:ext>
            </a:extLst>
          </p:cNvPr>
          <p:cNvCxnSpPr>
            <a:cxnSpLocks noChangeShapeType="1"/>
            <a:stCxn id="55" idx="6"/>
            <a:endCxn id="53" idx="2"/>
          </p:cNvCxnSpPr>
          <p:nvPr/>
        </p:nvCxnSpPr>
        <p:spPr bwMode="auto">
          <a:xfrm flipV="1">
            <a:off x="5698459" y="5222210"/>
            <a:ext cx="717711" cy="38146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1CD0AA12-FEA5-442E-81EA-7C57B375C4CD}"/>
              </a:ext>
            </a:extLst>
          </p:cNvPr>
          <p:cNvCxnSpPr>
            <a:cxnSpLocks noChangeShapeType="1"/>
            <a:stCxn id="53" idx="5"/>
            <a:endCxn id="51" idx="1"/>
          </p:cNvCxnSpPr>
          <p:nvPr/>
        </p:nvCxnSpPr>
        <p:spPr bwMode="auto">
          <a:xfrm>
            <a:off x="6782140" y="5261584"/>
            <a:ext cx="397032" cy="175572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</p:cxnSp>
      <p:sp>
        <p:nvSpPr>
          <p:cNvPr id="23" name="直接连接符 22">
            <a:extLst>
              <a:ext uri="{FF2B5EF4-FFF2-40B4-BE49-F238E27FC236}">
                <a16:creationId xmlns:a16="http://schemas.microsoft.com/office/drawing/2014/main" xmlns="" id="{59FB0826-3621-45C1-A1DF-E8DFA04CF113}"/>
              </a:ext>
            </a:extLst>
          </p:cNvPr>
          <p:cNvSpPr/>
          <p:nvPr/>
        </p:nvSpPr>
        <p:spPr bwMode="auto">
          <a:xfrm flipV="1">
            <a:off x="7530019" y="5331701"/>
            <a:ext cx="544487" cy="105454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24" name="直接连接符 23">
            <a:extLst>
              <a:ext uri="{FF2B5EF4-FFF2-40B4-BE49-F238E27FC236}">
                <a16:creationId xmlns:a16="http://schemas.microsoft.com/office/drawing/2014/main" xmlns="" id="{69F8B2BE-FAFD-461B-B1E4-C76240E69F4B}"/>
              </a:ext>
            </a:extLst>
          </p:cNvPr>
          <p:cNvSpPr/>
          <p:nvPr/>
        </p:nvSpPr>
        <p:spPr bwMode="auto">
          <a:xfrm>
            <a:off x="8377687" y="5331701"/>
            <a:ext cx="624906" cy="299200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71953093-0336-43BB-BDC2-99DBF2155AF0}"/>
              </a:ext>
            </a:extLst>
          </p:cNvPr>
          <p:cNvCxnSpPr>
            <a:cxnSpLocks noChangeShapeType="1"/>
            <a:stCxn id="47" idx="7"/>
            <a:endCxn id="43" idx="3"/>
          </p:cNvCxnSpPr>
          <p:nvPr/>
        </p:nvCxnSpPr>
        <p:spPr bwMode="auto">
          <a:xfrm flipV="1">
            <a:off x="9351381" y="5201426"/>
            <a:ext cx="1173059" cy="413508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D2E73F50-CAB7-486E-95DC-F0F64C7036D7}"/>
              </a:ext>
            </a:extLst>
          </p:cNvPr>
          <p:cNvCxnSpPr>
            <a:cxnSpLocks noChangeShapeType="1"/>
            <a:stCxn id="43" idx="1"/>
            <a:endCxn id="45" idx="5"/>
          </p:cNvCxnSpPr>
          <p:nvPr/>
        </p:nvCxnSpPr>
        <p:spPr bwMode="auto">
          <a:xfrm flipH="1" flipV="1">
            <a:off x="10012039" y="4988999"/>
            <a:ext cx="512400" cy="133679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D00D5A71-CF29-4E76-A47B-585F66291E6C}"/>
              </a:ext>
            </a:extLst>
          </p:cNvPr>
          <p:cNvCxnSpPr>
            <a:cxnSpLocks noChangeShapeType="1"/>
            <a:stCxn id="49" idx="6"/>
            <a:endCxn id="43" idx="2"/>
          </p:cNvCxnSpPr>
          <p:nvPr/>
        </p:nvCxnSpPr>
        <p:spPr bwMode="auto">
          <a:xfrm flipV="1">
            <a:off x="8440478" y="5162053"/>
            <a:ext cx="2021169" cy="130275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</p:cxnSp>
      <p:sp>
        <p:nvSpPr>
          <p:cNvPr id="28" name="直接连接符 27">
            <a:extLst>
              <a:ext uri="{FF2B5EF4-FFF2-40B4-BE49-F238E27FC236}">
                <a16:creationId xmlns:a16="http://schemas.microsoft.com/office/drawing/2014/main" xmlns="" id="{43C40515-3118-4D3E-B583-10B12794CBA9}"/>
              </a:ext>
            </a:extLst>
          </p:cNvPr>
          <p:cNvSpPr/>
          <p:nvPr/>
        </p:nvSpPr>
        <p:spPr bwMode="auto">
          <a:xfrm flipV="1">
            <a:off x="9228813" y="4999921"/>
            <a:ext cx="586262" cy="601321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29" name="直接连接符 28">
            <a:extLst>
              <a:ext uri="{FF2B5EF4-FFF2-40B4-BE49-F238E27FC236}">
                <a16:creationId xmlns:a16="http://schemas.microsoft.com/office/drawing/2014/main" xmlns="" id="{B26562EC-6565-4840-86DC-0AEBFA37250B}"/>
              </a:ext>
            </a:extLst>
          </p:cNvPr>
          <p:cNvSpPr/>
          <p:nvPr/>
        </p:nvSpPr>
        <p:spPr bwMode="auto">
          <a:xfrm flipV="1">
            <a:off x="6629732" y="4049879"/>
            <a:ext cx="1" cy="1156475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290277FD-7731-412F-961B-10D903E20E54}"/>
              </a:ext>
            </a:extLst>
          </p:cNvPr>
          <p:cNvSpPr/>
          <p:nvPr/>
        </p:nvSpPr>
        <p:spPr bwMode="auto">
          <a:xfrm>
            <a:off x="6161243" y="3633778"/>
            <a:ext cx="935296" cy="930590"/>
          </a:xfrm>
          <a:prstGeom prst="ellipse">
            <a:avLst/>
          </a:prstGeom>
          <a:solidFill>
            <a:schemeClr val="accent2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10K</a:t>
            </a:r>
            <a:endParaRPr lang="zh-CN" altLang="en-US" sz="2000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1" name="直接连接符 30">
            <a:extLst>
              <a:ext uri="{FF2B5EF4-FFF2-40B4-BE49-F238E27FC236}">
                <a16:creationId xmlns:a16="http://schemas.microsoft.com/office/drawing/2014/main" xmlns="" id="{453F6DE1-4163-4A7D-BF09-9DB8675D5908}"/>
              </a:ext>
            </a:extLst>
          </p:cNvPr>
          <p:cNvSpPr/>
          <p:nvPr/>
        </p:nvSpPr>
        <p:spPr bwMode="auto">
          <a:xfrm flipV="1">
            <a:off x="5484103" y="4143215"/>
            <a:ext cx="1" cy="1157462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D224F988-9EA8-453F-ACC8-DFB887DF8E8F}"/>
              </a:ext>
            </a:extLst>
          </p:cNvPr>
          <p:cNvSpPr/>
          <p:nvPr/>
        </p:nvSpPr>
        <p:spPr bwMode="auto">
          <a:xfrm>
            <a:off x="5061000" y="3884647"/>
            <a:ext cx="910436" cy="905062"/>
          </a:xfrm>
          <a:prstGeom prst="ellipse">
            <a:avLst/>
          </a:prstGeom>
          <a:solidFill>
            <a:schemeClr val="accent1"/>
          </a:solidFill>
          <a:ln w="38100" cap="flat" cmpd="sng">
            <a:solidFill>
              <a:schemeClr val="accent1"/>
            </a:solidFill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6K</a:t>
            </a:r>
            <a:endParaRPr lang="zh-CN" altLang="en-US" sz="2000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3" name="直接连接符 32">
            <a:extLst>
              <a:ext uri="{FF2B5EF4-FFF2-40B4-BE49-F238E27FC236}">
                <a16:creationId xmlns:a16="http://schemas.microsoft.com/office/drawing/2014/main" xmlns="" id="{327786A3-C471-47D8-B8DA-6492166586AC}"/>
              </a:ext>
            </a:extLst>
          </p:cNvPr>
          <p:cNvSpPr/>
          <p:nvPr/>
        </p:nvSpPr>
        <p:spPr bwMode="auto">
          <a:xfrm flipV="1">
            <a:off x="8222794" y="3548360"/>
            <a:ext cx="1" cy="1718297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EB21AEF9-1353-43BC-BF37-31A05C71AD15}"/>
              </a:ext>
            </a:extLst>
          </p:cNvPr>
          <p:cNvSpPr/>
          <p:nvPr/>
        </p:nvSpPr>
        <p:spPr bwMode="auto">
          <a:xfrm>
            <a:off x="7750624" y="3185352"/>
            <a:ext cx="935296" cy="931191"/>
          </a:xfrm>
          <a:prstGeom prst="ellipse">
            <a:avLst/>
          </a:prstGeom>
          <a:solidFill>
            <a:schemeClr val="accent2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14K</a:t>
            </a:r>
            <a:endParaRPr lang="zh-CN" altLang="en-US" sz="2000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5" name="直接连接符 34">
            <a:extLst>
              <a:ext uri="{FF2B5EF4-FFF2-40B4-BE49-F238E27FC236}">
                <a16:creationId xmlns:a16="http://schemas.microsoft.com/office/drawing/2014/main" xmlns="" id="{BAE6FDD3-4373-4C36-BB13-CEAA99BB5C25}"/>
              </a:ext>
            </a:extLst>
          </p:cNvPr>
          <p:cNvSpPr/>
          <p:nvPr/>
        </p:nvSpPr>
        <p:spPr bwMode="auto">
          <a:xfrm flipV="1">
            <a:off x="10676401" y="3298983"/>
            <a:ext cx="1" cy="1857890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1AF9E3C9-A1AB-4F77-9910-1DC5E11C649D}"/>
              </a:ext>
            </a:extLst>
          </p:cNvPr>
          <p:cNvSpPr/>
          <p:nvPr/>
        </p:nvSpPr>
        <p:spPr bwMode="auto">
          <a:xfrm>
            <a:off x="10191402" y="2528183"/>
            <a:ext cx="935296" cy="930851"/>
          </a:xfrm>
          <a:prstGeom prst="ellipse">
            <a:avLst/>
          </a:prstGeom>
          <a:solidFill>
            <a:schemeClr val="accent1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15K</a:t>
            </a:r>
            <a:endParaRPr lang="zh-CN" altLang="en-US" sz="2000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7" name="直接连接符 36">
            <a:extLst>
              <a:ext uri="{FF2B5EF4-FFF2-40B4-BE49-F238E27FC236}">
                <a16:creationId xmlns:a16="http://schemas.microsoft.com/office/drawing/2014/main" xmlns="" id="{36F00B5C-EDEE-431A-B9D2-07AAC5D579EE}"/>
              </a:ext>
            </a:extLst>
          </p:cNvPr>
          <p:cNvSpPr/>
          <p:nvPr/>
        </p:nvSpPr>
        <p:spPr bwMode="auto">
          <a:xfrm flipV="1">
            <a:off x="9112085" y="2835486"/>
            <a:ext cx="1" cy="2839391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3B760D66-686C-4412-B0CE-E8777275504F}"/>
              </a:ext>
            </a:extLst>
          </p:cNvPr>
          <p:cNvSpPr/>
          <p:nvPr/>
        </p:nvSpPr>
        <p:spPr bwMode="auto">
          <a:xfrm>
            <a:off x="8563184" y="1854000"/>
            <a:ext cx="1082892" cy="1078009"/>
          </a:xfrm>
          <a:prstGeom prst="ellipse">
            <a:avLst/>
          </a:prstGeom>
          <a:solidFill>
            <a:schemeClr val="accent3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30K</a:t>
            </a:r>
            <a:endParaRPr lang="zh-CN" altLang="en-US" sz="2000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9" name="直接连接符 38">
            <a:extLst>
              <a:ext uri="{FF2B5EF4-FFF2-40B4-BE49-F238E27FC236}">
                <a16:creationId xmlns:a16="http://schemas.microsoft.com/office/drawing/2014/main" xmlns="" id="{1DA787B8-EC4B-498A-8155-9997C3E1A2C0}"/>
              </a:ext>
            </a:extLst>
          </p:cNvPr>
          <p:cNvSpPr/>
          <p:nvPr/>
        </p:nvSpPr>
        <p:spPr bwMode="auto">
          <a:xfrm flipV="1">
            <a:off x="7356230" y="2663552"/>
            <a:ext cx="1" cy="2804123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26139719-9DFA-4E66-BBE0-EFA2DD708A55}"/>
              </a:ext>
            </a:extLst>
          </p:cNvPr>
          <p:cNvSpPr/>
          <p:nvPr/>
        </p:nvSpPr>
        <p:spPr bwMode="auto">
          <a:xfrm>
            <a:off x="6899225" y="2517358"/>
            <a:ext cx="935296" cy="930772"/>
          </a:xfrm>
          <a:prstGeom prst="ellipse">
            <a:avLst/>
          </a:prstGeom>
          <a:solidFill>
            <a:schemeClr val="accent1"/>
          </a:solidFill>
          <a:ln w="38100" cap="flat" cmpd="sng">
            <a:solidFill>
              <a:schemeClr val="accent1"/>
            </a:solidFill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16K</a:t>
            </a:r>
            <a:endParaRPr lang="zh-CN" altLang="en-US" sz="2000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1" name="直接连接符 40">
            <a:extLst>
              <a:ext uri="{FF2B5EF4-FFF2-40B4-BE49-F238E27FC236}">
                <a16:creationId xmlns:a16="http://schemas.microsoft.com/office/drawing/2014/main" xmlns="" id="{7682EE50-7CB5-432E-B52C-22946ADCD237}"/>
              </a:ext>
            </a:extLst>
          </p:cNvPr>
          <p:cNvSpPr/>
          <p:nvPr/>
        </p:nvSpPr>
        <p:spPr bwMode="auto">
          <a:xfrm flipV="1">
            <a:off x="9856124" y="3996556"/>
            <a:ext cx="1" cy="946929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AD38DDBF-5FE0-47B7-B405-5F31CC316CAE}"/>
              </a:ext>
            </a:extLst>
          </p:cNvPr>
          <p:cNvSpPr/>
          <p:nvPr/>
        </p:nvSpPr>
        <p:spPr bwMode="auto">
          <a:xfrm>
            <a:off x="9338451" y="3360085"/>
            <a:ext cx="1023853" cy="1018281"/>
          </a:xfrm>
          <a:prstGeom prst="ellipse">
            <a:avLst/>
          </a:prstGeom>
          <a:solidFill>
            <a:schemeClr val="accent2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12K</a:t>
            </a:r>
            <a:endParaRPr lang="zh-CN" altLang="en-US" sz="2000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6428760-5F2D-4B3C-9299-D37C65035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96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F83FA867-5C42-4A22-80D8-1FF80031D5A2}"/>
              </a:ext>
            </a:extLst>
          </p:cNvPr>
          <p:cNvGrpSpPr/>
          <p:nvPr/>
        </p:nvGrpSpPr>
        <p:grpSpPr>
          <a:xfrm>
            <a:off x="0" y="0"/>
            <a:ext cx="12192000" cy="2848347"/>
            <a:chOff x="1041400" y="2290163"/>
            <a:chExt cx="12192000" cy="2848347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22D3CC3C-F968-40AA-ADBC-1561C3BAB7B5}"/>
                </a:ext>
              </a:extLst>
            </p:cNvPr>
            <p:cNvSpPr>
              <a:spLocks/>
            </p:cNvSpPr>
            <p:nvPr/>
          </p:nvSpPr>
          <p:spPr>
            <a:xfrm>
              <a:off x="1041400" y="2290163"/>
              <a:ext cx="12192000" cy="2848347"/>
            </a:xfrm>
            <a:prstGeom prst="rect">
              <a:avLst/>
            </a:prstGeom>
            <a:blipFill>
              <a:blip r:embed="rId2"/>
              <a:srcRect/>
              <a:stretch>
                <a:fillRect t="-92623" b="-9262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867AC398-3E4F-485F-BF61-775E361C1D25}"/>
                </a:ext>
              </a:extLst>
            </p:cNvPr>
            <p:cNvSpPr>
              <a:spLocks/>
            </p:cNvSpPr>
            <p:nvPr/>
          </p:nvSpPr>
          <p:spPr>
            <a:xfrm>
              <a:off x="1041400" y="2290163"/>
              <a:ext cx="12192000" cy="2848347"/>
            </a:xfrm>
            <a:prstGeom prst="rect">
              <a:avLst/>
            </a:prstGeom>
            <a:gradFill>
              <a:gsLst>
                <a:gs pos="0">
                  <a:schemeClr val="accent4">
                    <a:alpha val="88000"/>
                  </a:schemeClr>
                </a:gs>
                <a:gs pos="100000">
                  <a:schemeClr val="accent5">
                    <a:alpha val="79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iṡ1íde">
            <a:extLst>
              <a:ext uri="{FF2B5EF4-FFF2-40B4-BE49-F238E27FC236}">
                <a16:creationId xmlns:a16="http://schemas.microsoft.com/office/drawing/2014/main" xmlns="" id="{9EB4B3A6-72AA-45C5-A574-EB616A23B1F7}"/>
              </a:ext>
            </a:extLst>
          </p:cNvPr>
          <p:cNvSpPr txBox="1">
            <a:spLocks/>
          </p:cNvSpPr>
          <p:nvPr/>
        </p:nvSpPr>
        <p:spPr>
          <a:xfrm>
            <a:off x="669925" y="1138838"/>
            <a:ext cx="10851357" cy="8118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目录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/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CONTENTS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0" name="î$ḻîḓê">
            <a:extLst>
              <a:ext uri="{FF2B5EF4-FFF2-40B4-BE49-F238E27FC236}">
                <a16:creationId xmlns:a16="http://schemas.microsoft.com/office/drawing/2014/main" xmlns="" id="{D09877FB-23D6-4E0A-B45E-FFB6FF447462}"/>
              </a:ext>
            </a:extLst>
          </p:cNvPr>
          <p:cNvSpPr txBox="1"/>
          <p:nvPr/>
        </p:nvSpPr>
        <p:spPr>
          <a:xfrm>
            <a:off x="761223" y="3371632"/>
            <a:ext cx="565860" cy="615553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r"/>
            <a:r>
              <a:rPr lang="en-US" altLang="zh-CN" sz="4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01.</a:t>
            </a:r>
          </a:p>
        </p:txBody>
      </p:sp>
      <p:sp>
        <p:nvSpPr>
          <p:cNvPr id="21" name="îṥļîdé">
            <a:extLst>
              <a:ext uri="{FF2B5EF4-FFF2-40B4-BE49-F238E27FC236}">
                <a16:creationId xmlns:a16="http://schemas.microsoft.com/office/drawing/2014/main" xmlns="" id="{001109B6-C235-4102-84F7-34B5AE0C3F60}"/>
              </a:ext>
            </a:extLst>
          </p:cNvPr>
          <p:cNvSpPr/>
          <p:nvPr/>
        </p:nvSpPr>
        <p:spPr>
          <a:xfrm>
            <a:off x="1374708" y="3556945"/>
            <a:ext cx="1912980" cy="430240"/>
          </a:xfrm>
          <a:prstGeom prst="rect">
            <a:avLst/>
          </a:prstGeom>
        </p:spPr>
        <p:txBody>
          <a:bodyPr wrap="square" lIns="90000" tIns="46800" rIns="90000" bIns="46800">
            <a:normAutofit/>
          </a:bodyPr>
          <a:lstStyle/>
          <a:p>
            <a:pPr>
              <a:spcBef>
                <a:spcPts val="375"/>
              </a:spcBef>
              <a:defRPr/>
            </a:pPr>
            <a:r>
              <a:rPr lang="zh-CN" altLang="en-US" b="1" kern="100" dirty="0">
                <a:solidFill>
                  <a:schemeClr val="accent1"/>
                </a:solidFill>
              </a:rPr>
              <a:t>标题文本预设</a:t>
            </a:r>
            <a:endParaRPr lang="zh-CN" altLang="zh-CN" b="1" kern="100" dirty="0">
              <a:solidFill>
                <a:schemeClr val="accent1"/>
              </a:solidFill>
            </a:endParaRPr>
          </a:p>
        </p:txBody>
      </p:sp>
      <p:sp>
        <p:nvSpPr>
          <p:cNvPr id="22" name="iṩḻíḑê">
            <a:extLst>
              <a:ext uri="{FF2B5EF4-FFF2-40B4-BE49-F238E27FC236}">
                <a16:creationId xmlns:a16="http://schemas.microsoft.com/office/drawing/2014/main" xmlns="" id="{92F4891E-2DAC-4E70-B3B8-D96505528664}"/>
              </a:ext>
            </a:extLst>
          </p:cNvPr>
          <p:cNvSpPr>
            <a:spLocks/>
          </p:cNvSpPr>
          <p:nvPr/>
        </p:nvSpPr>
        <p:spPr bwMode="auto">
          <a:xfrm>
            <a:off x="761223" y="3987184"/>
            <a:ext cx="2526465" cy="2253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eaLnBrk="1" hangingPunct="1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100" dirty="0"/>
              <a:t>此部分内容作为文字排版占位显示（建议使用主题字体）</a:t>
            </a:r>
            <a:endParaRPr lang="en-US" altLang="zh-CN" sz="11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100" dirty="0"/>
              <a:t>此部分内容作为文字排版占位显示（建议使用主题字体）</a:t>
            </a:r>
            <a:endParaRPr lang="en-US" altLang="zh-CN" sz="11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100" dirty="0"/>
              <a:t>此部分内容作为文字排版占位显示（建议使用主题字体）</a:t>
            </a:r>
            <a:endParaRPr lang="en-US" altLang="zh-CN" sz="1100" dirty="0"/>
          </a:p>
          <a:p>
            <a:pPr marL="171450" indent="-171450" algn="ctr" eaLnBrk="1" hangingPunct="1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sz="800" dirty="0"/>
          </a:p>
        </p:txBody>
      </p:sp>
      <p:sp>
        <p:nvSpPr>
          <p:cNvPr id="17" name="iṧḻïďé">
            <a:extLst>
              <a:ext uri="{FF2B5EF4-FFF2-40B4-BE49-F238E27FC236}">
                <a16:creationId xmlns:a16="http://schemas.microsoft.com/office/drawing/2014/main" xmlns="" id="{2FB93DAC-008B-4157-BD80-8E37C8369A9A}"/>
              </a:ext>
            </a:extLst>
          </p:cNvPr>
          <p:cNvSpPr txBox="1"/>
          <p:nvPr/>
        </p:nvSpPr>
        <p:spPr>
          <a:xfrm>
            <a:off x="4878020" y="3371632"/>
            <a:ext cx="565860" cy="615553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02.</a:t>
            </a:r>
          </a:p>
        </p:txBody>
      </p:sp>
      <p:sp>
        <p:nvSpPr>
          <p:cNvPr id="18" name="ïṡlïḍé">
            <a:extLst>
              <a:ext uri="{FF2B5EF4-FFF2-40B4-BE49-F238E27FC236}">
                <a16:creationId xmlns:a16="http://schemas.microsoft.com/office/drawing/2014/main" xmlns="" id="{0D5E4736-C024-4A25-AE93-DD86666033BE}"/>
              </a:ext>
            </a:extLst>
          </p:cNvPr>
          <p:cNvSpPr/>
          <p:nvPr/>
        </p:nvSpPr>
        <p:spPr>
          <a:xfrm>
            <a:off x="5491505" y="3556945"/>
            <a:ext cx="1912980" cy="430240"/>
          </a:xfrm>
          <a:prstGeom prst="rect">
            <a:avLst/>
          </a:prstGeom>
        </p:spPr>
        <p:txBody>
          <a:bodyPr wrap="square" lIns="90000" tIns="46800" rIns="90000" bIns="46800">
            <a:normAutofit/>
          </a:bodyPr>
          <a:lstStyle/>
          <a:p>
            <a:pPr>
              <a:spcBef>
                <a:spcPts val="375"/>
              </a:spcBef>
              <a:defRPr/>
            </a:pPr>
            <a:r>
              <a:rPr lang="zh-CN" altLang="en-US" b="1" kern="100" dirty="0"/>
              <a:t>标题文本预设</a:t>
            </a:r>
            <a:endParaRPr lang="zh-CN" altLang="zh-CN" b="1" kern="100" dirty="0"/>
          </a:p>
        </p:txBody>
      </p:sp>
      <p:sp>
        <p:nvSpPr>
          <p:cNvPr id="19" name="ïŝľidê">
            <a:extLst>
              <a:ext uri="{FF2B5EF4-FFF2-40B4-BE49-F238E27FC236}">
                <a16:creationId xmlns:a16="http://schemas.microsoft.com/office/drawing/2014/main" xmlns="" id="{AE75CFF9-E1BD-450D-880D-B0C0382D3CC8}"/>
              </a:ext>
            </a:extLst>
          </p:cNvPr>
          <p:cNvSpPr>
            <a:spLocks/>
          </p:cNvSpPr>
          <p:nvPr/>
        </p:nvSpPr>
        <p:spPr bwMode="auto">
          <a:xfrm>
            <a:off x="4878020" y="3987184"/>
            <a:ext cx="2526465" cy="2253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eaLnBrk="1" hangingPunct="1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100" dirty="0"/>
              <a:t>此部分内容作为文字排版占位显示（建议使用主题字体）</a:t>
            </a: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100" dirty="0"/>
              <a:t>此部分内容作为文字排版占位显示（建议使用主题字体）</a:t>
            </a:r>
            <a:endParaRPr lang="en-US" altLang="zh-CN" sz="11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100" dirty="0"/>
              <a:t>此部分内容作为文字排版占位显示（建议使用主题字体）</a:t>
            </a:r>
            <a:endParaRPr lang="en-US" altLang="zh-CN" sz="1100" dirty="0"/>
          </a:p>
          <a:p>
            <a:pPr marL="171450" indent="-171450" algn="ctr" eaLnBrk="1" hangingPunct="1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sz="800" dirty="0"/>
          </a:p>
        </p:txBody>
      </p:sp>
      <p:sp>
        <p:nvSpPr>
          <p:cNvPr id="14" name="iṩļíḋê">
            <a:extLst>
              <a:ext uri="{FF2B5EF4-FFF2-40B4-BE49-F238E27FC236}">
                <a16:creationId xmlns:a16="http://schemas.microsoft.com/office/drawing/2014/main" xmlns="" id="{17E5CC00-0C75-4370-9E13-B5E36F604C6C}"/>
              </a:ext>
            </a:extLst>
          </p:cNvPr>
          <p:cNvSpPr txBox="1"/>
          <p:nvPr/>
        </p:nvSpPr>
        <p:spPr>
          <a:xfrm>
            <a:off x="8994817" y="3371632"/>
            <a:ext cx="565860" cy="615553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>
            <a:defPPr>
              <a:defRPr lang="zh-CN"/>
            </a:defPPr>
            <a:lvl1pPr algn="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dirty="0"/>
              <a:t>03.</a:t>
            </a:r>
          </a:p>
        </p:txBody>
      </p:sp>
      <p:sp>
        <p:nvSpPr>
          <p:cNvPr id="15" name="işlíḓé">
            <a:extLst>
              <a:ext uri="{FF2B5EF4-FFF2-40B4-BE49-F238E27FC236}">
                <a16:creationId xmlns:a16="http://schemas.microsoft.com/office/drawing/2014/main" xmlns="" id="{B5B171D3-92D1-4D0E-8209-DF187B066F4B}"/>
              </a:ext>
            </a:extLst>
          </p:cNvPr>
          <p:cNvSpPr/>
          <p:nvPr/>
        </p:nvSpPr>
        <p:spPr>
          <a:xfrm>
            <a:off x="9608302" y="3556945"/>
            <a:ext cx="1912980" cy="430240"/>
          </a:xfrm>
          <a:prstGeom prst="rect">
            <a:avLst/>
          </a:prstGeom>
        </p:spPr>
        <p:txBody>
          <a:bodyPr wrap="square" lIns="90000" tIns="46800" rIns="90000" bIns="46800">
            <a:normAutofit/>
          </a:bodyPr>
          <a:lstStyle/>
          <a:p>
            <a:pPr>
              <a:spcBef>
                <a:spcPts val="375"/>
              </a:spcBef>
              <a:defRPr/>
            </a:pPr>
            <a:r>
              <a:rPr lang="zh-CN" altLang="en-US" b="1" kern="100" dirty="0"/>
              <a:t>标题文本预设</a:t>
            </a:r>
            <a:endParaRPr lang="zh-CN" altLang="zh-CN" b="1" kern="100" dirty="0"/>
          </a:p>
        </p:txBody>
      </p:sp>
      <p:sp>
        <p:nvSpPr>
          <p:cNvPr id="16" name="îṧḷiḋè">
            <a:extLst>
              <a:ext uri="{FF2B5EF4-FFF2-40B4-BE49-F238E27FC236}">
                <a16:creationId xmlns:a16="http://schemas.microsoft.com/office/drawing/2014/main" xmlns="" id="{1DB5A7ED-906E-4C78-BCCB-FE2B58710045}"/>
              </a:ext>
            </a:extLst>
          </p:cNvPr>
          <p:cNvSpPr>
            <a:spLocks/>
          </p:cNvSpPr>
          <p:nvPr/>
        </p:nvSpPr>
        <p:spPr bwMode="auto">
          <a:xfrm>
            <a:off x="8994817" y="3987184"/>
            <a:ext cx="2526465" cy="2253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eaLnBrk="1" hangingPunct="1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100" dirty="0"/>
              <a:t>此部分内容作为文字排版占位显示（建议使用主题字体）</a:t>
            </a:r>
            <a:endParaRPr lang="en-US" altLang="zh-CN" sz="11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100" dirty="0"/>
              <a:t>此部分内容作为文字排版占位显示（建议使用主题字体）</a:t>
            </a:r>
            <a:endParaRPr lang="en-US" altLang="zh-CN" sz="11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100" dirty="0"/>
              <a:t>此部分内容作为文字排版占位显示（建议使用主题字体）</a:t>
            </a:r>
            <a:endParaRPr lang="en-US" altLang="zh-CN" sz="1100" dirty="0"/>
          </a:p>
          <a:p>
            <a:pPr marL="171450" indent="-171450" algn="ctr" eaLnBrk="1" hangingPunct="1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sz="800" dirty="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3518CE64-4F8D-49E4-B000-65BEA082018E}"/>
              </a:ext>
            </a:extLst>
          </p:cNvPr>
          <p:cNvCxnSpPr/>
          <p:nvPr/>
        </p:nvCxnSpPr>
        <p:spPr>
          <a:xfrm>
            <a:off x="4007768" y="3212976"/>
            <a:ext cx="0" cy="273630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5329B54-A1CA-4762-A3E3-2781AA1F5F68}"/>
              </a:ext>
            </a:extLst>
          </p:cNvPr>
          <p:cNvCxnSpPr/>
          <p:nvPr/>
        </p:nvCxnSpPr>
        <p:spPr>
          <a:xfrm>
            <a:off x="8184232" y="3212976"/>
            <a:ext cx="0" cy="273630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070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任意多边形 43">
            <a:extLst>
              <a:ext uri="{FF2B5EF4-FFF2-40B4-BE49-F238E27FC236}">
                <a16:creationId xmlns:a16="http://schemas.microsoft.com/office/drawing/2014/main" xmlns="" id="{D2D3B0AC-9C14-49F1-A2F4-E8784F92D357}"/>
              </a:ext>
            </a:extLst>
          </p:cNvPr>
          <p:cNvSpPr/>
          <p:nvPr/>
        </p:nvSpPr>
        <p:spPr bwMode="auto">
          <a:xfrm>
            <a:off x="856215" y="5726904"/>
            <a:ext cx="320006" cy="83119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FD6CC847-4966-4C46-978A-BA828178CB75}"/>
              </a:ext>
            </a:extLst>
          </p:cNvPr>
          <p:cNvSpPr/>
          <p:nvPr/>
        </p:nvSpPr>
        <p:spPr bwMode="auto">
          <a:xfrm>
            <a:off x="950486" y="5755374"/>
            <a:ext cx="131464" cy="26179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任意多边形 41">
            <a:extLst>
              <a:ext uri="{FF2B5EF4-FFF2-40B4-BE49-F238E27FC236}">
                <a16:creationId xmlns:a16="http://schemas.microsoft.com/office/drawing/2014/main" xmlns="" id="{8B27112E-89E2-487E-987A-8208D922B8F1}"/>
              </a:ext>
            </a:extLst>
          </p:cNvPr>
          <p:cNvSpPr/>
          <p:nvPr/>
        </p:nvSpPr>
        <p:spPr bwMode="auto">
          <a:xfrm>
            <a:off x="1711883" y="5698434"/>
            <a:ext cx="320006" cy="83119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7C7A0F20-0E54-410A-9018-F5BF83FE4BFF}"/>
              </a:ext>
            </a:extLst>
          </p:cNvPr>
          <p:cNvSpPr/>
          <p:nvPr/>
        </p:nvSpPr>
        <p:spPr bwMode="auto">
          <a:xfrm>
            <a:off x="1806154" y="5726904"/>
            <a:ext cx="131464" cy="26179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任意多边形 39">
            <a:extLst>
              <a:ext uri="{FF2B5EF4-FFF2-40B4-BE49-F238E27FC236}">
                <a16:creationId xmlns:a16="http://schemas.microsoft.com/office/drawing/2014/main" xmlns="" id="{F13C1560-FF9E-4BD7-AA7B-E2D1759FC19D}"/>
              </a:ext>
            </a:extLst>
          </p:cNvPr>
          <p:cNvSpPr/>
          <p:nvPr/>
        </p:nvSpPr>
        <p:spPr bwMode="auto">
          <a:xfrm>
            <a:off x="2226675" y="5886217"/>
            <a:ext cx="373344" cy="96973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92EFD82D-EC5E-424E-BFCC-4033C306546D}"/>
              </a:ext>
            </a:extLst>
          </p:cNvPr>
          <p:cNvSpPr/>
          <p:nvPr/>
        </p:nvSpPr>
        <p:spPr bwMode="auto">
          <a:xfrm>
            <a:off x="2336659" y="5919432"/>
            <a:ext cx="153377" cy="30543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任意多边形 37">
            <a:extLst>
              <a:ext uri="{FF2B5EF4-FFF2-40B4-BE49-F238E27FC236}">
                <a16:creationId xmlns:a16="http://schemas.microsoft.com/office/drawing/2014/main" xmlns="" id="{8E34B419-5694-4427-B72F-ED4EBBF5082C}"/>
              </a:ext>
            </a:extLst>
          </p:cNvPr>
          <p:cNvSpPr/>
          <p:nvPr/>
        </p:nvSpPr>
        <p:spPr bwMode="auto">
          <a:xfrm>
            <a:off x="2902717" y="5750766"/>
            <a:ext cx="320006" cy="83119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892431E2-0415-4B09-8078-F05DC986CEDE}"/>
              </a:ext>
            </a:extLst>
          </p:cNvPr>
          <p:cNvSpPr/>
          <p:nvPr/>
        </p:nvSpPr>
        <p:spPr bwMode="auto">
          <a:xfrm>
            <a:off x="2996988" y="5779236"/>
            <a:ext cx="131464" cy="26179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任意多边形 35">
            <a:extLst>
              <a:ext uri="{FF2B5EF4-FFF2-40B4-BE49-F238E27FC236}">
                <a16:creationId xmlns:a16="http://schemas.microsoft.com/office/drawing/2014/main" xmlns="" id="{E0712AE3-4F9E-4AAD-84FC-E80889C7B61C}"/>
              </a:ext>
            </a:extLst>
          </p:cNvPr>
          <p:cNvSpPr/>
          <p:nvPr/>
        </p:nvSpPr>
        <p:spPr bwMode="auto">
          <a:xfrm>
            <a:off x="3490341" y="6014733"/>
            <a:ext cx="482960" cy="12544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7E5339A9-ABD6-43E7-951F-CFB0982165E0}"/>
              </a:ext>
            </a:extLst>
          </p:cNvPr>
          <p:cNvSpPr/>
          <p:nvPr/>
        </p:nvSpPr>
        <p:spPr bwMode="auto">
          <a:xfrm>
            <a:off x="3632617" y="6057700"/>
            <a:ext cx="198409" cy="39510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任意多边形 33">
            <a:extLst>
              <a:ext uri="{FF2B5EF4-FFF2-40B4-BE49-F238E27FC236}">
                <a16:creationId xmlns:a16="http://schemas.microsoft.com/office/drawing/2014/main" xmlns="" id="{67179461-E926-4AB5-B147-CE89E25F4823}"/>
              </a:ext>
            </a:extLst>
          </p:cNvPr>
          <p:cNvSpPr/>
          <p:nvPr/>
        </p:nvSpPr>
        <p:spPr bwMode="auto">
          <a:xfrm>
            <a:off x="4122513" y="5494990"/>
            <a:ext cx="320006" cy="83119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EE18E7D9-FEFF-4FEF-969E-5832041EE5B9}"/>
              </a:ext>
            </a:extLst>
          </p:cNvPr>
          <p:cNvSpPr/>
          <p:nvPr/>
        </p:nvSpPr>
        <p:spPr bwMode="auto">
          <a:xfrm>
            <a:off x="4216784" y="5523460"/>
            <a:ext cx="131464" cy="26179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任意多边形 31">
            <a:extLst>
              <a:ext uri="{FF2B5EF4-FFF2-40B4-BE49-F238E27FC236}">
                <a16:creationId xmlns:a16="http://schemas.microsoft.com/office/drawing/2014/main" xmlns="" id="{D3C141E4-6AF5-40F6-836F-25CBBFC90226}"/>
              </a:ext>
            </a:extLst>
          </p:cNvPr>
          <p:cNvSpPr/>
          <p:nvPr/>
        </p:nvSpPr>
        <p:spPr bwMode="auto">
          <a:xfrm>
            <a:off x="4731220" y="5653535"/>
            <a:ext cx="320006" cy="83119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8A86D72A-E6E7-4CFA-B375-3892718E6AFE}"/>
              </a:ext>
            </a:extLst>
          </p:cNvPr>
          <p:cNvSpPr/>
          <p:nvPr/>
        </p:nvSpPr>
        <p:spPr bwMode="auto">
          <a:xfrm>
            <a:off x="4825491" y="5682005"/>
            <a:ext cx="131464" cy="26179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3C4CAFF7-DBB0-48EB-B4A5-C9674E108A10}"/>
              </a:ext>
            </a:extLst>
          </p:cNvPr>
          <p:cNvCxnSpPr>
            <a:cxnSpLocks noChangeShapeType="1"/>
            <a:stCxn id="44" idx="6"/>
            <a:endCxn id="42" idx="2"/>
          </p:cNvCxnSpPr>
          <p:nvPr/>
        </p:nvCxnSpPr>
        <p:spPr bwMode="auto">
          <a:xfrm flipV="1">
            <a:off x="1176221" y="5739993"/>
            <a:ext cx="535662" cy="28470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CF7CF5FA-D2B8-4A4B-8AC5-F795966F9D17}"/>
              </a:ext>
            </a:extLst>
          </p:cNvPr>
          <p:cNvCxnSpPr>
            <a:cxnSpLocks noChangeShapeType="1"/>
            <a:stCxn id="42" idx="5"/>
            <a:endCxn id="40" idx="1"/>
          </p:cNvCxnSpPr>
          <p:nvPr/>
        </p:nvCxnSpPr>
        <p:spPr bwMode="auto">
          <a:xfrm>
            <a:off x="1985024" y="5769379"/>
            <a:ext cx="296324" cy="131038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</p:cxnSp>
      <p:sp>
        <p:nvSpPr>
          <p:cNvPr id="12" name="直接连接符 11">
            <a:extLst>
              <a:ext uri="{FF2B5EF4-FFF2-40B4-BE49-F238E27FC236}">
                <a16:creationId xmlns:a16="http://schemas.microsoft.com/office/drawing/2014/main" xmlns="" id="{76A3D90D-2066-4EC9-93BE-E62D32EACC7E}"/>
              </a:ext>
            </a:extLst>
          </p:cNvPr>
          <p:cNvSpPr/>
          <p:nvPr/>
        </p:nvSpPr>
        <p:spPr bwMode="auto">
          <a:xfrm flipV="1">
            <a:off x="2543203" y="5821711"/>
            <a:ext cx="406377" cy="78705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直接连接符 12">
            <a:extLst>
              <a:ext uri="{FF2B5EF4-FFF2-40B4-BE49-F238E27FC236}">
                <a16:creationId xmlns:a16="http://schemas.microsoft.com/office/drawing/2014/main" xmlns="" id="{5EBC62A1-FA28-4C34-9FAC-558D66A23B52}"/>
              </a:ext>
            </a:extLst>
          </p:cNvPr>
          <p:cNvSpPr/>
          <p:nvPr/>
        </p:nvSpPr>
        <p:spPr bwMode="auto">
          <a:xfrm>
            <a:off x="3175858" y="5821711"/>
            <a:ext cx="466398" cy="223307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6D08B8DD-166B-4D09-895F-0C4D4FE4CBA0}"/>
              </a:ext>
            </a:extLst>
          </p:cNvPr>
          <p:cNvCxnSpPr>
            <a:cxnSpLocks noChangeShapeType="1"/>
            <a:stCxn id="36" idx="7"/>
            <a:endCxn id="32" idx="3"/>
          </p:cNvCxnSpPr>
          <p:nvPr/>
        </p:nvCxnSpPr>
        <p:spPr bwMode="auto">
          <a:xfrm flipV="1">
            <a:off x="3902573" y="5724481"/>
            <a:ext cx="875511" cy="308621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1EF9F7C-5454-44A8-81CE-E34A60223ED0}"/>
              </a:ext>
            </a:extLst>
          </p:cNvPr>
          <p:cNvCxnSpPr>
            <a:cxnSpLocks noChangeShapeType="1"/>
            <a:stCxn id="32" idx="1"/>
            <a:endCxn id="34" idx="5"/>
          </p:cNvCxnSpPr>
          <p:nvPr/>
        </p:nvCxnSpPr>
        <p:spPr bwMode="auto">
          <a:xfrm flipH="1" flipV="1">
            <a:off x="4395654" y="5565936"/>
            <a:ext cx="382429" cy="99771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040D4D5A-E269-4189-9FBF-B53C1713847F}"/>
              </a:ext>
            </a:extLst>
          </p:cNvPr>
          <p:cNvCxnSpPr>
            <a:cxnSpLocks noChangeShapeType="1"/>
            <a:stCxn id="38" idx="6"/>
            <a:endCxn id="32" idx="2"/>
          </p:cNvCxnSpPr>
          <p:nvPr/>
        </p:nvCxnSpPr>
        <p:spPr bwMode="auto">
          <a:xfrm flipV="1">
            <a:off x="3222722" y="5695095"/>
            <a:ext cx="1508496" cy="97231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</p:cxnSp>
      <p:sp>
        <p:nvSpPr>
          <p:cNvPr id="17" name="直接连接符 16">
            <a:extLst>
              <a:ext uri="{FF2B5EF4-FFF2-40B4-BE49-F238E27FC236}">
                <a16:creationId xmlns:a16="http://schemas.microsoft.com/office/drawing/2014/main" xmlns="" id="{8FF35ADB-0334-4D8E-9780-565E7A27381B}"/>
              </a:ext>
            </a:extLst>
          </p:cNvPr>
          <p:cNvSpPr/>
          <p:nvPr/>
        </p:nvSpPr>
        <p:spPr bwMode="auto">
          <a:xfrm flipV="1">
            <a:off x="3811095" y="5574088"/>
            <a:ext cx="437556" cy="448795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直接连接符 17">
            <a:extLst>
              <a:ext uri="{FF2B5EF4-FFF2-40B4-BE49-F238E27FC236}">
                <a16:creationId xmlns:a16="http://schemas.microsoft.com/office/drawing/2014/main" xmlns="" id="{EB1CAA38-BC93-47C1-B747-C17E769D78DF}"/>
              </a:ext>
            </a:extLst>
          </p:cNvPr>
          <p:cNvSpPr/>
          <p:nvPr/>
        </p:nvSpPr>
        <p:spPr bwMode="auto">
          <a:xfrm flipV="1">
            <a:off x="1871275" y="4865026"/>
            <a:ext cx="1" cy="863133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3C716770-C71E-42D7-8CCE-0959FB83F76C}"/>
              </a:ext>
            </a:extLst>
          </p:cNvPr>
          <p:cNvSpPr/>
          <p:nvPr/>
        </p:nvSpPr>
        <p:spPr bwMode="auto">
          <a:xfrm>
            <a:off x="1521619" y="4554469"/>
            <a:ext cx="698057" cy="694544"/>
          </a:xfrm>
          <a:prstGeom prst="ellipse">
            <a:avLst/>
          </a:prstGeom>
          <a:solidFill>
            <a:schemeClr val="accent3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1000" b="1" dirty="0">
                <a:solidFill>
                  <a:schemeClr val="bg1">
                    <a:lumMod val="100000"/>
                  </a:schemeClr>
                </a:solidFill>
              </a:rPr>
              <a:t>key words</a:t>
            </a:r>
            <a:endParaRPr lang="zh-CN" altLang="en-US" sz="1000" b="1" dirty="0">
              <a:solidFill>
                <a:schemeClr val="bg1">
                  <a:lumMod val="100000"/>
                </a:schemeClr>
              </a:solidFill>
            </a:endParaRPr>
          </a:p>
        </p:txBody>
      </p:sp>
      <p:sp>
        <p:nvSpPr>
          <p:cNvPr id="20" name="直接连接符 19">
            <a:extLst>
              <a:ext uri="{FF2B5EF4-FFF2-40B4-BE49-F238E27FC236}">
                <a16:creationId xmlns:a16="http://schemas.microsoft.com/office/drawing/2014/main" xmlns="" id="{7AFF9E3B-79B8-4508-8360-AF10E2FA51DE}"/>
              </a:ext>
            </a:extLst>
          </p:cNvPr>
          <p:cNvSpPr/>
          <p:nvPr/>
        </p:nvSpPr>
        <p:spPr bwMode="auto">
          <a:xfrm flipV="1">
            <a:off x="1016237" y="4934687"/>
            <a:ext cx="1" cy="863870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5E44D4A2-4C41-415A-8ADD-9B54B603C26F}"/>
              </a:ext>
            </a:extLst>
          </p:cNvPr>
          <p:cNvSpPr/>
          <p:nvPr/>
        </p:nvSpPr>
        <p:spPr bwMode="auto">
          <a:xfrm>
            <a:off x="677461" y="4323655"/>
            <a:ext cx="679502" cy="675491"/>
          </a:xfrm>
          <a:prstGeom prst="ellipse">
            <a:avLst/>
          </a:prstGeom>
          <a:solidFill>
            <a:schemeClr val="accent2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1000" b="1" dirty="0">
                <a:solidFill>
                  <a:schemeClr val="bg1">
                    <a:lumMod val="100000"/>
                  </a:schemeClr>
                </a:solidFill>
              </a:rPr>
              <a:t>key words</a:t>
            </a:r>
            <a:endParaRPr lang="zh-CN" altLang="en-US" sz="1000" b="1" dirty="0">
              <a:solidFill>
                <a:schemeClr val="bg1">
                  <a:lumMod val="100000"/>
                </a:schemeClr>
              </a:solidFill>
            </a:endParaRPr>
          </a:p>
        </p:txBody>
      </p:sp>
      <p:sp>
        <p:nvSpPr>
          <p:cNvPr id="22" name="直接连接符 21">
            <a:extLst>
              <a:ext uri="{FF2B5EF4-FFF2-40B4-BE49-F238E27FC236}">
                <a16:creationId xmlns:a16="http://schemas.microsoft.com/office/drawing/2014/main" xmlns="" id="{BB6458EA-1514-4E8F-8AA8-A5A36E6DDA2E}"/>
              </a:ext>
            </a:extLst>
          </p:cNvPr>
          <p:cNvSpPr/>
          <p:nvPr/>
        </p:nvSpPr>
        <p:spPr bwMode="auto">
          <a:xfrm flipV="1">
            <a:off x="3060254" y="4490718"/>
            <a:ext cx="1" cy="1282448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AE2B8E0E-D235-4A70-B8A1-5872C02B4759}"/>
              </a:ext>
            </a:extLst>
          </p:cNvPr>
          <p:cNvSpPr/>
          <p:nvPr/>
        </p:nvSpPr>
        <p:spPr bwMode="auto">
          <a:xfrm>
            <a:off x="2707851" y="4219787"/>
            <a:ext cx="698057" cy="694993"/>
          </a:xfrm>
          <a:prstGeom prst="ellipse">
            <a:avLst/>
          </a:prstGeom>
          <a:solidFill>
            <a:schemeClr val="accent3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1000" b="1" dirty="0">
                <a:solidFill>
                  <a:schemeClr val="bg1">
                    <a:lumMod val="100000"/>
                  </a:schemeClr>
                </a:solidFill>
              </a:rPr>
              <a:t>key words</a:t>
            </a:r>
            <a:endParaRPr lang="zh-CN" altLang="en-US" sz="1000" b="1" dirty="0">
              <a:solidFill>
                <a:schemeClr val="bg1">
                  <a:lumMod val="100000"/>
                </a:schemeClr>
              </a:solidFill>
            </a:endParaRPr>
          </a:p>
        </p:txBody>
      </p:sp>
      <p:sp>
        <p:nvSpPr>
          <p:cNvPr id="24" name="直接连接符 23">
            <a:extLst>
              <a:ext uri="{FF2B5EF4-FFF2-40B4-BE49-F238E27FC236}">
                <a16:creationId xmlns:a16="http://schemas.microsoft.com/office/drawing/2014/main" xmlns="" id="{08409B9F-6C27-42D9-A20F-E144ADD5F948}"/>
              </a:ext>
            </a:extLst>
          </p:cNvPr>
          <p:cNvSpPr/>
          <p:nvPr/>
        </p:nvSpPr>
        <p:spPr bwMode="auto">
          <a:xfrm flipV="1">
            <a:off x="4891500" y="4304596"/>
            <a:ext cx="1" cy="1386633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79CC1912-E719-4EC2-B16E-5DE403184760}"/>
              </a:ext>
            </a:extLst>
          </p:cNvPr>
          <p:cNvSpPr/>
          <p:nvPr/>
        </p:nvSpPr>
        <p:spPr bwMode="auto">
          <a:xfrm>
            <a:off x="4529521" y="3729310"/>
            <a:ext cx="698057" cy="694739"/>
          </a:xfrm>
          <a:prstGeom prst="ellipse">
            <a:avLst/>
          </a:prstGeom>
          <a:solidFill>
            <a:schemeClr val="accent2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1000" b="1" dirty="0">
                <a:solidFill>
                  <a:schemeClr val="bg1">
                    <a:lumMod val="100000"/>
                  </a:schemeClr>
                </a:solidFill>
              </a:rPr>
              <a:t>key words</a:t>
            </a:r>
            <a:endParaRPr lang="zh-CN" altLang="en-US" sz="1000" b="1" dirty="0">
              <a:solidFill>
                <a:schemeClr val="bg1">
                  <a:lumMod val="100000"/>
                </a:schemeClr>
              </a:solidFill>
            </a:endParaRPr>
          </a:p>
        </p:txBody>
      </p:sp>
      <p:sp>
        <p:nvSpPr>
          <p:cNvPr id="26" name="直接连接符 25">
            <a:extLst>
              <a:ext uri="{FF2B5EF4-FFF2-40B4-BE49-F238E27FC236}">
                <a16:creationId xmlns:a16="http://schemas.microsoft.com/office/drawing/2014/main" xmlns="" id="{BB2B9A93-BD1B-4A9E-BA18-F20B58C00EDE}"/>
              </a:ext>
            </a:extLst>
          </p:cNvPr>
          <p:cNvSpPr/>
          <p:nvPr/>
        </p:nvSpPr>
        <p:spPr bwMode="auto">
          <a:xfrm flipV="1">
            <a:off x="3723975" y="3958665"/>
            <a:ext cx="1" cy="2119175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A50A49B8-A73D-4C17-9414-D75AC37A54D1}"/>
              </a:ext>
            </a:extLst>
          </p:cNvPr>
          <p:cNvSpPr/>
          <p:nvPr/>
        </p:nvSpPr>
        <p:spPr bwMode="auto">
          <a:xfrm>
            <a:off x="3314304" y="3226135"/>
            <a:ext cx="808215" cy="804570"/>
          </a:xfrm>
          <a:prstGeom prst="ellipse">
            <a:avLst/>
          </a:prstGeom>
          <a:solidFill>
            <a:schemeClr val="accent1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1000" b="1" dirty="0">
                <a:solidFill>
                  <a:schemeClr val="bg1">
                    <a:lumMod val="100000"/>
                  </a:schemeClr>
                </a:solidFill>
              </a:rPr>
              <a:t>key words</a:t>
            </a:r>
            <a:endParaRPr lang="zh-CN" altLang="en-US" sz="1000" b="1" dirty="0">
              <a:solidFill>
                <a:schemeClr val="bg1">
                  <a:lumMod val="100000"/>
                </a:schemeClr>
              </a:solidFill>
            </a:endParaRPr>
          </a:p>
        </p:txBody>
      </p:sp>
      <p:sp>
        <p:nvSpPr>
          <p:cNvPr id="28" name="直接连接符 27">
            <a:extLst>
              <a:ext uri="{FF2B5EF4-FFF2-40B4-BE49-F238E27FC236}">
                <a16:creationId xmlns:a16="http://schemas.microsoft.com/office/drawing/2014/main" xmlns="" id="{A5282B6B-86CF-457A-8A70-3119A5586858}"/>
              </a:ext>
            </a:extLst>
          </p:cNvPr>
          <p:cNvSpPr/>
          <p:nvPr/>
        </p:nvSpPr>
        <p:spPr bwMode="auto">
          <a:xfrm flipV="1">
            <a:off x="2413496" y="3830343"/>
            <a:ext cx="1" cy="2092852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42344D5A-2631-4F95-8AD4-536439020770}"/>
              </a:ext>
            </a:extLst>
          </p:cNvPr>
          <p:cNvSpPr/>
          <p:nvPr/>
        </p:nvSpPr>
        <p:spPr bwMode="auto">
          <a:xfrm>
            <a:off x="2072411" y="3721231"/>
            <a:ext cx="698057" cy="694680"/>
          </a:xfrm>
          <a:prstGeom prst="ellipse">
            <a:avLst/>
          </a:prstGeom>
          <a:solidFill>
            <a:schemeClr val="accent2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1000" b="1" dirty="0">
                <a:solidFill>
                  <a:schemeClr val="bg1">
                    <a:lumMod val="100000"/>
                  </a:schemeClr>
                </a:solidFill>
              </a:rPr>
              <a:t>key words</a:t>
            </a:r>
            <a:endParaRPr lang="zh-CN" altLang="en-US" sz="1000" b="1" dirty="0">
              <a:solidFill>
                <a:schemeClr val="bg1">
                  <a:lumMod val="100000"/>
                </a:schemeClr>
              </a:solidFill>
            </a:endParaRPr>
          </a:p>
        </p:txBody>
      </p:sp>
      <p:sp>
        <p:nvSpPr>
          <p:cNvPr id="30" name="直接连接符 29">
            <a:extLst>
              <a:ext uri="{FF2B5EF4-FFF2-40B4-BE49-F238E27FC236}">
                <a16:creationId xmlns:a16="http://schemas.microsoft.com/office/drawing/2014/main" xmlns="" id="{324C5C9D-3703-43EF-BBBE-19335BC3A3B3}"/>
              </a:ext>
            </a:extLst>
          </p:cNvPr>
          <p:cNvSpPr/>
          <p:nvPr/>
        </p:nvSpPr>
        <p:spPr bwMode="auto">
          <a:xfrm flipV="1">
            <a:off x="4279287" y="4825228"/>
            <a:ext cx="1" cy="706739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4E714AC5-8AAB-4D48-B901-3116964D45C8}"/>
              </a:ext>
            </a:extLst>
          </p:cNvPr>
          <p:cNvSpPr/>
          <p:nvPr/>
        </p:nvSpPr>
        <p:spPr bwMode="auto">
          <a:xfrm>
            <a:off x="3892923" y="4350199"/>
            <a:ext cx="764151" cy="759992"/>
          </a:xfrm>
          <a:prstGeom prst="ellipse">
            <a:avLst/>
          </a:prstGeom>
          <a:solidFill>
            <a:schemeClr val="accent3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1000" b="1" dirty="0">
                <a:solidFill>
                  <a:schemeClr val="bg1">
                    <a:lumMod val="100000"/>
                  </a:schemeClr>
                </a:solidFill>
              </a:rPr>
              <a:t>key words</a:t>
            </a:r>
            <a:endParaRPr lang="zh-CN" altLang="en-US" sz="1000" b="1" dirty="0">
              <a:solidFill>
                <a:schemeClr val="bg1">
                  <a:lumMod val="100000"/>
                </a:schemeClr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5E300546-12FC-4968-987D-60E5CBF6804D}"/>
              </a:ext>
            </a:extLst>
          </p:cNvPr>
          <p:cNvSpPr txBox="1"/>
          <p:nvPr/>
        </p:nvSpPr>
        <p:spPr>
          <a:xfrm>
            <a:off x="698532" y="1166725"/>
            <a:ext cx="4677468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85000" lnSpcReduction="100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B1F5C7BD-5CD4-4890-B81F-C67D49FFA242}"/>
              </a:ext>
            </a:extLst>
          </p:cNvPr>
          <p:cNvCxnSpPr>
            <a:cxnSpLocks/>
          </p:cNvCxnSpPr>
          <p:nvPr/>
        </p:nvCxnSpPr>
        <p:spPr>
          <a:xfrm>
            <a:off x="754748" y="2529000"/>
            <a:ext cx="4531252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任意多边形 52">
            <a:extLst>
              <a:ext uri="{FF2B5EF4-FFF2-40B4-BE49-F238E27FC236}">
                <a16:creationId xmlns:a16="http://schemas.microsoft.com/office/drawing/2014/main" xmlns="" id="{071ED537-0508-4023-BECE-6FE47F1FEA83}"/>
              </a:ext>
            </a:extLst>
          </p:cNvPr>
          <p:cNvSpPr/>
          <p:nvPr/>
        </p:nvSpPr>
        <p:spPr bwMode="auto">
          <a:xfrm>
            <a:off x="6575811" y="2455260"/>
            <a:ext cx="775562" cy="112071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53585F">
              <a:alpha val="2688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04C5801A-23A8-4890-A2A7-418581522DE7}"/>
              </a:ext>
            </a:extLst>
          </p:cNvPr>
          <p:cNvSpPr/>
          <p:nvPr/>
        </p:nvSpPr>
        <p:spPr bwMode="auto">
          <a:xfrm>
            <a:off x="6186000" y="1400931"/>
            <a:ext cx="1166400" cy="1166400"/>
          </a:xfrm>
          <a:prstGeom prst="ellipse">
            <a:avLst/>
          </a:prstGeom>
          <a:blipFill>
            <a:blip r:embed="rId3"/>
            <a:srcRect/>
            <a:stretch>
              <a:fillRect l="-21812" t="1308" r="-32767" b="-130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xmlns="" id="{4FBA4344-3C0E-47DD-9F2F-DAB1D520E0CC}"/>
              </a:ext>
            </a:extLst>
          </p:cNvPr>
          <p:cNvSpPr/>
          <p:nvPr/>
        </p:nvSpPr>
        <p:spPr>
          <a:xfrm>
            <a:off x="7033748" y="1314000"/>
            <a:ext cx="540000" cy="5400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57" name="任意多边形 56">
            <a:extLst>
              <a:ext uri="{FF2B5EF4-FFF2-40B4-BE49-F238E27FC236}">
                <a16:creationId xmlns:a16="http://schemas.microsoft.com/office/drawing/2014/main" xmlns="" id="{8CDD152F-C043-4013-B6D3-041317660822}"/>
              </a:ext>
            </a:extLst>
          </p:cNvPr>
          <p:cNvSpPr/>
          <p:nvPr/>
        </p:nvSpPr>
        <p:spPr>
          <a:xfrm>
            <a:off x="7169624" y="1456084"/>
            <a:ext cx="268250" cy="2558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436C5D34-D879-48B1-AFDF-F33A0C5A44A9}"/>
              </a:ext>
            </a:extLst>
          </p:cNvPr>
          <p:cNvSpPr txBox="1"/>
          <p:nvPr/>
        </p:nvSpPr>
        <p:spPr>
          <a:xfrm>
            <a:off x="7741184" y="1785821"/>
            <a:ext cx="3905550" cy="88468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C8EFAA53-F344-446F-9C1F-AF3C920CDE0C}"/>
              </a:ext>
            </a:extLst>
          </p:cNvPr>
          <p:cNvSpPr txBox="1"/>
          <p:nvPr/>
        </p:nvSpPr>
        <p:spPr>
          <a:xfrm>
            <a:off x="7741184" y="1314000"/>
            <a:ext cx="3905550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66" name="任意多边形 65">
            <a:extLst>
              <a:ext uri="{FF2B5EF4-FFF2-40B4-BE49-F238E27FC236}">
                <a16:creationId xmlns:a16="http://schemas.microsoft.com/office/drawing/2014/main" xmlns="" id="{FF362C47-0808-4071-A8C8-844287F8477B}"/>
              </a:ext>
            </a:extLst>
          </p:cNvPr>
          <p:cNvSpPr/>
          <p:nvPr/>
        </p:nvSpPr>
        <p:spPr bwMode="auto">
          <a:xfrm>
            <a:off x="6575811" y="4255889"/>
            <a:ext cx="775562" cy="112071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53585F">
              <a:alpha val="2688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xmlns="" id="{0881EF50-F60B-4B60-84B2-90E1F2EAD257}"/>
              </a:ext>
            </a:extLst>
          </p:cNvPr>
          <p:cNvSpPr/>
          <p:nvPr/>
        </p:nvSpPr>
        <p:spPr bwMode="auto">
          <a:xfrm>
            <a:off x="6186000" y="3201560"/>
            <a:ext cx="1166400" cy="1166400"/>
          </a:xfrm>
          <a:prstGeom prst="ellipse">
            <a:avLst/>
          </a:prstGeom>
          <a:blipFill>
            <a:blip r:embed="rId4"/>
            <a:srcRect/>
            <a:stretch>
              <a:fillRect l="-21812" t="2989" r="-32767" b="-298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xmlns="" id="{45AA225B-5F9F-4D4D-8E22-6EFDE9D114B2}"/>
              </a:ext>
            </a:extLst>
          </p:cNvPr>
          <p:cNvSpPr/>
          <p:nvPr/>
        </p:nvSpPr>
        <p:spPr>
          <a:xfrm>
            <a:off x="7033748" y="3114629"/>
            <a:ext cx="540000" cy="540000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70" name="任意多边形 69">
            <a:extLst>
              <a:ext uri="{FF2B5EF4-FFF2-40B4-BE49-F238E27FC236}">
                <a16:creationId xmlns:a16="http://schemas.microsoft.com/office/drawing/2014/main" xmlns="" id="{9AB622BF-D68E-401C-8103-CC8A17F45520}"/>
              </a:ext>
            </a:extLst>
          </p:cNvPr>
          <p:cNvSpPr/>
          <p:nvPr/>
        </p:nvSpPr>
        <p:spPr>
          <a:xfrm>
            <a:off x="7169624" y="3256713"/>
            <a:ext cx="268250" cy="2558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5573ABB9-CED9-48DF-940C-62F35EEA1236}"/>
              </a:ext>
            </a:extLst>
          </p:cNvPr>
          <p:cNvSpPr txBox="1"/>
          <p:nvPr/>
        </p:nvSpPr>
        <p:spPr>
          <a:xfrm>
            <a:off x="7741184" y="3586450"/>
            <a:ext cx="3905550" cy="88468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BAD6BA88-ECC2-436B-A39C-B8C4A4BF0424}"/>
              </a:ext>
            </a:extLst>
          </p:cNvPr>
          <p:cNvSpPr txBox="1"/>
          <p:nvPr/>
        </p:nvSpPr>
        <p:spPr>
          <a:xfrm>
            <a:off x="7741184" y="3114629"/>
            <a:ext cx="3905550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sz="1600" b="1" dirty="0">
                <a:solidFill>
                  <a:schemeClr val="accent2"/>
                </a:solidFill>
              </a:rPr>
              <a:t>Text here</a:t>
            </a:r>
            <a:endParaRPr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75" name="任意多边形 74">
            <a:extLst>
              <a:ext uri="{FF2B5EF4-FFF2-40B4-BE49-F238E27FC236}">
                <a16:creationId xmlns:a16="http://schemas.microsoft.com/office/drawing/2014/main" xmlns="" id="{33B1BCF3-144C-466F-A52F-9853EA28DABA}"/>
              </a:ext>
            </a:extLst>
          </p:cNvPr>
          <p:cNvSpPr/>
          <p:nvPr/>
        </p:nvSpPr>
        <p:spPr bwMode="auto">
          <a:xfrm>
            <a:off x="6575811" y="6056518"/>
            <a:ext cx="775562" cy="112071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53585F">
              <a:alpha val="2688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xmlns="" id="{F9A34034-F514-4134-9D9B-7589A1FD2EEA}"/>
              </a:ext>
            </a:extLst>
          </p:cNvPr>
          <p:cNvSpPr/>
          <p:nvPr/>
        </p:nvSpPr>
        <p:spPr bwMode="auto">
          <a:xfrm>
            <a:off x="6186000" y="5002189"/>
            <a:ext cx="1166400" cy="1166400"/>
          </a:xfrm>
          <a:prstGeom prst="ellipse">
            <a:avLst/>
          </a:prstGeom>
          <a:blipFill>
            <a:blip r:embed="rId5"/>
            <a:srcRect/>
            <a:stretch>
              <a:fillRect l="-21812" t="4669" r="-32767" b="-466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xmlns="" id="{962ACCDD-4312-4143-BA47-C27618DD3C55}"/>
              </a:ext>
            </a:extLst>
          </p:cNvPr>
          <p:cNvSpPr/>
          <p:nvPr/>
        </p:nvSpPr>
        <p:spPr>
          <a:xfrm>
            <a:off x="7033748" y="4915258"/>
            <a:ext cx="540000" cy="5400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79" name="任意多边形 78">
            <a:extLst>
              <a:ext uri="{FF2B5EF4-FFF2-40B4-BE49-F238E27FC236}">
                <a16:creationId xmlns:a16="http://schemas.microsoft.com/office/drawing/2014/main" xmlns="" id="{2E1F4F3B-058B-468A-BCD0-C8B676AC5371}"/>
              </a:ext>
            </a:extLst>
          </p:cNvPr>
          <p:cNvSpPr/>
          <p:nvPr/>
        </p:nvSpPr>
        <p:spPr>
          <a:xfrm>
            <a:off x="7169624" y="5057342"/>
            <a:ext cx="268250" cy="2558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A7621963-6EA3-4472-9D5D-98C7682B1CAC}"/>
              </a:ext>
            </a:extLst>
          </p:cNvPr>
          <p:cNvSpPr txBox="1"/>
          <p:nvPr/>
        </p:nvSpPr>
        <p:spPr>
          <a:xfrm>
            <a:off x="7741184" y="5387079"/>
            <a:ext cx="3905550" cy="88468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E12042B5-55AB-40D8-9EA5-FB98EBB319F6}"/>
              </a:ext>
            </a:extLst>
          </p:cNvPr>
          <p:cNvSpPr txBox="1"/>
          <p:nvPr/>
        </p:nvSpPr>
        <p:spPr>
          <a:xfrm>
            <a:off x="7741184" y="4915258"/>
            <a:ext cx="3905550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sz="1600" b="1" dirty="0">
                <a:solidFill>
                  <a:schemeClr val="accent3"/>
                </a:solidFill>
              </a:rPr>
              <a:t>Text here</a:t>
            </a:r>
            <a:endParaRPr lang="zh-CN" altLang="en-US" sz="1600" b="1" dirty="0">
              <a:solidFill>
                <a:schemeClr val="accent3"/>
              </a:solidFill>
            </a:endParaRPr>
          </a:p>
        </p:txBody>
      </p: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xmlns="" id="{2D8E305D-E5AE-4F8C-91BD-1D3D7542F1DA}"/>
              </a:ext>
            </a:extLst>
          </p:cNvPr>
          <p:cNvCxnSpPr>
            <a:cxnSpLocks/>
          </p:cNvCxnSpPr>
          <p:nvPr/>
        </p:nvCxnSpPr>
        <p:spPr>
          <a:xfrm>
            <a:off x="7851000" y="2777460"/>
            <a:ext cx="366948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xmlns="" id="{243C7FE1-F7A8-44CE-8136-DEC5F7E67FDF}"/>
              </a:ext>
            </a:extLst>
          </p:cNvPr>
          <p:cNvCxnSpPr>
            <a:cxnSpLocks/>
          </p:cNvCxnSpPr>
          <p:nvPr/>
        </p:nvCxnSpPr>
        <p:spPr>
          <a:xfrm>
            <a:off x="7851000" y="4689000"/>
            <a:ext cx="366948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BAC6F0-BE6F-4843-BF3F-25196435C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56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C49B7B69-7AF3-40D8-8656-7A95F68AA367}"/>
              </a:ext>
            </a:extLst>
          </p:cNvPr>
          <p:cNvGrpSpPr/>
          <p:nvPr/>
        </p:nvGrpSpPr>
        <p:grpSpPr>
          <a:xfrm>
            <a:off x="4079287" y="2971800"/>
            <a:ext cx="4033428" cy="1752600"/>
            <a:chOff x="2855913" y="-477838"/>
            <a:chExt cx="5757862" cy="2501900"/>
          </a:xfrm>
          <a:solidFill>
            <a:schemeClr val="accent1"/>
          </a:solidFill>
        </p:grpSpPr>
        <p:sp>
          <p:nvSpPr>
            <p:cNvPr id="38" name="Freeform 5">
              <a:extLst>
                <a:ext uri="{FF2B5EF4-FFF2-40B4-BE49-F238E27FC236}">
                  <a16:creationId xmlns:a16="http://schemas.microsoft.com/office/drawing/2014/main" xmlns="" id="{C2D83A85-BADF-4FAD-A3F7-376EE4906A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5913" y="76200"/>
              <a:ext cx="1317625" cy="1687513"/>
            </a:xfrm>
            <a:custGeom>
              <a:avLst/>
              <a:gdLst>
                <a:gd name="T0" fmla="*/ 557 w 702"/>
                <a:gd name="T1" fmla="*/ 136 h 898"/>
                <a:gd name="T2" fmla="*/ 681 w 702"/>
                <a:gd name="T3" fmla="*/ 72 h 898"/>
                <a:gd name="T4" fmla="*/ 700 w 702"/>
                <a:gd name="T5" fmla="*/ 55 h 898"/>
                <a:gd name="T6" fmla="*/ 673 w 702"/>
                <a:gd name="T7" fmla="*/ 31 h 898"/>
                <a:gd name="T8" fmla="*/ 656 w 702"/>
                <a:gd name="T9" fmla="*/ 16 h 898"/>
                <a:gd name="T10" fmla="*/ 569 w 702"/>
                <a:gd name="T11" fmla="*/ 21 h 898"/>
                <a:gd name="T12" fmla="*/ 286 w 702"/>
                <a:gd name="T13" fmla="*/ 79 h 898"/>
                <a:gd name="T14" fmla="*/ 38 w 702"/>
                <a:gd name="T15" fmla="*/ 130 h 898"/>
                <a:gd name="T16" fmla="*/ 4 w 702"/>
                <a:gd name="T17" fmla="*/ 193 h 898"/>
                <a:gd name="T18" fmla="*/ 34 w 702"/>
                <a:gd name="T19" fmla="*/ 231 h 898"/>
                <a:gd name="T20" fmla="*/ 216 w 702"/>
                <a:gd name="T21" fmla="*/ 210 h 898"/>
                <a:gd name="T22" fmla="*/ 381 w 702"/>
                <a:gd name="T23" fmla="*/ 176 h 898"/>
                <a:gd name="T24" fmla="*/ 374 w 702"/>
                <a:gd name="T25" fmla="*/ 216 h 898"/>
                <a:gd name="T26" fmla="*/ 351 w 702"/>
                <a:gd name="T27" fmla="*/ 487 h 898"/>
                <a:gd name="T28" fmla="*/ 338 w 702"/>
                <a:gd name="T29" fmla="*/ 716 h 898"/>
                <a:gd name="T30" fmla="*/ 329 w 702"/>
                <a:gd name="T31" fmla="*/ 755 h 898"/>
                <a:gd name="T32" fmla="*/ 350 w 702"/>
                <a:gd name="T33" fmla="*/ 771 h 898"/>
                <a:gd name="T34" fmla="*/ 350 w 702"/>
                <a:gd name="T35" fmla="*/ 799 h 898"/>
                <a:gd name="T36" fmla="*/ 345 w 702"/>
                <a:gd name="T37" fmla="*/ 843 h 898"/>
                <a:gd name="T38" fmla="*/ 358 w 702"/>
                <a:gd name="T39" fmla="*/ 840 h 898"/>
                <a:gd name="T40" fmla="*/ 397 w 702"/>
                <a:gd name="T41" fmla="*/ 885 h 898"/>
                <a:gd name="T42" fmla="*/ 402 w 702"/>
                <a:gd name="T43" fmla="*/ 896 h 898"/>
                <a:gd name="T44" fmla="*/ 412 w 702"/>
                <a:gd name="T45" fmla="*/ 870 h 898"/>
                <a:gd name="T46" fmla="*/ 427 w 702"/>
                <a:gd name="T47" fmla="*/ 828 h 898"/>
                <a:gd name="T48" fmla="*/ 444 w 702"/>
                <a:gd name="T49" fmla="*/ 704 h 898"/>
                <a:gd name="T50" fmla="*/ 534 w 702"/>
                <a:gd name="T51" fmla="*/ 164 h 898"/>
                <a:gd name="T52" fmla="*/ 557 w 702"/>
                <a:gd name="T53" fmla="*/ 136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2" h="898">
                  <a:moveTo>
                    <a:pt x="557" y="136"/>
                  </a:moveTo>
                  <a:cubicBezTo>
                    <a:pt x="599" y="117"/>
                    <a:pt x="649" y="111"/>
                    <a:pt x="681" y="72"/>
                  </a:cubicBezTo>
                  <a:cubicBezTo>
                    <a:pt x="686" y="65"/>
                    <a:pt x="702" y="68"/>
                    <a:pt x="700" y="55"/>
                  </a:cubicBezTo>
                  <a:cubicBezTo>
                    <a:pt x="698" y="40"/>
                    <a:pt x="685" y="35"/>
                    <a:pt x="673" y="31"/>
                  </a:cubicBezTo>
                  <a:cubicBezTo>
                    <a:pt x="666" y="27"/>
                    <a:pt x="680" y="0"/>
                    <a:pt x="656" y="16"/>
                  </a:cubicBezTo>
                  <a:cubicBezTo>
                    <a:pt x="627" y="16"/>
                    <a:pt x="598" y="15"/>
                    <a:pt x="569" y="21"/>
                  </a:cubicBezTo>
                  <a:cubicBezTo>
                    <a:pt x="475" y="41"/>
                    <a:pt x="380" y="60"/>
                    <a:pt x="286" y="79"/>
                  </a:cubicBezTo>
                  <a:cubicBezTo>
                    <a:pt x="203" y="96"/>
                    <a:pt x="121" y="114"/>
                    <a:pt x="38" y="130"/>
                  </a:cubicBezTo>
                  <a:cubicBezTo>
                    <a:pt x="0" y="138"/>
                    <a:pt x="7" y="167"/>
                    <a:pt x="4" y="193"/>
                  </a:cubicBezTo>
                  <a:cubicBezTo>
                    <a:pt x="1" y="216"/>
                    <a:pt x="12" y="226"/>
                    <a:pt x="34" y="231"/>
                  </a:cubicBezTo>
                  <a:cubicBezTo>
                    <a:pt x="98" y="247"/>
                    <a:pt x="156" y="221"/>
                    <a:pt x="216" y="210"/>
                  </a:cubicBezTo>
                  <a:cubicBezTo>
                    <a:pt x="271" y="201"/>
                    <a:pt x="324" y="180"/>
                    <a:pt x="381" y="176"/>
                  </a:cubicBezTo>
                  <a:cubicBezTo>
                    <a:pt x="378" y="192"/>
                    <a:pt x="375" y="204"/>
                    <a:pt x="374" y="216"/>
                  </a:cubicBezTo>
                  <a:cubicBezTo>
                    <a:pt x="362" y="306"/>
                    <a:pt x="365" y="397"/>
                    <a:pt x="351" y="487"/>
                  </a:cubicBezTo>
                  <a:cubicBezTo>
                    <a:pt x="338" y="562"/>
                    <a:pt x="341" y="640"/>
                    <a:pt x="338" y="716"/>
                  </a:cubicBezTo>
                  <a:cubicBezTo>
                    <a:pt x="335" y="729"/>
                    <a:pt x="333" y="742"/>
                    <a:pt x="329" y="755"/>
                  </a:cubicBezTo>
                  <a:cubicBezTo>
                    <a:pt x="324" y="776"/>
                    <a:pt x="336" y="774"/>
                    <a:pt x="350" y="771"/>
                  </a:cubicBezTo>
                  <a:cubicBezTo>
                    <a:pt x="345" y="781"/>
                    <a:pt x="350" y="790"/>
                    <a:pt x="350" y="799"/>
                  </a:cubicBezTo>
                  <a:cubicBezTo>
                    <a:pt x="344" y="813"/>
                    <a:pt x="341" y="829"/>
                    <a:pt x="345" y="843"/>
                  </a:cubicBezTo>
                  <a:cubicBezTo>
                    <a:pt x="349" y="859"/>
                    <a:pt x="352" y="835"/>
                    <a:pt x="358" y="840"/>
                  </a:cubicBezTo>
                  <a:cubicBezTo>
                    <a:pt x="381" y="847"/>
                    <a:pt x="379" y="875"/>
                    <a:pt x="397" y="885"/>
                  </a:cubicBezTo>
                  <a:cubicBezTo>
                    <a:pt x="397" y="889"/>
                    <a:pt x="398" y="898"/>
                    <a:pt x="402" y="896"/>
                  </a:cubicBezTo>
                  <a:cubicBezTo>
                    <a:pt x="413" y="891"/>
                    <a:pt x="411" y="879"/>
                    <a:pt x="412" y="870"/>
                  </a:cubicBezTo>
                  <a:cubicBezTo>
                    <a:pt x="424" y="858"/>
                    <a:pt x="425" y="842"/>
                    <a:pt x="427" y="828"/>
                  </a:cubicBezTo>
                  <a:cubicBezTo>
                    <a:pt x="433" y="787"/>
                    <a:pt x="438" y="745"/>
                    <a:pt x="444" y="704"/>
                  </a:cubicBezTo>
                  <a:cubicBezTo>
                    <a:pt x="467" y="523"/>
                    <a:pt x="495" y="342"/>
                    <a:pt x="534" y="164"/>
                  </a:cubicBezTo>
                  <a:cubicBezTo>
                    <a:pt x="537" y="149"/>
                    <a:pt x="541" y="143"/>
                    <a:pt x="557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9" name="Freeform 6">
              <a:extLst>
                <a:ext uri="{FF2B5EF4-FFF2-40B4-BE49-F238E27FC236}">
                  <a16:creationId xmlns:a16="http://schemas.microsoft.com/office/drawing/2014/main" xmlns="" id="{9A741381-257A-46C3-B3FC-872D1C1D13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2950" y="-236538"/>
              <a:ext cx="796925" cy="1274763"/>
            </a:xfrm>
            <a:custGeom>
              <a:avLst/>
              <a:gdLst>
                <a:gd name="T0" fmla="*/ 70 w 425"/>
                <a:gd name="T1" fmla="*/ 666 h 678"/>
                <a:gd name="T2" fmla="*/ 102 w 425"/>
                <a:gd name="T3" fmla="*/ 625 h 678"/>
                <a:gd name="T4" fmla="*/ 140 w 425"/>
                <a:gd name="T5" fmla="*/ 469 h 678"/>
                <a:gd name="T6" fmla="*/ 199 w 425"/>
                <a:gd name="T7" fmla="*/ 577 h 678"/>
                <a:gd name="T8" fmla="*/ 248 w 425"/>
                <a:gd name="T9" fmla="*/ 639 h 678"/>
                <a:gd name="T10" fmla="*/ 383 w 425"/>
                <a:gd name="T11" fmla="*/ 548 h 678"/>
                <a:gd name="T12" fmla="*/ 392 w 425"/>
                <a:gd name="T13" fmla="*/ 470 h 678"/>
                <a:gd name="T14" fmla="*/ 395 w 425"/>
                <a:gd name="T15" fmla="*/ 377 h 678"/>
                <a:gd name="T16" fmla="*/ 414 w 425"/>
                <a:gd name="T17" fmla="*/ 160 h 678"/>
                <a:gd name="T18" fmla="*/ 421 w 425"/>
                <a:gd name="T19" fmla="*/ 110 h 678"/>
                <a:gd name="T20" fmla="*/ 408 w 425"/>
                <a:gd name="T21" fmla="*/ 136 h 678"/>
                <a:gd name="T22" fmla="*/ 408 w 425"/>
                <a:gd name="T23" fmla="*/ 61 h 678"/>
                <a:gd name="T24" fmla="*/ 403 w 425"/>
                <a:gd name="T25" fmla="*/ 47 h 678"/>
                <a:gd name="T26" fmla="*/ 385 w 425"/>
                <a:gd name="T27" fmla="*/ 53 h 678"/>
                <a:gd name="T28" fmla="*/ 369 w 425"/>
                <a:gd name="T29" fmla="*/ 31 h 678"/>
                <a:gd name="T30" fmla="*/ 348 w 425"/>
                <a:gd name="T31" fmla="*/ 0 h 678"/>
                <a:gd name="T32" fmla="*/ 341 w 425"/>
                <a:gd name="T33" fmla="*/ 24 h 678"/>
                <a:gd name="T34" fmla="*/ 325 w 425"/>
                <a:gd name="T35" fmla="*/ 70 h 678"/>
                <a:gd name="T36" fmla="*/ 285 w 425"/>
                <a:gd name="T37" fmla="*/ 308 h 678"/>
                <a:gd name="T38" fmla="*/ 264 w 425"/>
                <a:gd name="T39" fmla="*/ 407 h 678"/>
                <a:gd name="T40" fmla="*/ 165 w 425"/>
                <a:gd name="T41" fmla="*/ 251 h 678"/>
                <a:gd name="T42" fmla="*/ 89 w 425"/>
                <a:gd name="T43" fmla="*/ 222 h 678"/>
                <a:gd name="T44" fmla="*/ 55 w 425"/>
                <a:gd name="T45" fmla="*/ 274 h 678"/>
                <a:gd name="T46" fmla="*/ 7 w 425"/>
                <a:gd name="T47" fmla="*/ 539 h 678"/>
                <a:gd name="T48" fmla="*/ 6 w 425"/>
                <a:gd name="T49" fmla="*/ 622 h 678"/>
                <a:gd name="T50" fmla="*/ 70 w 425"/>
                <a:gd name="T51" fmla="*/ 66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678">
                  <a:moveTo>
                    <a:pt x="70" y="666"/>
                  </a:moveTo>
                  <a:cubicBezTo>
                    <a:pt x="91" y="660"/>
                    <a:pt x="97" y="641"/>
                    <a:pt x="102" y="625"/>
                  </a:cubicBezTo>
                  <a:cubicBezTo>
                    <a:pt x="115" y="575"/>
                    <a:pt x="126" y="525"/>
                    <a:pt x="140" y="469"/>
                  </a:cubicBezTo>
                  <a:cubicBezTo>
                    <a:pt x="156" y="511"/>
                    <a:pt x="186" y="537"/>
                    <a:pt x="199" y="577"/>
                  </a:cubicBezTo>
                  <a:cubicBezTo>
                    <a:pt x="206" y="598"/>
                    <a:pt x="211" y="636"/>
                    <a:pt x="248" y="639"/>
                  </a:cubicBezTo>
                  <a:cubicBezTo>
                    <a:pt x="327" y="646"/>
                    <a:pt x="360" y="624"/>
                    <a:pt x="383" y="548"/>
                  </a:cubicBezTo>
                  <a:cubicBezTo>
                    <a:pt x="391" y="523"/>
                    <a:pt x="394" y="497"/>
                    <a:pt x="392" y="470"/>
                  </a:cubicBezTo>
                  <a:cubicBezTo>
                    <a:pt x="391" y="439"/>
                    <a:pt x="386" y="405"/>
                    <a:pt x="395" y="377"/>
                  </a:cubicBezTo>
                  <a:cubicBezTo>
                    <a:pt x="416" y="305"/>
                    <a:pt x="410" y="232"/>
                    <a:pt x="414" y="160"/>
                  </a:cubicBezTo>
                  <a:cubicBezTo>
                    <a:pt x="421" y="144"/>
                    <a:pt x="425" y="127"/>
                    <a:pt x="421" y="110"/>
                  </a:cubicBezTo>
                  <a:cubicBezTo>
                    <a:pt x="408" y="114"/>
                    <a:pt x="424" y="133"/>
                    <a:pt x="408" y="136"/>
                  </a:cubicBezTo>
                  <a:cubicBezTo>
                    <a:pt x="402" y="111"/>
                    <a:pt x="404" y="86"/>
                    <a:pt x="408" y="61"/>
                  </a:cubicBezTo>
                  <a:cubicBezTo>
                    <a:pt x="409" y="55"/>
                    <a:pt x="410" y="49"/>
                    <a:pt x="403" y="47"/>
                  </a:cubicBezTo>
                  <a:cubicBezTo>
                    <a:pt x="396" y="45"/>
                    <a:pt x="388" y="45"/>
                    <a:pt x="385" y="53"/>
                  </a:cubicBezTo>
                  <a:cubicBezTo>
                    <a:pt x="374" y="50"/>
                    <a:pt x="370" y="41"/>
                    <a:pt x="369" y="31"/>
                  </a:cubicBezTo>
                  <a:cubicBezTo>
                    <a:pt x="373" y="14"/>
                    <a:pt x="351" y="14"/>
                    <a:pt x="348" y="0"/>
                  </a:cubicBezTo>
                  <a:cubicBezTo>
                    <a:pt x="346" y="8"/>
                    <a:pt x="344" y="16"/>
                    <a:pt x="341" y="24"/>
                  </a:cubicBezTo>
                  <a:cubicBezTo>
                    <a:pt x="332" y="38"/>
                    <a:pt x="328" y="54"/>
                    <a:pt x="325" y="70"/>
                  </a:cubicBezTo>
                  <a:cubicBezTo>
                    <a:pt x="312" y="149"/>
                    <a:pt x="300" y="229"/>
                    <a:pt x="285" y="308"/>
                  </a:cubicBezTo>
                  <a:cubicBezTo>
                    <a:pt x="279" y="341"/>
                    <a:pt x="278" y="376"/>
                    <a:pt x="264" y="407"/>
                  </a:cubicBezTo>
                  <a:cubicBezTo>
                    <a:pt x="209" y="367"/>
                    <a:pt x="207" y="297"/>
                    <a:pt x="165" y="251"/>
                  </a:cubicBezTo>
                  <a:cubicBezTo>
                    <a:pt x="144" y="228"/>
                    <a:pt x="117" y="220"/>
                    <a:pt x="89" y="222"/>
                  </a:cubicBezTo>
                  <a:cubicBezTo>
                    <a:pt x="61" y="224"/>
                    <a:pt x="57" y="252"/>
                    <a:pt x="55" y="274"/>
                  </a:cubicBezTo>
                  <a:cubicBezTo>
                    <a:pt x="45" y="363"/>
                    <a:pt x="29" y="452"/>
                    <a:pt x="7" y="539"/>
                  </a:cubicBezTo>
                  <a:cubicBezTo>
                    <a:pt x="0" y="566"/>
                    <a:pt x="2" y="595"/>
                    <a:pt x="6" y="622"/>
                  </a:cubicBezTo>
                  <a:cubicBezTo>
                    <a:pt x="14" y="673"/>
                    <a:pt x="22" y="678"/>
                    <a:pt x="70" y="6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0" name="Freeform 7">
              <a:extLst>
                <a:ext uri="{FF2B5EF4-FFF2-40B4-BE49-F238E27FC236}">
                  <a16:creationId xmlns:a16="http://schemas.microsoft.com/office/drawing/2014/main" xmlns="" id="{860D5456-858C-4969-9055-2F3173220A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1425" y="1284287"/>
              <a:ext cx="4832350" cy="739775"/>
            </a:xfrm>
            <a:custGeom>
              <a:avLst/>
              <a:gdLst>
                <a:gd name="T0" fmla="*/ 2501 w 2575"/>
                <a:gd name="T1" fmla="*/ 20 h 394"/>
                <a:gd name="T2" fmla="*/ 2494 w 2575"/>
                <a:gd name="T3" fmla="*/ 22 h 394"/>
                <a:gd name="T4" fmla="*/ 2477 w 2575"/>
                <a:gd name="T5" fmla="*/ 22 h 394"/>
                <a:gd name="T6" fmla="*/ 2278 w 2575"/>
                <a:gd name="T7" fmla="*/ 47 h 394"/>
                <a:gd name="T8" fmla="*/ 1713 w 2575"/>
                <a:gd name="T9" fmla="*/ 111 h 394"/>
                <a:gd name="T10" fmla="*/ 1248 w 2575"/>
                <a:gd name="T11" fmla="*/ 152 h 394"/>
                <a:gd name="T12" fmla="*/ 649 w 2575"/>
                <a:gd name="T13" fmla="*/ 207 h 394"/>
                <a:gd name="T14" fmla="*/ 107 w 2575"/>
                <a:gd name="T15" fmla="*/ 272 h 394"/>
                <a:gd name="T16" fmla="*/ 20 w 2575"/>
                <a:gd name="T17" fmla="*/ 296 h 394"/>
                <a:gd name="T18" fmla="*/ 2 w 2575"/>
                <a:gd name="T19" fmla="*/ 318 h 394"/>
                <a:gd name="T20" fmla="*/ 20 w 2575"/>
                <a:gd name="T21" fmla="*/ 335 h 394"/>
                <a:gd name="T22" fmla="*/ 53 w 2575"/>
                <a:gd name="T23" fmla="*/ 352 h 394"/>
                <a:gd name="T24" fmla="*/ 122 w 2575"/>
                <a:gd name="T25" fmla="*/ 385 h 394"/>
                <a:gd name="T26" fmla="*/ 500 w 2575"/>
                <a:gd name="T27" fmla="*/ 352 h 394"/>
                <a:gd name="T28" fmla="*/ 1185 w 2575"/>
                <a:gd name="T29" fmla="*/ 267 h 394"/>
                <a:gd name="T30" fmla="*/ 1483 w 2575"/>
                <a:gd name="T31" fmla="*/ 239 h 394"/>
                <a:gd name="T32" fmla="*/ 2021 w 2575"/>
                <a:gd name="T33" fmla="*/ 171 h 394"/>
                <a:gd name="T34" fmla="*/ 2075 w 2575"/>
                <a:gd name="T35" fmla="*/ 162 h 394"/>
                <a:gd name="T36" fmla="*/ 2134 w 2575"/>
                <a:gd name="T37" fmla="*/ 157 h 394"/>
                <a:gd name="T38" fmla="*/ 2172 w 2575"/>
                <a:gd name="T39" fmla="*/ 150 h 394"/>
                <a:gd name="T40" fmla="*/ 2206 w 2575"/>
                <a:gd name="T41" fmla="*/ 149 h 394"/>
                <a:gd name="T42" fmla="*/ 2234 w 2575"/>
                <a:gd name="T43" fmla="*/ 135 h 394"/>
                <a:gd name="T44" fmla="*/ 2258 w 2575"/>
                <a:gd name="T45" fmla="*/ 128 h 394"/>
                <a:gd name="T46" fmla="*/ 2416 w 2575"/>
                <a:gd name="T47" fmla="*/ 94 h 394"/>
                <a:gd name="T48" fmla="*/ 2448 w 2575"/>
                <a:gd name="T49" fmla="*/ 72 h 394"/>
                <a:gd name="T50" fmla="*/ 2450 w 2575"/>
                <a:gd name="T51" fmla="*/ 71 h 394"/>
                <a:gd name="T52" fmla="*/ 2453 w 2575"/>
                <a:gd name="T53" fmla="*/ 71 h 394"/>
                <a:gd name="T54" fmla="*/ 2475 w 2575"/>
                <a:gd name="T55" fmla="*/ 69 h 394"/>
                <a:gd name="T56" fmla="*/ 2475 w 2575"/>
                <a:gd name="T57" fmla="*/ 63 h 394"/>
                <a:gd name="T58" fmla="*/ 2455 w 2575"/>
                <a:gd name="T59" fmla="*/ 67 h 394"/>
                <a:gd name="T60" fmla="*/ 2463 w 2575"/>
                <a:gd name="T61" fmla="*/ 49 h 394"/>
                <a:gd name="T62" fmla="*/ 2471 w 2575"/>
                <a:gd name="T63" fmla="*/ 50 h 394"/>
                <a:gd name="T64" fmla="*/ 2471 w 2575"/>
                <a:gd name="T65" fmla="*/ 50 h 394"/>
                <a:gd name="T66" fmla="*/ 2516 w 2575"/>
                <a:gd name="T67" fmla="*/ 36 h 394"/>
                <a:gd name="T68" fmla="*/ 2575 w 2575"/>
                <a:gd name="T69" fmla="*/ 15 h 394"/>
                <a:gd name="T70" fmla="*/ 2501 w 2575"/>
                <a:gd name="T71" fmla="*/ 2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5" h="394">
                  <a:moveTo>
                    <a:pt x="2501" y="20"/>
                  </a:moveTo>
                  <a:cubicBezTo>
                    <a:pt x="2499" y="21"/>
                    <a:pt x="2496" y="21"/>
                    <a:pt x="2494" y="22"/>
                  </a:cubicBezTo>
                  <a:cubicBezTo>
                    <a:pt x="2488" y="22"/>
                    <a:pt x="2483" y="22"/>
                    <a:pt x="2477" y="22"/>
                  </a:cubicBezTo>
                  <a:cubicBezTo>
                    <a:pt x="2409" y="18"/>
                    <a:pt x="2344" y="37"/>
                    <a:pt x="2278" y="47"/>
                  </a:cubicBezTo>
                  <a:cubicBezTo>
                    <a:pt x="2091" y="74"/>
                    <a:pt x="1902" y="89"/>
                    <a:pt x="1713" y="111"/>
                  </a:cubicBezTo>
                  <a:cubicBezTo>
                    <a:pt x="1559" y="128"/>
                    <a:pt x="1403" y="134"/>
                    <a:pt x="1248" y="152"/>
                  </a:cubicBezTo>
                  <a:cubicBezTo>
                    <a:pt x="1049" y="174"/>
                    <a:pt x="849" y="186"/>
                    <a:pt x="649" y="207"/>
                  </a:cubicBezTo>
                  <a:cubicBezTo>
                    <a:pt x="468" y="227"/>
                    <a:pt x="287" y="244"/>
                    <a:pt x="107" y="272"/>
                  </a:cubicBezTo>
                  <a:cubicBezTo>
                    <a:pt x="77" y="277"/>
                    <a:pt x="47" y="283"/>
                    <a:pt x="20" y="296"/>
                  </a:cubicBezTo>
                  <a:cubicBezTo>
                    <a:pt x="11" y="301"/>
                    <a:pt x="0" y="306"/>
                    <a:pt x="2" y="318"/>
                  </a:cubicBezTo>
                  <a:cubicBezTo>
                    <a:pt x="3" y="328"/>
                    <a:pt x="12" y="331"/>
                    <a:pt x="20" y="335"/>
                  </a:cubicBezTo>
                  <a:cubicBezTo>
                    <a:pt x="32" y="340"/>
                    <a:pt x="50" y="340"/>
                    <a:pt x="53" y="352"/>
                  </a:cubicBezTo>
                  <a:cubicBezTo>
                    <a:pt x="63" y="394"/>
                    <a:pt x="96" y="387"/>
                    <a:pt x="122" y="385"/>
                  </a:cubicBezTo>
                  <a:cubicBezTo>
                    <a:pt x="248" y="376"/>
                    <a:pt x="374" y="366"/>
                    <a:pt x="500" y="352"/>
                  </a:cubicBezTo>
                  <a:cubicBezTo>
                    <a:pt x="729" y="326"/>
                    <a:pt x="955" y="282"/>
                    <a:pt x="1185" y="267"/>
                  </a:cubicBezTo>
                  <a:cubicBezTo>
                    <a:pt x="1284" y="260"/>
                    <a:pt x="1384" y="251"/>
                    <a:pt x="1483" y="239"/>
                  </a:cubicBezTo>
                  <a:cubicBezTo>
                    <a:pt x="1662" y="218"/>
                    <a:pt x="1842" y="194"/>
                    <a:pt x="2021" y="171"/>
                  </a:cubicBezTo>
                  <a:cubicBezTo>
                    <a:pt x="2039" y="168"/>
                    <a:pt x="2057" y="165"/>
                    <a:pt x="2075" y="162"/>
                  </a:cubicBezTo>
                  <a:cubicBezTo>
                    <a:pt x="2095" y="166"/>
                    <a:pt x="2113" y="148"/>
                    <a:pt x="2134" y="157"/>
                  </a:cubicBezTo>
                  <a:cubicBezTo>
                    <a:pt x="2148" y="161"/>
                    <a:pt x="2162" y="160"/>
                    <a:pt x="2172" y="150"/>
                  </a:cubicBezTo>
                  <a:cubicBezTo>
                    <a:pt x="2184" y="138"/>
                    <a:pt x="2194" y="146"/>
                    <a:pt x="2206" y="149"/>
                  </a:cubicBezTo>
                  <a:cubicBezTo>
                    <a:pt x="2214" y="141"/>
                    <a:pt x="2229" y="150"/>
                    <a:pt x="2234" y="135"/>
                  </a:cubicBezTo>
                  <a:cubicBezTo>
                    <a:pt x="2241" y="129"/>
                    <a:pt x="2256" y="152"/>
                    <a:pt x="2258" y="128"/>
                  </a:cubicBezTo>
                  <a:cubicBezTo>
                    <a:pt x="2310" y="114"/>
                    <a:pt x="2362" y="98"/>
                    <a:pt x="2416" y="94"/>
                  </a:cubicBezTo>
                  <a:cubicBezTo>
                    <a:pt x="2430" y="92"/>
                    <a:pt x="2455" y="105"/>
                    <a:pt x="2448" y="72"/>
                  </a:cubicBezTo>
                  <a:cubicBezTo>
                    <a:pt x="2450" y="71"/>
                    <a:pt x="2450" y="71"/>
                    <a:pt x="2450" y="71"/>
                  </a:cubicBezTo>
                  <a:cubicBezTo>
                    <a:pt x="2453" y="71"/>
                    <a:pt x="2453" y="71"/>
                    <a:pt x="2453" y="71"/>
                  </a:cubicBezTo>
                  <a:cubicBezTo>
                    <a:pt x="2461" y="76"/>
                    <a:pt x="2469" y="77"/>
                    <a:pt x="2475" y="69"/>
                  </a:cubicBezTo>
                  <a:cubicBezTo>
                    <a:pt x="2476" y="68"/>
                    <a:pt x="2476" y="63"/>
                    <a:pt x="2475" y="63"/>
                  </a:cubicBezTo>
                  <a:cubicBezTo>
                    <a:pt x="2468" y="59"/>
                    <a:pt x="2462" y="64"/>
                    <a:pt x="2455" y="67"/>
                  </a:cubicBezTo>
                  <a:cubicBezTo>
                    <a:pt x="2446" y="56"/>
                    <a:pt x="2453" y="52"/>
                    <a:pt x="2463" y="49"/>
                  </a:cubicBezTo>
                  <a:cubicBezTo>
                    <a:pt x="2466" y="50"/>
                    <a:pt x="2468" y="50"/>
                    <a:pt x="2471" y="50"/>
                  </a:cubicBezTo>
                  <a:cubicBezTo>
                    <a:pt x="2471" y="50"/>
                    <a:pt x="2471" y="50"/>
                    <a:pt x="2471" y="50"/>
                  </a:cubicBezTo>
                  <a:cubicBezTo>
                    <a:pt x="2487" y="50"/>
                    <a:pt x="2504" y="50"/>
                    <a:pt x="2516" y="36"/>
                  </a:cubicBezTo>
                  <a:cubicBezTo>
                    <a:pt x="2538" y="36"/>
                    <a:pt x="2551" y="11"/>
                    <a:pt x="2575" y="15"/>
                  </a:cubicBezTo>
                  <a:cubicBezTo>
                    <a:pt x="2549" y="0"/>
                    <a:pt x="2525" y="12"/>
                    <a:pt x="250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1" name="Freeform 8">
              <a:extLst>
                <a:ext uri="{FF2B5EF4-FFF2-40B4-BE49-F238E27FC236}">
                  <a16:creationId xmlns:a16="http://schemas.microsoft.com/office/drawing/2014/main" xmlns="" id="{8E95528E-DD89-481E-8ADA-F33BB7DF8DE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29063" y="6350"/>
              <a:ext cx="1911350" cy="1619250"/>
            </a:xfrm>
            <a:custGeom>
              <a:avLst/>
              <a:gdLst>
                <a:gd name="T0" fmla="*/ 47 w 1018"/>
                <a:gd name="T1" fmla="*/ 358 h 862"/>
                <a:gd name="T2" fmla="*/ 51 w 1018"/>
                <a:gd name="T3" fmla="*/ 449 h 862"/>
                <a:gd name="T4" fmla="*/ 70 w 1018"/>
                <a:gd name="T5" fmla="*/ 534 h 862"/>
                <a:gd name="T6" fmla="*/ 182 w 1018"/>
                <a:gd name="T7" fmla="*/ 591 h 862"/>
                <a:gd name="T8" fmla="*/ 210 w 1018"/>
                <a:gd name="T9" fmla="*/ 513 h 862"/>
                <a:gd name="T10" fmla="*/ 403 w 1018"/>
                <a:gd name="T11" fmla="*/ 371 h 862"/>
                <a:gd name="T12" fmla="*/ 332 w 1018"/>
                <a:gd name="T13" fmla="*/ 844 h 862"/>
                <a:gd name="T14" fmla="*/ 395 w 1018"/>
                <a:gd name="T15" fmla="*/ 829 h 862"/>
                <a:gd name="T16" fmla="*/ 514 w 1018"/>
                <a:gd name="T17" fmla="*/ 372 h 862"/>
                <a:gd name="T18" fmla="*/ 586 w 1018"/>
                <a:gd name="T19" fmla="*/ 338 h 862"/>
                <a:gd name="T20" fmla="*/ 588 w 1018"/>
                <a:gd name="T21" fmla="*/ 631 h 862"/>
                <a:gd name="T22" fmla="*/ 588 w 1018"/>
                <a:gd name="T23" fmla="*/ 631 h 862"/>
                <a:gd name="T24" fmla="*/ 609 w 1018"/>
                <a:gd name="T25" fmla="*/ 631 h 862"/>
                <a:gd name="T26" fmla="*/ 609 w 1018"/>
                <a:gd name="T27" fmla="*/ 631 h 862"/>
                <a:gd name="T28" fmla="*/ 692 w 1018"/>
                <a:gd name="T29" fmla="*/ 481 h 862"/>
                <a:gd name="T30" fmla="*/ 843 w 1018"/>
                <a:gd name="T31" fmla="*/ 477 h 862"/>
                <a:gd name="T32" fmla="*/ 978 w 1018"/>
                <a:gd name="T33" fmla="*/ 679 h 862"/>
                <a:gd name="T34" fmla="*/ 996 w 1018"/>
                <a:gd name="T35" fmla="*/ 573 h 862"/>
                <a:gd name="T36" fmla="*/ 946 w 1018"/>
                <a:gd name="T37" fmla="*/ 385 h 862"/>
                <a:gd name="T38" fmla="*/ 907 w 1018"/>
                <a:gd name="T39" fmla="*/ 334 h 862"/>
                <a:gd name="T40" fmla="*/ 753 w 1018"/>
                <a:gd name="T41" fmla="*/ 48 h 862"/>
                <a:gd name="T42" fmla="*/ 666 w 1018"/>
                <a:gd name="T43" fmla="*/ 83 h 862"/>
                <a:gd name="T44" fmla="*/ 673 w 1018"/>
                <a:gd name="T45" fmla="*/ 161 h 862"/>
                <a:gd name="T46" fmla="*/ 582 w 1018"/>
                <a:gd name="T47" fmla="*/ 89 h 862"/>
                <a:gd name="T48" fmla="*/ 486 w 1018"/>
                <a:gd name="T49" fmla="*/ 48 h 862"/>
                <a:gd name="T50" fmla="*/ 426 w 1018"/>
                <a:gd name="T51" fmla="*/ 250 h 862"/>
                <a:gd name="T52" fmla="*/ 276 w 1018"/>
                <a:gd name="T53" fmla="*/ 318 h 862"/>
                <a:gd name="T54" fmla="*/ 281 w 1018"/>
                <a:gd name="T55" fmla="*/ 191 h 862"/>
                <a:gd name="T56" fmla="*/ 279 w 1018"/>
                <a:gd name="T57" fmla="*/ 76 h 862"/>
                <a:gd name="T58" fmla="*/ 171 w 1018"/>
                <a:gd name="T59" fmla="*/ 100 h 862"/>
                <a:gd name="T60" fmla="*/ 59 w 1018"/>
                <a:gd name="T61" fmla="*/ 358 h 862"/>
                <a:gd name="T62" fmla="*/ 725 w 1018"/>
                <a:gd name="T63" fmla="*/ 232 h 862"/>
                <a:gd name="T64" fmla="*/ 779 w 1018"/>
                <a:gd name="T65" fmla="*/ 382 h 862"/>
                <a:gd name="T66" fmla="*/ 697 w 1018"/>
                <a:gd name="T67" fmla="*/ 28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8" h="862">
                  <a:moveTo>
                    <a:pt x="59" y="358"/>
                  </a:moveTo>
                  <a:cubicBezTo>
                    <a:pt x="55" y="358"/>
                    <a:pt x="51" y="357"/>
                    <a:pt x="47" y="358"/>
                  </a:cubicBezTo>
                  <a:cubicBezTo>
                    <a:pt x="29" y="362"/>
                    <a:pt x="8" y="362"/>
                    <a:pt x="2" y="386"/>
                  </a:cubicBezTo>
                  <a:cubicBezTo>
                    <a:pt x="0" y="398"/>
                    <a:pt x="40" y="448"/>
                    <a:pt x="51" y="449"/>
                  </a:cubicBezTo>
                  <a:cubicBezTo>
                    <a:pt x="97" y="456"/>
                    <a:pt x="97" y="456"/>
                    <a:pt x="79" y="502"/>
                  </a:cubicBezTo>
                  <a:cubicBezTo>
                    <a:pt x="75" y="512"/>
                    <a:pt x="70" y="523"/>
                    <a:pt x="70" y="534"/>
                  </a:cubicBezTo>
                  <a:cubicBezTo>
                    <a:pt x="69" y="550"/>
                    <a:pt x="60" y="573"/>
                    <a:pt x="83" y="580"/>
                  </a:cubicBezTo>
                  <a:cubicBezTo>
                    <a:pt x="115" y="590"/>
                    <a:pt x="149" y="598"/>
                    <a:pt x="182" y="591"/>
                  </a:cubicBezTo>
                  <a:cubicBezTo>
                    <a:pt x="196" y="589"/>
                    <a:pt x="208" y="578"/>
                    <a:pt x="208" y="559"/>
                  </a:cubicBezTo>
                  <a:cubicBezTo>
                    <a:pt x="208" y="544"/>
                    <a:pt x="209" y="528"/>
                    <a:pt x="210" y="513"/>
                  </a:cubicBezTo>
                  <a:cubicBezTo>
                    <a:pt x="211" y="482"/>
                    <a:pt x="210" y="443"/>
                    <a:pt x="238" y="427"/>
                  </a:cubicBezTo>
                  <a:cubicBezTo>
                    <a:pt x="286" y="398"/>
                    <a:pt x="343" y="388"/>
                    <a:pt x="403" y="371"/>
                  </a:cubicBezTo>
                  <a:cubicBezTo>
                    <a:pt x="386" y="444"/>
                    <a:pt x="369" y="509"/>
                    <a:pt x="354" y="576"/>
                  </a:cubicBezTo>
                  <a:cubicBezTo>
                    <a:pt x="333" y="664"/>
                    <a:pt x="320" y="753"/>
                    <a:pt x="332" y="844"/>
                  </a:cubicBezTo>
                  <a:cubicBezTo>
                    <a:pt x="334" y="862"/>
                    <a:pt x="350" y="858"/>
                    <a:pt x="351" y="858"/>
                  </a:cubicBezTo>
                  <a:cubicBezTo>
                    <a:pt x="365" y="846"/>
                    <a:pt x="386" y="841"/>
                    <a:pt x="395" y="829"/>
                  </a:cubicBezTo>
                  <a:cubicBezTo>
                    <a:pt x="410" y="808"/>
                    <a:pt x="418" y="781"/>
                    <a:pt x="426" y="756"/>
                  </a:cubicBezTo>
                  <a:cubicBezTo>
                    <a:pt x="463" y="630"/>
                    <a:pt x="490" y="501"/>
                    <a:pt x="514" y="372"/>
                  </a:cubicBezTo>
                  <a:cubicBezTo>
                    <a:pt x="524" y="323"/>
                    <a:pt x="547" y="297"/>
                    <a:pt x="593" y="285"/>
                  </a:cubicBezTo>
                  <a:cubicBezTo>
                    <a:pt x="596" y="304"/>
                    <a:pt x="591" y="322"/>
                    <a:pt x="586" y="338"/>
                  </a:cubicBezTo>
                  <a:cubicBezTo>
                    <a:pt x="566" y="401"/>
                    <a:pt x="553" y="465"/>
                    <a:pt x="558" y="530"/>
                  </a:cubicBezTo>
                  <a:cubicBezTo>
                    <a:pt x="560" y="563"/>
                    <a:pt x="546" y="607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91" y="641"/>
                    <a:pt x="594" y="650"/>
                    <a:pt x="598" y="661"/>
                  </a:cubicBezTo>
                  <a:cubicBezTo>
                    <a:pt x="607" y="651"/>
                    <a:pt x="609" y="642"/>
                    <a:pt x="609" y="631"/>
                  </a:cubicBezTo>
                  <a:cubicBezTo>
                    <a:pt x="607" y="629"/>
                    <a:pt x="604" y="627"/>
                    <a:pt x="602" y="626"/>
                  </a:cubicBezTo>
                  <a:cubicBezTo>
                    <a:pt x="604" y="625"/>
                    <a:pt x="607" y="626"/>
                    <a:pt x="609" y="631"/>
                  </a:cubicBezTo>
                  <a:cubicBezTo>
                    <a:pt x="624" y="577"/>
                    <a:pt x="623" y="519"/>
                    <a:pt x="642" y="463"/>
                  </a:cubicBezTo>
                  <a:cubicBezTo>
                    <a:pt x="658" y="474"/>
                    <a:pt x="674" y="479"/>
                    <a:pt x="692" y="481"/>
                  </a:cubicBezTo>
                  <a:cubicBezTo>
                    <a:pt x="733" y="487"/>
                    <a:pt x="770" y="466"/>
                    <a:pt x="810" y="461"/>
                  </a:cubicBezTo>
                  <a:cubicBezTo>
                    <a:pt x="830" y="459"/>
                    <a:pt x="836" y="462"/>
                    <a:pt x="843" y="477"/>
                  </a:cubicBezTo>
                  <a:cubicBezTo>
                    <a:pt x="865" y="521"/>
                    <a:pt x="881" y="567"/>
                    <a:pt x="890" y="617"/>
                  </a:cubicBezTo>
                  <a:cubicBezTo>
                    <a:pt x="902" y="691"/>
                    <a:pt x="905" y="690"/>
                    <a:pt x="978" y="679"/>
                  </a:cubicBezTo>
                  <a:cubicBezTo>
                    <a:pt x="1013" y="674"/>
                    <a:pt x="1018" y="655"/>
                    <a:pt x="1013" y="627"/>
                  </a:cubicBezTo>
                  <a:cubicBezTo>
                    <a:pt x="1010" y="609"/>
                    <a:pt x="1005" y="590"/>
                    <a:pt x="996" y="573"/>
                  </a:cubicBezTo>
                  <a:cubicBezTo>
                    <a:pt x="971" y="523"/>
                    <a:pt x="959" y="469"/>
                    <a:pt x="943" y="416"/>
                  </a:cubicBezTo>
                  <a:cubicBezTo>
                    <a:pt x="939" y="404"/>
                    <a:pt x="941" y="394"/>
                    <a:pt x="946" y="385"/>
                  </a:cubicBezTo>
                  <a:cubicBezTo>
                    <a:pt x="958" y="363"/>
                    <a:pt x="952" y="345"/>
                    <a:pt x="929" y="342"/>
                  </a:cubicBezTo>
                  <a:cubicBezTo>
                    <a:pt x="920" y="341"/>
                    <a:pt x="913" y="345"/>
                    <a:pt x="907" y="334"/>
                  </a:cubicBezTo>
                  <a:cubicBezTo>
                    <a:pt x="880" y="282"/>
                    <a:pt x="848" y="233"/>
                    <a:pt x="825" y="180"/>
                  </a:cubicBezTo>
                  <a:cubicBezTo>
                    <a:pt x="805" y="134"/>
                    <a:pt x="781" y="90"/>
                    <a:pt x="753" y="48"/>
                  </a:cubicBezTo>
                  <a:cubicBezTo>
                    <a:pt x="749" y="41"/>
                    <a:pt x="743" y="28"/>
                    <a:pt x="735" y="32"/>
                  </a:cubicBezTo>
                  <a:cubicBezTo>
                    <a:pt x="710" y="45"/>
                    <a:pt x="684" y="60"/>
                    <a:pt x="666" y="83"/>
                  </a:cubicBezTo>
                  <a:cubicBezTo>
                    <a:pt x="653" y="100"/>
                    <a:pt x="673" y="112"/>
                    <a:pt x="676" y="127"/>
                  </a:cubicBezTo>
                  <a:cubicBezTo>
                    <a:pt x="678" y="139"/>
                    <a:pt x="696" y="150"/>
                    <a:pt x="673" y="161"/>
                  </a:cubicBezTo>
                  <a:cubicBezTo>
                    <a:pt x="636" y="178"/>
                    <a:pt x="601" y="201"/>
                    <a:pt x="557" y="213"/>
                  </a:cubicBezTo>
                  <a:cubicBezTo>
                    <a:pt x="566" y="170"/>
                    <a:pt x="573" y="129"/>
                    <a:pt x="582" y="89"/>
                  </a:cubicBezTo>
                  <a:cubicBezTo>
                    <a:pt x="592" y="45"/>
                    <a:pt x="584" y="29"/>
                    <a:pt x="539" y="12"/>
                  </a:cubicBezTo>
                  <a:cubicBezTo>
                    <a:pt x="506" y="0"/>
                    <a:pt x="499" y="30"/>
                    <a:pt x="486" y="48"/>
                  </a:cubicBezTo>
                  <a:cubicBezTo>
                    <a:pt x="474" y="64"/>
                    <a:pt x="466" y="83"/>
                    <a:pt x="462" y="103"/>
                  </a:cubicBezTo>
                  <a:cubicBezTo>
                    <a:pt x="450" y="152"/>
                    <a:pt x="438" y="201"/>
                    <a:pt x="426" y="250"/>
                  </a:cubicBezTo>
                  <a:cubicBezTo>
                    <a:pt x="423" y="263"/>
                    <a:pt x="421" y="275"/>
                    <a:pt x="406" y="280"/>
                  </a:cubicBezTo>
                  <a:cubicBezTo>
                    <a:pt x="363" y="292"/>
                    <a:pt x="319" y="305"/>
                    <a:pt x="276" y="318"/>
                  </a:cubicBezTo>
                  <a:cubicBezTo>
                    <a:pt x="255" y="324"/>
                    <a:pt x="252" y="314"/>
                    <a:pt x="255" y="297"/>
                  </a:cubicBezTo>
                  <a:cubicBezTo>
                    <a:pt x="261" y="261"/>
                    <a:pt x="266" y="225"/>
                    <a:pt x="281" y="191"/>
                  </a:cubicBezTo>
                  <a:cubicBezTo>
                    <a:pt x="294" y="161"/>
                    <a:pt x="298" y="130"/>
                    <a:pt x="300" y="99"/>
                  </a:cubicBezTo>
                  <a:cubicBezTo>
                    <a:pt x="301" y="83"/>
                    <a:pt x="297" y="76"/>
                    <a:pt x="279" y="76"/>
                  </a:cubicBezTo>
                  <a:cubicBezTo>
                    <a:pt x="261" y="75"/>
                    <a:pt x="242" y="71"/>
                    <a:pt x="224" y="66"/>
                  </a:cubicBezTo>
                  <a:cubicBezTo>
                    <a:pt x="192" y="57"/>
                    <a:pt x="183" y="72"/>
                    <a:pt x="171" y="100"/>
                  </a:cubicBezTo>
                  <a:cubicBezTo>
                    <a:pt x="143" y="164"/>
                    <a:pt x="145" y="233"/>
                    <a:pt x="126" y="298"/>
                  </a:cubicBezTo>
                  <a:cubicBezTo>
                    <a:pt x="114" y="341"/>
                    <a:pt x="97" y="356"/>
                    <a:pt x="59" y="358"/>
                  </a:cubicBezTo>
                  <a:close/>
                  <a:moveTo>
                    <a:pt x="697" y="282"/>
                  </a:moveTo>
                  <a:cubicBezTo>
                    <a:pt x="703" y="265"/>
                    <a:pt x="715" y="249"/>
                    <a:pt x="725" y="232"/>
                  </a:cubicBezTo>
                  <a:cubicBezTo>
                    <a:pt x="757" y="273"/>
                    <a:pt x="777" y="314"/>
                    <a:pt x="794" y="358"/>
                  </a:cubicBezTo>
                  <a:cubicBezTo>
                    <a:pt x="802" y="378"/>
                    <a:pt x="797" y="383"/>
                    <a:pt x="779" y="382"/>
                  </a:cubicBezTo>
                  <a:cubicBezTo>
                    <a:pt x="774" y="382"/>
                    <a:pt x="769" y="383"/>
                    <a:pt x="764" y="383"/>
                  </a:cubicBezTo>
                  <a:cubicBezTo>
                    <a:pt x="618" y="393"/>
                    <a:pt x="664" y="384"/>
                    <a:pt x="697" y="2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2" name="Freeform 9">
              <a:extLst>
                <a:ext uri="{FF2B5EF4-FFF2-40B4-BE49-F238E27FC236}">
                  <a16:creationId xmlns:a16="http://schemas.microsoft.com/office/drawing/2014/main" xmlns="" id="{161135E3-FAFF-4731-8EB3-B9F98C5C79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92888" y="-477838"/>
              <a:ext cx="1638300" cy="1947863"/>
            </a:xfrm>
            <a:custGeom>
              <a:avLst/>
              <a:gdLst>
                <a:gd name="T0" fmla="*/ 14 w 873"/>
                <a:gd name="T1" fmla="*/ 1009 h 1036"/>
                <a:gd name="T2" fmla="*/ 20 w 873"/>
                <a:gd name="T3" fmla="*/ 1026 h 1036"/>
                <a:gd name="T4" fmla="*/ 44 w 873"/>
                <a:gd name="T5" fmla="*/ 1024 h 1036"/>
                <a:gd name="T6" fmla="*/ 118 w 873"/>
                <a:gd name="T7" fmla="*/ 878 h 1036"/>
                <a:gd name="T8" fmla="*/ 151 w 873"/>
                <a:gd name="T9" fmla="*/ 746 h 1036"/>
                <a:gd name="T10" fmla="*/ 167 w 873"/>
                <a:gd name="T11" fmla="*/ 764 h 1036"/>
                <a:gd name="T12" fmla="*/ 280 w 873"/>
                <a:gd name="T13" fmla="*/ 911 h 1036"/>
                <a:gd name="T14" fmla="*/ 435 w 873"/>
                <a:gd name="T15" fmla="*/ 964 h 1036"/>
                <a:gd name="T16" fmla="*/ 466 w 873"/>
                <a:gd name="T17" fmla="*/ 913 h 1036"/>
                <a:gd name="T18" fmla="*/ 696 w 873"/>
                <a:gd name="T19" fmla="*/ 846 h 1036"/>
                <a:gd name="T20" fmla="*/ 762 w 873"/>
                <a:gd name="T21" fmla="*/ 639 h 1036"/>
                <a:gd name="T22" fmla="*/ 639 w 873"/>
                <a:gd name="T23" fmla="*/ 496 h 1036"/>
                <a:gd name="T24" fmla="*/ 650 w 873"/>
                <a:gd name="T25" fmla="*/ 490 h 1036"/>
                <a:gd name="T26" fmla="*/ 676 w 873"/>
                <a:gd name="T27" fmla="*/ 443 h 1036"/>
                <a:gd name="T28" fmla="*/ 650 w 873"/>
                <a:gd name="T29" fmla="*/ 416 h 1036"/>
                <a:gd name="T30" fmla="*/ 650 w 873"/>
                <a:gd name="T31" fmla="*/ 401 h 1036"/>
                <a:gd name="T32" fmla="*/ 766 w 873"/>
                <a:gd name="T33" fmla="*/ 311 h 1036"/>
                <a:gd name="T34" fmla="*/ 837 w 873"/>
                <a:gd name="T35" fmla="*/ 325 h 1036"/>
                <a:gd name="T36" fmla="*/ 837 w 873"/>
                <a:gd name="T37" fmla="*/ 325 h 1036"/>
                <a:gd name="T38" fmla="*/ 863 w 873"/>
                <a:gd name="T39" fmla="*/ 362 h 1036"/>
                <a:gd name="T40" fmla="*/ 858 w 873"/>
                <a:gd name="T41" fmla="*/ 317 h 1036"/>
                <a:gd name="T42" fmla="*/ 861 w 873"/>
                <a:gd name="T43" fmla="*/ 281 h 1036"/>
                <a:gd name="T44" fmla="*/ 677 w 873"/>
                <a:gd name="T45" fmla="*/ 218 h 1036"/>
                <a:gd name="T46" fmla="*/ 613 w 873"/>
                <a:gd name="T47" fmla="*/ 265 h 1036"/>
                <a:gd name="T48" fmla="*/ 474 w 873"/>
                <a:gd name="T49" fmla="*/ 462 h 1036"/>
                <a:gd name="T50" fmla="*/ 446 w 873"/>
                <a:gd name="T51" fmla="*/ 482 h 1036"/>
                <a:gd name="T52" fmla="*/ 227 w 873"/>
                <a:gd name="T53" fmla="*/ 529 h 1036"/>
                <a:gd name="T54" fmla="*/ 204 w 873"/>
                <a:gd name="T55" fmla="*/ 507 h 1036"/>
                <a:gd name="T56" fmla="*/ 256 w 873"/>
                <a:gd name="T57" fmla="*/ 298 h 1036"/>
                <a:gd name="T58" fmla="*/ 306 w 873"/>
                <a:gd name="T59" fmla="*/ 72 h 1036"/>
                <a:gd name="T60" fmla="*/ 256 w 873"/>
                <a:gd name="T61" fmla="*/ 12 h 1036"/>
                <a:gd name="T62" fmla="*/ 217 w 873"/>
                <a:gd name="T63" fmla="*/ 37 h 1036"/>
                <a:gd name="T64" fmla="*/ 173 w 873"/>
                <a:gd name="T65" fmla="*/ 140 h 1036"/>
                <a:gd name="T66" fmla="*/ 88 w 873"/>
                <a:gd name="T67" fmla="*/ 513 h 1036"/>
                <a:gd name="T68" fmla="*/ 57 w 873"/>
                <a:gd name="T69" fmla="*/ 633 h 1036"/>
                <a:gd name="T70" fmla="*/ 14 w 873"/>
                <a:gd name="T71" fmla="*/ 1009 h 1036"/>
                <a:gd name="T72" fmla="*/ 431 w 873"/>
                <a:gd name="T73" fmla="*/ 585 h 1036"/>
                <a:gd name="T74" fmla="*/ 442 w 873"/>
                <a:gd name="T75" fmla="*/ 583 h 1036"/>
                <a:gd name="T76" fmla="*/ 566 w 873"/>
                <a:gd name="T77" fmla="*/ 617 h 1036"/>
                <a:gd name="T78" fmla="*/ 617 w 873"/>
                <a:gd name="T79" fmla="*/ 656 h 1036"/>
                <a:gd name="T80" fmla="*/ 629 w 873"/>
                <a:gd name="T81" fmla="*/ 754 h 1036"/>
                <a:gd name="T82" fmla="*/ 521 w 873"/>
                <a:gd name="T83" fmla="*/ 826 h 1036"/>
                <a:gd name="T84" fmla="*/ 469 w 873"/>
                <a:gd name="T85" fmla="*/ 873 h 1036"/>
                <a:gd name="T86" fmla="*/ 456 w 873"/>
                <a:gd name="T87" fmla="*/ 875 h 1036"/>
                <a:gd name="T88" fmla="*/ 440 w 873"/>
                <a:gd name="T89" fmla="*/ 881 h 1036"/>
                <a:gd name="T90" fmla="*/ 440 w 873"/>
                <a:gd name="T91" fmla="*/ 881 h 1036"/>
                <a:gd name="T92" fmla="*/ 440 w 873"/>
                <a:gd name="T93" fmla="*/ 881 h 1036"/>
                <a:gd name="T94" fmla="*/ 370 w 873"/>
                <a:gd name="T95" fmla="*/ 820 h 1036"/>
                <a:gd name="T96" fmla="*/ 313 w 873"/>
                <a:gd name="T97" fmla="*/ 762 h 1036"/>
                <a:gd name="T98" fmla="*/ 205 w 873"/>
                <a:gd name="T99" fmla="*/ 650 h 1036"/>
                <a:gd name="T100" fmla="*/ 431 w 873"/>
                <a:gd name="T101" fmla="*/ 58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3" h="1036">
                  <a:moveTo>
                    <a:pt x="14" y="1009"/>
                  </a:moveTo>
                  <a:cubicBezTo>
                    <a:pt x="14" y="1015"/>
                    <a:pt x="9" y="1032"/>
                    <a:pt x="20" y="1026"/>
                  </a:cubicBezTo>
                  <a:cubicBezTo>
                    <a:pt x="29" y="1021"/>
                    <a:pt x="33" y="1036"/>
                    <a:pt x="44" y="1024"/>
                  </a:cubicBezTo>
                  <a:cubicBezTo>
                    <a:pt x="83" y="982"/>
                    <a:pt x="105" y="933"/>
                    <a:pt x="118" y="878"/>
                  </a:cubicBezTo>
                  <a:cubicBezTo>
                    <a:pt x="129" y="836"/>
                    <a:pt x="139" y="793"/>
                    <a:pt x="151" y="746"/>
                  </a:cubicBezTo>
                  <a:cubicBezTo>
                    <a:pt x="159" y="755"/>
                    <a:pt x="164" y="759"/>
                    <a:pt x="167" y="764"/>
                  </a:cubicBezTo>
                  <a:cubicBezTo>
                    <a:pt x="205" y="813"/>
                    <a:pt x="243" y="862"/>
                    <a:pt x="280" y="911"/>
                  </a:cubicBezTo>
                  <a:cubicBezTo>
                    <a:pt x="320" y="964"/>
                    <a:pt x="374" y="978"/>
                    <a:pt x="435" y="964"/>
                  </a:cubicBezTo>
                  <a:cubicBezTo>
                    <a:pt x="460" y="959"/>
                    <a:pt x="488" y="949"/>
                    <a:pt x="466" y="913"/>
                  </a:cubicBezTo>
                  <a:cubicBezTo>
                    <a:pt x="550" y="909"/>
                    <a:pt x="628" y="898"/>
                    <a:pt x="696" y="846"/>
                  </a:cubicBezTo>
                  <a:cubicBezTo>
                    <a:pt x="763" y="796"/>
                    <a:pt x="789" y="719"/>
                    <a:pt x="762" y="639"/>
                  </a:cubicBezTo>
                  <a:cubicBezTo>
                    <a:pt x="741" y="574"/>
                    <a:pt x="691" y="535"/>
                    <a:pt x="639" y="496"/>
                  </a:cubicBezTo>
                  <a:cubicBezTo>
                    <a:pt x="644" y="494"/>
                    <a:pt x="647" y="492"/>
                    <a:pt x="650" y="490"/>
                  </a:cubicBezTo>
                  <a:cubicBezTo>
                    <a:pt x="665" y="478"/>
                    <a:pt x="673" y="460"/>
                    <a:pt x="676" y="443"/>
                  </a:cubicBezTo>
                  <a:cubicBezTo>
                    <a:pt x="679" y="429"/>
                    <a:pt x="671" y="415"/>
                    <a:pt x="650" y="416"/>
                  </a:cubicBezTo>
                  <a:cubicBezTo>
                    <a:pt x="643" y="416"/>
                    <a:pt x="646" y="404"/>
                    <a:pt x="650" y="401"/>
                  </a:cubicBezTo>
                  <a:cubicBezTo>
                    <a:pt x="689" y="371"/>
                    <a:pt x="702" y="310"/>
                    <a:pt x="766" y="311"/>
                  </a:cubicBezTo>
                  <a:cubicBezTo>
                    <a:pt x="791" y="312"/>
                    <a:pt x="813" y="322"/>
                    <a:pt x="837" y="325"/>
                  </a:cubicBezTo>
                  <a:cubicBezTo>
                    <a:pt x="837" y="325"/>
                    <a:pt x="837" y="325"/>
                    <a:pt x="837" y="325"/>
                  </a:cubicBezTo>
                  <a:cubicBezTo>
                    <a:pt x="840" y="341"/>
                    <a:pt x="860" y="345"/>
                    <a:pt x="863" y="362"/>
                  </a:cubicBezTo>
                  <a:cubicBezTo>
                    <a:pt x="870" y="345"/>
                    <a:pt x="868" y="331"/>
                    <a:pt x="858" y="317"/>
                  </a:cubicBezTo>
                  <a:cubicBezTo>
                    <a:pt x="873" y="306"/>
                    <a:pt x="868" y="294"/>
                    <a:pt x="861" y="281"/>
                  </a:cubicBezTo>
                  <a:cubicBezTo>
                    <a:pt x="835" y="230"/>
                    <a:pt x="755" y="177"/>
                    <a:pt x="677" y="218"/>
                  </a:cubicBezTo>
                  <a:cubicBezTo>
                    <a:pt x="653" y="231"/>
                    <a:pt x="632" y="246"/>
                    <a:pt x="613" y="265"/>
                  </a:cubicBezTo>
                  <a:cubicBezTo>
                    <a:pt x="555" y="322"/>
                    <a:pt x="490" y="375"/>
                    <a:pt x="474" y="462"/>
                  </a:cubicBezTo>
                  <a:cubicBezTo>
                    <a:pt x="470" y="480"/>
                    <a:pt x="457" y="478"/>
                    <a:pt x="446" y="482"/>
                  </a:cubicBezTo>
                  <a:cubicBezTo>
                    <a:pt x="374" y="504"/>
                    <a:pt x="301" y="514"/>
                    <a:pt x="227" y="529"/>
                  </a:cubicBezTo>
                  <a:cubicBezTo>
                    <a:pt x="205" y="533"/>
                    <a:pt x="200" y="526"/>
                    <a:pt x="204" y="507"/>
                  </a:cubicBezTo>
                  <a:cubicBezTo>
                    <a:pt x="221" y="437"/>
                    <a:pt x="236" y="367"/>
                    <a:pt x="256" y="298"/>
                  </a:cubicBezTo>
                  <a:cubicBezTo>
                    <a:pt x="277" y="223"/>
                    <a:pt x="288" y="147"/>
                    <a:pt x="306" y="72"/>
                  </a:cubicBezTo>
                  <a:cubicBezTo>
                    <a:pt x="315" y="32"/>
                    <a:pt x="281" y="24"/>
                    <a:pt x="256" y="12"/>
                  </a:cubicBezTo>
                  <a:cubicBezTo>
                    <a:pt x="233" y="0"/>
                    <a:pt x="226" y="24"/>
                    <a:pt x="217" y="37"/>
                  </a:cubicBezTo>
                  <a:cubicBezTo>
                    <a:pt x="194" y="68"/>
                    <a:pt x="181" y="103"/>
                    <a:pt x="173" y="140"/>
                  </a:cubicBezTo>
                  <a:cubicBezTo>
                    <a:pt x="145" y="265"/>
                    <a:pt x="120" y="390"/>
                    <a:pt x="88" y="513"/>
                  </a:cubicBezTo>
                  <a:cubicBezTo>
                    <a:pt x="77" y="553"/>
                    <a:pt x="64" y="591"/>
                    <a:pt x="57" y="633"/>
                  </a:cubicBezTo>
                  <a:cubicBezTo>
                    <a:pt x="35" y="758"/>
                    <a:pt x="0" y="881"/>
                    <a:pt x="14" y="1009"/>
                  </a:cubicBezTo>
                  <a:close/>
                  <a:moveTo>
                    <a:pt x="431" y="585"/>
                  </a:moveTo>
                  <a:cubicBezTo>
                    <a:pt x="435" y="585"/>
                    <a:pt x="439" y="585"/>
                    <a:pt x="442" y="583"/>
                  </a:cubicBezTo>
                  <a:cubicBezTo>
                    <a:pt x="498" y="542"/>
                    <a:pt x="531" y="579"/>
                    <a:pt x="566" y="617"/>
                  </a:cubicBezTo>
                  <a:cubicBezTo>
                    <a:pt x="580" y="633"/>
                    <a:pt x="598" y="647"/>
                    <a:pt x="617" y="656"/>
                  </a:cubicBezTo>
                  <a:cubicBezTo>
                    <a:pt x="666" y="679"/>
                    <a:pt x="659" y="719"/>
                    <a:pt x="629" y="754"/>
                  </a:cubicBezTo>
                  <a:cubicBezTo>
                    <a:pt x="601" y="788"/>
                    <a:pt x="559" y="807"/>
                    <a:pt x="521" y="826"/>
                  </a:cubicBezTo>
                  <a:cubicBezTo>
                    <a:pt x="497" y="838"/>
                    <a:pt x="475" y="843"/>
                    <a:pt x="469" y="873"/>
                  </a:cubicBezTo>
                  <a:cubicBezTo>
                    <a:pt x="469" y="874"/>
                    <a:pt x="461" y="874"/>
                    <a:pt x="456" y="875"/>
                  </a:cubicBezTo>
                  <a:cubicBezTo>
                    <a:pt x="451" y="877"/>
                    <a:pt x="445" y="879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28" y="848"/>
                    <a:pt x="393" y="841"/>
                    <a:pt x="370" y="820"/>
                  </a:cubicBezTo>
                  <a:cubicBezTo>
                    <a:pt x="350" y="802"/>
                    <a:pt x="331" y="783"/>
                    <a:pt x="313" y="762"/>
                  </a:cubicBezTo>
                  <a:cubicBezTo>
                    <a:pt x="280" y="723"/>
                    <a:pt x="241" y="688"/>
                    <a:pt x="205" y="650"/>
                  </a:cubicBezTo>
                  <a:cubicBezTo>
                    <a:pt x="278" y="625"/>
                    <a:pt x="353" y="599"/>
                    <a:pt x="431" y="5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13" name="标题 4">
            <a:extLst>
              <a:ext uri="{FF2B5EF4-FFF2-40B4-BE49-F238E27FC236}">
                <a16:creationId xmlns:a16="http://schemas.microsoft.com/office/drawing/2014/main" xmlns="" id="{44D408BE-4D8A-4400-8E34-0F54A5E3D5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56915" y="1217739"/>
            <a:ext cx="5426076" cy="1621509"/>
          </a:xfrm>
        </p:spPr>
        <p:txBody>
          <a:bodyPr/>
          <a:lstStyle/>
          <a:p>
            <a:pPr algn="ctr"/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sz="2400" b="0" dirty="0"/>
              <a:t>And Your Slogan Here.</a:t>
            </a:r>
            <a:endParaRPr lang="zh-CN" altLang="en-US" b="0" dirty="0"/>
          </a:p>
        </p:txBody>
      </p:sp>
      <p:sp>
        <p:nvSpPr>
          <p:cNvPr id="14" name="文本占位符 6">
            <a:extLst>
              <a:ext uri="{FF2B5EF4-FFF2-40B4-BE49-F238E27FC236}">
                <a16:creationId xmlns:a16="http://schemas.microsoft.com/office/drawing/2014/main" xmlns="" id="{FA79E178-490E-4409-87FA-D43E9909E96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456915" y="5379633"/>
            <a:ext cx="5426076" cy="310871"/>
          </a:xfrm>
        </p:spPr>
        <p:txBody>
          <a:bodyPr>
            <a:normAutofit/>
          </a:bodyPr>
          <a:lstStyle/>
          <a:p>
            <a:pPr algn="ctr"/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15" name="文本占位符 5">
            <a:extLst>
              <a:ext uri="{FF2B5EF4-FFF2-40B4-BE49-F238E27FC236}">
                <a16:creationId xmlns:a16="http://schemas.microsoft.com/office/drawing/2014/main" xmlns="" id="{62529D6D-9E6D-4035-BDFC-BE7D0521390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56916" y="5083362"/>
            <a:ext cx="5426076" cy="296271"/>
          </a:xfrm>
        </p:spPr>
        <p:txBody>
          <a:bodyPr/>
          <a:lstStyle/>
          <a:p>
            <a:pPr algn="ctr"/>
            <a:r>
              <a:rPr lang="en-US" altLang="zh-CN" dirty="0"/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158383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008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313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8141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034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276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3330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5536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:a16="http://schemas.microsoft.com/office/drawing/2014/main" xmlns="" id="{206A4280-2CE3-4AD0-9F9A-B0A3DB2A8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6398" y="2670629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xmlns="" id="{C235D5F6-0F34-4360-8CC1-E7F1788CB3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97514" y="3565979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ACED11A-B5BD-4079-A4EB-BCF25D6F4975}"/>
              </a:ext>
            </a:extLst>
          </p:cNvPr>
          <p:cNvSpPr txBox="1"/>
          <p:nvPr/>
        </p:nvSpPr>
        <p:spPr>
          <a:xfrm>
            <a:off x="1312404" y="21208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5816" y="5076092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/>
              <a:t>作</a:t>
            </a:r>
            <a:r>
              <a:rPr lang="zh-CN" altLang="en-US" dirty="0" smtClean="0"/>
              <a:t>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901401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>
            <a:extLst>
              <a:ext uri="{FF2B5EF4-FFF2-40B4-BE49-F238E27FC236}">
                <a16:creationId xmlns:a16="http://schemas.microsoft.com/office/drawing/2014/main" xmlns="" id="{2FDA2109-3851-44C7-BC25-4D0E16A72435}"/>
              </a:ext>
            </a:extLst>
          </p:cNvPr>
          <p:cNvSpPr/>
          <p:nvPr/>
        </p:nvSpPr>
        <p:spPr>
          <a:xfrm rot="4368884">
            <a:off x="5126534" y="1736507"/>
            <a:ext cx="1165434" cy="2206177"/>
          </a:xfrm>
          <a:custGeom>
            <a:avLst/>
            <a:gdLst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180020 w 720080"/>
              <a:gd name="connsiteY2" fmla="*/ 0 h 3168352"/>
              <a:gd name="connsiteX3" fmla="*/ 540060 w 720080"/>
              <a:gd name="connsiteY3" fmla="*/ 0 h 3168352"/>
              <a:gd name="connsiteX4" fmla="*/ 540060 w 720080"/>
              <a:gd name="connsiteY4" fmla="*/ 2808312 h 3168352"/>
              <a:gd name="connsiteX5" fmla="*/ 720080 w 720080"/>
              <a:gd name="connsiteY5" fmla="*/ 2808312 h 3168352"/>
              <a:gd name="connsiteX6" fmla="*/ 360040 w 720080"/>
              <a:gd name="connsiteY6" fmla="*/ 3168352 h 3168352"/>
              <a:gd name="connsiteX7" fmla="*/ 0 w 720080"/>
              <a:gd name="connsiteY7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3538" h="2941772">
                <a:moveTo>
                  <a:pt x="0" y="2581732"/>
                </a:moveTo>
                <a:lnTo>
                  <a:pt x="180020" y="2581732"/>
                </a:lnTo>
                <a:cubicBezTo>
                  <a:pt x="22448" y="1449685"/>
                  <a:pt x="392875" y="355256"/>
                  <a:pt x="1553538" y="0"/>
                </a:cubicBezTo>
                <a:cubicBezTo>
                  <a:pt x="659395" y="472539"/>
                  <a:pt x="327789" y="1270071"/>
                  <a:pt x="540060" y="2581732"/>
                </a:cubicBezTo>
                <a:lnTo>
                  <a:pt x="720080" y="2581732"/>
                </a:lnTo>
                <a:lnTo>
                  <a:pt x="360040" y="2941772"/>
                </a:lnTo>
                <a:lnTo>
                  <a:pt x="0" y="25817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" name="任意多边形 3">
            <a:extLst>
              <a:ext uri="{FF2B5EF4-FFF2-40B4-BE49-F238E27FC236}">
                <a16:creationId xmlns:a16="http://schemas.microsoft.com/office/drawing/2014/main" xmlns="" id="{53FC85AF-7763-4E62-9697-A988A6B379FD}"/>
              </a:ext>
            </a:extLst>
          </p:cNvPr>
          <p:cNvSpPr/>
          <p:nvPr/>
        </p:nvSpPr>
        <p:spPr>
          <a:xfrm rot="20821995">
            <a:off x="4749116" y="2937064"/>
            <a:ext cx="1165074" cy="2206856"/>
          </a:xfrm>
          <a:custGeom>
            <a:avLst/>
            <a:gdLst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180020 w 720080"/>
              <a:gd name="connsiteY2" fmla="*/ 0 h 3168352"/>
              <a:gd name="connsiteX3" fmla="*/ 540060 w 720080"/>
              <a:gd name="connsiteY3" fmla="*/ 0 h 3168352"/>
              <a:gd name="connsiteX4" fmla="*/ 540060 w 720080"/>
              <a:gd name="connsiteY4" fmla="*/ 2808312 h 3168352"/>
              <a:gd name="connsiteX5" fmla="*/ 720080 w 720080"/>
              <a:gd name="connsiteY5" fmla="*/ 2808312 h 3168352"/>
              <a:gd name="connsiteX6" fmla="*/ 360040 w 720080"/>
              <a:gd name="connsiteY6" fmla="*/ 3168352 h 3168352"/>
              <a:gd name="connsiteX7" fmla="*/ 0 w 720080"/>
              <a:gd name="connsiteY7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3538" h="2941772">
                <a:moveTo>
                  <a:pt x="0" y="2581732"/>
                </a:moveTo>
                <a:lnTo>
                  <a:pt x="180020" y="2581732"/>
                </a:lnTo>
                <a:cubicBezTo>
                  <a:pt x="22448" y="1449685"/>
                  <a:pt x="392875" y="355256"/>
                  <a:pt x="1553538" y="0"/>
                </a:cubicBezTo>
                <a:cubicBezTo>
                  <a:pt x="659395" y="472539"/>
                  <a:pt x="327789" y="1270071"/>
                  <a:pt x="540060" y="2581732"/>
                </a:cubicBezTo>
                <a:lnTo>
                  <a:pt x="720080" y="2581732"/>
                </a:lnTo>
                <a:lnTo>
                  <a:pt x="360040" y="2941772"/>
                </a:lnTo>
                <a:lnTo>
                  <a:pt x="0" y="25817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任意多边形 4">
            <a:extLst>
              <a:ext uri="{FF2B5EF4-FFF2-40B4-BE49-F238E27FC236}">
                <a16:creationId xmlns:a16="http://schemas.microsoft.com/office/drawing/2014/main" xmlns="" id="{12A5F7FB-F7E1-42DD-9220-AA191B9ED1AC}"/>
              </a:ext>
            </a:extLst>
          </p:cNvPr>
          <p:cNvSpPr/>
          <p:nvPr/>
        </p:nvSpPr>
        <p:spPr>
          <a:xfrm rot="15242877">
            <a:off x="6015208" y="3326293"/>
            <a:ext cx="1165434" cy="2206177"/>
          </a:xfrm>
          <a:custGeom>
            <a:avLst/>
            <a:gdLst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180020 w 720080"/>
              <a:gd name="connsiteY2" fmla="*/ 0 h 3168352"/>
              <a:gd name="connsiteX3" fmla="*/ 540060 w 720080"/>
              <a:gd name="connsiteY3" fmla="*/ 0 h 3168352"/>
              <a:gd name="connsiteX4" fmla="*/ 540060 w 720080"/>
              <a:gd name="connsiteY4" fmla="*/ 2808312 h 3168352"/>
              <a:gd name="connsiteX5" fmla="*/ 720080 w 720080"/>
              <a:gd name="connsiteY5" fmla="*/ 2808312 h 3168352"/>
              <a:gd name="connsiteX6" fmla="*/ 360040 w 720080"/>
              <a:gd name="connsiteY6" fmla="*/ 3168352 h 3168352"/>
              <a:gd name="connsiteX7" fmla="*/ 0 w 720080"/>
              <a:gd name="connsiteY7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3538" h="2941772">
                <a:moveTo>
                  <a:pt x="0" y="2581732"/>
                </a:moveTo>
                <a:lnTo>
                  <a:pt x="180020" y="2581732"/>
                </a:lnTo>
                <a:cubicBezTo>
                  <a:pt x="22448" y="1449685"/>
                  <a:pt x="392875" y="355256"/>
                  <a:pt x="1553538" y="0"/>
                </a:cubicBezTo>
                <a:cubicBezTo>
                  <a:pt x="659395" y="472539"/>
                  <a:pt x="327789" y="1270071"/>
                  <a:pt x="540060" y="2581732"/>
                </a:cubicBezTo>
                <a:lnTo>
                  <a:pt x="720080" y="2581732"/>
                </a:lnTo>
                <a:lnTo>
                  <a:pt x="360040" y="2941772"/>
                </a:lnTo>
                <a:lnTo>
                  <a:pt x="0" y="258173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任意多边形 5">
            <a:extLst>
              <a:ext uri="{FF2B5EF4-FFF2-40B4-BE49-F238E27FC236}">
                <a16:creationId xmlns:a16="http://schemas.microsoft.com/office/drawing/2014/main" xmlns="" id="{1F059754-E61E-4FC2-8AA5-A7E9D315E7CA}"/>
              </a:ext>
            </a:extLst>
          </p:cNvPr>
          <p:cNvSpPr/>
          <p:nvPr/>
        </p:nvSpPr>
        <p:spPr>
          <a:xfrm rot="9466551">
            <a:off x="6301129" y="2048843"/>
            <a:ext cx="1165074" cy="2206856"/>
          </a:xfrm>
          <a:custGeom>
            <a:avLst/>
            <a:gdLst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180020 w 720080"/>
              <a:gd name="connsiteY2" fmla="*/ 0 h 3168352"/>
              <a:gd name="connsiteX3" fmla="*/ 540060 w 720080"/>
              <a:gd name="connsiteY3" fmla="*/ 0 h 3168352"/>
              <a:gd name="connsiteX4" fmla="*/ 540060 w 720080"/>
              <a:gd name="connsiteY4" fmla="*/ 2808312 h 3168352"/>
              <a:gd name="connsiteX5" fmla="*/ 720080 w 720080"/>
              <a:gd name="connsiteY5" fmla="*/ 2808312 h 3168352"/>
              <a:gd name="connsiteX6" fmla="*/ 360040 w 720080"/>
              <a:gd name="connsiteY6" fmla="*/ 3168352 h 3168352"/>
              <a:gd name="connsiteX7" fmla="*/ 0 w 720080"/>
              <a:gd name="connsiteY7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20080"/>
              <a:gd name="connsiteY0" fmla="*/ 2808312 h 3168352"/>
              <a:gd name="connsiteX1" fmla="*/ 180020 w 720080"/>
              <a:gd name="connsiteY1" fmla="*/ 2808312 h 3168352"/>
              <a:gd name="connsiteX2" fmla="*/ 540060 w 720080"/>
              <a:gd name="connsiteY2" fmla="*/ 0 h 3168352"/>
              <a:gd name="connsiteX3" fmla="*/ 540060 w 720080"/>
              <a:gd name="connsiteY3" fmla="*/ 2808312 h 3168352"/>
              <a:gd name="connsiteX4" fmla="*/ 720080 w 720080"/>
              <a:gd name="connsiteY4" fmla="*/ 2808312 h 3168352"/>
              <a:gd name="connsiteX5" fmla="*/ 360040 w 720080"/>
              <a:gd name="connsiteY5" fmla="*/ 3168352 h 3168352"/>
              <a:gd name="connsiteX6" fmla="*/ 0 w 720080"/>
              <a:gd name="connsiteY6" fmla="*/ 2808312 h 3168352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752331"/>
              <a:gd name="connsiteY0" fmla="*/ 3085897 h 3445937"/>
              <a:gd name="connsiteX1" fmla="*/ 180020 w 752331"/>
              <a:gd name="connsiteY1" fmla="*/ 3085897 h 3445937"/>
              <a:gd name="connsiteX2" fmla="*/ 752331 w 752331"/>
              <a:gd name="connsiteY2" fmla="*/ 0 h 3445937"/>
              <a:gd name="connsiteX3" fmla="*/ 540060 w 752331"/>
              <a:gd name="connsiteY3" fmla="*/ 3085897 h 3445937"/>
              <a:gd name="connsiteX4" fmla="*/ 720080 w 752331"/>
              <a:gd name="connsiteY4" fmla="*/ 3085897 h 3445937"/>
              <a:gd name="connsiteX5" fmla="*/ 360040 w 752331"/>
              <a:gd name="connsiteY5" fmla="*/ 3445937 h 3445937"/>
              <a:gd name="connsiteX6" fmla="*/ 0 w 752331"/>
              <a:gd name="connsiteY6" fmla="*/ 3085897 h 3445937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21214"/>
              <a:gd name="connsiteY0" fmla="*/ 2643005 h 3003045"/>
              <a:gd name="connsiteX1" fmla="*/ 180020 w 1521214"/>
              <a:gd name="connsiteY1" fmla="*/ 2643005 h 3003045"/>
              <a:gd name="connsiteX2" fmla="*/ 1521214 w 1521214"/>
              <a:gd name="connsiteY2" fmla="*/ 0 h 3003045"/>
              <a:gd name="connsiteX3" fmla="*/ 540060 w 1521214"/>
              <a:gd name="connsiteY3" fmla="*/ 2643005 h 3003045"/>
              <a:gd name="connsiteX4" fmla="*/ 720080 w 1521214"/>
              <a:gd name="connsiteY4" fmla="*/ 2643005 h 3003045"/>
              <a:gd name="connsiteX5" fmla="*/ 360040 w 1521214"/>
              <a:gd name="connsiteY5" fmla="*/ 3003045 h 3003045"/>
              <a:gd name="connsiteX6" fmla="*/ 0 w 1521214"/>
              <a:gd name="connsiteY6" fmla="*/ 2643005 h 3003045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  <a:gd name="connsiteX0" fmla="*/ 0 w 1553538"/>
              <a:gd name="connsiteY0" fmla="*/ 2581732 h 2941772"/>
              <a:gd name="connsiteX1" fmla="*/ 180020 w 1553538"/>
              <a:gd name="connsiteY1" fmla="*/ 2581732 h 2941772"/>
              <a:gd name="connsiteX2" fmla="*/ 1553538 w 1553538"/>
              <a:gd name="connsiteY2" fmla="*/ 0 h 2941772"/>
              <a:gd name="connsiteX3" fmla="*/ 540060 w 1553538"/>
              <a:gd name="connsiteY3" fmla="*/ 2581732 h 2941772"/>
              <a:gd name="connsiteX4" fmla="*/ 720080 w 1553538"/>
              <a:gd name="connsiteY4" fmla="*/ 2581732 h 2941772"/>
              <a:gd name="connsiteX5" fmla="*/ 360040 w 1553538"/>
              <a:gd name="connsiteY5" fmla="*/ 2941772 h 2941772"/>
              <a:gd name="connsiteX6" fmla="*/ 0 w 1553538"/>
              <a:gd name="connsiteY6" fmla="*/ 2581732 h 294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3538" h="2941772">
                <a:moveTo>
                  <a:pt x="0" y="2581732"/>
                </a:moveTo>
                <a:lnTo>
                  <a:pt x="180020" y="2581732"/>
                </a:lnTo>
                <a:cubicBezTo>
                  <a:pt x="22448" y="1449685"/>
                  <a:pt x="392875" y="355256"/>
                  <a:pt x="1553538" y="0"/>
                </a:cubicBezTo>
                <a:cubicBezTo>
                  <a:pt x="659395" y="472539"/>
                  <a:pt x="327789" y="1270071"/>
                  <a:pt x="540060" y="2581732"/>
                </a:cubicBezTo>
                <a:lnTo>
                  <a:pt x="720080" y="2581732"/>
                </a:lnTo>
                <a:lnTo>
                  <a:pt x="360040" y="2941772"/>
                </a:lnTo>
                <a:lnTo>
                  <a:pt x="0" y="258173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23D5EE43-D92D-49A3-A4D9-C047233A0652}"/>
              </a:ext>
            </a:extLst>
          </p:cNvPr>
          <p:cNvSpPr/>
          <p:nvPr/>
        </p:nvSpPr>
        <p:spPr>
          <a:xfrm>
            <a:off x="4185999" y="2608555"/>
            <a:ext cx="569097" cy="56909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17" name="任意多边形 16">
            <a:extLst>
              <a:ext uri="{FF2B5EF4-FFF2-40B4-BE49-F238E27FC236}">
                <a16:creationId xmlns:a16="http://schemas.microsoft.com/office/drawing/2014/main" xmlns="" id="{7EA9CBCE-3C1C-49E0-9D66-7DD654CE9190}"/>
              </a:ext>
            </a:extLst>
          </p:cNvPr>
          <p:cNvSpPr/>
          <p:nvPr/>
        </p:nvSpPr>
        <p:spPr>
          <a:xfrm>
            <a:off x="4329196" y="2758295"/>
            <a:ext cx="282704" cy="269613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78668192-8FBB-4F8B-B026-E8929053F072}"/>
              </a:ext>
            </a:extLst>
          </p:cNvPr>
          <p:cNvSpPr/>
          <p:nvPr/>
        </p:nvSpPr>
        <p:spPr>
          <a:xfrm>
            <a:off x="5092614" y="5008276"/>
            <a:ext cx="569097" cy="569097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20" name="任意多边形 19">
            <a:extLst>
              <a:ext uri="{FF2B5EF4-FFF2-40B4-BE49-F238E27FC236}">
                <a16:creationId xmlns:a16="http://schemas.microsoft.com/office/drawing/2014/main" xmlns="" id="{7426F543-FAD1-4609-9012-96FD9A440E3D}"/>
              </a:ext>
            </a:extLst>
          </p:cNvPr>
          <p:cNvSpPr/>
          <p:nvPr/>
        </p:nvSpPr>
        <p:spPr>
          <a:xfrm>
            <a:off x="5235811" y="5158016"/>
            <a:ext cx="282704" cy="269613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4F6CE727-9687-4A73-9A35-8BAF6E7E4BA5}"/>
              </a:ext>
            </a:extLst>
          </p:cNvPr>
          <p:cNvSpPr/>
          <p:nvPr/>
        </p:nvSpPr>
        <p:spPr>
          <a:xfrm>
            <a:off x="7555728" y="4109512"/>
            <a:ext cx="569097" cy="569097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23" name="任意多边形 22">
            <a:extLst>
              <a:ext uri="{FF2B5EF4-FFF2-40B4-BE49-F238E27FC236}">
                <a16:creationId xmlns:a16="http://schemas.microsoft.com/office/drawing/2014/main" xmlns="" id="{B8190501-DD99-436E-8E76-04FD9F679057}"/>
              </a:ext>
            </a:extLst>
          </p:cNvPr>
          <p:cNvSpPr/>
          <p:nvPr/>
        </p:nvSpPr>
        <p:spPr>
          <a:xfrm>
            <a:off x="7698925" y="4259252"/>
            <a:ext cx="282704" cy="269613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D26F04DF-AC8F-4452-909A-8505CE262E93}"/>
              </a:ext>
            </a:extLst>
          </p:cNvPr>
          <p:cNvSpPr/>
          <p:nvPr/>
        </p:nvSpPr>
        <p:spPr>
          <a:xfrm>
            <a:off x="6413697" y="1625933"/>
            <a:ext cx="569097" cy="569097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26" name="任意多边形 25">
            <a:extLst>
              <a:ext uri="{FF2B5EF4-FFF2-40B4-BE49-F238E27FC236}">
                <a16:creationId xmlns:a16="http://schemas.microsoft.com/office/drawing/2014/main" xmlns="" id="{F2ACE2B8-327F-42F9-8D60-EB9F900C9056}"/>
              </a:ext>
            </a:extLst>
          </p:cNvPr>
          <p:cNvSpPr/>
          <p:nvPr/>
        </p:nvSpPr>
        <p:spPr>
          <a:xfrm>
            <a:off x="6556894" y="1775673"/>
            <a:ext cx="282704" cy="269613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43" name="任意多边形 42">
            <a:extLst>
              <a:ext uri="{FF2B5EF4-FFF2-40B4-BE49-F238E27FC236}">
                <a16:creationId xmlns:a16="http://schemas.microsoft.com/office/drawing/2014/main" xmlns="" id="{7AEF19C7-B003-40EA-A534-883AC65686C9}"/>
              </a:ext>
            </a:extLst>
          </p:cNvPr>
          <p:cNvSpPr/>
          <p:nvPr/>
        </p:nvSpPr>
        <p:spPr bwMode="auto">
          <a:xfrm>
            <a:off x="5930353" y="2872212"/>
            <a:ext cx="411112" cy="410858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10CC77EC-4294-417A-8E91-ED4700EBE4A5}"/>
              </a:ext>
            </a:extLst>
          </p:cNvPr>
          <p:cNvSpPr txBox="1"/>
          <p:nvPr/>
        </p:nvSpPr>
        <p:spPr>
          <a:xfrm>
            <a:off x="5123726" y="3452476"/>
            <a:ext cx="2024366" cy="215444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ctr"/>
            <a:r>
              <a:rPr lang="en-US" altLang="zh-CN" sz="1400" b="1" dirty="0">
                <a:solidFill>
                  <a:sysClr val="windowText" lastClr="000000"/>
                </a:solidFill>
              </a:rPr>
              <a:t>Text here</a:t>
            </a:r>
            <a:endParaRPr lang="zh-CN" altLang="en-US" sz="1400" b="1" dirty="0">
              <a:solidFill>
                <a:sysClr val="windowText" lastClr="000000"/>
              </a:solidFill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1104FABC-7668-417B-A0BB-7E589024EBC0}"/>
              </a:ext>
            </a:extLst>
          </p:cNvPr>
          <p:cNvSpPr txBox="1"/>
          <p:nvPr/>
        </p:nvSpPr>
        <p:spPr>
          <a:xfrm>
            <a:off x="5123726" y="3667920"/>
            <a:ext cx="2024366" cy="510583"/>
          </a:xfrm>
          <a:prstGeom prst="rect">
            <a:avLst/>
          </a:prstGeom>
        </p:spPr>
        <p:txBody>
          <a:bodyPr wrap="square" lIns="0" tIns="0" rIns="0" bIns="0" anchor="ctr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4245C627-2E6E-46CC-B95A-954B1C06E323}"/>
              </a:ext>
            </a:extLst>
          </p:cNvPr>
          <p:cNvSpPr txBox="1"/>
          <p:nvPr/>
        </p:nvSpPr>
        <p:spPr>
          <a:xfrm>
            <a:off x="7298180" y="1785821"/>
            <a:ext cx="4222308" cy="88468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495003AC-F1EC-49C0-A71B-FA2C8C6F9895}"/>
              </a:ext>
            </a:extLst>
          </p:cNvPr>
          <p:cNvSpPr txBox="1"/>
          <p:nvPr/>
        </p:nvSpPr>
        <p:spPr>
          <a:xfrm>
            <a:off x="7298180" y="1314000"/>
            <a:ext cx="4222308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sz="1600" b="1" dirty="0">
                <a:solidFill>
                  <a:schemeClr val="accent4"/>
                </a:solidFill>
              </a:rPr>
              <a:t>Text here</a:t>
            </a:r>
            <a:endParaRPr lang="zh-CN" altLang="en-US" sz="1600" b="1" dirty="0">
              <a:solidFill>
                <a:schemeClr val="accent4"/>
              </a:solidFill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3FC722A3-2A56-4A72-9D77-9F7303D47CF2}"/>
              </a:ext>
            </a:extLst>
          </p:cNvPr>
          <p:cNvSpPr txBox="1"/>
          <p:nvPr/>
        </p:nvSpPr>
        <p:spPr>
          <a:xfrm>
            <a:off x="7298180" y="5247781"/>
            <a:ext cx="4222308" cy="88468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9E52D5A0-F865-4AA0-B0D9-625563B39498}"/>
              </a:ext>
            </a:extLst>
          </p:cNvPr>
          <p:cNvSpPr txBox="1"/>
          <p:nvPr/>
        </p:nvSpPr>
        <p:spPr>
          <a:xfrm>
            <a:off x="7298180" y="4775960"/>
            <a:ext cx="4222308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sz="1600" b="1" dirty="0">
                <a:solidFill>
                  <a:schemeClr val="accent3"/>
                </a:solidFill>
              </a:rPr>
              <a:t>Text here</a:t>
            </a:r>
            <a:endParaRPr lang="zh-CN" altLang="en-US" sz="1600" b="1" dirty="0">
              <a:solidFill>
                <a:schemeClr val="accent3"/>
              </a:solidFill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96DDAA6D-71BE-48A3-9CAD-9B62E7F5CC97}"/>
              </a:ext>
            </a:extLst>
          </p:cNvPr>
          <p:cNvSpPr txBox="1"/>
          <p:nvPr/>
        </p:nvSpPr>
        <p:spPr>
          <a:xfrm>
            <a:off x="669925" y="5247781"/>
            <a:ext cx="4222308" cy="88468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9F2155B7-8EBC-4ABB-8CFE-478FCC8940A4}"/>
              </a:ext>
            </a:extLst>
          </p:cNvPr>
          <p:cNvSpPr txBox="1"/>
          <p:nvPr/>
        </p:nvSpPr>
        <p:spPr>
          <a:xfrm>
            <a:off x="669925" y="4775960"/>
            <a:ext cx="4222308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sz="1600" b="1" dirty="0">
                <a:solidFill>
                  <a:schemeClr val="accent2"/>
                </a:solidFill>
              </a:rPr>
              <a:t>Text here</a:t>
            </a:r>
            <a:endParaRPr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E2E6D533-3495-44D1-913F-AF29E13E1CA8}"/>
              </a:ext>
            </a:extLst>
          </p:cNvPr>
          <p:cNvSpPr txBox="1"/>
          <p:nvPr/>
        </p:nvSpPr>
        <p:spPr>
          <a:xfrm>
            <a:off x="669925" y="1785821"/>
            <a:ext cx="4222308" cy="88468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1FFC0332-735F-4E14-9D60-38DE5F3639B4}"/>
              </a:ext>
            </a:extLst>
          </p:cNvPr>
          <p:cNvSpPr txBox="1"/>
          <p:nvPr/>
        </p:nvSpPr>
        <p:spPr>
          <a:xfrm>
            <a:off x="669925" y="1314000"/>
            <a:ext cx="4222308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E85D205-9F4E-435B-B84A-7AF1ADDEC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157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C1D6FA2-3711-4A2A-8533-88DA6238E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公司发展历史</a:t>
            </a: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5F9B241-39BD-4461-9C2F-4354B7796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DD363D1-05EA-425B-98B4-BFDAE0ACD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pSp>
        <p:nvGrpSpPr>
          <p:cNvPr id="5" name="f6de5371-3f91-48f9-b5dc-e8829cad13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76D88FD-36F7-4AAE-8A86-AA29864609B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2060848"/>
            <a:ext cx="10871076" cy="3924594"/>
            <a:chOff x="669924" y="2060848"/>
            <a:chExt cx="10871076" cy="3924594"/>
          </a:xfrm>
        </p:grpSpPr>
        <p:sp>
          <p:nvSpPr>
            <p:cNvPr id="6" name="išļiḓê">
              <a:extLst>
                <a:ext uri="{FF2B5EF4-FFF2-40B4-BE49-F238E27FC236}">
                  <a16:creationId xmlns:a16="http://schemas.microsoft.com/office/drawing/2014/main" xmlns="" id="{DFC7B7A7-8706-47A4-8CF3-78810C3A173B}"/>
                </a:ext>
              </a:extLst>
            </p:cNvPr>
            <p:cNvSpPr/>
            <p:nvPr/>
          </p:nvSpPr>
          <p:spPr>
            <a:xfrm>
              <a:off x="669925" y="2060848"/>
              <a:ext cx="2173218" cy="38875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latin typeface="Impact" panose="020B0806030902050204" pitchFamily="34" charset="0"/>
                </a:rPr>
                <a:t>2015</a:t>
              </a:r>
            </a:p>
          </p:txBody>
        </p:sp>
        <p:sp>
          <p:nvSpPr>
            <p:cNvPr id="7" name="íṥļîdé">
              <a:extLst>
                <a:ext uri="{FF2B5EF4-FFF2-40B4-BE49-F238E27FC236}">
                  <a16:creationId xmlns:a16="http://schemas.microsoft.com/office/drawing/2014/main" xmlns="" id="{9A8BC05D-0646-42BA-8F60-21468A82C0CB}"/>
                </a:ext>
              </a:extLst>
            </p:cNvPr>
            <p:cNvSpPr/>
            <p:nvPr/>
          </p:nvSpPr>
          <p:spPr>
            <a:xfrm>
              <a:off x="2843142" y="2060848"/>
              <a:ext cx="2173218" cy="3887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 dirty="0">
                  <a:latin typeface="Impact" panose="020B0806030902050204" pitchFamily="34" charset="0"/>
                </a:rPr>
                <a:t>2016</a:t>
              </a:r>
            </a:p>
          </p:txBody>
        </p:sp>
        <p:sp>
          <p:nvSpPr>
            <p:cNvPr id="8" name="ïṥľiďe">
              <a:extLst>
                <a:ext uri="{FF2B5EF4-FFF2-40B4-BE49-F238E27FC236}">
                  <a16:creationId xmlns:a16="http://schemas.microsoft.com/office/drawing/2014/main" xmlns="" id="{A70C4BD9-9676-425D-B364-6D9DA4AB4F77}"/>
                </a:ext>
              </a:extLst>
            </p:cNvPr>
            <p:cNvSpPr/>
            <p:nvPr/>
          </p:nvSpPr>
          <p:spPr>
            <a:xfrm>
              <a:off x="5000836" y="2060848"/>
              <a:ext cx="2173218" cy="38875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latin typeface="Impact" panose="020B0806030902050204" pitchFamily="34" charset="0"/>
                </a:rPr>
                <a:t>2017</a:t>
              </a:r>
            </a:p>
          </p:txBody>
        </p:sp>
        <p:sp>
          <p:nvSpPr>
            <p:cNvPr id="9" name="îşḷiḑè">
              <a:extLst>
                <a:ext uri="{FF2B5EF4-FFF2-40B4-BE49-F238E27FC236}">
                  <a16:creationId xmlns:a16="http://schemas.microsoft.com/office/drawing/2014/main" xmlns="" id="{21439CCE-D614-4F3A-8F34-15533B9E0520}"/>
                </a:ext>
              </a:extLst>
            </p:cNvPr>
            <p:cNvSpPr/>
            <p:nvPr/>
          </p:nvSpPr>
          <p:spPr>
            <a:xfrm>
              <a:off x="7174054" y="2060848"/>
              <a:ext cx="2173218" cy="3887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 dirty="0">
                  <a:latin typeface="Impact" panose="020B0806030902050204" pitchFamily="34" charset="0"/>
                </a:rPr>
                <a:t>2018</a:t>
              </a:r>
            </a:p>
          </p:txBody>
        </p:sp>
        <p:sp>
          <p:nvSpPr>
            <p:cNvPr id="10" name="îs1ïḍê">
              <a:extLst>
                <a:ext uri="{FF2B5EF4-FFF2-40B4-BE49-F238E27FC236}">
                  <a16:creationId xmlns:a16="http://schemas.microsoft.com/office/drawing/2014/main" xmlns="" id="{C5610FB1-6F09-4FF6-AF61-BD9B2D1E4167}"/>
                </a:ext>
              </a:extLst>
            </p:cNvPr>
            <p:cNvSpPr/>
            <p:nvPr/>
          </p:nvSpPr>
          <p:spPr>
            <a:xfrm>
              <a:off x="9347271" y="2060848"/>
              <a:ext cx="2173218" cy="388752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latin typeface="Impact" panose="020B0806030902050204" pitchFamily="34" charset="0"/>
                </a:rPr>
                <a:t>2019</a:t>
              </a:r>
            </a:p>
          </p:txBody>
        </p:sp>
        <p:grpSp>
          <p:nvGrpSpPr>
            <p:cNvPr id="11" name="î$ľíďe">
              <a:extLst>
                <a:ext uri="{FF2B5EF4-FFF2-40B4-BE49-F238E27FC236}">
                  <a16:creationId xmlns:a16="http://schemas.microsoft.com/office/drawing/2014/main" xmlns="" id="{8D5D8DEB-75B9-4C7F-BF12-9F6F3171295C}"/>
                </a:ext>
              </a:extLst>
            </p:cNvPr>
            <p:cNvGrpSpPr/>
            <p:nvPr/>
          </p:nvGrpSpPr>
          <p:grpSpPr>
            <a:xfrm>
              <a:off x="1701294" y="2388518"/>
              <a:ext cx="110480" cy="1040481"/>
              <a:chOff x="6322659" y="3180606"/>
              <a:chExt cx="110480" cy="1040481"/>
            </a:xfrm>
          </p:grpSpPr>
          <p:sp>
            <p:nvSpPr>
              <p:cNvPr id="39" name="iṣḷîdè">
                <a:extLst>
                  <a:ext uri="{FF2B5EF4-FFF2-40B4-BE49-F238E27FC236}">
                    <a16:creationId xmlns:a16="http://schemas.microsoft.com/office/drawing/2014/main" xmlns="" id="{C581E756-F646-4996-8CC5-F076C10E3D87}"/>
                  </a:ext>
                </a:extLst>
              </p:cNvPr>
              <p:cNvSpPr/>
              <p:nvPr/>
            </p:nvSpPr>
            <p:spPr bwMode="gray">
              <a:xfrm>
                <a:off x="6322659" y="3180606"/>
                <a:ext cx="110480" cy="107745"/>
              </a:xfrm>
              <a:prstGeom prst="ellipse">
                <a:avLst/>
              </a:prstGeom>
              <a:solidFill>
                <a:schemeClr val="accent1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$1íḓe">
                <a:extLst>
                  <a:ext uri="{FF2B5EF4-FFF2-40B4-BE49-F238E27FC236}">
                    <a16:creationId xmlns:a16="http://schemas.microsoft.com/office/drawing/2014/main" xmlns="" id="{4C4963FD-A85A-4114-B9DE-DC24E63C1F09}"/>
                  </a:ext>
                </a:extLst>
              </p:cNvPr>
              <p:cNvSpPr/>
              <p:nvPr/>
            </p:nvSpPr>
            <p:spPr bwMode="gray">
              <a:xfrm flipV="1">
                <a:off x="6377899" y="3272470"/>
                <a:ext cx="0" cy="948617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ïṡļïḑê">
              <a:extLst>
                <a:ext uri="{FF2B5EF4-FFF2-40B4-BE49-F238E27FC236}">
                  <a16:creationId xmlns:a16="http://schemas.microsoft.com/office/drawing/2014/main" xmlns="" id="{5F3FA0CE-2F1D-4019-9E27-29A3453B933B}"/>
                </a:ext>
              </a:extLst>
            </p:cNvPr>
            <p:cNvGrpSpPr/>
            <p:nvPr/>
          </p:nvGrpSpPr>
          <p:grpSpPr>
            <a:xfrm>
              <a:off x="3874511" y="2403510"/>
              <a:ext cx="110480" cy="2337511"/>
              <a:chOff x="4362933" y="3180606"/>
              <a:chExt cx="110480" cy="2337511"/>
            </a:xfrm>
          </p:grpSpPr>
          <p:sp>
            <p:nvSpPr>
              <p:cNvPr id="37" name="ïsļîďè">
                <a:extLst>
                  <a:ext uri="{FF2B5EF4-FFF2-40B4-BE49-F238E27FC236}">
                    <a16:creationId xmlns:a16="http://schemas.microsoft.com/office/drawing/2014/main" xmlns="" id="{39223016-8696-4CDA-92D7-76792EA074D1}"/>
                  </a:ext>
                </a:extLst>
              </p:cNvPr>
              <p:cNvSpPr/>
              <p:nvPr/>
            </p:nvSpPr>
            <p:spPr bwMode="gray">
              <a:xfrm>
                <a:off x="4362933" y="3180606"/>
                <a:ext cx="110480" cy="107745"/>
              </a:xfrm>
              <a:prstGeom prst="ellipse">
                <a:avLst/>
              </a:prstGeom>
              <a:solidFill>
                <a:schemeClr val="tx2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š1íḋe">
                <a:extLst>
                  <a:ext uri="{FF2B5EF4-FFF2-40B4-BE49-F238E27FC236}">
                    <a16:creationId xmlns:a16="http://schemas.microsoft.com/office/drawing/2014/main" xmlns="" id="{5CD03332-1260-49F6-B91B-51AC21F029EE}"/>
                  </a:ext>
                </a:extLst>
              </p:cNvPr>
              <p:cNvSpPr/>
              <p:nvPr/>
            </p:nvSpPr>
            <p:spPr bwMode="gray">
              <a:xfrm flipV="1">
                <a:off x="4418173" y="3248780"/>
                <a:ext cx="0" cy="2269337"/>
              </a:xfrm>
              <a:prstGeom prst="line">
                <a:avLst/>
              </a:prstGeom>
              <a:noFill/>
              <a:ln w="19050">
                <a:solidFill>
                  <a:schemeClr val="tx2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is1íďé">
              <a:extLst>
                <a:ext uri="{FF2B5EF4-FFF2-40B4-BE49-F238E27FC236}">
                  <a16:creationId xmlns:a16="http://schemas.microsoft.com/office/drawing/2014/main" xmlns="" id="{2322A782-1E4F-4CDC-9496-8AD2CC834A4C}"/>
                </a:ext>
              </a:extLst>
            </p:cNvPr>
            <p:cNvGrpSpPr/>
            <p:nvPr/>
          </p:nvGrpSpPr>
          <p:grpSpPr>
            <a:xfrm>
              <a:off x="6032205" y="2388518"/>
              <a:ext cx="110480" cy="1040481"/>
              <a:chOff x="6322659" y="3180606"/>
              <a:chExt cx="110480" cy="1040481"/>
            </a:xfrm>
          </p:grpSpPr>
          <p:sp>
            <p:nvSpPr>
              <p:cNvPr id="35" name="íşliḋé">
                <a:extLst>
                  <a:ext uri="{FF2B5EF4-FFF2-40B4-BE49-F238E27FC236}">
                    <a16:creationId xmlns:a16="http://schemas.microsoft.com/office/drawing/2014/main" xmlns="" id="{FF26AC92-26DB-42C4-B246-81C4EE7C4158}"/>
                  </a:ext>
                </a:extLst>
              </p:cNvPr>
              <p:cNvSpPr/>
              <p:nvPr/>
            </p:nvSpPr>
            <p:spPr bwMode="gray">
              <a:xfrm>
                <a:off x="6322659" y="3180606"/>
                <a:ext cx="110480" cy="107745"/>
              </a:xfrm>
              <a:prstGeom prst="ellipse">
                <a:avLst/>
              </a:prstGeom>
              <a:solidFill>
                <a:schemeClr val="accent1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ṥlîḋé">
                <a:extLst>
                  <a:ext uri="{FF2B5EF4-FFF2-40B4-BE49-F238E27FC236}">
                    <a16:creationId xmlns:a16="http://schemas.microsoft.com/office/drawing/2014/main" xmlns="" id="{3DD5A9CD-CDF0-4A4B-B6EF-B9B425D6BE13}"/>
                  </a:ext>
                </a:extLst>
              </p:cNvPr>
              <p:cNvSpPr/>
              <p:nvPr/>
            </p:nvSpPr>
            <p:spPr bwMode="gray">
              <a:xfrm flipV="1">
                <a:off x="6377899" y="3272470"/>
                <a:ext cx="0" cy="948617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ísḻiďè">
              <a:extLst>
                <a:ext uri="{FF2B5EF4-FFF2-40B4-BE49-F238E27FC236}">
                  <a16:creationId xmlns:a16="http://schemas.microsoft.com/office/drawing/2014/main" xmlns="" id="{EE27C63F-8906-4E8F-B5DB-43FD36CA7204}"/>
                </a:ext>
              </a:extLst>
            </p:cNvPr>
            <p:cNvGrpSpPr/>
            <p:nvPr/>
          </p:nvGrpSpPr>
          <p:grpSpPr>
            <a:xfrm>
              <a:off x="8205423" y="2403510"/>
              <a:ext cx="110480" cy="2270015"/>
              <a:chOff x="4362933" y="3180606"/>
              <a:chExt cx="110480" cy="2270015"/>
            </a:xfrm>
          </p:grpSpPr>
          <p:sp>
            <p:nvSpPr>
              <p:cNvPr id="33" name="ï$ľiḋé">
                <a:extLst>
                  <a:ext uri="{FF2B5EF4-FFF2-40B4-BE49-F238E27FC236}">
                    <a16:creationId xmlns:a16="http://schemas.microsoft.com/office/drawing/2014/main" xmlns="" id="{3F312D2B-9C76-4E62-A581-0E1F4FDBD59F}"/>
                  </a:ext>
                </a:extLst>
              </p:cNvPr>
              <p:cNvSpPr/>
              <p:nvPr/>
            </p:nvSpPr>
            <p:spPr bwMode="gray">
              <a:xfrm>
                <a:off x="4362933" y="3180606"/>
                <a:ext cx="110480" cy="107745"/>
              </a:xfrm>
              <a:prstGeom prst="ellipse">
                <a:avLst/>
              </a:prstGeom>
              <a:solidFill>
                <a:schemeClr val="tx2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ṡ1îḍé">
                <a:extLst>
                  <a:ext uri="{FF2B5EF4-FFF2-40B4-BE49-F238E27FC236}">
                    <a16:creationId xmlns:a16="http://schemas.microsoft.com/office/drawing/2014/main" xmlns="" id="{24A32453-53E2-4E55-94D5-C695D176246D}"/>
                  </a:ext>
                </a:extLst>
              </p:cNvPr>
              <p:cNvSpPr/>
              <p:nvPr/>
            </p:nvSpPr>
            <p:spPr bwMode="gray">
              <a:xfrm flipV="1">
                <a:off x="4418173" y="3248780"/>
                <a:ext cx="0" cy="2201841"/>
              </a:xfrm>
              <a:prstGeom prst="line">
                <a:avLst/>
              </a:prstGeom>
              <a:noFill/>
              <a:ln w="19050">
                <a:solidFill>
                  <a:schemeClr val="tx2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îş1íďê">
              <a:extLst>
                <a:ext uri="{FF2B5EF4-FFF2-40B4-BE49-F238E27FC236}">
                  <a16:creationId xmlns:a16="http://schemas.microsoft.com/office/drawing/2014/main" xmlns="" id="{D4E9F6F0-0BE8-40DF-A025-367EAE48563A}"/>
                </a:ext>
              </a:extLst>
            </p:cNvPr>
            <p:cNvGrpSpPr/>
            <p:nvPr/>
          </p:nvGrpSpPr>
          <p:grpSpPr>
            <a:xfrm>
              <a:off x="10378640" y="2388518"/>
              <a:ext cx="110480" cy="1040481"/>
              <a:chOff x="6322659" y="3180606"/>
              <a:chExt cx="110480" cy="1040481"/>
            </a:xfrm>
          </p:grpSpPr>
          <p:sp>
            <p:nvSpPr>
              <p:cNvPr id="31" name="ï$1ïdè">
                <a:extLst>
                  <a:ext uri="{FF2B5EF4-FFF2-40B4-BE49-F238E27FC236}">
                    <a16:creationId xmlns:a16="http://schemas.microsoft.com/office/drawing/2014/main" xmlns="" id="{89ED160C-872D-4CED-86B1-195507BBAEC2}"/>
                  </a:ext>
                </a:extLst>
              </p:cNvPr>
              <p:cNvSpPr/>
              <p:nvPr/>
            </p:nvSpPr>
            <p:spPr bwMode="gray">
              <a:xfrm>
                <a:off x="6322659" y="3180606"/>
                <a:ext cx="110480" cy="107745"/>
              </a:xfrm>
              <a:prstGeom prst="ellipse">
                <a:avLst/>
              </a:prstGeom>
              <a:solidFill>
                <a:schemeClr val="accent1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şlíḋe">
                <a:extLst>
                  <a:ext uri="{FF2B5EF4-FFF2-40B4-BE49-F238E27FC236}">
                    <a16:creationId xmlns:a16="http://schemas.microsoft.com/office/drawing/2014/main" xmlns="" id="{14471490-9D85-4092-A712-55467046FBB6}"/>
                  </a:ext>
                </a:extLst>
              </p:cNvPr>
              <p:cNvSpPr/>
              <p:nvPr/>
            </p:nvSpPr>
            <p:spPr bwMode="gray">
              <a:xfrm flipV="1">
                <a:off x="6377899" y="3272470"/>
                <a:ext cx="0" cy="948617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iSļíḋè">
              <a:extLst>
                <a:ext uri="{FF2B5EF4-FFF2-40B4-BE49-F238E27FC236}">
                  <a16:creationId xmlns:a16="http://schemas.microsoft.com/office/drawing/2014/main" xmlns="" id="{51C0A0BF-87A9-45F5-B513-74C0C8425DF2}"/>
                </a:ext>
              </a:extLst>
            </p:cNvPr>
            <p:cNvGrpSpPr/>
            <p:nvPr/>
          </p:nvGrpSpPr>
          <p:grpSpPr>
            <a:xfrm>
              <a:off x="669924" y="3429106"/>
              <a:ext cx="2173219" cy="1311916"/>
              <a:chOff x="669924" y="2957420"/>
              <a:chExt cx="2173219" cy="1311916"/>
            </a:xfrm>
          </p:grpSpPr>
          <p:sp>
            <p:nvSpPr>
              <p:cNvPr id="29" name="iŝḻíḍe">
                <a:extLst>
                  <a:ext uri="{FF2B5EF4-FFF2-40B4-BE49-F238E27FC236}">
                    <a16:creationId xmlns:a16="http://schemas.microsoft.com/office/drawing/2014/main" xmlns="" id="{3255E2A4-BBC0-4B23-A883-5E42A6785701}"/>
                  </a:ext>
                </a:extLst>
              </p:cNvPr>
              <p:cNvSpPr txBox="1"/>
              <p:nvPr/>
            </p:nvSpPr>
            <p:spPr>
              <a:xfrm>
                <a:off x="669924" y="2957420"/>
                <a:ext cx="2173217" cy="47157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30" name="ï$ḷiḑé">
                <a:extLst>
                  <a:ext uri="{FF2B5EF4-FFF2-40B4-BE49-F238E27FC236}">
                    <a16:creationId xmlns:a16="http://schemas.microsoft.com/office/drawing/2014/main" xmlns="" id="{DCF4E9A0-5B34-4B02-AC7C-888230AC9246}"/>
                  </a:ext>
                </a:extLst>
              </p:cNvPr>
              <p:cNvSpPr txBox="1"/>
              <p:nvPr/>
            </p:nvSpPr>
            <p:spPr>
              <a:xfrm>
                <a:off x="669925" y="3429000"/>
                <a:ext cx="2173218" cy="8403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……</a:t>
                </a:r>
              </a:p>
            </p:txBody>
          </p:sp>
        </p:grpSp>
        <p:grpSp>
          <p:nvGrpSpPr>
            <p:cNvPr id="17" name="îṩḻíḑé">
              <a:extLst>
                <a:ext uri="{FF2B5EF4-FFF2-40B4-BE49-F238E27FC236}">
                  <a16:creationId xmlns:a16="http://schemas.microsoft.com/office/drawing/2014/main" xmlns="" id="{9693F3FA-0C42-415B-90AC-BF34FC1D8E58}"/>
                </a:ext>
              </a:extLst>
            </p:cNvPr>
            <p:cNvGrpSpPr/>
            <p:nvPr/>
          </p:nvGrpSpPr>
          <p:grpSpPr>
            <a:xfrm>
              <a:off x="2854283" y="4673526"/>
              <a:ext cx="2173219" cy="1311916"/>
              <a:chOff x="669924" y="2957420"/>
              <a:chExt cx="2173219" cy="1311916"/>
            </a:xfrm>
          </p:grpSpPr>
          <p:sp>
            <p:nvSpPr>
              <p:cNvPr id="27" name="ïŝļíḋê">
                <a:extLst>
                  <a:ext uri="{FF2B5EF4-FFF2-40B4-BE49-F238E27FC236}">
                    <a16:creationId xmlns:a16="http://schemas.microsoft.com/office/drawing/2014/main" xmlns="" id="{B6727509-75AC-4119-B7C5-BD7E839AC40B}"/>
                  </a:ext>
                </a:extLst>
              </p:cNvPr>
              <p:cNvSpPr txBox="1"/>
              <p:nvPr/>
            </p:nvSpPr>
            <p:spPr>
              <a:xfrm>
                <a:off x="669924" y="2957420"/>
                <a:ext cx="2173217" cy="47157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28" name="iṧļîḋe">
                <a:extLst>
                  <a:ext uri="{FF2B5EF4-FFF2-40B4-BE49-F238E27FC236}">
                    <a16:creationId xmlns:a16="http://schemas.microsoft.com/office/drawing/2014/main" xmlns="" id="{9B829B4F-8C01-4453-93A0-296BAA66FC05}"/>
                  </a:ext>
                </a:extLst>
              </p:cNvPr>
              <p:cNvSpPr txBox="1"/>
              <p:nvPr/>
            </p:nvSpPr>
            <p:spPr>
              <a:xfrm>
                <a:off x="669925" y="3429000"/>
                <a:ext cx="2173218" cy="8403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……</a:t>
                </a:r>
              </a:p>
            </p:txBody>
          </p:sp>
        </p:grpSp>
        <p:grpSp>
          <p:nvGrpSpPr>
            <p:cNvPr id="18" name="ïšḻïdè">
              <a:extLst>
                <a:ext uri="{FF2B5EF4-FFF2-40B4-BE49-F238E27FC236}">
                  <a16:creationId xmlns:a16="http://schemas.microsoft.com/office/drawing/2014/main" xmlns="" id="{E0636854-F64F-408B-97CD-10C1EF4C41FE}"/>
                </a:ext>
              </a:extLst>
            </p:cNvPr>
            <p:cNvGrpSpPr/>
            <p:nvPr/>
          </p:nvGrpSpPr>
          <p:grpSpPr>
            <a:xfrm>
              <a:off x="5008450" y="3429106"/>
              <a:ext cx="2173219" cy="1311916"/>
              <a:chOff x="669924" y="2957420"/>
              <a:chExt cx="2173219" cy="1311916"/>
            </a:xfrm>
          </p:grpSpPr>
          <p:sp>
            <p:nvSpPr>
              <p:cNvPr id="25" name="îSļïḓè">
                <a:extLst>
                  <a:ext uri="{FF2B5EF4-FFF2-40B4-BE49-F238E27FC236}">
                    <a16:creationId xmlns:a16="http://schemas.microsoft.com/office/drawing/2014/main" xmlns="" id="{4067DD8F-22E4-4B96-B23A-ED50839BC4F1}"/>
                  </a:ext>
                </a:extLst>
              </p:cNvPr>
              <p:cNvSpPr txBox="1"/>
              <p:nvPr/>
            </p:nvSpPr>
            <p:spPr>
              <a:xfrm>
                <a:off x="669924" y="2957420"/>
                <a:ext cx="2173217" cy="47157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26" name="iṩḻídé">
                <a:extLst>
                  <a:ext uri="{FF2B5EF4-FFF2-40B4-BE49-F238E27FC236}">
                    <a16:creationId xmlns:a16="http://schemas.microsoft.com/office/drawing/2014/main" xmlns="" id="{29673190-E0B9-4CCE-BF22-DB8371B12A0E}"/>
                  </a:ext>
                </a:extLst>
              </p:cNvPr>
              <p:cNvSpPr txBox="1"/>
              <p:nvPr/>
            </p:nvSpPr>
            <p:spPr>
              <a:xfrm>
                <a:off x="669925" y="3429000"/>
                <a:ext cx="2173218" cy="8403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……</a:t>
                </a:r>
              </a:p>
            </p:txBody>
          </p:sp>
        </p:grpSp>
        <p:grpSp>
          <p:nvGrpSpPr>
            <p:cNvPr id="19" name="íşľïḍê">
              <a:extLst>
                <a:ext uri="{FF2B5EF4-FFF2-40B4-BE49-F238E27FC236}">
                  <a16:creationId xmlns:a16="http://schemas.microsoft.com/office/drawing/2014/main" xmlns="" id="{61368F94-CE45-4B03-8E77-D440E9C583FB}"/>
                </a:ext>
              </a:extLst>
            </p:cNvPr>
            <p:cNvGrpSpPr/>
            <p:nvPr/>
          </p:nvGrpSpPr>
          <p:grpSpPr>
            <a:xfrm>
              <a:off x="7192809" y="4673526"/>
              <a:ext cx="2173219" cy="1311916"/>
              <a:chOff x="669924" y="2957420"/>
              <a:chExt cx="2173219" cy="1311916"/>
            </a:xfrm>
          </p:grpSpPr>
          <p:sp>
            <p:nvSpPr>
              <p:cNvPr id="23" name="ïṥḻïḑe">
                <a:extLst>
                  <a:ext uri="{FF2B5EF4-FFF2-40B4-BE49-F238E27FC236}">
                    <a16:creationId xmlns:a16="http://schemas.microsoft.com/office/drawing/2014/main" xmlns="" id="{7CC40319-0DA1-4FE9-A4A9-ABA5EB71EC39}"/>
                  </a:ext>
                </a:extLst>
              </p:cNvPr>
              <p:cNvSpPr txBox="1"/>
              <p:nvPr/>
            </p:nvSpPr>
            <p:spPr>
              <a:xfrm>
                <a:off x="669924" y="2957420"/>
                <a:ext cx="2173217" cy="47157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24" name="ïŝļídè">
                <a:extLst>
                  <a:ext uri="{FF2B5EF4-FFF2-40B4-BE49-F238E27FC236}">
                    <a16:creationId xmlns:a16="http://schemas.microsoft.com/office/drawing/2014/main" xmlns="" id="{93A06DFA-90F7-4C5C-A1D2-8CF7004CCAEC}"/>
                  </a:ext>
                </a:extLst>
              </p:cNvPr>
              <p:cNvSpPr txBox="1"/>
              <p:nvPr/>
            </p:nvSpPr>
            <p:spPr>
              <a:xfrm>
                <a:off x="669925" y="3429000"/>
                <a:ext cx="2173218" cy="8403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……</a:t>
                </a:r>
              </a:p>
            </p:txBody>
          </p:sp>
        </p:grpSp>
        <p:grpSp>
          <p:nvGrpSpPr>
            <p:cNvPr id="20" name="îṥliḑê">
              <a:extLst>
                <a:ext uri="{FF2B5EF4-FFF2-40B4-BE49-F238E27FC236}">
                  <a16:creationId xmlns:a16="http://schemas.microsoft.com/office/drawing/2014/main" xmlns="" id="{DAF5D237-3047-4E9E-8D54-291B31328288}"/>
                </a:ext>
              </a:extLst>
            </p:cNvPr>
            <p:cNvGrpSpPr/>
            <p:nvPr/>
          </p:nvGrpSpPr>
          <p:grpSpPr>
            <a:xfrm>
              <a:off x="9367781" y="3429106"/>
              <a:ext cx="2173219" cy="1311916"/>
              <a:chOff x="669924" y="2957420"/>
              <a:chExt cx="2173219" cy="1311916"/>
            </a:xfrm>
          </p:grpSpPr>
          <p:sp>
            <p:nvSpPr>
              <p:cNvPr id="21" name="ïṥļíḍé">
                <a:extLst>
                  <a:ext uri="{FF2B5EF4-FFF2-40B4-BE49-F238E27FC236}">
                    <a16:creationId xmlns:a16="http://schemas.microsoft.com/office/drawing/2014/main" xmlns="" id="{43023784-F974-4289-AF5C-42EBCF774F68}"/>
                  </a:ext>
                </a:extLst>
              </p:cNvPr>
              <p:cNvSpPr txBox="1"/>
              <p:nvPr/>
            </p:nvSpPr>
            <p:spPr>
              <a:xfrm>
                <a:off x="669924" y="2957420"/>
                <a:ext cx="2173217" cy="47157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22" name="íṡľïďè">
                <a:extLst>
                  <a:ext uri="{FF2B5EF4-FFF2-40B4-BE49-F238E27FC236}">
                    <a16:creationId xmlns:a16="http://schemas.microsoft.com/office/drawing/2014/main" xmlns="" id="{D16418EE-F9DE-4016-90D0-1A7287079B0B}"/>
                  </a:ext>
                </a:extLst>
              </p:cNvPr>
              <p:cNvSpPr txBox="1"/>
              <p:nvPr/>
            </p:nvSpPr>
            <p:spPr>
              <a:xfrm>
                <a:off x="669925" y="3429000"/>
                <a:ext cx="2173218" cy="8403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Supporting text here</a:t>
                </a:r>
              </a:p>
              <a:p>
                <a:pPr marL="172800" lvl="0" indent="-172800">
                  <a:lnSpc>
                    <a:spcPct val="120000"/>
                  </a:lnSpc>
                  <a:buFont typeface="Arial" pitchFamily="34" charset="0"/>
                  <a:buChar char="•"/>
                  <a:defRPr/>
                </a:pPr>
                <a:r>
                  <a:rPr lang="en-US" altLang="zh-CN" sz="9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4862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9FE64A4-CA83-46AB-8691-FC6CB6AA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组织架构</a:t>
            </a: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FE43091-18C9-471C-9A1B-894D584C3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065B268-6823-4E53-95C6-1541EC690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pSp>
        <p:nvGrpSpPr>
          <p:cNvPr id="5" name="27455ee5-c91f-44da-9a3a-809cce999b5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E24F93D-1F3F-430E-BD57-394C18E3061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65125" y="1247815"/>
            <a:ext cx="11460163" cy="4924385"/>
            <a:chOff x="365125" y="1247815"/>
            <a:chExt cx="11460163" cy="4924385"/>
          </a:xfrm>
        </p:grpSpPr>
        <p:sp>
          <p:nvSpPr>
            <p:cNvPr id="6" name="í$ḻíḑè">
              <a:extLst>
                <a:ext uri="{FF2B5EF4-FFF2-40B4-BE49-F238E27FC236}">
                  <a16:creationId xmlns:a16="http://schemas.microsoft.com/office/drawing/2014/main" xmlns="" id="{C3870421-0EF4-47C2-BDB9-C53C20FAD396}"/>
                </a:ext>
              </a:extLst>
            </p:cNvPr>
            <p:cNvSpPr/>
            <p:nvPr/>
          </p:nvSpPr>
          <p:spPr>
            <a:xfrm>
              <a:off x="365125" y="4082621"/>
              <a:ext cx="2070760" cy="5239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algn="ctr">
                <a:lnSpc>
                  <a:spcPct val="120000"/>
                </a:lnSpc>
                <a:buSzPct val="25000"/>
              </a:pPr>
              <a:r>
                <a:rPr lang="zh-CN" altLang="en-US" sz="1000" dirty="0"/>
                <a:t>此部分内容作为文字排版占位显示（建议使用主题字体）</a:t>
              </a:r>
            </a:p>
          </p:txBody>
        </p:sp>
        <p:sp>
          <p:nvSpPr>
            <p:cNvPr id="7" name="îş1îdê">
              <a:extLst>
                <a:ext uri="{FF2B5EF4-FFF2-40B4-BE49-F238E27FC236}">
                  <a16:creationId xmlns:a16="http://schemas.microsoft.com/office/drawing/2014/main" xmlns="" id="{88F7E9F4-0CEB-4C24-819F-26347AC10BFB}"/>
                </a:ext>
              </a:extLst>
            </p:cNvPr>
            <p:cNvSpPr/>
            <p:nvPr/>
          </p:nvSpPr>
          <p:spPr>
            <a:xfrm>
              <a:off x="657140" y="3774378"/>
              <a:ext cx="1338772" cy="39256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 algn="ctr">
                <a:buSzPct val="25000"/>
              </a:pPr>
              <a:r>
                <a:rPr lang="zh-CN" altLang="en-US" sz="1400" b="1"/>
                <a:t>标题文本预设</a:t>
              </a:r>
              <a:endParaRPr lang="zh-CN" altLang="en-US" sz="1400" b="1" dirty="0"/>
            </a:p>
          </p:txBody>
        </p:sp>
        <p:sp>
          <p:nvSpPr>
            <p:cNvPr id="8" name="ïsľíďè">
              <a:extLst>
                <a:ext uri="{FF2B5EF4-FFF2-40B4-BE49-F238E27FC236}">
                  <a16:creationId xmlns:a16="http://schemas.microsoft.com/office/drawing/2014/main" xmlns="" id="{D093387E-7CAA-4665-9627-A0AF8F1F0F35}"/>
                </a:ext>
              </a:extLst>
            </p:cNvPr>
            <p:cNvSpPr/>
            <p:nvPr/>
          </p:nvSpPr>
          <p:spPr>
            <a:xfrm>
              <a:off x="4986023" y="4082621"/>
              <a:ext cx="2218718" cy="5239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algn="ctr">
                <a:lnSpc>
                  <a:spcPct val="120000"/>
                </a:lnSpc>
                <a:buSzPct val="25000"/>
              </a:pPr>
              <a:r>
                <a:rPr lang="zh-CN" altLang="en-US" sz="1000" dirty="0"/>
                <a:t>此部分内容作为文字排版占位显示（建议使用主题字体）</a:t>
              </a:r>
            </a:p>
          </p:txBody>
        </p:sp>
        <p:sp>
          <p:nvSpPr>
            <p:cNvPr id="9" name="îŝḻïḋe">
              <a:extLst>
                <a:ext uri="{FF2B5EF4-FFF2-40B4-BE49-F238E27FC236}">
                  <a16:creationId xmlns:a16="http://schemas.microsoft.com/office/drawing/2014/main" xmlns="" id="{DB15DF2E-F360-47C0-BD20-3621DC58F53B}"/>
                </a:ext>
              </a:extLst>
            </p:cNvPr>
            <p:cNvSpPr/>
            <p:nvPr/>
          </p:nvSpPr>
          <p:spPr>
            <a:xfrm>
              <a:off x="5425996" y="3774378"/>
              <a:ext cx="1338772" cy="39256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 algn="ctr">
                <a:buSzPct val="25000"/>
              </a:pPr>
              <a:r>
                <a:rPr lang="zh-CN" altLang="en-US" sz="1400" b="1"/>
                <a:t>标题文本预设</a:t>
              </a:r>
              <a:endParaRPr lang="zh-CN" altLang="en-US" sz="1400" b="1" dirty="0"/>
            </a:p>
          </p:txBody>
        </p:sp>
        <p:sp>
          <p:nvSpPr>
            <p:cNvPr id="10" name="îṡļîdê">
              <a:extLst>
                <a:ext uri="{FF2B5EF4-FFF2-40B4-BE49-F238E27FC236}">
                  <a16:creationId xmlns:a16="http://schemas.microsoft.com/office/drawing/2014/main" xmlns="" id="{35F48B61-8FA4-4C6C-BAAA-4351ACDD2789}"/>
                </a:ext>
              </a:extLst>
            </p:cNvPr>
            <p:cNvSpPr/>
            <p:nvPr/>
          </p:nvSpPr>
          <p:spPr>
            <a:xfrm>
              <a:off x="7370451" y="4082621"/>
              <a:ext cx="2218718" cy="5239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algn="ctr">
                <a:lnSpc>
                  <a:spcPct val="120000"/>
                </a:lnSpc>
                <a:buSzPct val="25000"/>
              </a:pPr>
              <a:r>
                <a:rPr lang="zh-CN" altLang="en-US" sz="1000" dirty="0"/>
                <a:t>此部分内容作为文字排版占位显示（建议使用主题字体）</a:t>
              </a:r>
            </a:p>
          </p:txBody>
        </p:sp>
        <p:sp>
          <p:nvSpPr>
            <p:cNvPr id="11" name="íşľïďé">
              <a:extLst>
                <a:ext uri="{FF2B5EF4-FFF2-40B4-BE49-F238E27FC236}">
                  <a16:creationId xmlns:a16="http://schemas.microsoft.com/office/drawing/2014/main" xmlns="" id="{A8198DF7-7577-40AF-AF81-1B49BA0AC746}"/>
                </a:ext>
              </a:extLst>
            </p:cNvPr>
            <p:cNvSpPr/>
            <p:nvPr/>
          </p:nvSpPr>
          <p:spPr>
            <a:xfrm>
              <a:off x="7810424" y="3774378"/>
              <a:ext cx="1338772" cy="39256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 algn="ctr">
                <a:buSzPct val="25000"/>
              </a:pPr>
              <a:r>
                <a:rPr lang="zh-CN" altLang="en-US" sz="1400" b="1"/>
                <a:t>标题文本预设</a:t>
              </a:r>
              <a:endParaRPr lang="zh-CN" altLang="en-US" sz="1400" b="1" dirty="0"/>
            </a:p>
          </p:txBody>
        </p:sp>
        <p:sp>
          <p:nvSpPr>
            <p:cNvPr id="12" name="îśḻîḑé">
              <a:extLst>
                <a:ext uri="{FF2B5EF4-FFF2-40B4-BE49-F238E27FC236}">
                  <a16:creationId xmlns:a16="http://schemas.microsoft.com/office/drawing/2014/main" xmlns="" id="{CA32B3F5-AB21-469A-BDEA-FDED6C251267}"/>
                </a:ext>
              </a:extLst>
            </p:cNvPr>
            <p:cNvSpPr/>
            <p:nvPr/>
          </p:nvSpPr>
          <p:spPr>
            <a:xfrm>
              <a:off x="9754878" y="4082621"/>
              <a:ext cx="2070410" cy="5239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algn="ctr">
                <a:lnSpc>
                  <a:spcPct val="120000"/>
                </a:lnSpc>
                <a:buSzPct val="25000"/>
              </a:pPr>
              <a:r>
                <a:rPr lang="zh-CN" altLang="en-US" sz="1000" dirty="0"/>
                <a:t>此部分内容作为文字排版占位显示（建议使用主题字体）</a:t>
              </a:r>
            </a:p>
          </p:txBody>
        </p:sp>
        <p:sp>
          <p:nvSpPr>
            <p:cNvPr id="13" name="íṩlïḋê">
              <a:extLst>
                <a:ext uri="{FF2B5EF4-FFF2-40B4-BE49-F238E27FC236}">
                  <a16:creationId xmlns:a16="http://schemas.microsoft.com/office/drawing/2014/main" xmlns="" id="{D75BEDBB-1103-46B2-8B64-406BC553515C}"/>
                </a:ext>
              </a:extLst>
            </p:cNvPr>
            <p:cNvSpPr/>
            <p:nvPr/>
          </p:nvSpPr>
          <p:spPr>
            <a:xfrm>
              <a:off x="10194851" y="3774378"/>
              <a:ext cx="1338772" cy="39256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 algn="ctr">
                <a:buSzPct val="25000"/>
              </a:pPr>
              <a:r>
                <a:rPr lang="zh-CN" altLang="en-US" sz="1400" b="1"/>
                <a:t>标题文本预设</a:t>
              </a:r>
              <a:endParaRPr lang="zh-CN" altLang="en-US" sz="1400" b="1" dirty="0"/>
            </a:p>
          </p:txBody>
        </p:sp>
        <p:grpSp>
          <p:nvGrpSpPr>
            <p:cNvPr id="14" name="ïşḷïďé">
              <a:extLst>
                <a:ext uri="{FF2B5EF4-FFF2-40B4-BE49-F238E27FC236}">
                  <a16:creationId xmlns:a16="http://schemas.microsoft.com/office/drawing/2014/main" xmlns="" id="{E78AFF57-C6D3-44E7-93BE-4E402B331FD5}"/>
                </a:ext>
              </a:extLst>
            </p:cNvPr>
            <p:cNvGrpSpPr/>
            <p:nvPr/>
          </p:nvGrpSpPr>
          <p:grpSpPr>
            <a:xfrm>
              <a:off x="4986641" y="1247815"/>
              <a:ext cx="2218718" cy="832214"/>
              <a:chOff x="5248852" y="1305362"/>
              <a:chExt cx="2218718" cy="832214"/>
            </a:xfrm>
          </p:grpSpPr>
          <p:sp>
            <p:nvSpPr>
              <p:cNvPr id="54" name="íṩľîḓê">
                <a:extLst>
                  <a:ext uri="{FF2B5EF4-FFF2-40B4-BE49-F238E27FC236}">
                    <a16:creationId xmlns:a16="http://schemas.microsoft.com/office/drawing/2014/main" xmlns="" id="{0BB35CE3-77E5-483B-9F79-1C86FE70EF36}"/>
                  </a:ext>
                </a:extLst>
              </p:cNvPr>
              <p:cNvSpPr/>
              <p:nvPr/>
            </p:nvSpPr>
            <p:spPr>
              <a:xfrm>
                <a:off x="5248852" y="1613605"/>
                <a:ext cx="2218718" cy="5239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12" tIns="45700" rIns="91412" bIns="457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buSzPct val="25000"/>
                </a:pPr>
                <a:r>
                  <a:rPr lang="zh-CN" altLang="en-US" sz="1000" dirty="0"/>
                  <a:t>此部分内容作为文字排版占位显示（建议使用主题字体）</a:t>
                </a:r>
              </a:p>
            </p:txBody>
          </p:sp>
          <p:sp>
            <p:nvSpPr>
              <p:cNvPr id="55" name="íṣ1ïḓè">
                <a:extLst>
                  <a:ext uri="{FF2B5EF4-FFF2-40B4-BE49-F238E27FC236}">
                    <a16:creationId xmlns:a16="http://schemas.microsoft.com/office/drawing/2014/main" xmlns="" id="{DF9FB8E1-2C36-40B6-9531-9948C0F1E1B3}"/>
                  </a:ext>
                </a:extLst>
              </p:cNvPr>
              <p:cNvSpPr/>
              <p:nvPr/>
            </p:nvSpPr>
            <p:spPr>
              <a:xfrm>
                <a:off x="5688825" y="1305362"/>
                <a:ext cx="1338772" cy="39256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12" tIns="45700" rIns="91412" bIns="45700" anchor="t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zh-CN" altLang="en-US" sz="1400" b="1"/>
                  <a:t>标题文本预设</a:t>
                </a:r>
                <a:endParaRPr lang="zh-CN" altLang="en-US" sz="1400" b="1" dirty="0"/>
              </a:p>
            </p:txBody>
          </p:sp>
        </p:grpSp>
        <p:cxnSp>
          <p:nvCxnSpPr>
            <p:cNvPr id="15" name="连接符: 肘形 14">
              <a:extLst>
                <a:ext uri="{FF2B5EF4-FFF2-40B4-BE49-F238E27FC236}">
                  <a16:creationId xmlns:a16="http://schemas.microsoft.com/office/drawing/2014/main" xmlns="" id="{B197851E-9B77-4658-A744-973964B3F040}"/>
                </a:ext>
              </a:extLst>
            </p:cNvPr>
            <p:cNvCxnSpPr>
              <a:cxnSpLocks/>
              <a:stCxn id="20" idx="4"/>
              <a:endCxn id="52" idx="0"/>
            </p:cNvCxnSpPr>
            <p:nvPr/>
          </p:nvCxnSpPr>
          <p:spPr>
            <a:xfrm rot="5400000">
              <a:off x="3463833" y="642533"/>
              <a:ext cx="494860" cy="4769474"/>
            </a:xfrm>
            <a:prstGeom prst="bentConnector3">
              <a:avLst>
                <a:gd name="adj1" fmla="val 44457"/>
              </a:avLst>
            </a:prstGeom>
            <a:ln w="28575" cap="rnd">
              <a:solidFill>
                <a:schemeClr val="tx2">
                  <a:lumMod val="20000"/>
                  <a:lumOff val="80000"/>
                </a:schemeClr>
              </a:solidFill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连接符: 肘形 15">
              <a:extLst>
                <a:ext uri="{FF2B5EF4-FFF2-40B4-BE49-F238E27FC236}">
                  <a16:creationId xmlns:a16="http://schemas.microsoft.com/office/drawing/2014/main" xmlns="" id="{0F88B715-FDC2-4B90-995B-DB00482EF5BC}"/>
                </a:ext>
              </a:extLst>
            </p:cNvPr>
            <p:cNvCxnSpPr>
              <a:stCxn id="20" idx="4"/>
              <a:endCxn id="50" idx="0"/>
            </p:cNvCxnSpPr>
            <p:nvPr/>
          </p:nvCxnSpPr>
          <p:spPr>
            <a:xfrm rot="5400000">
              <a:off x="4656047" y="1834747"/>
              <a:ext cx="494860" cy="2385046"/>
            </a:xfrm>
            <a:prstGeom prst="bentConnector3">
              <a:avLst>
                <a:gd name="adj1" fmla="val 43361"/>
              </a:avLst>
            </a:prstGeom>
            <a:ln w="28575" cap="rnd">
              <a:solidFill>
                <a:schemeClr val="tx2">
                  <a:lumMod val="20000"/>
                  <a:lumOff val="80000"/>
                </a:schemeClr>
              </a:solidFill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连接符: 肘形 16">
              <a:extLst>
                <a:ext uri="{FF2B5EF4-FFF2-40B4-BE49-F238E27FC236}">
                  <a16:creationId xmlns:a16="http://schemas.microsoft.com/office/drawing/2014/main" xmlns="" id="{155C9BC0-E52D-4CF1-AE0E-0157865CE349}"/>
                </a:ext>
              </a:extLst>
            </p:cNvPr>
            <p:cNvCxnSpPr>
              <a:stCxn id="20" idx="4"/>
              <a:endCxn id="45" idx="0"/>
            </p:cNvCxnSpPr>
            <p:nvPr/>
          </p:nvCxnSpPr>
          <p:spPr>
            <a:xfrm rot="5400000">
              <a:off x="5848261" y="3026961"/>
              <a:ext cx="494860" cy="618"/>
            </a:xfrm>
            <a:prstGeom prst="bentConnector3">
              <a:avLst/>
            </a:prstGeom>
            <a:ln w="28575" cap="rnd">
              <a:solidFill>
                <a:schemeClr val="tx2">
                  <a:lumMod val="20000"/>
                  <a:lumOff val="80000"/>
                </a:schemeClr>
              </a:solidFill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连接符: 肘形 17">
              <a:extLst>
                <a:ext uri="{FF2B5EF4-FFF2-40B4-BE49-F238E27FC236}">
                  <a16:creationId xmlns:a16="http://schemas.microsoft.com/office/drawing/2014/main" xmlns="" id="{485B2E95-3CED-4E9E-B09C-64D2E5E89BC6}"/>
                </a:ext>
              </a:extLst>
            </p:cNvPr>
            <p:cNvCxnSpPr>
              <a:stCxn id="20" idx="4"/>
              <a:endCxn id="43" idx="0"/>
            </p:cNvCxnSpPr>
            <p:nvPr/>
          </p:nvCxnSpPr>
          <p:spPr>
            <a:xfrm rot="16200000" flipH="1">
              <a:off x="7040475" y="1835365"/>
              <a:ext cx="494860" cy="2383810"/>
            </a:xfrm>
            <a:prstGeom prst="bentConnector3">
              <a:avLst>
                <a:gd name="adj1" fmla="val 43361"/>
              </a:avLst>
            </a:prstGeom>
            <a:ln w="28575" cap="rnd">
              <a:solidFill>
                <a:schemeClr val="tx2">
                  <a:lumMod val="20000"/>
                  <a:lumOff val="80000"/>
                </a:schemeClr>
              </a:solidFill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连接符: 肘形 18">
              <a:extLst>
                <a:ext uri="{FF2B5EF4-FFF2-40B4-BE49-F238E27FC236}">
                  <a16:creationId xmlns:a16="http://schemas.microsoft.com/office/drawing/2014/main" xmlns="" id="{B10B4CF1-07E5-422B-BE16-86448E4FC1EE}"/>
                </a:ext>
              </a:extLst>
            </p:cNvPr>
            <p:cNvCxnSpPr>
              <a:stCxn id="20" idx="4"/>
              <a:endCxn id="41" idx="0"/>
            </p:cNvCxnSpPr>
            <p:nvPr/>
          </p:nvCxnSpPr>
          <p:spPr>
            <a:xfrm rot="16200000" flipH="1">
              <a:off x="8232688" y="643151"/>
              <a:ext cx="494860" cy="4768237"/>
            </a:xfrm>
            <a:prstGeom prst="bentConnector3">
              <a:avLst>
                <a:gd name="adj1" fmla="val 42415"/>
              </a:avLst>
            </a:prstGeom>
            <a:ln w="28575" cap="rnd">
              <a:solidFill>
                <a:schemeClr val="tx2">
                  <a:lumMod val="20000"/>
                  <a:lumOff val="80000"/>
                </a:schemeClr>
              </a:solidFill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îSḻiḋe">
              <a:extLst>
                <a:ext uri="{FF2B5EF4-FFF2-40B4-BE49-F238E27FC236}">
                  <a16:creationId xmlns:a16="http://schemas.microsoft.com/office/drawing/2014/main" xmlns="" id="{859AC9AD-A613-46CE-ACF2-236820030F5A}"/>
                </a:ext>
              </a:extLst>
            </p:cNvPr>
            <p:cNvSpPr/>
            <p:nvPr/>
          </p:nvSpPr>
          <p:spPr>
            <a:xfrm>
              <a:off x="5790719" y="2169278"/>
              <a:ext cx="610562" cy="6105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slîḓé">
              <a:extLst>
                <a:ext uri="{FF2B5EF4-FFF2-40B4-BE49-F238E27FC236}">
                  <a16:creationId xmlns:a16="http://schemas.microsoft.com/office/drawing/2014/main" xmlns="" id="{DBDFC0CF-36B2-4BFF-85DC-3DAD21D1304B}"/>
                </a:ext>
              </a:extLst>
            </p:cNvPr>
            <p:cNvSpPr/>
            <p:nvPr/>
          </p:nvSpPr>
          <p:spPr>
            <a:xfrm>
              <a:off x="5969025" y="2347776"/>
              <a:ext cx="253949" cy="253567"/>
            </a:xfrm>
            <a:custGeom>
              <a:avLst/>
              <a:gdLst>
                <a:gd name="T0" fmla="*/ 9608 w 10667"/>
                <a:gd name="T1" fmla="*/ 4056 h 10667"/>
                <a:gd name="T2" fmla="*/ 9642 w 10667"/>
                <a:gd name="T3" fmla="*/ 4561 h 10667"/>
                <a:gd name="T4" fmla="*/ 9398 w 10667"/>
                <a:gd name="T5" fmla="*/ 5365 h 10667"/>
                <a:gd name="T6" fmla="*/ 9237 w 10667"/>
                <a:gd name="T7" fmla="*/ 4433 h 10667"/>
                <a:gd name="T8" fmla="*/ 8869 w 10667"/>
                <a:gd name="T9" fmla="*/ 4582 h 10667"/>
                <a:gd name="T10" fmla="*/ 8709 w 10667"/>
                <a:gd name="T11" fmla="*/ 5514 h 10667"/>
                <a:gd name="T12" fmla="*/ 8952 w 10667"/>
                <a:gd name="T13" fmla="*/ 5395 h 10667"/>
                <a:gd name="T14" fmla="*/ 8998 w 10667"/>
                <a:gd name="T15" fmla="*/ 6944 h 10667"/>
                <a:gd name="T16" fmla="*/ 9239 w 10667"/>
                <a:gd name="T17" fmla="*/ 5720 h 10667"/>
                <a:gd name="T18" fmla="*/ 9377 w 10667"/>
                <a:gd name="T19" fmla="*/ 6807 h 10667"/>
                <a:gd name="T20" fmla="*/ 9687 w 10667"/>
                <a:gd name="T21" fmla="*/ 6787 h 10667"/>
                <a:gd name="T22" fmla="*/ 9559 w 10667"/>
                <a:gd name="T23" fmla="*/ 4821 h 10667"/>
                <a:gd name="T24" fmla="*/ 9939 w 10667"/>
                <a:gd name="T25" fmla="*/ 5391 h 10667"/>
                <a:gd name="T26" fmla="*/ 6566 w 10667"/>
                <a:gd name="T27" fmla="*/ 1130 h 10667"/>
                <a:gd name="T28" fmla="*/ 5448 w 10667"/>
                <a:gd name="T29" fmla="*/ 2261 h 10667"/>
                <a:gd name="T30" fmla="*/ 7197 w 10667"/>
                <a:gd name="T31" fmla="*/ 8282 h 10667"/>
                <a:gd name="T32" fmla="*/ 6553 w 10667"/>
                <a:gd name="T33" fmla="*/ 5860 h 10667"/>
                <a:gd name="T34" fmla="*/ 6867 w 10667"/>
                <a:gd name="T35" fmla="*/ 5540 h 10667"/>
                <a:gd name="T36" fmla="*/ 6677 w 10667"/>
                <a:gd name="T37" fmla="*/ 2794 h 10667"/>
                <a:gd name="T38" fmla="*/ 5875 w 10667"/>
                <a:gd name="T39" fmla="*/ 5440 h 10667"/>
                <a:gd name="T40" fmla="*/ 5344 w 10667"/>
                <a:gd name="T41" fmla="*/ 2372 h 10667"/>
                <a:gd name="T42" fmla="*/ 4134 w 10667"/>
                <a:gd name="T43" fmla="*/ 2863 h 10667"/>
                <a:gd name="T44" fmla="*/ 3606 w 10667"/>
                <a:gd name="T45" fmla="*/ 5931 h 10667"/>
                <a:gd name="T46" fmla="*/ 4406 w 10667"/>
                <a:gd name="T47" fmla="*/ 5536 h 10667"/>
                <a:gd name="T48" fmla="*/ 3036 w 10667"/>
                <a:gd name="T49" fmla="*/ 8836 h 10667"/>
                <a:gd name="T50" fmla="*/ 1301 w 10667"/>
                <a:gd name="T51" fmla="*/ 9187 h 10667"/>
                <a:gd name="T52" fmla="*/ 3942 w 10667"/>
                <a:gd name="T53" fmla="*/ 10566 h 10667"/>
                <a:gd name="T54" fmla="*/ 8368 w 10667"/>
                <a:gd name="T55" fmla="*/ 10227 h 10667"/>
                <a:gd name="T56" fmla="*/ 5409 w 10667"/>
                <a:gd name="T57" fmla="*/ 9687 h 10667"/>
                <a:gd name="T58" fmla="*/ 5462 w 10667"/>
                <a:gd name="T59" fmla="*/ 6588 h 10667"/>
                <a:gd name="T60" fmla="*/ 5409 w 10667"/>
                <a:gd name="T61" fmla="*/ 9687 h 10667"/>
                <a:gd name="T62" fmla="*/ 9674 w 10667"/>
                <a:gd name="T63" fmla="*/ 7185 h 10667"/>
                <a:gd name="T64" fmla="*/ 9255 w 10667"/>
                <a:gd name="T65" fmla="*/ 7228 h 10667"/>
                <a:gd name="T66" fmla="*/ 8691 w 10667"/>
                <a:gd name="T67" fmla="*/ 6602 h 10667"/>
                <a:gd name="T68" fmla="*/ 10667 w 10667"/>
                <a:gd name="T69" fmla="*/ 7058 h 10667"/>
                <a:gd name="T70" fmla="*/ 1068 w 10667"/>
                <a:gd name="T71" fmla="*/ 4056 h 10667"/>
                <a:gd name="T72" fmla="*/ 1407 w 10667"/>
                <a:gd name="T73" fmla="*/ 4399 h 10667"/>
                <a:gd name="T74" fmla="*/ 1620 w 10667"/>
                <a:gd name="T75" fmla="*/ 4469 h 10667"/>
                <a:gd name="T76" fmla="*/ 1410 w 10667"/>
                <a:gd name="T77" fmla="*/ 5515 h 10667"/>
                <a:gd name="T78" fmla="*/ 1189 w 10667"/>
                <a:gd name="T79" fmla="*/ 4467 h 10667"/>
                <a:gd name="T80" fmla="*/ 728 w 10667"/>
                <a:gd name="T81" fmla="*/ 5387 h 10667"/>
                <a:gd name="T82" fmla="*/ 967 w 10667"/>
                <a:gd name="T83" fmla="*/ 5399 h 10667"/>
                <a:gd name="T84" fmla="*/ 1088 w 10667"/>
                <a:gd name="T85" fmla="*/ 5407 h 10667"/>
                <a:gd name="T86" fmla="*/ 1148 w 10667"/>
                <a:gd name="T87" fmla="*/ 6944 h 10667"/>
                <a:gd name="T88" fmla="*/ 1411 w 10667"/>
                <a:gd name="T89" fmla="*/ 5714 h 10667"/>
                <a:gd name="T90" fmla="*/ 1671 w 10667"/>
                <a:gd name="T91" fmla="*/ 6954 h 10667"/>
                <a:gd name="T92" fmla="*/ 1743 w 10667"/>
                <a:gd name="T93" fmla="*/ 5493 h 10667"/>
                <a:gd name="T94" fmla="*/ 1838 w 10667"/>
                <a:gd name="T95" fmla="*/ 5396 h 10667"/>
                <a:gd name="T96" fmla="*/ 1780 w 10667"/>
                <a:gd name="T97" fmla="*/ 4561 h 10667"/>
                <a:gd name="T98" fmla="*/ 1813 w 10667"/>
                <a:gd name="T99" fmla="*/ 7185 h 10667"/>
                <a:gd name="T100" fmla="*/ 1394 w 10667"/>
                <a:gd name="T101" fmla="*/ 7228 h 10667"/>
                <a:gd name="T102" fmla="*/ 830 w 10667"/>
                <a:gd name="T103" fmla="*/ 6602 h 10667"/>
                <a:gd name="T104" fmla="*/ 2805 w 10667"/>
                <a:gd name="T105" fmla="*/ 7058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67" h="10667">
                  <a:moveTo>
                    <a:pt x="8929" y="4056"/>
                  </a:moveTo>
                  <a:cubicBezTo>
                    <a:pt x="8929" y="3866"/>
                    <a:pt x="9081" y="3713"/>
                    <a:pt x="9268" y="3713"/>
                  </a:cubicBezTo>
                  <a:cubicBezTo>
                    <a:pt x="9456" y="3713"/>
                    <a:pt x="9608" y="3866"/>
                    <a:pt x="9608" y="4056"/>
                  </a:cubicBezTo>
                  <a:cubicBezTo>
                    <a:pt x="9608" y="4246"/>
                    <a:pt x="9456" y="4399"/>
                    <a:pt x="9268" y="4399"/>
                  </a:cubicBezTo>
                  <a:cubicBezTo>
                    <a:pt x="9081" y="4399"/>
                    <a:pt x="8929" y="4246"/>
                    <a:pt x="8929" y="4056"/>
                  </a:cubicBezTo>
                  <a:close/>
                  <a:moveTo>
                    <a:pt x="9642" y="4561"/>
                  </a:moveTo>
                  <a:cubicBezTo>
                    <a:pt x="9592" y="4523"/>
                    <a:pt x="9541" y="4489"/>
                    <a:pt x="9482" y="4469"/>
                  </a:cubicBezTo>
                  <a:cubicBezTo>
                    <a:pt x="9427" y="4449"/>
                    <a:pt x="9369" y="4439"/>
                    <a:pt x="9310" y="4434"/>
                  </a:cubicBezTo>
                  <a:lnTo>
                    <a:pt x="9398" y="5365"/>
                  </a:lnTo>
                  <a:lnTo>
                    <a:pt x="9272" y="5515"/>
                  </a:lnTo>
                  <a:lnTo>
                    <a:pt x="9127" y="5365"/>
                  </a:lnTo>
                  <a:lnTo>
                    <a:pt x="9237" y="4433"/>
                  </a:lnTo>
                  <a:cubicBezTo>
                    <a:pt x="9173" y="4435"/>
                    <a:pt x="9110" y="4446"/>
                    <a:pt x="9050" y="4467"/>
                  </a:cubicBezTo>
                  <a:cubicBezTo>
                    <a:pt x="9025" y="4476"/>
                    <a:pt x="9002" y="4487"/>
                    <a:pt x="8979" y="4500"/>
                  </a:cubicBezTo>
                  <a:cubicBezTo>
                    <a:pt x="8940" y="4523"/>
                    <a:pt x="8903" y="4551"/>
                    <a:pt x="8869" y="4582"/>
                  </a:cubicBezTo>
                  <a:cubicBezTo>
                    <a:pt x="8700" y="4734"/>
                    <a:pt x="8609" y="4997"/>
                    <a:pt x="8589" y="5387"/>
                  </a:cubicBezTo>
                  <a:cubicBezTo>
                    <a:pt x="8586" y="5454"/>
                    <a:pt x="8637" y="5511"/>
                    <a:pt x="8703" y="5514"/>
                  </a:cubicBezTo>
                  <a:cubicBezTo>
                    <a:pt x="8705" y="5514"/>
                    <a:pt x="8707" y="5514"/>
                    <a:pt x="8709" y="5514"/>
                  </a:cubicBezTo>
                  <a:cubicBezTo>
                    <a:pt x="8772" y="5514"/>
                    <a:pt x="8825" y="5464"/>
                    <a:pt x="8828" y="5399"/>
                  </a:cubicBezTo>
                  <a:cubicBezTo>
                    <a:pt x="8842" y="5135"/>
                    <a:pt x="8893" y="4938"/>
                    <a:pt x="8978" y="4821"/>
                  </a:cubicBezTo>
                  <a:cubicBezTo>
                    <a:pt x="8972" y="4944"/>
                    <a:pt x="8961" y="5167"/>
                    <a:pt x="8952" y="5395"/>
                  </a:cubicBezTo>
                  <a:cubicBezTo>
                    <a:pt x="8951" y="5399"/>
                    <a:pt x="8950" y="5403"/>
                    <a:pt x="8950" y="5407"/>
                  </a:cubicBezTo>
                  <a:lnTo>
                    <a:pt x="8854" y="6776"/>
                  </a:lnTo>
                  <a:cubicBezTo>
                    <a:pt x="8848" y="6863"/>
                    <a:pt x="8912" y="6938"/>
                    <a:pt x="8998" y="6944"/>
                  </a:cubicBezTo>
                  <a:cubicBezTo>
                    <a:pt x="9002" y="6944"/>
                    <a:pt x="9005" y="6944"/>
                    <a:pt x="9009" y="6944"/>
                  </a:cubicBezTo>
                  <a:cubicBezTo>
                    <a:pt x="9090" y="6944"/>
                    <a:pt x="9158" y="6881"/>
                    <a:pt x="9163" y="6798"/>
                  </a:cubicBezTo>
                  <a:lnTo>
                    <a:pt x="9239" y="5720"/>
                  </a:lnTo>
                  <a:cubicBezTo>
                    <a:pt x="9251" y="5717"/>
                    <a:pt x="9262" y="5714"/>
                    <a:pt x="9273" y="5714"/>
                  </a:cubicBezTo>
                  <a:cubicBezTo>
                    <a:pt x="9284" y="5714"/>
                    <a:pt x="9296" y="5716"/>
                    <a:pt x="9307" y="5717"/>
                  </a:cubicBezTo>
                  <a:lnTo>
                    <a:pt x="9377" y="6807"/>
                  </a:lnTo>
                  <a:cubicBezTo>
                    <a:pt x="9382" y="6890"/>
                    <a:pt x="9451" y="6954"/>
                    <a:pt x="9532" y="6954"/>
                  </a:cubicBezTo>
                  <a:cubicBezTo>
                    <a:pt x="9535" y="6954"/>
                    <a:pt x="9539" y="6954"/>
                    <a:pt x="9542" y="6954"/>
                  </a:cubicBezTo>
                  <a:cubicBezTo>
                    <a:pt x="9628" y="6948"/>
                    <a:pt x="9692" y="6873"/>
                    <a:pt x="9687" y="6787"/>
                  </a:cubicBezTo>
                  <a:lnTo>
                    <a:pt x="9604" y="5493"/>
                  </a:lnTo>
                  <a:cubicBezTo>
                    <a:pt x="9604" y="5486"/>
                    <a:pt x="9602" y="5479"/>
                    <a:pt x="9601" y="5472"/>
                  </a:cubicBezTo>
                  <a:cubicBezTo>
                    <a:pt x="9594" y="5274"/>
                    <a:pt x="9571" y="4981"/>
                    <a:pt x="9559" y="4821"/>
                  </a:cubicBezTo>
                  <a:cubicBezTo>
                    <a:pt x="9645" y="4939"/>
                    <a:pt x="9694" y="5134"/>
                    <a:pt x="9700" y="5396"/>
                  </a:cubicBezTo>
                  <a:cubicBezTo>
                    <a:pt x="9701" y="5462"/>
                    <a:pt x="9754" y="5514"/>
                    <a:pt x="9822" y="5514"/>
                  </a:cubicBezTo>
                  <a:cubicBezTo>
                    <a:pt x="9888" y="5513"/>
                    <a:pt x="9940" y="5458"/>
                    <a:pt x="9939" y="5391"/>
                  </a:cubicBezTo>
                  <a:cubicBezTo>
                    <a:pt x="9931" y="4988"/>
                    <a:pt x="9831" y="4709"/>
                    <a:pt x="9642" y="4561"/>
                  </a:cubicBezTo>
                  <a:close/>
                  <a:moveTo>
                    <a:pt x="5448" y="2261"/>
                  </a:moveTo>
                  <a:cubicBezTo>
                    <a:pt x="6065" y="2261"/>
                    <a:pt x="6566" y="1755"/>
                    <a:pt x="6566" y="1130"/>
                  </a:cubicBezTo>
                  <a:cubicBezTo>
                    <a:pt x="6566" y="506"/>
                    <a:pt x="6065" y="0"/>
                    <a:pt x="5448" y="0"/>
                  </a:cubicBezTo>
                  <a:cubicBezTo>
                    <a:pt x="4832" y="0"/>
                    <a:pt x="4332" y="506"/>
                    <a:pt x="4332" y="1130"/>
                  </a:cubicBezTo>
                  <a:cubicBezTo>
                    <a:pt x="4332" y="1755"/>
                    <a:pt x="4832" y="2261"/>
                    <a:pt x="5448" y="2261"/>
                  </a:cubicBezTo>
                  <a:close/>
                  <a:moveTo>
                    <a:pt x="9566" y="9187"/>
                  </a:moveTo>
                  <a:cubicBezTo>
                    <a:pt x="9566" y="8589"/>
                    <a:pt x="8569" y="8079"/>
                    <a:pt x="7146" y="7846"/>
                  </a:cubicBezTo>
                  <a:lnTo>
                    <a:pt x="7197" y="8282"/>
                  </a:lnTo>
                  <a:cubicBezTo>
                    <a:pt x="7559" y="8431"/>
                    <a:pt x="7781" y="8624"/>
                    <a:pt x="7781" y="8836"/>
                  </a:cubicBezTo>
                  <a:cubicBezTo>
                    <a:pt x="7781" y="9120"/>
                    <a:pt x="7386" y="9369"/>
                    <a:pt x="6788" y="9523"/>
                  </a:cubicBezTo>
                  <a:lnTo>
                    <a:pt x="6553" y="5860"/>
                  </a:lnTo>
                  <a:cubicBezTo>
                    <a:pt x="6552" y="5836"/>
                    <a:pt x="6547" y="5814"/>
                    <a:pt x="6542" y="5791"/>
                  </a:cubicBezTo>
                  <a:cubicBezTo>
                    <a:pt x="6519" y="5139"/>
                    <a:pt x="6446" y="4174"/>
                    <a:pt x="6403" y="3649"/>
                  </a:cubicBezTo>
                  <a:cubicBezTo>
                    <a:pt x="6689" y="4036"/>
                    <a:pt x="6850" y="4677"/>
                    <a:pt x="6867" y="5540"/>
                  </a:cubicBezTo>
                  <a:cubicBezTo>
                    <a:pt x="6872" y="5758"/>
                    <a:pt x="7047" y="5931"/>
                    <a:pt x="7269" y="5931"/>
                  </a:cubicBezTo>
                  <a:cubicBezTo>
                    <a:pt x="7487" y="5926"/>
                    <a:pt x="7660" y="5744"/>
                    <a:pt x="7655" y="5524"/>
                  </a:cubicBezTo>
                  <a:cubicBezTo>
                    <a:pt x="7628" y="4200"/>
                    <a:pt x="7299" y="3281"/>
                    <a:pt x="6677" y="2794"/>
                  </a:cubicBezTo>
                  <a:cubicBezTo>
                    <a:pt x="6515" y="2666"/>
                    <a:pt x="6346" y="2557"/>
                    <a:pt x="6150" y="2489"/>
                  </a:cubicBezTo>
                  <a:cubicBezTo>
                    <a:pt x="5969" y="2425"/>
                    <a:pt x="5778" y="2390"/>
                    <a:pt x="5587" y="2376"/>
                  </a:cubicBezTo>
                  <a:lnTo>
                    <a:pt x="5875" y="5440"/>
                  </a:lnTo>
                  <a:lnTo>
                    <a:pt x="5459" y="5934"/>
                  </a:lnTo>
                  <a:lnTo>
                    <a:pt x="4983" y="5440"/>
                  </a:lnTo>
                  <a:lnTo>
                    <a:pt x="5344" y="2372"/>
                  </a:lnTo>
                  <a:cubicBezTo>
                    <a:pt x="5135" y="2379"/>
                    <a:pt x="4926" y="2413"/>
                    <a:pt x="4729" y="2484"/>
                  </a:cubicBezTo>
                  <a:cubicBezTo>
                    <a:pt x="4648" y="2513"/>
                    <a:pt x="4570" y="2548"/>
                    <a:pt x="4496" y="2592"/>
                  </a:cubicBezTo>
                  <a:cubicBezTo>
                    <a:pt x="4366" y="2669"/>
                    <a:pt x="4247" y="2762"/>
                    <a:pt x="4134" y="2863"/>
                  </a:cubicBezTo>
                  <a:cubicBezTo>
                    <a:pt x="3578" y="3362"/>
                    <a:pt x="3276" y="4228"/>
                    <a:pt x="3213" y="5512"/>
                  </a:cubicBezTo>
                  <a:cubicBezTo>
                    <a:pt x="3202" y="5732"/>
                    <a:pt x="3369" y="5919"/>
                    <a:pt x="3586" y="5930"/>
                  </a:cubicBezTo>
                  <a:cubicBezTo>
                    <a:pt x="3593" y="5931"/>
                    <a:pt x="3600" y="5931"/>
                    <a:pt x="3606" y="5931"/>
                  </a:cubicBezTo>
                  <a:cubicBezTo>
                    <a:pt x="3815" y="5931"/>
                    <a:pt x="3989" y="5765"/>
                    <a:pt x="4000" y="5552"/>
                  </a:cubicBezTo>
                  <a:cubicBezTo>
                    <a:pt x="4043" y="4683"/>
                    <a:pt x="4213" y="4034"/>
                    <a:pt x="4493" y="3649"/>
                  </a:cubicBezTo>
                  <a:cubicBezTo>
                    <a:pt x="4473" y="4053"/>
                    <a:pt x="4437" y="4787"/>
                    <a:pt x="4406" y="5536"/>
                  </a:cubicBezTo>
                  <a:cubicBezTo>
                    <a:pt x="4404" y="5550"/>
                    <a:pt x="4400" y="5563"/>
                    <a:pt x="4399" y="5577"/>
                  </a:cubicBezTo>
                  <a:lnTo>
                    <a:pt x="4121" y="9550"/>
                  </a:lnTo>
                  <a:cubicBezTo>
                    <a:pt x="3469" y="9398"/>
                    <a:pt x="3036" y="9136"/>
                    <a:pt x="3036" y="8836"/>
                  </a:cubicBezTo>
                  <a:cubicBezTo>
                    <a:pt x="3036" y="8606"/>
                    <a:pt x="3298" y="8398"/>
                    <a:pt x="3715" y="8245"/>
                  </a:cubicBezTo>
                  <a:lnTo>
                    <a:pt x="3745" y="7843"/>
                  </a:lnTo>
                  <a:cubicBezTo>
                    <a:pt x="2309" y="8075"/>
                    <a:pt x="1301" y="8586"/>
                    <a:pt x="1301" y="9187"/>
                  </a:cubicBezTo>
                  <a:cubicBezTo>
                    <a:pt x="1301" y="9666"/>
                    <a:pt x="1867" y="9963"/>
                    <a:pt x="2241" y="10125"/>
                  </a:cubicBezTo>
                  <a:cubicBezTo>
                    <a:pt x="2579" y="10272"/>
                    <a:pt x="2936" y="10374"/>
                    <a:pt x="3295" y="10452"/>
                  </a:cubicBezTo>
                  <a:cubicBezTo>
                    <a:pt x="3509" y="10498"/>
                    <a:pt x="3725" y="10536"/>
                    <a:pt x="3942" y="10566"/>
                  </a:cubicBezTo>
                  <a:cubicBezTo>
                    <a:pt x="4438" y="10635"/>
                    <a:pt x="4931" y="10667"/>
                    <a:pt x="5434" y="10667"/>
                  </a:cubicBezTo>
                  <a:cubicBezTo>
                    <a:pt x="5609" y="10667"/>
                    <a:pt x="5784" y="10662"/>
                    <a:pt x="5959" y="10654"/>
                  </a:cubicBezTo>
                  <a:cubicBezTo>
                    <a:pt x="6767" y="10615"/>
                    <a:pt x="7596" y="10506"/>
                    <a:pt x="8368" y="10227"/>
                  </a:cubicBezTo>
                  <a:cubicBezTo>
                    <a:pt x="8794" y="10073"/>
                    <a:pt x="9463" y="9799"/>
                    <a:pt x="9557" y="9286"/>
                  </a:cubicBezTo>
                  <a:cubicBezTo>
                    <a:pt x="9563" y="9253"/>
                    <a:pt x="9566" y="9220"/>
                    <a:pt x="9566" y="9187"/>
                  </a:cubicBezTo>
                  <a:close/>
                  <a:moveTo>
                    <a:pt x="5409" y="9687"/>
                  </a:moveTo>
                  <a:cubicBezTo>
                    <a:pt x="5316" y="9687"/>
                    <a:pt x="5226" y="9685"/>
                    <a:pt x="5136" y="9681"/>
                  </a:cubicBezTo>
                  <a:lnTo>
                    <a:pt x="5351" y="6608"/>
                  </a:lnTo>
                  <a:cubicBezTo>
                    <a:pt x="5390" y="6597"/>
                    <a:pt x="5429" y="6588"/>
                    <a:pt x="5462" y="6588"/>
                  </a:cubicBezTo>
                  <a:cubicBezTo>
                    <a:pt x="5501" y="6588"/>
                    <a:pt x="5539" y="6595"/>
                    <a:pt x="5577" y="6599"/>
                  </a:cubicBezTo>
                  <a:lnTo>
                    <a:pt x="5773" y="9671"/>
                  </a:lnTo>
                  <a:cubicBezTo>
                    <a:pt x="5653" y="9678"/>
                    <a:pt x="5535" y="9687"/>
                    <a:pt x="5409" y="9687"/>
                  </a:cubicBezTo>
                  <a:close/>
                  <a:moveTo>
                    <a:pt x="9863" y="6751"/>
                  </a:moveTo>
                  <a:cubicBezTo>
                    <a:pt x="9985" y="6801"/>
                    <a:pt x="10061" y="6867"/>
                    <a:pt x="10061" y="6939"/>
                  </a:cubicBezTo>
                  <a:cubicBezTo>
                    <a:pt x="10061" y="7043"/>
                    <a:pt x="9905" y="7134"/>
                    <a:pt x="9674" y="7185"/>
                  </a:cubicBezTo>
                  <a:cubicBezTo>
                    <a:pt x="9657" y="7190"/>
                    <a:pt x="9638" y="7195"/>
                    <a:pt x="9619" y="7197"/>
                  </a:cubicBezTo>
                  <a:cubicBezTo>
                    <a:pt x="9614" y="7198"/>
                    <a:pt x="9609" y="7198"/>
                    <a:pt x="9605" y="7198"/>
                  </a:cubicBezTo>
                  <a:cubicBezTo>
                    <a:pt x="9499" y="7217"/>
                    <a:pt x="9382" y="7228"/>
                    <a:pt x="9255" y="7228"/>
                  </a:cubicBezTo>
                  <a:cubicBezTo>
                    <a:pt x="8811" y="7228"/>
                    <a:pt x="8451" y="7098"/>
                    <a:pt x="8451" y="6939"/>
                  </a:cubicBezTo>
                  <a:cubicBezTo>
                    <a:pt x="8451" y="6861"/>
                    <a:pt x="8539" y="6790"/>
                    <a:pt x="8681" y="6739"/>
                  </a:cubicBezTo>
                  <a:lnTo>
                    <a:pt x="8691" y="6602"/>
                  </a:lnTo>
                  <a:cubicBezTo>
                    <a:pt x="8203" y="6681"/>
                    <a:pt x="7861" y="6854"/>
                    <a:pt x="7861" y="7058"/>
                  </a:cubicBezTo>
                  <a:cubicBezTo>
                    <a:pt x="7861" y="7335"/>
                    <a:pt x="8489" y="7560"/>
                    <a:pt x="9264" y="7560"/>
                  </a:cubicBezTo>
                  <a:cubicBezTo>
                    <a:pt x="10039" y="7560"/>
                    <a:pt x="10667" y="7335"/>
                    <a:pt x="10667" y="7058"/>
                  </a:cubicBezTo>
                  <a:cubicBezTo>
                    <a:pt x="10667" y="6855"/>
                    <a:pt x="10328" y="6682"/>
                    <a:pt x="9845" y="6603"/>
                  </a:cubicBezTo>
                  <a:lnTo>
                    <a:pt x="9863" y="6751"/>
                  </a:lnTo>
                  <a:close/>
                  <a:moveTo>
                    <a:pt x="1068" y="4056"/>
                  </a:moveTo>
                  <a:cubicBezTo>
                    <a:pt x="1068" y="3866"/>
                    <a:pt x="1220" y="3713"/>
                    <a:pt x="1407" y="3713"/>
                  </a:cubicBezTo>
                  <a:cubicBezTo>
                    <a:pt x="1594" y="3713"/>
                    <a:pt x="1747" y="3866"/>
                    <a:pt x="1747" y="4056"/>
                  </a:cubicBezTo>
                  <a:cubicBezTo>
                    <a:pt x="1747" y="4246"/>
                    <a:pt x="1594" y="4399"/>
                    <a:pt x="1407" y="4399"/>
                  </a:cubicBezTo>
                  <a:cubicBezTo>
                    <a:pt x="1220" y="4399"/>
                    <a:pt x="1068" y="4246"/>
                    <a:pt x="1068" y="4056"/>
                  </a:cubicBezTo>
                  <a:close/>
                  <a:moveTo>
                    <a:pt x="1780" y="4561"/>
                  </a:moveTo>
                  <a:cubicBezTo>
                    <a:pt x="1731" y="4523"/>
                    <a:pt x="1680" y="4489"/>
                    <a:pt x="1620" y="4469"/>
                  </a:cubicBezTo>
                  <a:cubicBezTo>
                    <a:pt x="1565" y="4449"/>
                    <a:pt x="1507" y="4439"/>
                    <a:pt x="1449" y="4434"/>
                  </a:cubicBezTo>
                  <a:lnTo>
                    <a:pt x="1537" y="5365"/>
                  </a:lnTo>
                  <a:lnTo>
                    <a:pt x="1410" y="5515"/>
                  </a:lnTo>
                  <a:lnTo>
                    <a:pt x="1266" y="5365"/>
                  </a:lnTo>
                  <a:lnTo>
                    <a:pt x="1376" y="4433"/>
                  </a:lnTo>
                  <a:cubicBezTo>
                    <a:pt x="1312" y="4435"/>
                    <a:pt x="1248" y="4446"/>
                    <a:pt x="1189" y="4467"/>
                  </a:cubicBezTo>
                  <a:cubicBezTo>
                    <a:pt x="1164" y="4476"/>
                    <a:pt x="1140" y="4487"/>
                    <a:pt x="1118" y="4500"/>
                  </a:cubicBezTo>
                  <a:cubicBezTo>
                    <a:pt x="1078" y="4523"/>
                    <a:pt x="1042" y="4551"/>
                    <a:pt x="1008" y="4582"/>
                  </a:cubicBezTo>
                  <a:cubicBezTo>
                    <a:pt x="839" y="4734"/>
                    <a:pt x="747" y="4997"/>
                    <a:pt x="728" y="5387"/>
                  </a:cubicBezTo>
                  <a:cubicBezTo>
                    <a:pt x="725" y="5454"/>
                    <a:pt x="775" y="5511"/>
                    <a:pt x="841" y="5514"/>
                  </a:cubicBezTo>
                  <a:cubicBezTo>
                    <a:pt x="843" y="5514"/>
                    <a:pt x="845" y="5514"/>
                    <a:pt x="848" y="5514"/>
                  </a:cubicBezTo>
                  <a:cubicBezTo>
                    <a:pt x="911" y="5514"/>
                    <a:pt x="964" y="5464"/>
                    <a:pt x="967" y="5399"/>
                  </a:cubicBezTo>
                  <a:cubicBezTo>
                    <a:pt x="980" y="5135"/>
                    <a:pt x="1032" y="4938"/>
                    <a:pt x="1117" y="4821"/>
                  </a:cubicBezTo>
                  <a:cubicBezTo>
                    <a:pt x="1111" y="4944"/>
                    <a:pt x="1100" y="5167"/>
                    <a:pt x="1090" y="5395"/>
                  </a:cubicBezTo>
                  <a:cubicBezTo>
                    <a:pt x="1090" y="5399"/>
                    <a:pt x="1089" y="5403"/>
                    <a:pt x="1088" y="5407"/>
                  </a:cubicBezTo>
                  <a:lnTo>
                    <a:pt x="993" y="6776"/>
                  </a:lnTo>
                  <a:cubicBezTo>
                    <a:pt x="987" y="6863"/>
                    <a:pt x="1051" y="6938"/>
                    <a:pt x="1136" y="6944"/>
                  </a:cubicBezTo>
                  <a:cubicBezTo>
                    <a:pt x="1140" y="6944"/>
                    <a:pt x="1144" y="6944"/>
                    <a:pt x="1148" y="6944"/>
                  </a:cubicBezTo>
                  <a:cubicBezTo>
                    <a:pt x="1228" y="6944"/>
                    <a:pt x="1296" y="6881"/>
                    <a:pt x="1302" y="6798"/>
                  </a:cubicBezTo>
                  <a:lnTo>
                    <a:pt x="1378" y="5720"/>
                  </a:lnTo>
                  <a:cubicBezTo>
                    <a:pt x="1389" y="5717"/>
                    <a:pt x="1401" y="5714"/>
                    <a:pt x="1411" y="5714"/>
                  </a:cubicBezTo>
                  <a:cubicBezTo>
                    <a:pt x="1423" y="5714"/>
                    <a:pt x="1435" y="5716"/>
                    <a:pt x="1446" y="5717"/>
                  </a:cubicBezTo>
                  <a:lnTo>
                    <a:pt x="1516" y="6807"/>
                  </a:lnTo>
                  <a:cubicBezTo>
                    <a:pt x="1521" y="6890"/>
                    <a:pt x="1589" y="6954"/>
                    <a:pt x="1671" y="6954"/>
                  </a:cubicBezTo>
                  <a:cubicBezTo>
                    <a:pt x="1674" y="6954"/>
                    <a:pt x="1677" y="6954"/>
                    <a:pt x="1681" y="6954"/>
                  </a:cubicBezTo>
                  <a:cubicBezTo>
                    <a:pt x="1766" y="6948"/>
                    <a:pt x="1831" y="6873"/>
                    <a:pt x="1826" y="6787"/>
                  </a:cubicBezTo>
                  <a:lnTo>
                    <a:pt x="1743" y="5493"/>
                  </a:lnTo>
                  <a:cubicBezTo>
                    <a:pt x="1742" y="5486"/>
                    <a:pt x="1741" y="5479"/>
                    <a:pt x="1739" y="5472"/>
                  </a:cubicBezTo>
                  <a:cubicBezTo>
                    <a:pt x="1732" y="5274"/>
                    <a:pt x="1710" y="4981"/>
                    <a:pt x="1697" y="4821"/>
                  </a:cubicBezTo>
                  <a:cubicBezTo>
                    <a:pt x="1784" y="4939"/>
                    <a:pt x="1833" y="5134"/>
                    <a:pt x="1838" y="5396"/>
                  </a:cubicBezTo>
                  <a:cubicBezTo>
                    <a:pt x="1840" y="5462"/>
                    <a:pt x="1893" y="5514"/>
                    <a:pt x="1960" y="5514"/>
                  </a:cubicBezTo>
                  <a:cubicBezTo>
                    <a:pt x="2027" y="5513"/>
                    <a:pt x="2079" y="5458"/>
                    <a:pt x="2078" y="5391"/>
                  </a:cubicBezTo>
                  <a:cubicBezTo>
                    <a:pt x="2069" y="4988"/>
                    <a:pt x="1969" y="4709"/>
                    <a:pt x="1780" y="4561"/>
                  </a:cubicBezTo>
                  <a:close/>
                  <a:moveTo>
                    <a:pt x="2002" y="6751"/>
                  </a:moveTo>
                  <a:cubicBezTo>
                    <a:pt x="2124" y="6801"/>
                    <a:pt x="2200" y="6867"/>
                    <a:pt x="2200" y="6939"/>
                  </a:cubicBezTo>
                  <a:cubicBezTo>
                    <a:pt x="2200" y="7043"/>
                    <a:pt x="2044" y="7134"/>
                    <a:pt x="1813" y="7185"/>
                  </a:cubicBezTo>
                  <a:cubicBezTo>
                    <a:pt x="1795" y="7190"/>
                    <a:pt x="1777" y="7195"/>
                    <a:pt x="1758" y="7197"/>
                  </a:cubicBezTo>
                  <a:cubicBezTo>
                    <a:pt x="1753" y="7198"/>
                    <a:pt x="1748" y="7198"/>
                    <a:pt x="1743" y="7198"/>
                  </a:cubicBezTo>
                  <a:cubicBezTo>
                    <a:pt x="1637" y="7217"/>
                    <a:pt x="1520" y="7228"/>
                    <a:pt x="1394" y="7228"/>
                  </a:cubicBezTo>
                  <a:cubicBezTo>
                    <a:pt x="950" y="7228"/>
                    <a:pt x="589" y="7098"/>
                    <a:pt x="589" y="6939"/>
                  </a:cubicBezTo>
                  <a:cubicBezTo>
                    <a:pt x="589" y="6861"/>
                    <a:pt x="678" y="6790"/>
                    <a:pt x="820" y="6739"/>
                  </a:cubicBezTo>
                  <a:lnTo>
                    <a:pt x="830" y="6602"/>
                  </a:lnTo>
                  <a:cubicBezTo>
                    <a:pt x="342" y="6681"/>
                    <a:pt x="0" y="6854"/>
                    <a:pt x="0" y="7058"/>
                  </a:cubicBezTo>
                  <a:cubicBezTo>
                    <a:pt x="0" y="7335"/>
                    <a:pt x="628" y="7560"/>
                    <a:pt x="1403" y="7560"/>
                  </a:cubicBezTo>
                  <a:cubicBezTo>
                    <a:pt x="2177" y="7560"/>
                    <a:pt x="2805" y="7335"/>
                    <a:pt x="2805" y="7058"/>
                  </a:cubicBezTo>
                  <a:cubicBezTo>
                    <a:pt x="2805" y="6855"/>
                    <a:pt x="2467" y="6682"/>
                    <a:pt x="1984" y="6603"/>
                  </a:cubicBezTo>
                  <a:lnTo>
                    <a:pt x="2002" y="67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iśḻide">
              <a:extLst>
                <a:ext uri="{FF2B5EF4-FFF2-40B4-BE49-F238E27FC236}">
                  <a16:creationId xmlns:a16="http://schemas.microsoft.com/office/drawing/2014/main" xmlns="" id="{374EDDEB-7308-4644-A8B2-2F4B0FD57A12}"/>
                </a:ext>
              </a:extLst>
            </p:cNvPr>
            <p:cNvGrpSpPr/>
            <p:nvPr/>
          </p:nvGrpSpPr>
          <p:grpSpPr>
            <a:xfrm>
              <a:off x="1118975" y="3274700"/>
              <a:ext cx="415102" cy="415102"/>
              <a:chOff x="2427497" y="5247104"/>
              <a:chExt cx="415102" cy="415102"/>
            </a:xfrm>
          </p:grpSpPr>
          <p:sp>
            <p:nvSpPr>
              <p:cNvPr id="52" name="íS1íḍê">
                <a:extLst>
                  <a:ext uri="{FF2B5EF4-FFF2-40B4-BE49-F238E27FC236}">
                    <a16:creationId xmlns:a16="http://schemas.microsoft.com/office/drawing/2014/main" xmlns="" id="{AB3E368E-4304-4901-AA70-BCB1AADBF034}"/>
                  </a:ext>
                </a:extLst>
              </p:cNvPr>
              <p:cNvSpPr/>
              <p:nvPr/>
            </p:nvSpPr>
            <p:spPr>
              <a:xfrm>
                <a:off x="2427497" y="5247104"/>
                <a:ext cx="415102" cy="415102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ṧ1îdé">
                <a:extLst>
                  <a:ext uri="{FF2B5EF4-FFF2-40B4-BE49-F238E27FC236}">
                    <a16:creationId xmlns:a16="http://schemas.microsoft.com/office/drawing/2014/main" xmlns="" id="{044A3430-008F-49CE-881E-09D6AA3F68F4}"/>
                  </a:ext>
                </a:extLst>
              </p:cNvPr>
              <p:cNvSpPr/>
              <p:nvPr/>
            </p:nvSpPr>
            <p:spPr>
              <a:xfrm>
                <a:off x="2590533" y="5368329"/>
                <a:ext cx="89031" cy="172652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îsḻíḍé">
              <a:extLst>
                <a:ext uri="{FF2B5EF4-FFF2-40B4-BE49-F238E27FC236}">
                  <a16:creationId xmlns:a16="http://schemas.microsoft.com/office/drawing/2014/main" xmlns="" id="{AF33A91A-8F95-4034-BD9F-FEEC6B8B0D47}"/>
                </a:ext>
              </a:extLst>
            </p:cNvPr>
            <p:cNvGrpSpPr/>
            <p:nvPr/>
          </p:nvGrpSpPr>
          <p:grpSpPr>
            <a:xfrm>
              <a:off x="2601595" y="3274700"/>
              <a:ext cx="2218718" cy="1331892"/>
              <a:chOff x="2601595" y="3274700"/>
              <a:chExt cx="2218718" cy="1331892"/>
            </a:xfrm>
          </p:grpSpPr>
          <p:sp>
            <p:nvSpPr>
              <p:cNvPr id="47" name="íŝlíḍè">
                <a:extLst>
                  <a:ext uri="{FF2B5EF4-FFF2-40B4-BE49-F238E27FC236}">
                    <a16:creationId xmlns:a16="http://schemas.microsoft.com/office/drawing/2014/main" xmlns="" id="{30C86140-E553-4D1C-A473-DBB567F48AFB}"/>
                  </a:ext>
                </a:extLst>
              </p:cNvPr>
              <p:cNvSpPr/>
              <p:nvPr/>
            </p:nvSpPr>
            <p:spPr>
              <a:xfrm>
                <a:off x="2601595" y="4082621"/>
                <a:ext cx="2218718" cy="5239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12" tIns="45700" rIns="91412" bIns="457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buSzPct val="25000"/>
                </a:pPr>
                <a:r>
                  <a:rPr lang="zh-CN" altLang="en-US" sz="1000" dirty="0"/>
                  <a:t>此部分内容作为文字排版占位显示（建议使用主题字体）</a:t>
                </a:r>
              </a:p>
            </p:txBody>
          </p:sp>
          <p:sp>
            <p:nvSpPr>
              <p:cNvPr id="48" name="îšļîďè">
                <a:extLst>
                  <a:ext uri="{FF2B5EF4-FFF2-40B4-BE49-F238E27FC236}">
                    <a16:creationId xmlns:a16="http://schemas.microsoft.com/office/drawing/2014/main" xmlns="" id="{FCFC22DC-A8AF-4CF3-90BD-68861AFBF388}"/>
                  </a:ext>
                </a:extLst>
              </p:cNvPr>
              <p:cNvSpPr/>
              <p:nvPr/>
            </p:nvSpPr>
            <p:spPr>
              <a:xfrm>
                <a:off x="3041568" y="3774378"/>
                <a:ext cx="1338772" cy="39256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12" tIns="45700" rIns="91412" bIns="45700" anchor="t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zh-CN" altLang="en-US" sz="1400" b="1"/>
                  <a:t>标题文本预设</a:t>
                </a:r>
                <a:endParaRPr lang="zh-CN" altLang="en-US" sz="1400" b="1" dirty="0"/>
              </a:p>
            </p:txBody>
          </p:sp>
          <p:grpSp>
            <p:nvGrpSpPr>
              <p:cNvPr id="49" name="ïṩlídè">
                <a:extLst>
                  <a:ext uri="{FF2B5EF4-FFF2-40B4-BE49-F238E27FC236}">
                    <a16:creationId xmlns:a16="http://schemas.microsoft.com/office/drawing/2014/main" xmlns="" id="{CA0B58D5-1919-4EBD-8454-7DE004F602A2}"/>
                  </a:ext>
                </a:extLst>
              </p:cNvPr>
              <p:cNvGrpSpPr/>
              <p:nvPr/>
            </p:nvGrpSpPr>
            <p:grpSpPr>
              <a:xfrm>
                <a:off x="3503403" y="3274700"/>
                <a:ext cx="415102" cy="415102"/>
                <a:chOff x="2427497" y="5247104"/>
                <a:chExt cx="415102" cy="415102"/>
              </a:xfrm>
            </p:grpSpPr>
            <p:sp>
              <p:nvSpPr>
                <p:cNvPr id="50" name="î$1iḍe">
                  <a:extLst>
                    <a:ext uri="{FF2B5EF4-FFF2-40B4-BE49-F238E27FC236}">
                      <a16:creationId xmlns:a16="http://schemas.microsoft.com/office/drawing/2014/main" xmlns="" id="{B4F7AD72-081C-4612-985F-FBC68CAFB666}"/>
                    </a:ext>
                  </a:extLst>
                </p:cNvPr>
                <p:cNvSpPr/>
                <p:nvPr/>
              </p:nvSpPr>
              <p:spPr>
                <a:xfrm>
                  <a:off x="2427497" y="5247104"/>
                  <a:ext cx="415102" cy="415102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îŝḷïḋé">
                  <a:extLst>
                    <a:ext uri="{FF2B5EF4-FFF2-40B4-BE49-F238E27FC236}">
                      <a16:creationId xmlns:a16="http://schemas.microsoft.com/office/drawing/2014/main" xmlns="" id="{D83B2882-9641-4983-934E-3B4D1550D153}"/>
                    </a:ext>
                  </a:extLst>
                </p:cNvPr>
                <p:cNvSpPr/>
                <p:nvPr/>
              </p:nvSpPr>
              <p:spPr>
                <a:xfrm>
                  <a:off x="2590533" y="5368329"/>
                  <a:ext cx="89031" cy="172652"/>
                </a:xfrm>
                <a:custGeom>
                  <a:avLst/>
                  <a:gdLst>
                    <a:gd name="connsiteX0" fmla="*/ 159127 w 313668"/>
                    <a:gd name="connsiteY0" fmla="*/ 411396 h 608274"/>
                    <a:gd name="connsiteX1" fmla="*/ 159127 w 313668"/>
                    <a:gd name="connsiteY1" fmla="*/ 577440 h 608274"/>
                    <a:gd name="connsiteX2" fmla="*/ 128336 w 313668"/>
                    <a:gd name="connsiteY2" fmla="*/ 608274 h 608274"/>
                    <a:gd name="connsiteX3" fmla="*/ 97453 w 313668"/>
                    <a:gd name="connsiteY3" fmla="*/ 577440 h 608274"/>
                    <a:gd name="connsiteX4" fmla="*/ 97453 w 313668"/>
                    <a:gd name="connsiteY4" fmla="*/ 458706 h 608274"/>
                    <a:gd name="connsiteX5" fmla="*/ 128221 w 313668"/>
                    <a:gd name="connsiteY5" fmla="*/ 306395 h 608274"/>
                    <a:gd name="connsiteX6" fmla="*/ 168122 w 313668"/>
                    <a:gd name="connsiteY6" fmla="*/ 358410 h 608274"/>
                    <a:gd name="connsiteX7" fmla="*/ 171347 w 313668"/>
                    <a:gd name="connsiteY7" fmla="*/ 370377 h 608274"/>
                    <a:gd name="connsiteX8" fmla="*/ 165173 w 313668"/>
                    <a:gd name="connsiteY8" fmla="*/ 381149 h 608274"/>
                    <a:gd name="connsiteX9" fmla="*/ 71917 w 313668"/>
                    <a:gd name="connsiteY9" fmla="*/ 452588 h 608274"/>
                    <a:gd name="connsiteX10" fmla="*/ 62057 w 313668"/>
                    <a:gd name="connsiteY10" fmla="*/ 455994 h 608274"/>
                    <a:gd name="connsiteX11" fmla="*/ 49156 w 313668"/>
                    <a:gd name="connsiteY11" fmla="*/ 449642 h 608274"/>
                    <a:gd name="connsiteX12" fmla="*/ 3357 w 313668"/>
                    <a:gd name="connsiteY12" fmla="*/ 390079 h 608274"/>
                    <a:gd name="connsiteX13" fmla="*/ 132 w 313668"/>
                    <a:gd name="connsiteY13" fmla="*/ 378019 h 608274"/>
                    <a:gd name="connsiteX14" fmla="*/ 6398 w 313668"/>
                    <a:gd name="connsiteY14" fmla="*/ 367339 h 608274"/>
                    <a:gd name="connsiteX15" fmla="*/ 9162 w 313668"/>
                    <a:gd name="connsiteY15" fmla="*/ 365130 h 608274"/>
                    <a:gd name="connsiteX16" fmla="*/ 43904 w 313668"/>
                    <a:gd name="connsiteY16" fmla="*/ 407754 h 608274"/>
                    <a:gd name="connsiteX17" fmla="*/ 59661 w 313668"/>
                    <a:gd name="connsiteY17" fmla="*/ 410240 h 608274"/>
                    <a:gd name="connsiteX18" fmla="*/ 107948 w 313668"/>
                    <a:gd name="connsiteY18" fmla="*/ 375165 h 608274"/>
                    <a:gd name="connsiteX19" fmla="*/ 126009 w 313668"/>
                    <a:gd name="connsiteY19" fmla="*/ 319836 h 608274"/>
                    <a:gd name="connsiteX20" fmla="*/ 128221 w 313668"/>
                    <a:gd name="connsiteY20" fmla="*/ 306395 h 608274"/>
                    <a:gd name="connsiteX21" fmla="*/ 163534 w 313668"/>
                    <a:gd name="connsiteY21" fmla="*/ 163741 h 608274"/>
                    <a:gd name="connsiteX22" fmla="*/ 160861 w 313668"/>
                    <a:gd name="connsiteY22" fmla="*/ 166411 h 608274"/>
                    <a:gd name="connsiteX23" fmla="*/ 160861 w 313668"/>
                    <a:gd name="connsiteY23" fmla="*/ 185098 h 608274"/>
                    <a:gd name="connsiteX24" fmla="*/ 163534 w 313668"/>
                    <a:gd name="connsiteY24" fmla="*/ 187767 h 608274"/>
                    <a:gd name="connsiteX25" fmla="*/ 179484 w 313668"/>
                    <a:gd name="connsiteY25" fmla="*/ 187767 h 608274"/>
                    <a:gd name="connsiteX26" fmla="*/ 182157 w 313668"/>
                    <a:gd name="connsiteY26" fmla="*/ 185098 h 608274"/>
                    <a:gd name="connsiteX27" fmla="*/ 182157 w 313668"/>
                    <a:gd name="connsiteY27" fmla="*/ 166411 h 608274"/>
                    <a:gd name="connsiteX28" fmla="*/ 179484 w 313668"/>
                    <a:gd name="connsiteY28" fmla="*/ 163741 h 608274"/>
                    <a:gd name="connsiteX29" fmla="*/ 131358 w 313668"/>
                    <a:gd name="connsiteY29" fmla="*/ 155456 h 608274"/>
                    <a:gd name="connsiteX30" fmla="*/ 211383 w 313668"/>
                    <a:gd name="connsiteY30" fmla="*/ 155456 h 608274"/>
                    <a:gd name="connsiteX31" fmla="*/ 260338 w 313668"/>
                    <a:gd name="connsiteY31" fmla="*/ 190989 h 608274"/>
                    <a:gd name="connsiteX32" fmla="*/ 312151 w 313668"/>
                    <a:gd name="connsiteY32" fmla="*/ 350060 h 608274"/>
                    <a:gd name="connsiteX33" fmla="*/ 292606 w 313668"/>
                    <a:gd name="connsiteY33" fmla="*/ 388447 h 608274"/>
                    <a:gd name="connsiteX34" fmla="*/ 283110 w 313668"/>
                    <a:gd name="connsiteY34" fmla="*/ 389920 h 608274"/>
                    <a:gd name="connsiteX35" fmla="*/ 254069 w 313668"/>
                    <a:gd name="connsiteY35" fmla="*/ 368931 h 608274"/>
                    <a:gd name="connsiteX36" fmla="*/ 245310 w 313668"/>
                    <a:gd name="connsiteY36" fmla="*/ 341867 h 608274"/>
                    <a:gd name="connsiteX37" fmla="*/ 245310 w 313668"/>
                    <a:gd name="connsiteY37" fmla="*/ 383108 h 608274"/>
                    <a:gd name="connsiteX38" fmla="*/ 245310 w 313668"/>
                    <a:gd name="connsiteY38" fmla="*/ 577436 h 608274"/>
                    <a:gd name="connsiteX39" fmla="*/ 214425 w 313668"/>
                    <a:gd name="connsiteY39" fmla="*/ 608274 h 608274"/>
                    <a:gd name="connsiteX40" fmla="*/ 183540 w 313668"/>
                    <a:gd name="connsiteY40" fmla="*/ 577436 h 608274"/>
                    <a:gd name="connsiteX41" fmla="*/ 183540 w 313668"/>
                    <a:gd name="connsiteY41" fmla="*/ 391301 h 608274"/>
                    <a:gd name="connsiteX42" fmla="*/ 191561 w 313668"/>
                    <a:gd name="connsiteY42" fmla="*/ 373074 h 608274"/>
                    <a:gd name="connsiteX43" fmla="*/ 184278 w 313668"/>
                    <a:gd name="connsiteY43" fmla="*/ 346102 h 608274"/>
                    <a:gd name="connsiteX44" fmla="*/ 181789 w 313668"/>
                    <a:gd name="connsiteY44" fmla="*/ 342788 h 608274"/>
                    <a:gd name="connsiteX45" fmla="*/ 197646 w 313668"/>
                    <a:gd name="connsiteY45" fmla="*/ 323825 h 608274"/>
                    <a:gd name="connsiteX46" fmla="*/ 201242 w 313668"/>
                    <a:gd name="connsiteY46" fmla="*/ 310661 h 608274"/>
                    <a:gd name="connsiteX47" fmla="*/ 185015 w 313668"/>
                    <a:gd name="connsiteY47" fmla="*/ 216396 h 608274"/>
                    <a:gd name="connsiteX48" fmla="*/ 182526 w 313668"/>
                    <a:gd name="connsiteY48" fmla="*/ 201760 h 608274"/>
                    <a:gd name="connsiteX49" fmla="*/ 179853 w 313668"/>
                    <a:gd name="connsiteY49" fmla="*/ 199550 h 608274"/>
                    <a:gd name="connsiteX50" fmla="*/ 162797 w 313668"/>
                    <a:gd name="connsiteY50" fmla="*/ 199550 h 608274"/>
                    <a:gd name="connsiteX51" fmla="*/ 160123 w 313668"/>
                    <a:gd name="connsiteY51" fmla="*/ 201760 h 608274"/>
                    <a:gd name="connsiteX52" fmla="*/ 157634 w 313668"/>
                    <a:gd name="connsiteY52" fmla="*/ 216396 h 608274"/>
                    <a:gd name="connsiteX53" fmla="*/ 144266 w 313668"/>
                    <a:gd name="connsiteY53" fmla="*/ 293999 h 608274"/>
                    <a:gd name="connsiteX54" fmla="*/ 138550 w 313668"/>
                    <a:gd name="connsiteY54" fmla="*/ 286450 h 608274"/>
                    <a:gd name="connsiteX55" fmla="*/ 119650 w 313668"/>
                    <a:gd name="connsiteY55" fmla="*/ 273747 h 608274"/>
                    <a:gd name="connsiteX56" fmla="*/ 119189 w 313668"/>
                    <a:gd name="connsiteY56" fmla="*/ 275127 h 608274"/>
                    <a:gd name="connsiteX57" fmla="*/ 88580 w 313668"/>
                    <a:gd name="connsiteY57" fmla="*/ 368931 h 608274"/>
                    <a:gd name="connsiteX58" fmla="*/ 50135 w 313668"/>
                    <a:gd name="connsiteY58" fmla="*/ 388447 h 608274"/>
                    <a:gd name="connsiteX59" fmla="*/ 30590 w 313668"/>
                    <a:gd name="connsiteY59" fmla="*/ 350060 h 608274"/>
                    <a:gd name="connsiteX60" fmla="*/ 61107 w 313668"/>
                    <a:gd name="connsiteY60" fmla="*/ 256256 h 608274"/>
                    <a:gd name="connsiteX61" fmla="*/ 82403 w 313668"/>
                    <a:gd name="connsiteY61" fmla="*/ 190989 h 608274"/>
                    <a:gd name="connsiteX62" fmla="*/ 131358 w 313668"/>
                    <a:gd name="connsiteY62" fmla="*/ 155456 h 608274"/>
                    <a:gd name="connsiteX63" fmla="*/ 171336 w 313668"/>
                    <a:gd name="connsiteY63" fmla="*/ 0 h 608274"/>
                    <a:gd name="connsiteX64" fmla="*/ 238585 w 313668"/>
                    <a:gd name="connsiteY64" fmla="*/ 67108 h 608274"/>
                    <a:gd name="connsiteX65" fmla="*/ 171336 w 313668"/>
                    <a:gd name="connsiteY65" fmla="*/ 134216 h 608274"/>
                    <a:gd name="connsiteX66" fmla="*/ 104087 w 313668"/>
                    <a:gd name="connsiteY66" fmla="*/ 67108 h 608274"/>
                    <a:gd name="connsiteX67" fmla="*/ 171336 w 313668"/>
                    <a:gd name="connsiteY67" fmla="*/ 0 h 608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313668" h="608274">
                      <a:moveTo>
                        <a:pt x="159127" y="411396"/>
                      </a:moveTo>
                      <a:lnTo>
                        <a:pt x="159127" y="577440"/>
                      </a:lnTo>
                      <a:cubicBezTo>
                        <a:pt x="159127" y="594468"/>
                        <a:pt x="145391" y="608274"/>
                        <a:pt x="128336" y="608274"/>
                      </a:cubicBezTo>
                      <a:cubicBezTo>
                        <a:pt x="111282" y="608274"/>
                        <a:pt x="97453" y="594468"/>
                        <a:pt x="97453" y="577440"/>
                      </a:cubicBezTo>
                      <a:lnTo>
                        <a:pt x="97453" y="458706"/>
                      </a:lnTo>
                      <a:close/>
                      <a:moveTo>
                        <a:pt x="128221" y="306395"/>
                      </a:moveTo>
                      <a:lnTo>
                        <a:pt x="168122" y="358410"/>
                      </a:lnTo>
                      <a:cubicBezTo>
                        <a:pt x="170794" y="361816"/>
                        <a:pt x="171900" y="366143"/>
                        <a:pt x="171347" y="370377"/>
                      </a:cubicBezTo>
                      <a:cubicBezTo>
                        <a:pt x="170794" y="374612"/>
                        <a:pt x="168583" y="378479"/>
                        <a:pt x="165173" y="381149"/>
                      </a:cubicBezTo>
                      <a:lnTo>
                        <a:pt x="71917" y="452588"/>
                      </a:lnTo>
                      <a:cubicBezTo>
                        <a:pt x="68968" y="454889"/>
                        <a:pt x="65467" y="455994"/>
                        <a:pt x="62057" y="455994"/>
                      </a:cubicBezTo>
                      <a:cubicBezTo>
                        <a:pt x="57173" y="455994"/>
                        <a:pt x="52289" y="453785"/>
                        <a:pt x="49156" y="449642"/>
                      </a:cubicBezTo>
                      <a:lnTo>
                        <a:pt x="3357" y="390079"/>
                      </a:lnTo>
                      <a:cubicBezTo>
                        <a:pt x="777" y="386672"/>
                        <a:pt x="-421" y="382345"/>
                        <a:pt x="132" y="378019"/>
                      </a:cubicBezTo>
                      <a:cubicBezTo>
                        <a:pt x="685" y="373784"/>
                        <a:pt x="2988" y="369917"/>
                        <a:pt x="6398" y="367339"/>
                      </a:cubicBezTo>
                      <a:lnTo>
                        <a:pt x="9162" y="365130"/>
                      </a:lnTo>
                      <a:cubicBezTo>
                        <a:pt x="11374" y="384279"/>
                        <a:pt x="24367" y="401402"/>
                        <a:pt x="43904" y="407754"/>
                      </a:cubicBezTo>
                      <a:cubicBezTo>
                        <a:pt x="49064" y="409411"/>
                        <a:pt x="54409" y="410240"/>
                        <a:pt x="59661" y="410240"/>
                      </a:cubicBezTo>
                      <a:cubicBezTo>
                        <a:pt x="81040" y="410240"/>
                        <a:pt x="100945" y="396615"/>
                        <a:pt x="107948" y="375165"/>
                      </a:cubicBezTo>
                      <a:lnTo>
                        <a:pt x="126009" y="319836"/>
                      </a:lnTo>
                      <a:cubicBezTo>
                        <a:pt x="127484" y="315325"/>
                        <a:pt x="128037" y="310906"/>
                        <a:pt x="128221" y="306395"/>
                      </a:cubicBezTo>
                      <a:close/>
                      <a:moveTo>
                        <a:pt x="163534" y="163741"/>
                      </a:moveTo>
                      <a:cubicBezTo>
                        <a:pt x="162059" y="163741"/>
                        <a:pt x="160861" y="164938"/>
                        <a:pt x="160861" y="166411"/>
                      </a:cubicBezTo>
                      <a:lnTo>
                        <a:pt x="160861" y="185098"/>
                      </a:lnTo>
                      <a:cubicBezTo>
                        <a:pt x="160861" y="186571"/>
                        <a:pt x="162059" y="187767"/>
                        <a:pt x="163534" y="187767"/>
                      </a:cubicBezTo>
                      <a:lnTo>
                        <a:pt x="179484" y="187767"/>
                      </a:lnTo>
                      <a:cubicBezTo>
                        <a:pt x="180959" y="187767"/>
                        <a:pt x="182157" y="186571"/>
                        <a:pt x="182157" y="185098"/>
                      </a:cubicBezTo>
                      <a:lnTo>
                        <a:pt x="182157" y="166411"/>
                      </a:lnTo>
                      <a:cubicBezTo>
                        <a:pt x="182157" y="164938"/>
                        <a:pt x="180959" y="163741"/>
                        <a:pt x="179484" y="163741"/>
                      </a:cubicBezTo>
                      <a:close/>
                      <a:moveTo>
                        <a:pt x="131358" y="155456"/>
                      </a:moveTo>
                      <a:lnTo>
                        <a:pt x="211383" y="155456"/>
                      </a:lnTo>
                      <a:cubicBezTo>
                        <a:pt x="233694" y="155456"/>
                        <a:pt x="253424" y="169725"/>
                        <a:pt x="260338" y="190989"/>
                      </a:cubicBezTo>
                      <a:lnTo>
                        <a:pt x="312151" y="350060"/>
                      </a:lnTo>
                      <a:cubicBezTo>
                        <a:pt x="317406" y="366078"/>
                        <a:pt x="308556" y="383292"/>
                        <a:pt x="292606" y="388447"/>
                      </a:cubicBezTo>
                      <a:cubicBezTo>
                        <a:pt x="289471" y="389460"/>
                        <a:pt x="286245" y="389920"/>
                        <a:pt x="283110" y="389920"/>
                      </a:cubicBezTo>
                      <a:cubicBezTo>
                        <a:pt x="270295" y="389920"/>
                        <a:pt x="258310" y="381819"/>
                        <a:pt x="254069" y="368931"/>
                      </a:cubicBezTo>
                      <a:lnTo>
                        <a:pt x="245310" y="341867"/>
                      </a:lnTo>
                      <a:lnTo>
                        <a:pt x="245310" y="383108"/>
                      </a:lnTo>
                      <a:lnTo>
                        <a:pt x="245310" y="577436"/>
                      </a:lnTo>
                      <a:cubicBezTo>
                        <a:pt x="245310" y="594466"/>
                        <a:pt x="231481" y="608274"/>
                        <a:pt x="214425" y="608274"/>
                      </a:cubicBezTo>
                      <a:cubicBezTo>
                        <a:pt x="197369" y="608274"/>
                        <a:pt x="183540" y="594466"/>
                        <a:pt x="183540" y="577436"/>
                      </a:cubicBezTo>
                      <a:lnTo>
                        <a:pt x="183540" y="391301"/>
                      </a:lnTo>
                      <a:cubicBezTo>
                        <a:pt x="187873" y="386146"/>
                        <a:pt x="190639" y="379886"/>
                        <a:pt x="191561" y="373074"/>
                      </a:cubicBezTo>
                      <a:cubicBezTo>
                        <a:pt x="192852" y="363316"/>
                        <a:pt x="190271" y="353742"/>
                        <a:pt x="184278" y="346102"/>
                      </a:cubicBezTo>
                      <a:lnTo>
                        <a:pt x="181789" y="342788"/>
                      </a:lnTo>
                      <a:lnTo>
                        <a:pt x="197646" y="323825"/>
                      </a:lnTo>
                      <a:cubicBezTo>
                        <a:pt x="200688" y="320142"/>
                        <a:pt x="201979" y="315355"/>
                        <a:pt x="201242" y="310661"/>
                      </a:cubicBezTo>
                      <a:lnTo>
                        <a:pt x="185015" y="216396"/>
                      </a:lnTo>
                      <a:lnTo>
                        <a:pt x="182526" y="201760"/>
                      </a:lnTo>
                      <a:cubicBezTo>
                        <a:pt x="182250" y="200471"/>
                        <a:pt x="181143" y="199550"/>
                        <a:pt x="179853" y="199550"/>
                      </a:cubicBezTo>
                      <a:lnTo>
                        <a:pt x="162797" y="199550"/>
                      </a:lnTo>
                      <a:cubicBezTo>
                        <a:pt x="161506" y="199550"/>
                        <a:pt x="160400" y="200471"/>
                        <a:pt x="160123" y="201760"/>
                      </a:cubicBezTo>
                      <a:lnTo>
                        <a:pt x="157634" y="216396"/>
                      </a:lnTo>
                      <a:lnTo>
                        <a:pt x="144266" y="293999"/>
                      </a:lnTo>
                      <a:lnTo>
                        <a:pt x="138550" y="286450"/>
                      </a:lnTo>
                      <a:cubicBezTo>
                        <a:pt x="133663" y="280191"/>
                        <a:pt x="127025" y="275864"/>
                        <a:pt x="119650" y="273747"/>
                      </a:cubicBezTo>
                      <a:lnTo>
                        <a:pt x="119189" y="275127"/>
                      </a:lnTo>
                      <a:lnTo>
                        <a:pt x="88580" y="368931"/>
                      </a:lnTo>
                      <a:cubicBezTo>
                        <a:pt x="83418" y="384949"/>
                        <a:pt x="66177" y="393694"/>
                        <a:pt x="50135" y="388447"/>
                      </a:cubicBezTo>
                      <a:cubicBezTo>
                        <a:pt x="34094" y="383200"/>
                        <a:pt x="25335" y="366078"/>
                        <a:pt x="30590" y="350060"/>
                      </a:cubicBezTo>
                      <a:lnTo>
                        <a:pt x="61107" y="256256"/>
                      </a:lnTo>
                      <a:lnTo>
                        <a:pt x="82403" y="190989"/>
                      </a:lnTo>
                      <a:cubicBezTo>
                        <a:pt x="89318" y="169725"/>
                        <a:pt x="108955" y="155456"/>
                        <a:pt x="131358" y="155456"/>
                      </a:cubicBezTo>
                      <a:close/>
                      <a:moveTo>
                        <a:pt x="171336" y="0"/>
                      </a:moveTo>
                      <a:cubicBezTo>
                        <a:pt x="208477" y="0"/>
                        <a:pt x="238585" y="30045"/>
                        <a:pt x="238585" y="67108"/>
                      </a:cubicBezTo>
                      <a:cubicBezTo>
                        <a:pt x="238585" y="104171"/>
                        <a:pt x="208477" y="134216"/>
                        <a:pt x="171336" y="134216"/>
                      </a:cubicBezTo>
                      <a:cubicBezTo>
                        <a:pt x="134195" y="134216"/>
                        <a:pt x="104087" y="104171"/>
                        <a:pt x="104087" y="67108"/>
                      </a:cubicBezTo>
                      <a:cubicBezTo>
                        <a:pt x="104087" y="30045"/>
                        <a:pt x="134195" y="0"/>
                        <a:pt x="17133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24" name="íS1ïḋé">
              <a:extLst>
                <a:ext uri="{FF2B5EF4-FFF2-40B4-BE49-F238E27FC236}">
                  <a16:creationId xmlns:a16="http://schemas.microsoft.com/office/drawing/2014/main" xmlns="" id="{6CD9EFAA-3A24-43C8-87B3-E0B8D80B3C29}"/>
                </a:ext>
              </a:extLst>
            </p:cNvPr>
            <p:cNvGrpSpPr/>
            <p:nvPr/>
          </p:nvGrpSpPr>
          <p:grpSpPr>
            <a:xfrm>
              <a:off x="5887831" y="3274700"/>
              <a:ext cx="415102" cy="415102"/>
              <a:chOff x="2427497" y="5247104"/>
              <a:chExt cx="415102" cy="415102"/>
            </a:xfrm>
          </p:grpSpPr>
          <p:sp>
            <p:nvSpPr>
              <p:cNvPr id="45" name="ïS1iďê">
                <a:extLst>
                  <a:ext uri="{FF2B5EF4-FFF2-40B4-BE49-F238E27FC236}">
                    <a16:creationId xmlns:a16="http://schemas.microsoft.com/office/drawing/2014/main" xmlns="" id="{C96BAE8F-6C1E-425F-90CC-72D8FFBD3D84}"/>
                  </a:ext>
                </a:extLst>
              </p:cNvPr>
              <p:cNvSpPr/>
              <p:nvPr/>
            </p:nvSpPr>
            <p:spPr>
              <a:xfrm>
                <a:off x="2427497" y="5247104"/>
                <a:ext cx="415102" cy="415102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sḻíḓé">
                <a:extLst>
                  <a:ext uri="{FF2B5EF4-FFF2-40B4-BE49-F238E27FC236}">
                    <a16:creationId xmlns:a16="http://schemas.microsoft.com/office/drawing/2014/main" xmlns="" id="{A5746A6E-3795-4ED7-954B-1AC4D7DE114E}"/>
                  </a:ext>
                </a:extLst>
              </p:cNvPr>
              <p:cNvSpPr/>
              <p:nvPr/>
            </p:nvSpPr>
            <p:spPr>
              <a:xfrm>
                <a:off x="2590533" y="5368329"/>
                <a:ext cx="89031" cy="172652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íṡ1íḑè">
              <a:extLst>
                <a:ext uri="{FF2B5EF4-FFF2-40B4-BE49-F238E27FC236}">
                  <a16:creationId xmlns:a16="http://schemas.microsoft.com/office/drawing/2014/main" xmlns="" id="{B760F5F2-3A53-47BD-916D-B777539505E5}"/>
                </a:ext>
              </a:extLst>
            </p:cNvPr>
            <p:cNvGrpSpPr/>
            <p:nvPr/>
          </p:nvGrpSpPr>
          <p:grpSpPr>
            <a:xfrm>
              <a:off x="8272259" y="3274700"/>
              <a:ext cx="415102" cy="415102"/>
              <a:chOff x="2427497" y="5247104"/>
              <a:chExt cx="415102" cy="415102"/>
            </a:xfrm>
          </p:grpSpPr>
          <p:sp>
            <p:nvSpPr>
              <p:cNvPr id="43" name="ïSļïďê">
                <a:extLst>
                  <a:ext uri="{FF2B5EF4-FFF2-40B4-BE49-F238E27FC236}">
                    <a16:creationId xmlns:a16="http://schemas.microsoft.com/office/drawing/2014/main" xmlns="" id="{49F2B3CE-EFBF-4189-8A74-55A12115EE3F}"/>
                  </a:ext>
                </a:extLst>
              </p:cNvPr>
              <p:cNvSpPr/>
              <p:nvPr/>
            </p:nvSpPr>
            <p:spPr>
              <a:xfrm>
                <a:off x="2427497" y="5247104"/>
                <a:ext cx="415102" cy="415102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ŝlîḓe">
                <a:extLst>
                  <a:ext uri="{FF2B5EF4-FFF2-40B4-BE49-F238E27FC236}">
                    <a16:creationId xmlns:a16="http://schemas.microsoft.com/office/drawing/2014/main" xmlns="" id="{387ECE01-FE6B-45A6-B773-513690EF5F08}"/>
                  </a:ext>
                </a:extLst>
              </p:cNvPr>
              <p:cNvSpPr/>
              <p:nvPr/>
            </p:nvSpPr>
            <p:spPr>
              <a:xfrm>
                <a:off x="2590533" y="5368329"/>
                <a:ext cx="89031" cy="172652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6" name="íśľïďè">
              <a:extLst>
                <a:ext uri="{FF2B5EF4-FFF2-40B4-BE49-F238E27FC236}">
                  <a16:creationId xmlns:a16="http://schemas.microsoft.com/office/drawing/2014/main" xmlns="" id="{EAB9E61D-8D41-4A27-8DCE-276FE6BE27A2}"/>
                </a:ext>
              </a:extLst>
            </p:cNvPr>
            <p:cNvGrpSpPr/>
            <p:nvPr/>
          </p:nvGrpSpPr>
          <p:grpSpPr>
            <a:xfrm>
              <a:off x="10656686" y="3274700"/>
              <a:ext cx="415102" cy="415102"/>
              <a:chOff x="2427497" y="5247104"/>
              <a:chExt cx="415102" cy="415102"/>
            </a:xfrm>
          </p:grpSpPr>
          <p:sp>
            <p:nvSpPr>
              <p:cNvPr id="41" name="îšľïďè">
                <a:extLst>
                  <a:ext uri="{FF2B5EF4-FFF2-40B4-BE49-F238E27FC236}">
                    <a16:creationId xmlns:a16="http://schemas.microsoft.com/office/drawing/2014/main" xmlns="" id="{04CE206E-B3A4-4AD6-88FE-E574D02D8924}"/>
                  </a:ext>
                </a:extLst>
              </p:cNvPr>
              <p:cNvSpPr/>
              <p:nvPr/>
            </p:nvSpPr>
            <p:spPr>
              <a:xfrm>
                <a:off x="2427497" y="5247104"/>
                <a:ext cx="415102" cy="415102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ṣľíḑè">
                <a:extLst>
                  <a:ext uri="{FF2B5EF4-FFF2-40B4-BE49-F238E27FC236}">
                    <a16:creationId xmlns:a16="http://schemas.microsoft.com/office/drawing/2014/main" xmlns="" id="{BF902CD1-B048-4857-8AF5-CEB9A7C51446}"/>
                  </a:ext>
                </a:extLst>
              </p:cNvPr>
              <p:cNvSpPr/>
              <p:nvPr/>
            </p:nvSpPr>
            <p:spPr>
              <a:xfrm>
                <a:off x="2590533" y="5368329"/>
                <a:ext cx="89031" cy="172652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5DDDC212-E612-47AE-BF04-4F13BF4785B2}"/>
                </a:ext>
              </a:extLst>
            </p:cNvPr>
            <p:cNvCxnSpPr>
              <a:stCxn id="47" idx="2"/>
              <a:endCxn id="34" idx="0"/>
            </p:cNvCxnSpPr>
            <p:nvPr/>
          </p:nvCxnSpPr>
          <p:spPr>
            <a:xfrm>
              <a:off x="3710954" y="4606592"/>
              <a:ext cx="0" cy="233716"/>
            </a:xfrm>
            <a:prstGeom prst="line">
              <a:avLst/>
            </a:prstGeom>
            <a:ln w="28575" cap="rnd">
              <a:solidFill>
                <a:schemeClr val="tx2">
                  <a:lumMod val="20000"/>
                  <a:lumOff val="80000"/>
                </a:schemeClr>
              </a:solidFill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5D193348-54FD-4D55-9DDE-F81A1A8224BF}"/>
                </a:ext>
              </a:extLst>
            </p:cNvPr>
            <p:cNvCxnSpPr>
              <a:stCxn id="10" idx="2"/>
              <a:endCxn id="39" idx="0"/>
            </p:cNvCxnSpPr>
            <p:nvPr/>
          </p:nvCxnSpPr>
          <p:spPr>
            <a:xfrm>
              <a:off x="8479810" y="4606592"/>
              <a:ext cx="0" cy="233716"/>
            </a:xfrm>
            <a:prstGeom prst="line">
              <a:avLst/>
            </a:prstGeom>
            <a:ln w="28575" cap="rnd">
              <a:solidFill>
                <a:schemeClr val="tx2">
                  <a:lumMod val="20000"/>
                  <a:lumOff val="80000"/>
                </a:schemeClr>
              </a:solidFill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îṣlíďê">
              <a:extLst>
                <a:ext uri="{FF2B5EF4-FFF2-40B4-BE49-F238E27FC236}">
                  <a16:creationId xmlns:a16="http://schemas.microsoft.com/office/drawing/2014/main" xmlns="" id="{A16FF9D4-47AA-4C06-A9AD-E695B005D758}"/>
                </a:ext>
              </a:extLst>
            </p:cNvPr>
            <p:cNvGrpSpPr/>
            <p:nvPr/>
          </p:nvGrpSpPr>
          <p:grpSpPr>
            <a:xfrm>
              <a:off x="7370451" y="4840308"/>
              <a:ext cx="2218718" cy="1331892"/>
              <a:chOff x="486141" y="4552225"/>
              <a:chExt cx="2218718" cy="1331892"/>
            </a:xfrm>
          </p:grpSpPr>
          <p:sp>
            <p:nvSpPr>
              <p:cNvPr id="36" name="iṥ1îḍê">
                <a:extLst>
                  <a:ext uri="{FF2B5EF4-FFF2-40B4-BE49-F238E27FC236}">
                    <a16:creationId xmlns:a16="http://schemas.microsoft.com/office/drawing/2014/main" xmlns="" id="{3F694A73-E82D-4F5A-B361-FFFABB96D52C}"/>
                  </a:ext>
                </a:extLst>
              </p:cNvPr>
              <p:cNvSpPr/>
              <p:nvPr/>
            </p:nvSpPr>
            <p:spPr>
              <a:xfrm>
                <a:off x="486141" y="5360146"/>
                <a:ext cx="2218718" cy="5239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12" tIns="45700" rIns="91412" bIns="457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buSzPct val="25000"/>
                </a:pPr>
                <a:r>
                  <a:rPr lang="zh-CN" altLang="en-US" sz="1000" dirty="0"/>
                  <a:t>此部分内容作为文字排版占位显示（建议使用主题字体）</a:t>
                </a:r>
              </a:p>
            </p:txBody>
          </p:sp>
          <p:sp>
            <p:nvSpPr>
              <p:cNvPr id="37" name="îśľîdè">
                <a:extLst>
                  <a:ext uri="{FF2B5EF4-FFF2-40B4-BE49-F238E27FC236}">
                    <a16:creationId xmlns:a16="http://schemas.microsoft.com/office/drawing/2014/main" xmlns="" id="{8DF6C32B-D620-4736-B0F6-90C312D17D68}"/>
                  </a:ext>
                </a:extLst>
              </p:cNvPr>
              <p:cNvSpPr/>
              <p:nvPr/>
            </p:nvSpPr>
            <p:spPr>
              <a:xfrm>
                <a:off x="926114" y="5051903"/>
                <a:ext cx="1338772" cy="39256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12" tIns="45700" rIns="91412" bIns="45700" anchor="t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zh-CN" altLang="en-US" sz="1400" b="1"/>
                  <a:t>标题文本预设</a:t>
                </a:r>
                <a:endParaRPr lang="zh-CN" altLang="en-US" sz="1400" b="1" dirty="0"/>
              </a:p>
            </p:txBody>
          </p:sp>
          <p:grpSp>
            <p:nvGrpSpPr>
              <p:cNvPr id="38" name="îṡļïḋê">
                <a:extLst>
                  <a:ext uri="{FF2B5EF4-FFF2-40B4-BE49-F238E27FC236}">
                    <a16:creationId xmlns:a16="http://schemas.microsoft.com/office/drawing/2014/main" xmlns="" id="{301D1175-1E39-41B6-A826-A5626BB36662}"/>
                  </a:ext>
                </a:extLst>
              </p:cNvPr>
              <p:cNvGrpSpPr/>
              <p:nvPr/>
            </p:nvGrpSpPr>
            <p:grpSpPr>
              <a:xfrm>
                <a:off x="1387949" y="4552225"/>
                <a:ext cx="415102" cy="415102"/>
                <a:chOff x="2427497" y="5247104"/>
                <a:chExt cx="415102" cy="415102"/>
              </a:xfrm>
            </p:grpSpPr>
            <p:sp>
              <p:nvSpPr>
                <p:cNvPr id="39" name="îşḷïďé">
                  <a:extLst>
                    <a:ext uri="{FF2B5EF4-FFF2-40B4-BE49-F238E27FC236}">
                      <a16:creationId xmlns:a16="http://schemas.microsoft.com/office/drawing/2014/main" xmlns="" id="{F76B4E97-E4E6-496D-BFA7-377D5253613B}"/>
                    </a:ext>
                  </a:extLst>
                </p:cNvPr>
                <p:cNvSpPr/>
                <p:nvPr/>
              </p:nvSpPr>
              <p:spPr>
                <a:xfrm>
                  <a:off x="2427497" y="5247104"/>
                  <a:ext cx="415102" cy="415102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íslïḑê">
                  <a:extLst>
                    <a:ext uri="{FF2B5EF4-FFF2-40B4-BE49-F238E27FC236}">
                      <a16:creationId xmlns:a16="http://schemas.microsoft.com/office/drawing/2014/main" xmlns="" id="{4DF3CA67-EDFC-4372-90FA-49DDAB30243C}"/>
                    </a:ext>
                  </a:extLst>
                </p:cNvPr>
                <p:cNvSpPr/>
                <p:nvPr/>
              </p:nvSpPr>
              <p:spPr>
                <a:xfrm>
                  <a:off x="2590533" y="5368329"/>
                  <a:ext cx="89031" cy="172652"/>
                </a:xfrm>
                <a:custGeom>
                  <a:avLst/>
                  <a:gdLst>
                    <a:gd name="connsiteX0" fmla="*/ 159127 w 313668"/>
                    <a:gd name="connsiteY0" fmla="*/ 411396 h 608274"/>
                    <a:gd name="connsiteX1" fmla="*/ 159127 w 313668"/>
                    <a:gd name="connsiteY1" fmla="*/ 577440 h 608274"/>
                    <a:gd name="connsiteX2" fmla="*/ 128336 w 313668"/>
                    <a:gd name="connsiteY2" fmla="*/ 608274 h 608274"/>
                    <a:gd name="connsiteX3" fmla="*/ 97453 w 313668"/>
                    <a:gd name="connsiteY3" fmla="*/ 577440 h 608274"/>
                    <a:gd name="connsiteX4" fmla="*/ 97453 w 313668"/>
                    <a:gd name="connsiteY4" fmla="*/ 458706 h 608274"/>
                    <a:gd name="connsiteX5" fmla="*/ 128221 w 313668"/>
                    <a:gd name="connsiteY5" fmla="*/ 306395 h 608274"/>
                    <a:gd name="connsiteX6" fmla="*/ 168122 w 313668"/>
                    <a:gd name="connsiteY6" fmla="*/ 358410 h 608274"/>
                    <a:gd name="connsiteX7" fmla="*/ 171347 w 313668"/>
                    <a:gd name="connsiteY7" fmla="*/ 370377 h 608274"/>
                    <a:gd name="connsiteX8" fmla="*/ 165173 w 313668"/>
                    <a:gd name="connsiteY8" fmla="*/ 381149 h 608274"/>
                    <a:gd name="connsiteX9" fmla="*/ 71917 w 313668"/>
                    <a:gd name="connsiteY9" fmla="*/ 452588 h 608274"/>
                    <a:gd name="connsiteX10" fmla="*/ 62057 w 313668"/>
                    <a:gd name="connsiteY10" fmla="*/ 455994 h 608274"/>
                    <a:gd name="connsiteX11" fmla="*/ 49156 w 313668"/>
                    <a:gd name="connsiteY11" fmla="*/ 449642 h 608274"/>
                    <a:gd name="connsiteX12" fmla="*/ 3357 w 313668"/>
                    <a:gd name="connsiteY12" fmla="*/ 390079 h 608274"/>
                    <a:gd name="connsiteX13" fmla="*/ 132 w 313668"/>
                    <a:gd name="connsiteY13" fmla="*/ 378019 h 608274"/>
                    <a:gd name="connsiteX14" fmla="*/ 6398 w 313668"/>
                    <a:gd name="connsiteY14" fmla="*/ 367339 h 608274"/>
                    <a:gd name="connsiteX15" fmla="*/ 9162 w 313668"/>
                    <a:gd name="connsiteY15" fmla="*/ 365130 h 608274"/>
                    <a:gd name="connsiteX16" fmla="*/ 43904 w 313668"/>
                    <a:gd name="connsiteY16" fmla="*/ 407754 h 608274"/>
                    <a:gd name="connsiteX17" fmla="*/ 59661 w 313668"/>
                    <a:gd name="connsiteY17" fmla="*/ 410240 h 608274"/>
                    <a:gd name="connsiteX18" fmla="*/ 107948 w 313668"/>
                    <a:gd name="connsiteY18" fmla="*/ 375165 h 608274"/>
                    <a:gd name="connsiteX19" fmla="*/ 126009 w 313668"/>
                    <a:gd name="connsiteY19" fmla="*/ 319836 h 608274"/>
                    <a:gd name="connsiteX20" fmla="*/ 128221 w 313668"/>
                    <a:gd name="connsiteY20" fmla="*/ 306395 h 608274"/>
                    <a:gd name="connsiteX21" fmla="*/ 163534 w 313668"/>
                    <a:gd name="connsiteY21" fmla="*/ 163741 h 608274"/>
                    <a:gd name="connsiteX22" fmla="*/ 160861 w 313668"/>
                    <a:gd name="connsiteY22" fmla="*/ 166411 h 608274"/>
                    <a:gd name="connsiteX23" fmla="*/ 160861 w 313668"/>
                    <a:gd name="connsiteY23" fmla="*/ 185098 h 608274"/>
                    <a:gd name="connsiteX24" fmla="*/ 163534 w 313668"/>
                    <a:gd name="connsiteY24" fmla="*/ 187767 h 608274"/>
                    <a:gd name="connsiteX25" fmla="*/ 179484 w 313668"/>
                    <a:gd name="connsiteY25" fmla="*/ 187767 h 608274"/>
                    <a:gd name="connsiteX26" fmla="*/ 182157 w 313668"/>
                    <a:gd name="connsiteY26" fmla="*/ 185098 h 608274"/>
                    <a:gd name="connsiteX27" fmla="*/ 182157 w 313668"/>
                    <a:gd name="connsiteY27" fmla="*/ 166411 h 608274"/>
                    <a:gd name="connsiteX28" fmla="*/ 179484 w 313668"/>
                    <a:gd name="connsiteY28" fmla="*/ 163741 h 608274"/>
                    <a:gd name="connsiteX29" fmla="*/ 131358 w 313668"/>
                    <a:gd name="connsiteY29" fmla="*/ 155456 h 608274"/>
                    <a:gd name="connsiteX30" fmla="*/ 211383 w 313668"/>
                    <a:gd name="connsiteY30" fmla="*/ 155456 h 608274"/>
                    <a:gd name="connsiteX31" fmla="*/ 260338 w 313668"/>
                    <a:gd name="connsiteY31" fmla="*/ 190989 h 608274"/>
                    <a:gd name="connsiteX32" fmla="*/ 312151 w 313668"/>
                    <a:gd name="connsiteY32" fmla="*/ 350060 h 608274"/>
                    <a:gd name="connsiteX33" fmla="*/ 292606 w 313668"/>
                    <a:gd name="connsiteY33" fmla="*/ 388447 h 608274"/>
                    <a:gd name="connsiteX34" fmla="*/ 283110 w 313668"/>
                    <a:gd name="connsiteY34" fmla="*/ 389920 h 608274"/>
                    <a:gd name="connsiteX35" fmla="*/ 254069 w 313668"/>
                    <a:gd name="connsiteY35" fmla="*/ 368931 h 608274"/>
                    <a:gd name="connsiteX36" fmla="*/ 245310 w 313668"/>
                    <a:gd name="connsiteY36" fmla="*/ 341867 h 608274"/>
                    <a:gd name="connsiteX37" fmla="*/ 245310 w 313668"/>
                    <a:gd name="connsiteY37" fmla="*/ 383108 h 608274"/>
                    <a:gd name="connsiteX38" fmla="*/ 245310 w 313668"/>
                    <a:gd name="connsiteY38" fmla="*/ 577436 h 608274"/>
                    <a:gd name="connsiteX39" fmla="*/ 214425 w 313668"/>
                    <a:gd name="connsiteY39" fmla="*/ 608274 h 608274"/>
                    <a:gd name="connsiteX40" fmla="*/ 183540 w 313668"/>
                    <a:gd name="connsiteY40" fmla="*/ 577436 h 608274"/>
                    <a:gd name="connsiteX41" fmla="*/ 183540 w 313668"/>
                    <a:gd name="connsiteY41" fmla="*/ 391301 h 608274"/>
                    <a:gd name="connsiteX42" fmla="*/ 191561 w 313668"/>
                    <a:gd name="connsiteY42" fmla="*/ 373074 h 608274"/>
                    <a:gd name="connsiteX43" fmla="*/ 184278 w 313668"/>
                    <a:gd name="connsiteY43" fmla="*/ 346102 h 608274"/>
                    <a:gd name="connsiteX44" fmla="*/ 181789 w 313668"/>
                    <a:gd name="connsiteY44" fmla="*/ 342788 h 608274"/>
                    <a:gd name="connsiteX45" fmla="*/ 197646 w 313668"/>
                    <a:gd name="connsiteY45" fmla="*/ 323825 h 608274"/>
                    <a:gd name="connsiteX46" fmla="*/ 201242 w 313668"/>
                    <a:gd name="connsiteY46" fmla="*/ 310661 h 608274"/>
                    <a:gd name="connsiteX47" fmla="*/ 185015 w 313668"/>
                    <a:gd name="connsiteY47" fmla="*/ 216396 h 608274"/>
                    <a:gd name="connsiteX48" fmla="*/ 182526 w 313668"/>
                    <a:gd name="connsiteY48" fmla="*/ 201760 h 608274"/>
                    <a:gd name="connsiteX49" fmla="*/ 179853 w 313668"/>
                    <a:gd name="connsiteY49" fmla="*/ 199550 h 608274"/>
                    <a:gd name="connsiteX50" fmla="*/ 162797 w 313668"/>
                    <a:gd name="connsiteY50" fmla="*/ 199550 h 608274"/>
                    <a:gd name="connsiteX51" fmla="*/ 160123 w 313668"/>
                    <a:gd name="connsiteY51" fmla="*/ 201760 h 608274"/>
                    <a:gd name="connsiteX52" fmla="*/ 157634 w 313668"/>
                    <a:gd name="connsiteY52" fmla="*/ 216396 h 608274"/>
                    <a:gd name="connsiteX53" fmla="*/ 144266 w 313668"/>
                    <a:gd name="connsiteY53" fmla="*/ 293999 h 608274"/>
                    <a:gd name="connsiteX54" fmla="*/ 138550 w 313668"/>
                    <a:gd name="connsiteY54" fmla="*/ 286450 h 608274"/>
                    <a:gd name="connsiteX55" fmla="*/ 119650 w 313668"/>
                    <a:gd name="connsiteY55" fmla="*/ 273747 h 608274"/>
                    <a:gd name="connsiteX56" fmla="*/ 119189 w 313668"/>
                    <a:gd name="connsiteY56" fmla="*/ 275127 h 608274"/>
                    <a:gd name="connsiteX57" fmla="*/ 88580 w 313668"/>
                    <a:gd name="connsiteY57" fmla="*/ 368931 h 608274"/>
                    <a:gd name="connsiteX58" fmla="*/ 50135 w 313668"/>
                    <a:gd name="connsiteY58" fmla="*/ 388447 h 608274"/>
                    <a:gd name="connsiteX59" fmla="*/ 30590 w 313668"/>
                    <a:gd name="connsiteY59" fmla="*/ 350060 h 608274"/>
                    <a:gd name="connsiteX60" fmla="*/ 61107 w 313668"/>
                    <a:gd name="connsiteY60" fmla="*/ 256256 h 608274"/>
                    <a:gd name="connsiteX61" fmla="*/ 82403 w 313668"/>
                    <a:gd name="connsiteY61" fmla="*/ 190989 h 608274"/>
                    <a:gd name="connsiteX62" fmla="*/ 131358 w 313668"/>
                    <a:gd name="connsiteY62" fmla="*/ 155456 h 608274"/>
                    <a:gd name="connsiteX63" fmla="*/ 171336 w 313668"/>
                    <a:gd name="connsiteY63" fmla="*/ 0 h 608274"/>
                    <a:gd name="connsiteX64" fmla="*/ 238585 w 313668"/>
                    <a:gd name="connsiteY64" fmla="*/ 67108 h 608274"/>
                    <a:gd name="connsiteX65" fmla="*/ 171336 w 313668"/>
                    <a:gd name="connsiteY65" fmla="*/ 134216 h 608274"/>
                    <a:gd name="connsiteX66" fmla="*/ 104087 w 313668"/>
                    <a:gd name="connsiteY66" fmla="*/ 67108 h 608274"/>
                    <a:gd name="connsiteX67" fmla="*/ 171336 w 313668"/>
                    <a:gd name="connsiteY67" fmla="*/ 0 h 608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313668" h="608274">
                      <a:moveTo>
                        <a:pt x="159127" y="411396"/>
                      </a:moveTo>
                      <a:lnTo>
                        <a:pt x="159127" y="577440"/>
                      </a:lnTo>
                      <a:cubicBezTo>
                        <a:pt x="159127" y="594468"/>
                        <a:pt x="145391" y="608274"/>
                        <a:pt x="128336" y="608274"/>
                      </a:cubicBezTo>
                      <a:cubicBezTo>
                        <a:pt x="111282" y="608274"/>
                        <a:pt x="97453" y="594468"/>
                        <a:pt x="97453" y="577440"/>
                      </a:cubicBezTo>
                      <a:lnTo>
                        <a:pt x="97453" y="458706"/>
                      </a:lnTo>
                      <a:close/>
                      <a:moveTo>
                        <a:pt x="128221" y="306395"/>
                      </a:moveTo>
                      <a:lnTo>
                        <a:pt x="168122" y="358410"/>
                      </a:lnTo>
                      <a:cubicBezTo>
                        <a:pt x="170794" y="361816"/>
                        <a:pt x="171900" y="366143"/>
                        <a:pt x="171347" y="370377"/>
                      </a:cubicBezTo>
                      <a:cubicBezTo>
                        <a:pt x="170794" y="374612"/>
                        <a:pt x="168583" y="378479"/>
                        <a:pt x="165173" y="381149"/>
                      </a:cubicBezTo>
                      <a:lnTo>
                        <a:pt x="71917" y="452588"/>
                      </a:lnTo>
                      <a:cubicBezTo>
                        <a:pt x="68968" y="454889"/>
                        <a:pt x="65467" y="455994"/>
                        <a:pt x="62057" y="455994"/>
                      </a:cubicBezTo>
                      <a:cubicBezTo>
                        <a:pt x="57173" y="455994"/>
                        <a:pt x="52289" y="453785"/>
                        <a:pt x="49156" y="449642"/>
                      </a:cubicBezTo>
                      <a:lnTo>
                        <a:pt x="3357" y="390079"/>
                      </a:lnTo>
                      <a:cubicBezTo>
                        <a:pt x="777" y="386672"/>
                        <a:pt x="-421" y="382345"/>
                        <a:pt x="132" y="378019"/>
                      </a:cubicBezTo>
                      <a:cubicBezTo>
                        <a:pt x="685" y="373784"/>
                        <a:pt x="2988" y="369917"/>
                        <a:pt x="6398" y="367339"/>
                      </a:cubicBezTo>
                      <a:lnTo>
                        <a:pt x="9162" y="365130"/>
                      </a:lnTo>
                      <a:cubicBezTo>
                        <a:pt x="11374" y="384279"/>
                        <a:pt x="24367" y="401402"/>
                        <a:pt x="43904" y="407754"/>
                      </a:cubicBezTo>
                      <a:cubicBezTo>
                        <a:pt x="49064" y="409411"/>
                        <a:pt x="54409" y="410240"/>
                        <a:pt x="59661" y="410240"/>
                      </a:cubicBezTo>
                      <a:cubicBezTo>
                        <a:pt x="81040" y="410240"/>
                        <a:pt x="100945" y="396615"/>
                        <a:pt x="107948" y="375165"/>
                      </a:cubicBezTo>
                      <a:lnTo>
                        <a:pt x="126009" y="319836"/>
                      </a:lnTo>
                      <a:cubicBezTo>
                        <a:pt x="127484" y="315325"/>
                        <a:pt x="128037" y="310906"/>
                        <a:pt x="128221" y="306395"/>
                      </a:cubicBezTo>
                      <a:close/>
                      <a:moveTo>
                        <a:pt x="163534" y="163741"/>
                      </a:moveTo>
                      <a:cubicBezTo>
                        <a:pt x="162059" y="163741"/>
                        <a:pt x="160861" y="164938"/>
                        <a:pt x="160861" y="166411"/>
                      </a:cubicBezTo>
                      <a:lnTo>
                        <a:pt x="160861" y="185098"/>
                      </a:lnTo>
                      <a:cubicBezTo>
                        <a:pt x="160861" y="186571"/>
                        <a:pt x="162059" y="187767"/>
                        <a:pt x="163534" y="187767"/>
                      </a:cubicBezTo>
                      <a:lnTo>
                        <a:pt x="179484" y="187767"/>
                      </a:lnTo>
                      <a:cubicBezTo>
                        <a:pt x="180959" y="187767"/>
                        <a:pt x="182157" y="186571"/>
                        <a:pt x="182157" y="185098"/>
                      </a:cubicBezTo>
                      <a:lnTo>
                        <a:pt x="182157" y="166411"/>
                      </a:lnTo>
                      <a:cubicBezTo>
                        <a:pt x="182157" y="164938"/>
                        <a:pt x="180959" y="163741"/>
                        <a:pt x="179484" y="163741"/>
                      </a:cubicBezTo>
                      <a:close/>
                      <a:moveTo>
                        <a:pt x="131358" y="155456"/>
                      </a:moveTo>
                      <a:lnTo>
                        <a:pt x="211383" y="155456"/>
                      </a:lnTo>
                      <a:cubicBezTo>
                        <a:pt x="233694" y="155456"/>
                        <a:pt x="253424" y="169725"/>
                        <a:pt x="260338" y="190989"/>
                      </a:cubicBezTo>
                      <a:lnTo>
                        <a:pt x="312151" y="350060"/>
                      </a:lnTo>
                      <a:cubicBezTo>
                        <a:pt x="317406" y="366078"/>
                        <a:pt x="308556" y="383292"/>
                        <a:pt x="292606" y="388447"/>
                      </a:cubicBezTo>
                      <a:cubicBezTo>
                        <a:pt x="289471" y="389460"/>
                        <a:pt x="286245" y="389920"/>
                        <a:pt x="283110" y="389920"/>
                      </a:cubicBezTo>
                      <a:cubicBezTo>
                        <a:pt x="270295" y="389920"/>
                        <a:pt x="258310" y="381819"/>
                        <a:pt x="254069" y="368931"/>
                      </a:cubicBezTo>
                      <a:lnTo>
                        <a:pt x="245310" y="341867"/>
                      </a:lnTo>
                      <a:lnTo>
                        <a:pt x="245310" y="383108"/>
                      </a:lnTo>
                      <a:lnTo>
                        <a:pt x="245310" y="577436"/>
                      </a:lnTo>
                      <a:cubicBezTo>
                        <a:pt x="245310" y="594466"/>
                        <a:pt x="231481" y="608274"/>
                        <a:pt x="214425" y="608274"/>
                      </a:cubicBezTo>
                      <a:cubicBezTo>
                        <a:pt x="197369" y="608274"/>
                        <a:pt x="183540" y="594466"/>
                        <a:pt x="183540" y="577436"/>
                      </a:cubicBezTo>
                      <a:lnTo>
                        <a:pt x="183540" y="391301"/>
                      </a:lnTo>
                      <a:cubicBezTo>
                        <a:pt x="187873" y="386146"/>
                        <a:pt x="190639" y="379886"/>
                        <a:pt x="191561" y="373074"/>
                      </a:cubicBezTo>
                      <a:cubicBezTo>
                        <a:pt x="192852" y="363316"/>
                        <a:pt x="190271" y="353742"/>
                        <a:pt x="184278" y="346102"/>
                      </a:cubicBezTo>
                      <a:lnTo>
                        <a:pt x="181789" y="342788"/>
                      </a:lnTo>
                      <a:lnTo>
                        <a:pt x="197646" y="323825"/>
                      </a:lnTo>
                      <a:cubicBezTo>
                        <a:pt x="200688" y="320142"/>
                        <a:pt x="201979" y="315355"/>
                        <a:pt x="201242" y="310661"/>
                      </a:cubicBezTo>
                      <a:lnTo>
                        <a:pt x="185015" y="216396"/>
                      </a:lnTo>
                      <a:lnTo>
                        <a:pt x="182526" y="201760"/>
                      </a:lnTo>
                      <a:cubicBezTo>
                        <a:pt x="182250" y="200471"/>
                        <a:pt x="181143" y="199550"/>
                        <a:pt x="179853" y="199550"/>
                      </a:cubicBezTo>
                      <a:lnTo>
                        <a:pt x="162797" y="199550"/>
                      </a:lnTo>
                      <a:cubicBezTo>
                        <a:pt x="161506" y="199550"/>
                        <a:pt x="160400" y="200471"/>
                        <a:pt x="160123" y="201760"/>
                      </a:cubicBezTo>
                      <a:lnTo>
                        <a:pt x="157634" y="216396"/>
                      </a:lnTo>
                      <a:lnTo>
                        <a:pt x="144266" y="293999"/>
                      </a:lnTo>
                      <a:lnTo>
                        <a:pt x="138550" y="286450"/>
                      </a:lnTo>
                      <a:cubicBezTo>
                        <a:pt x="133663" y="280191"/>
                        <a:pt x="127025" y="275864"/>
                        <a:pt x="119650" y="273747"/>
                      </a:cubicBezTo>
                      <a:lnTo>
                        <a:pt x="119189" y="275127"/>
                      </a:lnTo>
                      <a:lnTo>
                        <a:pt x="88580" y="368931"/>
                      </a:lnTo>
                      <a:cubicBezTo>
                        <a:pt x="83418" y="384949"/>
                        <a:pt x="66177" y="393694"/>
                        <a:pt x="50135" y="388447"/>
                      </a:cubicBezTo>
                      <a:cubicBezTo>
                        <a:pt x="34094" y="383200"/>
                        <a:pt x="25335" y="366078"/>
                        <a:pt x="30590" y="350060"/>
                      </a:cubicBezTo>
                      <a:lnTo>
                        <a:pt x="61107" y="256256"/>
                      </a:lnTo>
                      <a:lnTo>
                        <a:pt x="82403" y="190989"/>
                      </a:lnTo>
                      <a:cubicBezTo>
                        <a:pt x="89318" y="169725"/>
                        <a:pt x="108955" y="155456"/>
                        <a:pt x="131358" y="155456"/>
                      </a:cubicBezTo>
                      <a:close/>
                      <a:moveTo>
                        <a:pt x="171336" y="0"/>
                      </a:moveTo>
                      <a:cubicBezTo>
                        <a:pt x="208477" y="0"/>
                        <a:pt x="238585" y="30045"/>
                        <a:pt x="238585" y="67108"/>
                      </a:cubicBezTo>
                      <a:cubicBezTo>
                        <a:pt x="238585" y="104171"/>
                        <a:pt x="208477" y="134216"/>
                        <a:pt x="171336" y="134216"/>
                      </a:cubicBezTo>
                      <a:cubicBezTo>
                        <a:pt x="134195" y="134216"/>
                        <a:pt x="104087" y="104171"/>
                        <a:pt x="104087" y="67108"/>
                      </a:cubicBezTo>
                      <a:cubicBezTo>
                        <a:pt x="104087" y="30045"/>
                        <a:pt x="134195" y="0"/>
                        <a:pt x="17133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30" name="îṥḷíḑê">
              <a:extLst>
                <a:ext uri="{FF2B5EF4-FFF2-40B4-BE49-F238E27FC236}">
                  <a16:creationId xmlns:a16="http://schemas.microsoft.com/office/drawing/2014/main" xmlns="" id="{7371C315-EEF8-4E86-8376-48696866A4D0}"/>
                </a:ext>
              </a:extLst>
            </p:cNvPr>
            <p:cNvGrpSpPr/>
            <p:nvPr/>
          </p:nvGrpSpPr>
          <p:grpSpPr>
            <a:xfrm>
              <a:off x="2601595" y="4840308"/>
              <a:ext cx="2218718" cy="1331892"/>
              <a:chOff x="486141" y="4552225"/>
              <a:chExt cx="2218718" cy="1331892"/>
            </a:xfrm>
          </p:grpSpPr>
          <p:sp>
            <p:nvSpPr>
              <p:cNvPr id="31" name="îṡlíḍe">
                <a:extLst>
                  <a:ext uri="{FF2B5EF4-FFF2-40B4-BE49-F238E27FC236}">
                    <a16:creationId xmlns:a16="http://schemas.microsoft.com/office/drawing/2014/main" xmlns="" id="{129764C3-B856-47D6-8B9E-2C052BB51C2F}"/>
                  </a:ext>
                </a:extLst>
              </p:cNvPr>
              <p:cNvSpPr/>
              <p:nvPr/>
            </p:nvSpPr>
            <p:spPr>
              <a:xfrm>
                <a:off x="486141" y="5360146"/>
                <a:ext cx="2218718" cy="5239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12" tIns="45700" rIns="91412" bIns="457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buSzPct val="25000"/>
                </a:pPr>
                <a:r>
                  <a:rPr lang="zh-CN" altLang="en-US" sz="1000" dirty="0"/>
                  <a:t>此部分内容作为文字排版占位显示（建议使用主题字体）</a:t>
                </a:r>
              </a:p>
            </p:txBody>
          </p:sp>
          <p:sp>
            <p:nvSpPr>
              <p:cNvPr id="32" name="iṩľiḑè">
                <a:extLst>
                  <a:ext uri="{FF2B5EF4-FFF2-40B4-BE49-F238E27FC236}">
                    <a16:creationId xmlns:a16="http://schemas.microsoft.com/office/drawing/2014/main" xmlns="" id="{21AA74B9-0B36-4CC0-9D72-DF414B3FD4B3}"/>
                  </a:ext>
                </a:extLst>
              </p:cNvPr>
              <p:cNvSpPr/>
              <p:nvPr/>
            </p:nvSpPr>
            <p:spPr>
              <a:xfrm>
                <a:off x="926114" y="5051903"/>
                <a:ext cx="1338772" cy="39256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12" tIns="45700" rIns="91412" bIns="45700" anchor="t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zh-CN" altLang="en-US" sz="1400" b="1"/>
                  <a:t>标题文本预设</a:t>
                </a:r>
                <a:endParaRPr lang="zh-CN" altLang="en-US" sz="1400" b="1" dirty="0"/>
              </a:p>
            </p:txBody>
          </p:sp>
          <p:grpSp>
            <p:nvGrpSpPr>
              <p:cNvPr id="33" name="íś1íďé">
                <a:extLst>
                  <a:ext uri="{FF2B5EF4-FFF2-40B4-BE49-F238E27FC236}">
                    <a16:creationId xmlns:a16="http://schemas.microsoft.com/office/drawing/2014/main" xmlns="" id="{F0526A8C-9509-4179-9295-8F8DED212BBD}"/>
                  </a:ext>
                </a:extLst>
              </p:cNvPr>
              <p:cNvGrpSpPr/>
              <p:nvPr/>
            </p:nvGrpSpPr>
            <p:grpSpPr>
              <a:xfrm>
                <a:off x="1387949" y="4552225"/>
                <a:ext cx="415102" cy="415102"/>
                <a:chOff x="2427497" y="5247104"/>
                <a:chExt cx="415102" cy="415102"/>
              </a:xfrm>
            </p:grpSpPr>
            <p:sp>
              <p:nvSpPr>
                <p:cNvPr id="34" name="ïṡlídè">
                  <a:extLst>
                    <a:ext uri="{FF2B5EF4-FFF2-40B4-BE49-F238E27FC236}">
                      <a16:creationId xmlns:a16="http://schemas.microsoft.com/office/drawing/2014/main" xmlns="" id="{B26D724E-180D-4CFA-B351-2E8DDA4DFDEC}"/>
                    </a:ext>
                  </a:extLst>
                </p:cNvPr>
                <p:cNvSpPr/>
                <p:nvPr/>
              </p:nvSpPr>
              <p:spPr>
                <a:xfrm>
                  <a:off x="2427497" y="5247104"/>
                  <a:ext cx="415102" cy="415102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îSḷiḋê">
                  <a:extLst>
                    <a:ext uri="{FF2B5EF4-FFF2-40B4-BE49-F238E27FC236}">
                      <a16:creationId xmlns:a16="http://schemas.microsoft.com/office/drawing/2014/main" xmlns="" id="{C589CFFF-B9A4-44D4-8472-20E5DBED8A5A}"/>
                    </a:ext>
                  </a:extLst>
                </p:cNvPr>
                <p:cNvSpPr/>
                <p:nvPr/>
              </p:nvSpPr>
              <p:spPr>
                <a:xfrm>
                  <a:off x="2590533" y="5368329"/>
                  <a:ext cx="89031" cy="172652"/>
                </a:xfrm>
                <a:custGeom>
                  <a:avLst/>
                  <a:gdLst>
                    <a:gd name="connsiteX0" fmla="*/ 159127 w 313668"/>
                    <a:gd name="connsiteY0" fmla="*/ 411396 h 608274"/>
                    <a:gd name="connsiteX1" fmla="*/ 159127 w 313668"/>
                    <a:gd name="connsiteY1" fmla="*/ 577440 h 608274"/>
                    <a:gd name="connsiteX2" fmla="*/ 128336 w 313668"/>
                    <a:gd name="connsiteY2" fmla="*/ 608274 h 608274"/>
                    <a:gd name="connsiteX3" fmla="*/ 97453 w 313668"/>
                    <a:gd name="connsiteY3" fmla="*/ 577440 h 608274"/>
                    <a:gd name="connsiteX4" fmla="*/ 97453 w 313668"/>
                    <a:gd name="connsiteY4" fmla="*/ 458706 h 608274"/>
                    <a:gd name="connsiteX5" fmla="*/ 128221 w 313668"/>
                    <a:gd name="connsiteY5" fmla="*/ 306395 h 608274"/>
                    <a:gd name="connsiteX6" fmla="*/ 168122 w 313668"/>
                    <a:gd name="connsiteY6" fmla="*/ 358410 h 608274"/>
                    <a:gd name="connsiteX7" fmla="*/ 171347 w 313668"/>
                    <a:gd name="connsiteY7" fmla="*/ 370377 h 608274"/>
                    <a:gd name="connsiteX8" fmla="*/ 165173 w 313668"/>
                    <a:gd name="connsiteY8" fmla="*/ 381149 h 608274"/>
                    <a:gd name="connsiteX9" fmla="*/ 71917 w 313668"/>
                    <a:gd name="connsiteY9" fmla="*/ 452588 h 608274"/>
                    <a:gd name="connsiteX10" fmla="*/ 62057 w 313668"/>
                    <a:gd name="connsiteY10" fmla="*/ 455994 h 608274"/>
                    <a:gd name="connsiteX11" fmla="*/ 49156 w 313668"/>
                    <a:gd name="connsiteY11" fmla="*/ 449642 h 608274"/>
                    <a:gd name="connsiteX12" fmla="*/ 3357 w 313668"/>
                    <a:gd name="connsiteY12" fmla="*/ 390079 h 608274"/>
                    <a:gd name="connsiteX13" fmla="*/ 132 w 313668"/>
                    <a:gd name="connsiteY13" fmla="*/ 378019 h 608274"/>
                    <a:gd name="connsiteX14" fmla="*/ 6398 w 313668"/>
                    <a:gd name="connsiteY14" fmla="*/ 367339 h 608274"/>
                    <a:gd name="connsiteX15" fmla="*/ 9162 w 313668"/>
                    <a:gd name="connsiteY15" fmla="*/ 365130 h 608274"/>
                    <a:gd name="connsiteX16" fmla="*/ 43904 w 313668"/>
                    <a:gd name="connsiteY16" fmla="*/ 407754 h 608274"/>
                    <a:gd name="connsiteX17" fmla="*/ 59661 w 313668"/>
                    <a:gd name="connsiteY17" fmla="*/ 410240 h 608274"/>
                    <a:gd name="connsiteX18" fmla="*/ 107948 w 313668"/>
                    <a:gd name="connsiteY18" fmla="*/ 375165 h 608274"/>
                    <a:gd name="connsiteX19" fmla="*/ 126009 w 313668"/>
                    <a:gd name="connsiteY19" fmla="*/ 319836 h 608274"/>
                    <a:gd name="connsiteX20" fmla="*/ 128221 w 313668"/>
                    <a:gd name="connsiteY20" fmla="*/ 306395 h 608274"/>
                    <a:gd name="connsiteX21" fmla="*/ 163534 w 313668"/>
                    <a:gd name="connsiteY21" fmla="*/ 163741 h 608274"/>
                    <a:gd name="connsiteX22" fmla="*/ 160861 w 313668"/>
                    <a:gd name="connsiteY22" fmla="*/ 166411 h 608274"/>
                    <a:gd name="connsiteX23" fmla="*/ 160861 w 313668"/>
                    <a:gd name="connsiteY23" fmla="*/ 185098 h 608274"/>
                    <a:gd name="connsiteX24" fmla="*/ 163534 w 313668"/>
                    <a:gd name="connsiteY24" fmla="*/ 187767 h 608274"/>
                    <a:gd name="connsiteX25" fmla="*/ 179484 w 313668"/>
                    <a:gd name="connsiteY25" fmla="*/ 187767 h 608274"/>
                    <a:gd name="connsiteX26" fmla="*/ 182157 w 313668"/>
                    <a:gd name="connsiteY26" fmla="*/ 185098 h 608274"/>
                    <a:gd name="connsiteX27" fmla="*/ 182157 w 313668"/>
                    <a:gd name="connsiteY27" fmla="*/ 166411 h 608274"/>
                    <a:gd name="connsiteX28" fmla="*/ 179484 w 313668"/>
                    <a:gd name="connsiteY28" fmla="*/ 163741 h 608274"/>
                    <a:gd name="connsiteX29" fmla="*/ 131358 w 313668"/>
                    <a:gd name="connsiteY29" fmla="*/ 155456 h 608274"/>
                    <a:gd name="connsiteX30" fmla="*/ 211383 w 313668"/>
                    <a:gd name="connsiteY30" fmla="*/ 155456 h 608274"/>
                    <a:gd name="connsiteX31" fmla="*/ 260338 w 313668"/>
                    <a:gd name="connsiteY31" fmla="*/ 190989 h 608274"/>
                    <a:gd name="connsiteX32" fmla="*/ 312151 w 313668"/>
                    <a:gd name="connsiteY32" fmla="*/ 350060 h 608274"/>
                    <a:gd name="connsiteX33" fmla="*/ 292606 w 313668"/>
                    <a:gd name="connsiteY33" fmla="*/ 388447 h 608274"/>
                    <a:gd name="connsiteX34" fmla="*/ 283110 w 313668"/>
                    <a:gd name="connsiteY34" fmla="*/ 389920 h 608274"/>
                    <a:gd name="connsiteX35" fmla="*/ 254069 w 313668"/>
                    <a:gd name="connsiteY35" fmla="*/ 368931 h 608274"/>
                    <a:gd name="connsiteX36" fmla="*/ 245310 w 313668"/>
                    <a:gd name="connsiteY36" fmla="*/ 341867 h 608274"/>
                    <a:gd name="connsiteX37" fmla="*/ 245310 w 313668"/>
                    <a:gd name="connsiteY37" fmla="*/ 383108 h 608274"/>
                    <a:gd name="connsiteX38" fmla="*/ 245310 w 313668"/>
                    <a:gd name="connsiteY38" fmla="*/ 577436 h 608274"/>
                    <a:gd name="connsiteX39" fmla="*/ 214425 w 313668"/>
                    <a:gd name="connsiteY39" fmla="*/ 608274 h 608274"/>
                    <a:gd name="connsiteX40" fmla="*/ 183540 w 313668"/>
                    <a:gd name="connsiteY40" fmla="*/ 577436 h 608274"/>
                    <a:gd name="connsiteX41" fmla="*/ 183540 w 313668"/>
                    <a:gd name="connsiteY41" fmla="*/ 391301 h 608274"/>
                    <a:gd name="connsiteX42" fmla="*/ 191561 w 313668"/>
                    <a:gd name="connsiteY42" fmla="*/ 373074 h 608274"/>
                    <a:gd name="connsiteX43" fmla="*/ 184278 w 313668"/>
                    <a:gd name="connsiteY43" fmla="*/ 346102 h 608274"/>
                    <a:gd name="connsiteX44" fmla="*/ 181789 w 313668"/>
                    <a:gd name="connsiteY44" fmla="*/ 342788 h 608274"/>
                    <a:gd name="connsiteX45" fmla="*/ 197646 w 313668"/>
                    <a:gd name="connsiteY45" fmla="*/ 323825 h 608274"/>
                    <a:gd name="connsiteX46" fmla="*/ 201242 w 313668"/>
                    <a:gd name="connsiteY46" fmla="*/ 310661 h 608274"/>
                    <a:gd name="connsiteX47" fmla="*/ 185015 w 313668"/>
                    <a:gd name="connsiteY47" fmla="*/ 216396 h 608274"/>
                    <a:gd name="connsiteX48" fmla="*/ 182526 w 313668"/>
                    <a:gd name="connsiteY48" fmla="*/ 201760 h 608274"/>
                    <a:gd name="connsiteX49" fmla="*/ 179853 w 313668"/>
                    <a:gd name="connsiteY49" fmla="*/ 199550 h 608274"/>
                    <a:gd name="connsiteX50" fmla="*/ 162797 w 313668"/>
                    <a:gd name="connsiteY50" fmla="*/ 199550 h 608274"/>
                    <a:gd name="connsiteX51" fmla="*/ 160123 w 313668"/>
                    <a:gd name="connsiteY51" fmla="*/ 201760 h 608274"/>
                    <a:gd name="connsiteX52" fmla="*/ 157634 w 313668"/>
                    <a:gd name="connsiteY52" fmla="*/ 216396 h 608274"/>
                    <a:gd name="connsiteX53" fmla="*/ 144266 w 313668"/>
                    <a:gd name="connsiteY53" fmla="*/ 293999 h 608274"/>
                    <a:gd name="connsiteX54" fmla="*/ 138550 w 313668"/>
                    <a:gd name="connsiteY54" fmla="*/ 286450 h 608274"/>
                    <a:gd name="connsiteX55" fmla="*/ 119650 w 313668"/>
                    <a:gd name="connsiteY55" fmla="*/ 273747 h 608274"/>
                    <a:gd name="connsiteX56" fmla="*/ 119189 w 313668"/>
                    <a:gd name="connsiteY56" fmla="*/ 275127 h 608274"/>
                    <a:gd name="connsiteX57" fmla="*/ 88580 w 313668"/>
                    <a:gd name="connsiteY57" fmla="*/ 368931 h 608274"/>
                    <a:gd name="connsiteX58" fmla="*/ 50135 w 313668"/>
                    <a:gd name="connsiteY58" fmla="*/ 388447 h 608274"/>
                    <a:gd name="connsiteX59" fmla="*/ 30590 w 313668"/>
                    <a:gd name="connsiteY59" fmla="*/ 350060 h 608274"/>
                    <a:gd name="connsiteX60" fmla="*/ 61107 w 313668"/>
                    <a:gd name="connsiteY60" fmla="*/ 256256 h 608274"/>
                    <a:gd name="connsiteX61" fmla="*/ 82403 w 313668"/>
                    <a:gd name="connsiteY61" fmla="*/ 190989 h 608274"/>
                    <a:gd name="connsiteX62" fmla="*/ 131358 w 313668"/>
                    <a:gd name="connsiteY62" fmla="*/ 155456 h 608274"/>
                    <a:gd name="connsiteX63" fmla="*/ 171336 w 313668"/>
                    <a:gd name="connsiteY63" fmla="*/ 0 h 608274"/>
                    <a:gd name="connsiteX64" fmla="*/ 238585 w 313668"/>
                    <a:gd name="connsiteY64" fmla="*/ 67108 h 608274"/>
                    <a:gd name="connsiteX65" fmla="*/ 171336 w 313668"/>
                    <a:gd name="connsiteY65" fmla="*/ 134216 h 608274"/>
                    <a:gd name="connsiteX66" fmla="*/ 104087 w 313668"/>
                    <a:gd name="connsiteY66" fmla="*/ 67108 h 608274"/>
                    <a:gd name="connsiteX67" fmla="*/ 171336 w 313668"/>
                    <a:gd name="connsiteY67" fmla="*/ 0 h 608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313668" h="608274">
                      <a:moveTo>
                        <a:pt x="159127" y="411396"/>
                      </a:moveTo>
                      <a:lnTo>
                        <a:pt x="159127" y="577440"/>
                      </a:lnTo>
                      <a:cubicBezTo>
                        <a:pt x="159127" y="594468"/>
                        <a:pt x="145391" y="608274"/>
                        <a:pt x="128336" y="608274"/>
                      </a:cubicBezTo>
                      <a:cubicBezTo>
                        <a:pt x="111282" y="608274"/>
                        <a:pt x="97453" y="594468"/>
                        <a:pt x="97453" y="577440"/>
                      </a:cubicBezTo>
                      <a:lnTo>
                        <a:pt x="97453" y="458706"/>
                      </a:lnTo>
                      <a:close/>
                      <a:moveTo>
                        <a:pt x="128221" y="306395"/>
                      </a:moveTo>
                      <a:lnTo>
                        <a:pt x="168122" y="358410"/>
                      </a:lnTo>
                      <a:cubicBezTo>
                        <a:pt x="170794" y="361816"/>
                        <a:pt x="171900" y="366143"/>
                        <a:pt x="171347" y="370377"/>
                      </a:cubicBezTo>
                      <a:cubicBezTo>
                        <a:pt x="170794" y="374612"/>
                        <a:pt x="168583" y="378479"/>
                        <a:pt x="165173" y="381149"/>
                      </a:cubicBezTo>
                      <a:lnTo>
                        <a:pt x="71917" y="452588"/>
                      </a:lnTo>
                      <a:cubicBezTo>
                        <a:pt x="68968" y="454889"/>
                        <a:pt x="65467" y="455994"/>
                        <a:pt x="62057" y="455994"/>
                      </a:cubicBezTo>
                      <a:cubicBezTo>
                        <a:pt x="57173" y="455994"/>
                        <a:pt x="52289" y="453785"/>
                        <a:pt x="49156" y="449642"/>
                      </a:cubicBezTo>
                      <a:lnTo>
                        <a:pt x="3357" y="390079"/>
                      </a:lnTo>
                      <a:cubicBezTo>
                        <a:pt x="777" y="386672"/>
                        <a:pt x="-421" y="382345"/>
                        <a:pt x="132" y="378019"/>
                      </a:cubicBezTo>
                      <a:cubicBezTo>
                        <a:pt x="685" y="373784"/>
                        <a:pt x="2988" y="369917"/>
                        <a:pt x="6398" y="367339"/>
                      </a:cubicBezTo>
                      <a:lnTo>
                        <a:pt x="9162" y="365130"/>
                      </a:lnTo>
                      <a:cubicBezTo>
                        <a:pt x="11374" y="384279"/>
                        <a:pt x="24367" y="401402"/>
                        <a:pt x="43904" y="407754"/>
                      </a:cubicBezTo>
                      <a:cubicBezTo>
                        <a:pt x="49064" y="409411"/>
                        <a:pt x="54409" y="410240"/>
                        <a:pt x="59661" y="410240"/>
                      </a:cubicBezTo>
                      <a:cubicBezTo>
                        <a:pt x="81040" y="410240"/>
                        <a:pt x="100945" y="396615"/>
                        <a:pt x="107948" y="375165"/>
                      </a:cubicBezTo>
                      <a:lnTo>
                        <a:pt x="126009" y="319836"/>
                      </a:lnTo>
                      <a:cubicBezTo>
                        <a:pt x="127484" y="315325"/>
                        <a:pt x="128037" y="310906"/>
                        <a:pt x="128221" y="306395"/>
                      </a:cubicBezTo>
                      <a:close/>
                      <a:moveTo>
                        <a:pt x="163534" y="163741"/>
                      </a:moveTo>
                      <a:cubicBezTo>
                        <a:pt x="162059" y="163741"/>
                        <a:pt x="160861" y="164938"/>
                        <a:pt x="160861" y="166411"/>
                      </a:cubicBezTo>
                      <a:lnTo>
                        <a:pt x="160861" y="185098"/>
                      </a:lnTo>
                      <a:cubicBezTo>
                        <a:pt x="160861" y="186571"/>
                        <a:pt x="162059" y="187767"/>
                        <a:pt x="163534" y="187767"/>
                      </a:cubicBezTo>
                      <a:lnTo>
                        <a:pt x="179484" y="187767"/>
                      </a:lnTo>
                      <a:cubicBezTo>
                        <a:pt x="180959" y="187767"/>
                        <a:pt x="182157" y="186571"/>
                        <a:pt x="182157" y="185098"/>
                      </a:cubicBezTo>
                      <a:lnTo>
                        <a:pt x="182157" y="166411"/>
                      </a:lnTo>
                      <a:cubicBezTo>
                        <a:pt x="182157" y="164938"/>
                        <a:pt x="180959" y="163741"/>
                        <a:pt x="179484" y="163741"/>
                      </a:cubicBezTo>
                      <a:close/>
                      <a:moveTo>
                        <a:pt x="131358" y="155456"/>
                      </a:moveTo>
                      <a:lnTo>
                        <a:pt x="211383" y="155456"/>
                      </a:lnTo>
                      <a:cubicBezTo>
                        <a:pt x="233694" y="155456"/>
                        <a:pt x="253424" y="169725"/>
                        <a:pt x="260338" y="190989"/>
                      </a:cubicBezTo>
                      <a:lnTo>
                        <a:pt x="312151" y="350060"/>
                      </a:lnTo>
                      <a:cubicBezTo>
                        <a:pt x="317406" y="366078"/>
                        <a:pt x="308556" y="383292"/>
                        <a:pt x="292606" y="388447"/>
                      </a:cubicBezTo>
                      <a:cubicBezTo>
                        <a:pt x="289471" y="389460"/>
                        <a:pt x="286245" y="389920"/>
                        <a:pt x="283110" y="389920"/>
                      </a:cubicBezTo>
                      <a:cubicBezTo>
                        <a:pt x="270295" y="389920"/>
                        <a:pt x="258310" y="381819"/>
                        <a:pt x="254069" y="368931"/>
                      </a:cubicBezTo>
                      <a:lnTo>
                        <a:pt x="245310" y="341867"/>
                      </a:lnTo>
                      <a:lnTo>
                        <a:pt x="245310" y="383108"/>
                      </a:lnTo>
                      <a:lnTo>
                        <a:pt x="245310" y="577436"/>
                      </a:lnTo>
                      <a:cubicBezTo>
                        <a:pt x="245310" y="594466"/>
                        <a:pt x="231481" y="608274"/>
                        <a:pt x="214425" y="608274"/>
                      </a:cubicBezTo>
                      <a:cubicBezTo>
                        <a:pt x="197369" y="608274"/>
                        <a:pt x="183540" y="594466"/>
                        <a:pt x="183540" y="577436"/>
                      </a:cubicBezTo>
                      <a:lnTo>
                        <a:pt x="183540" y="391301"/>
                      </a:lnTo>
                      <a:cubicBezTo>
                        <a:pt x="187873" y="386146"/>
                        <a:pt x="190639" y="379886"/>
                        <a:pt x="191561" y="373074"/>
                      </a:cubicBezTo>
                      <a:cubicBezTo>
                        <a:pt x="192852" y="363316"/>
                        <a:pt x="190271" y="353742"/>
                        <a:pt x="184278" y="346102"/>
                      </a:cubicBezTo>
                      <a:lnTo>
                        <a:pt x="181789" y="342788"/>
                      </a:lnTo>
                      <a:lnTo>
                        <a:pt x="197646" y="323825"/>
                      </a:lnTo>
                      <a:cubicBezTo>
                        <a:pt x="200688" y="320142"/>
                        <a:pt x="201979" y="315355"/>
                        <a:pt x="201242" y="310661"/>
                      </a:cubicBezTo>
                      <a:lnTo>
                        <a:pt x="185015" y="216396"/>
                      </a:lnTo>
                      <a:lnTo>
                        <a:pt x="182526" y="201760"/>
                      </a:lnTo>
                      <a:cubicBezTo>
                        <a:pt x="182250" y="200471"/>
                        <a:pt x="181143" y="199550"/>
                        <a:pt x="179853" y="199550"/>
                      </a:cubicBezTo>
                      <a:lnTo>
                        <a:pt x="162797" y="199550"/>
                      </a:lnTo>
                      <a:cubicBezTo>
                        <a:pt x="161506" y="199550"/>
                        <a:pt x="160400" y="200471"/>
                        <a:pt x="160123" y="201760"/>
                      </a:cubicBezTo>
                      <a:lnTo>
                        <a:pt x="157634" y="216396"/>
                      </a:lnTo>
                      <a:lnTo>
                        <a:pt x="144266" y="293999"/>
                      </a:lnTo>
                      <a:lnTo>
                        <a:pt x="138550" y="286450"/>
                      </a:lnTo>
                      <a:cubicBezTo>
                        <a:pt x="133663" y="280191"/>
                        <a:pt x="127025" y="275864"/>
                        <a:pt x="119650" y="273747"/>
                      </a:cubicBezTo>
                      <a:lnTo>
                        <a:pt x="119189" y="275127"/>
                      </a:lnTo>
                      <a:lnTo>
                        <a:pt x="88580" y="368931"/>
                      </a:lnTo>
                      <a:cubicBezTo>
                        <a:pt x="83418" y="384949"/>
                        <a:pt x="66177" y="393694"/>
                        <a:pt x="50135" y="388447"/>
                      </a:cubicBezTo>
                      <a:cubicBezTo>
                        <a:pt x="34094" y="383200"/>
                        <a:pt x="25335" y="366078"/>
                        <a:pt x="30590" y="350060"/>
                      </a:cubicBezTo>
                      <a:lnTo>
                        <a:pt x="61107" y="256256"/>
                      </a:lnTo>
                      <a:lnTo>
                        <a:pt x="82403" y="190989"/>
                      </a:lnTo>
                      <a:cubicBezTo>
                        <a:pt x="89318" y="169725"/>
                        <a:pt x="108955" y="155456"/>
                        <a:pt x="131358" y="155456"/>
                      </a:cubicBezTo>
                      <a:close/>
                      <a:moveTo>
                        <a:pt x="171336" y="0"/>
                      </a:moveTo>
                      <a:cubicBezTo>
                        <a:pt x="208477" y="0"/>
                        <a:pt x="238585" y="30045"/>
                        <a:pt x="238585" y="67108"/>
                      </a:cubicBezTo>
                      <a:cubicBezTo>
                        <a:pt x="238585" y="104171"/>
                        <a:pt x="208477" y="134216"/>
                        <a:pt x="171336" y="134216"/>
                      </a:cubicBezTo>
                      <a:cubicBezTo>
                        <a:pt x="134195" y="134216"/>
                        <a:pt x="104087" y="104171"/>
                        <a:pt x="104087" y="67108"/>
                      </a:cubicBezTo>
                      <a:cubicBezTo>
                        <a:pt x="104087" y="30045"/>
                        <a:pt x="134195" y="0"/>
                        <a:pt x="17133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1121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A8E167A-F3FE-4A8D-A2AC-0C47484C3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SWOT</a:t>
            </a:r>
            <a:r>
              <a:rPr lang="zh-CN" altLang="en-US" dirty="0"/>
              <a:t>分析</a:t>
            </a: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03AC72A-AC95-4032-81C3-D85176BB4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D56AE45-C7EC-4C32-BC7D-BE7A515BF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pSp>
        <p:nvGrpSpPr>
          <p:cNvPr id="5" name="ad7cc3ae-8aa0-4b52-bd48-81defba0186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BF37CE3-93B4-43A2-BE29-077C5E1F392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00145" y="2056038"/>
            <a:ext cx="10762303" cy="3152323"/>
            <a:chOff x="1074521" y="2270145"/>
            <a:chExt cx="9845776" cy="2883869"/>
          </a:xfrm>
        </p:grpSpPr>
        <p:sp>
          <p:nvSpPr>
            <p:cNvPr id="6" name="ïśľíďe">
              <a:extLst>
                <a:ext uri="{FF2B5EF4-FFF2-40B4-BE49-F238E27FC236}">
                  <a16:creationId xmlns:a16="http://schemas.microsoft.com/office/drawing/2014/main" xmlns="" id="{222E1C4B-878A-4353-906B-792BE89C180F}"/>
                </a:ext>
              </a:extLst>
            </p:cNvPr>
            <p:cNvSpPr txBox="1">
              <a:spLocks/>
            </p:cNvSpPr>
            <p:nvPr/>
          </p:nvSpPr>
          <p:spPr>
            <a:xfrm>
              <a:off x="8816447" y="2683961"/>
              <a:ext cx="2076606" cy="43601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 anchor="t">
              <a:normAutofit fontScale="6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/>
                  </a:solidFill>
                </a:rPr>
                <a:t>此部分内容作为文字排版占位显示</a:t>
              </a:r>
              <a:br>
                <a:rPr lang="zh-CN" altLang="en-US" dirty="0">
                  <a:solidFill>
                    <a:schemeClr val="tx1"/>
                  </a:solidFill>
                </a:rPr>
              </a:br>
              <a:r>
                <a:rPr lang="zh-CN" altLang="en-US" dirty="0">
                  <a:solidFill>
                    <a:schemeClr val="tx1"/>
                  </a:solidFill>
                </a:rPr>
                <a:t>（建议使用主题字体）</a:t>
              </a:r>
            </a:p>
          </p:txBody>
        </p:sp>
        <p:sp>
          <p:nvSpPr>
            <p:cNvPr id="7" name="íSľïḓé">
              <a:extLst>
                <a:ext uri="{FF2B5EF4-FFF2-40B4-BE49-F238E27FC236}">
                  <a16:creationId xmlns:a16="http://schemas.microsoft.com/office/drawing/2014/main" xmlns="" id="{AEBB7677-153D-4EF0-AC39-ACAF5E067839}"/>
                </a:ext>
              </a:extLst>
            </p:cNvPr>
            <p:cNvSpPr/>
            <p:nvPr/>
          </p:nvSpPr>
          <p:spPr>
            <a:xfrm>
              <a:off x="7140980" y="4486826"/>
              <a:ext cx="1413858" cy="563067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Sliḍê">
              <a:extLst>
                <a:ext uri="{FF2B5EF4-FFF2-40B4-BE49-F238E27FC236}">
                  <a16:creationId xmlns:a16="http://schemas.microsoft.com/office/drawing/2014/main" xmlns="" id="{4A79393E-733A-49BE-8F3D-06A7A5A2DB4B}"/>
                </a:ext>
              </a:extLst>
            </p:cNvPr>
            <p:cNvSpPr/>
            <p:nvPr/>
          </p:nvSpPr>
          <p:spPr>
            <a:xfrm>
              <a:off x="3637162" y="4486826"/>
              <a:ext cx="1413858" cy="563067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śliḓe">
              <a:extLst>
                <a:ext uri="{FF2B5EF4-FFF2-40B4-BE49-F238E27FC236}">
                  <a16:creationId xmlns:a16="http://schemas.microsoft.com/office/drawing/2014/main" xmlns="" id="{ED8C96E2-D788-4565-9608-9ABD4AD19C13}"/>
                </a:ext>
              </a:extLst>
            </p:cNvPr>
            <p:cNvSpPr/>
            <p:nvPr/>
          </p:nvSpPr>
          <p:spPr>
            <a:xfrm>
              <a:off x="7140980" y="2361118"/>
              <a:ext cx="1413858" cy="563068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sḷíḍé">
              <a:extLst>
                <a:ext uri="{FF2B5EF4-FFF2-40B4-BE49-F238E27FC236}">
                  <a16:creationId xmlns:a16="http://schemas.microsoft.com/office/drawing/2014/main" xmlns="" id="{0841DA2C-B8D8-4978-9006-895C72B0DB29}"/>
                </a:ext>
              </a:extLst>
            </p:cNvPr>
            <p:cNvSpPr/>
            <p:nvPr/>
          </p:nvSpPr>
          <p:spPr>
            <a:xfrm>
              <a:off x="3637163" y="2363823"/>
              <a:ext cx="1413858" cy="563067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sḷîḋé">
              <a:extLst>
                <a:ext uri="{FF2B5EF4-FFF2-40B4-BE49-F238E27FC236}">
                  <a16:creationId xmlns:a16="http://schemas.microsoft.com/office/drawing/2014/main" xmlns="" id="{F139FBC6-4C3B-4BF3-A1C2-A249E525B68F}"/>
                </a:ext>
              </a:extLst>
            </p:cNvPr>
            <p:cNvSpPr/>
            <p:nvPr/>
          </p:nvSpPr>
          <p:spPr>
            <a:xfrm flipH="1" flipV="1">
              <a:off x="5286541" y="2915603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sľîḓe">
              <a:extLst>
                <a:ext uri="{FF2B5EF4-FFF2-40B4-BE49-F238E27FC236}">
                  <a16:creationId xmlns:a16="http://schemas.microsoft.com/office/drawing/2014/main" xmlns="" id="{B8EC3E3B-FB87-4BC7-A15D-8D48AD15A46B}"/>
                </a:ext>
              </a:extLst>
            </p:cNvPr>
            <p:cNvSpPr/>
            <p:nvPr/>
          </p:nvSpPr>
          <p:spPr>
            <a:xfrm flipV="1">
              <a:off x="6479238" y="2914772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ṣḷídé">
              <a:extLst>
                <a:ext uri="{FF2B5EF4-FFF2-40B4-BE49-F238E27FC236}">
                  <a16:creationId xmlns:a16="http://schemas.microsoft.com/office/drawing/2014/main" xmlns="" id="{FE8287BD-5CC5-438B-BC98-8CB45BCA91CA}"/>
                </a:ext>
              </a:extLst>
            </p:cNvPr>
            <p:cNvSpPr/>
            <p:nvPr/>
          </p:nvSpPr>
          <p:spPr>
            <a:xfrm>
              <a:off x="6480069" y="4107470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ṡḻiḑé">
              <a:extLst>
                <a:ext uri="{FF2B5EF4-FFF2-40B4-BE49-F238E27FC236}">
                  <a16:creationId xmlns:a16="http://schemas.microsoft.com/office/drawing/2014/main" xmlns="" id="{53424ED9-952B-4CFD-8820-F62257ED2251}"/>
                </a:ext>
              </a:extLst>
            </p:cNvPr>
            <p:cNvSpPr/>
            <p:nvPr/>
          </p:nvSpPr>
          <p:spPr>
            <a:xfrm flipH="1">
              <a:off x="5287372" y="4108301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îṣḷîdé">
              <a:extLst>
                <a:ext uri="{FF2B5EF4-FFF2-40B4-BE49-F238E27FC236}">
                  <a16:creationId xmlns:a16="http://schemas.microsoft.com/office/drawing/2014/main" xmlns="" id="{32686425-B00E-4210-974B-CE78251FDDA9}"/>
                </a:ext>
              </a:extLst>
            </p:cNvPr>
            <p:cNvGrpSpPr/>
            <p:nvPr/>
          </p:nvGrpSpPr>
          <p:grpSpPr>
            <a:xfrm>
              <a:off x="5234270" y="2862502"/>
              <a:ext cx="1692882" cy="1692882"/>
              <a:chOff x="701214" y="701214"/>
              <a:chExt cx="3385762" cy="3385762"/>
            </a:xfrm>
          </p:grpSpPr>
          <p:sp>
            <p:nvSpPr>
              <p:cNvPr id="61" name="îŝļíḓê">
                <a:extLst>
                  <a:ext uri="{FF2B5EF4-FFF2-40B4-BE49-F238E27FC236}">
                    <a16:creationId xmlns:a16="http://schemas.microsoft.com/office/drawing/2014/main" xmlns="" id="{BFE6C89E-D572-41EF-9EFD-A24E4D4CDCD9}"/>
                  </a:ext>
                </a:extLst>
              </p:cNvPr>
              <p:cNvSpPr/>
              <p:nvPr/>
            </p:nvSpPr>
            <p:spPr>
              <a:xfrm rot="18900000">
                <a:off x="701214" y="701214"/>
                <a:ext cx="3385762" cy="33857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ṧļïḓé">
                <a:extLst>
                  <a:ext uri="{FF2B5EF4-FFF2-40B4-BE49-F238E27FC236}">
                    <a16:creationId xmlns:a16="http://schemas.microsoft.com/office/drawing/2014/main" xmlns="" id="{FE877B1E-A95C-4CED-B67B-557B5F5C03DC}"/>
                  </a:ext>
                </a:extLst>
              </p:cNvPr>
              <p:cNvSpPr/>
              <p:nvPr/>
            </p:nvSpPr>
            <p:spPr>
              <a:xfrm>
                <a:off x="817200" y="1756119"/>
                <a:ext cx="3214951" cy="126761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3375" b="1">
                    <a:solidFill>
                      <a:schemeClr val="bg1"/>
                    </a:solidFill>
                  </a:rPr>
                  <a:t>SWOT</a:t>
                </a:r>
              </a:p>
            </p:txBody>
          </p:sp>
        </p:grpSp>
        <p:grpSp>
          <p:nvGrpSpPr>
            <p:cNvPr id="16" name="íṣ1ïḑe">
              <a:extLst>
                <a:ext uri="{FF2B5EF4-FFF2-40B4-BE49-F238E27FC236}">
                  <a16:creationId xmlns:a16="http://schemas.microsoft.com/office/drawing/2014/main" xmlns="" id="{A3565E0D-9374-4F3B-A758-A2372DF8FEEA}"/>
                </a:ext>
              </a:extLst>
            </p:cNvPr>
            <p:cNvGrpSpPr/>
            <p:nvPr/>
          </p:nvGrpSpPr>
          <p:grpSpPr>
            <a:xfrm>
              <a:off x="4641913" y="2270145"/>
              <a:ext cx="755230" cy="755230"/>
              <a:chOff x="312825" y="312825"/>
              <a:chExt cx="1510458" cy="1510458"/>
            </a:xfrm>
          </p:grpSpPr>
          <p:sp>
            <p:nvSpPr>
              <p:cNvPr id="59" name="îŝḷîḑè">
                <a:extLst>
                  <a:ext uri="{FF2B5EF4-FFF2-40B4-BE49-F238E27FC236}">
                    <a16:creationId xmlns:a16="http://schemas.microsoft.com/office/drawing/2014/main" xmlns="" id="{90EE8212-BC33-4459-ACEE-882CC9808DD1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íṡļiḓe">
                <a:extLst>
                  <a:ext uri="{FF2B5EF4-FFF2-40B4-BE49-F238E27FC236}">
                    <a16:creationId xmlns:a16="http://schemas.microsoft.com/office/drawing/2014/main" xmlns="" id="{F7A86C7F-CE19-4E98-AA41-A9AB606E6474}"/>
                  </a:ext>
                </a:extLst>
              </p:cNvPr>
              <p:cNvSpPr/>
              <p:nvPr/>
            </p:nvSpPr>
            <p:spPr>
              <a:xfrm>
                <a:off x="449977" y="576095"/>
                <a:ext cx="1236154" cy="981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700" b="1">
                    <a:solidFill>
                      <a:schemeClr val="bg1"/>
                    </a:solidFill>
                  </a:rPr>
                  <a:t>S</a:t>
                </a:r>
              </a:p>
            </p:txBody>
          </p:sp>
        </p:grpSp>
        <p:grpSp>
          <p:nvGrpSpPr>
            <p:cNvPr id="17" name="ïṩľïďé">
              <a:extLst>
                <a:ext uri="{FF2B5EF4-FFF2-40B4-BE49-F238E27FC236}">
                  <a16:creationId xmlns:a16="http://schemas.microsoft.com/office/drawing/2014/main" xmlns="" id="{FDBA2FD0-CFB2-427E-894A-B249398EF7DA}"/>
                </a:ext>
              </a:extLst>
            </p:cNvPr>
            <p:cNvGrpSpPr/>
            <p:nvPr/>
          </p:nvGrpSpPr>
          <p:grpSpPr>
            <a:xfrm>
              <a:off x="6764280" y="2270145"/>
              <a:ext cx="755230" cy="755230"/>
              <a:chOff x="312825" y="312825"/>
              <a:chExt cx="1510458" cy="1510458"/>
            </a:xfrm>
          </p:grpSpPr>
          <p:sp>
            <p:nvSpPr>
              <p:cNvPr id="57" name="íṡ1iḓe">
                <a:extLst>
                  <a:ext uri="{FF2B5EF4-FFF2-40B4-BE49-F238E27FC236}">
                    <a16:creationId xmlns:a16="http://schemas.microsoft.com/office/drawing/2014/main" xmlns="" id="{1CAB02DD-C548-4FDA-90E8-AC78D669B193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Sļiďé">
                <a:extLst>
                  <a:ext uri="{FF2B5EF4-FFF2-40B4-BE49-F238E27FC236}">
                    <a16:creationId xmlns:a16="http://schemas.microsoft.com/office/drawing/2014/main" xmlns="" id="{687629B5-A3C1-4387-807E-43E42A0FB0D3}"/>
                  </a:ext>
                </a:extLst>
              </p:cNvPr>
              <p:cNvSpPr/>
              <p:nvPr/>
            </p:nvSpPr>
            <p:spPr>
              <a:xfrm>
                <a:off x="448150" y="576096"/>
                <a:ext cx="1236153" cy="981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520" b="1">
                    <a:solidFill>
                      <a:schemeClr val="bg1"/>
                    </a:solidFill>
                  </a:rPr>
                  <a:t>W</a:t>
                </a:r>
              </a:p>
            </p:txBody>
          </p:sp>
        </p:grpSp>
        <p:grpSp>
          <p:nvGrpSpPr>
            <p:cNvPr id="18" name="ïşḷíḋe">
              <a:extLst>
                <a:ext uri="{FF2B5EF4-FFF2-40B4-BE49-F238E27FC236}">
                  <a16:creationId xmlns:a16="http://schemas.microsoft.com/office/drawing/2014/main" xmlns="" id="{687E1140-F98B-46DE-9345-89CAF5D41240}"/>
                </a:ext>
              </a:extLst>
            </p:cNvPr>
            <p:cNvGrpSpPr/>
            <p:nvPr/>
          </p:nvGrpSpPr>
          <p:grpSpPr>
            <a:xfrm>
              <a:off x="6764280" y="4392511"/>
              <a:ext cx="755230" cy="755230"/>
              <a:chOff x="312825" y="312825"/>
              <a:chExt cx="1510458" cy="1510458"/>
            </a:xfrm>
          </p:grpSpPr>
          <p:sp>
            <p:nvSpPr>
              <p:cNvPr id="55" name="isľîḋê">
                <a:extLst>
                  <a:ext uri="{FF2B5EF4-FFF2-40B4-BE49-F238E27FC236}">
                    <a16:creationId xmlns:a16="http://schemas.microsoft.com/office/drawing/2014/main" xmlns="" id="{E324D868-C8A5-4398-985D-7F8A683FE432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ṣḻiḑè">
                <a:extLst>
                  <a:ext uri="{FF2B5EF4-FFF2-40B4-BE49-F238E27FC236}">
                    <a16:creationId xmlns:a16="http://schemas.microsoft.com/office/drawing/2014/main" xmlns="" id="{1ECC8365-D657-454C-9982-645F6F20AF98}"/>
                  </a:ext>
                </a:extLst>
              </p:cNvPr>
              <p:cNvSpPr/>
              <p:nvPr/>
            </p:nvSpPr>
            <p:spPr>
              <a:xfrm>
                <a:off x="448148" y="573760"/>
                <a:ext cx="1236153" cy="98152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700" b="1">
                    <a:solidFill>
                      <a:schemeClr val="bg1"/>
                    </a:solidFill>
                  </a:rPr>
                  <a:t>O</a:t>
                </a:r>
              </a:p>
            </p:txBody>
          </p:sp>
        </p:grpSp>
        <p:grpSp>
          <p:nvGrpSpPr>
            <p:cNvPr id="19" name="ïṥlïďe">
              <a:extLst>
                <a:ext uri="{FF2B5EF4-FFF2-40B4-BE49-F238E27FC236}">
                  <a16:creationId xmlns:a16="http://schemas.microsoft.com/office/drawing/2014/main" xmlns="" id="{978F0351-0B7B-45EE-8461-D2C47BC5FFBC}"/>
                </a:ext>
              </a:extLst>
            </p:cNvPr>
            <p:cNvGrpSpPr/>
            <p:nvPr/>
          </p:nvGrpSpPr>
          <p:grpSpPr>
            <a:xfrm>
              <a:off x="4641914" y="4392512"/>
              <a:ext cx="755230" cy="755230"/>
              <a:chOff x="312825" y="312825"/>
              <a:chExt cx="1510458" cy="1510458"/>
            </a:xfrm>
          </p:grpSpPr>
          <p:sp>
            <p:nvSpPr>
              <p:cNvPr id="53" name="ï$ḷîḓe">
                <a:extLst>
                  <a:ext uri="{FF2B5EF4-FFF2-40B4-BE49-F238E27FC236}">
                    <a16:creationId xmlns:a16="http://schemas.microsoft.com/office/drawing/2014/main" xmlns="" id="{78349DAF-963D-44E7-9BF9-ED062EFD87B3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ṥḻîdè">
                <a:extLst>
                  <a:ext uri="{FF2B5EF4-FFF2-40B4-BE49-F238E27FC236}">
                    <a16:creationId xmlns:a16="http://schemas.microsoft.com/office/drawing/2014/main" xmlns="" id="{FE82C335-5A43-447C-82C7-2B10019C6836}"/>
                  </a:ext>
                </a:extLst>
              </p:cNvPr>
              <p:cNvSpPr/>
              <p:nvPr/>
            </p:nvSpPr>
            <p:spPr>
              <a:xfrm>
                <a:off x="449976" y="573758"/>
                <a:ext cx="1236153" cy="981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520" b="1">
                    <a:solidFill>
                      <a:schemeClr val="bg1"/>
                    </a:solidFill>
                  </a:rPr>
                  <a:t>T</a:t>
                </a:r>
              </a:p>
            </p:txBody>
          </p:sp>
        </p:grpSp>
        <p:sp>
          <p:nvSpPr>
            <p:cNvPr id="20" name="îs1îdé">
              <a:extLst>
                <a:ext uri="{FF2B5EF4-FFF2-40B4-BE49-F238E27FC236}">
                  <a16:creationId xmlns:a16="http://schemas.microsoft.com/office/drawing/2014/main" xmlns="" id="{C8DC2661-5AC6-4DE6-AD97-687C2A439EE2}"/>
                </a:ext>
              </a:extLst>
            </p:cNvPr>
            <p:cNvSpPr/>
            <p:nvPr/>
          </p:nvSpPr>
          <p:spPr>
            <a:xfrm>
              <a:off x="1213991" y="2318319"/>
              <a:ext cx="2103850" cy="27307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25400" tIns="25400" rIns="25400" bIns="25400" anchor="ctr">
              <a:normAutofit/>
            </a:bodyPr>
            <a:lstStyle/>
            <a:p>
              <a:pPr algn="r"/>
              <a:r>
                <a:rPr lang="zh-CN" altLang="en-US" sz="1400" b="1" dirty="0"/>
                <a:t>标题文本预设</a:t>
              </a:r>
            </a:p>
          </p:txBody>
        </p:sp>
        <p:sp>
          <p:nvSpPr>
            <p:cNvPr id="21" name="iṥḷiḍé">
              <a:extLst>
                <a:ext uri="{FF2B5EF4-FFF2-40B4-BE49-F238E27FC236}">
                  <a16:creationId xmlns:a16="http://schemas.microsoft.com/office/drawing/2014/main" xmlns="" id="{9D4FA62E-D830-48A4-812F-7441F4529264}"/>
                </a:ext>
              </a:extLst>
            </p:cNvPr>
            <p:cNvSpPr/>
            <p:nvPr/>
          </p:nvSpPr>
          <p:spPr>
            <a:xfrm>
              <a:off x="1213991" y="4441321"/>
              <a:ext cx="2103850" cy="27307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25400" tIns="25400" rIns="25400" bIns="25400" anchor="ctr">
              <a:normAutofit/>
            </a:bodyPr>
            <a:lstStyle/>
            <a:p>
              <a:pPr algn="r"/>
              <a:r>
                <a:rPr lang="zh-CN" altLang="en-US" sz="1400" b="1"/>
                <a:t>标题文本预设</a:t>
              </a:r>
            </a:p>
          </p:txBody>
        </p:sp>
        <p:sp>
          <p:nvSpPr>
            <p:cNvPr id="22" name="ïṧlîḑe">
              <a:extLst>
                <a:ext uri="{FF2B5EF4-FFF2-40B4-BE49-F238E27FC236}">
                  <a16:creationId xmlns:a16="http://schemas.microsoft.com/office/drawing/2014/main" xmlns="" id="{A3642232-8387-4F0C-A401-56F281864986}"/>
                </a:ext>
              </a:extLst>
            </p:cNvPr>
            <p:cNvSpPr/>
            <p:nvPr/>
          </p:nvSpPr>
          <p:spPr>
            <a:xfrm>
              <a:off x="8816447" y="2318319"/>
              <a:ext cx="2103850" cy="27307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25400" tIns="25400" rIns="25400" bIns="25400" anchor="ctr">
              <a:normAutofit/>
            </a:bodyPr>
            <a:lstStyle/>
            <a:p>
              <a:r>
                <a:rPr lang="zh-CN" altLang="en-US" sz="1400" b="1" dirty="0"/>
                <a:t>标题文本预设</a:t>
              </a:r>
            </a:p>
          </p:txBody>
        </p:sp>
        <p:sp>
          <p:nvSpPr>
            <p:cNvPr id="23" name="i$ḷïḍé">
              <a:extLst>
                <a:ext uri="{FF2B5EF4-FFF2-40B4-BE49-F238E27FC236}">
                  <a16:creationId xmlns:a16="http://schemas.microsoft.com/office/drawing/2014/main" xmlns="" id="{EE090DA7-9054-4100-AC2A-B32785253092}"/>
                </a:ext>
              </a:extLst>
            </p:cNvPr>
            <p:cNvSpPr/>
            <p:nvPr/>
          </p:nvSpPr>
          <p:spPr>
            <a:xfrm>
              <a:off x="8816447" y="4441321"/>
              <a:ext cx="2103850" cy="27307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25400" tIns="25400" rIns="25400" bIns="25400" anchor="ctr">
              <a:normAutofit/>
            </a:bodyPr>
            <a:lstStyle/>
            <a:p>
              <a:r>
                <a:rPr lang="zh-CN" altLang="en-US" sz="1400" b="1"/>
                <a:t>标题文本预设</a:t>
              </a:r>
            </a:p>
          </p:txBody>
        </p:sp>
        <p:sp>
          <p:nvSpPr>
            <p:cNvPr id="24" name="íşlídè">
              <a:extLst>
                <a:ext uri="{FF2B5EF4-FFF2-40B4-BE49-F238E27FC236}">
                  <a16:creationId xmlns:a16="http://schemas.microsoft.com/office/drawing/2014/main" xmlns="" id="{2AB6CDD2-D673-4BB2-B044-72563048A6E1}"/>
                </a:ext>
              </a:extLst>
            </p:cNvPr>
            <p:cNvSpPr/>
            <p:nvPr/>
          </p:nvSpPr>
          <p:spPr>
            <a:xfrm>
              <a:off x="1074521" y="2602416"/>
              <a:ext cx="2243320" cy="43601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25400" tIns="25400" rIns="25400" bIns="25400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/>
                <a:t>此部分内容作为文字排版占位显示</a:t>
              </a:r>
              <a:br>
                <a:rPr lang="zh-CN" altLang="en-US" sz="1000" dirty="0"/>
              </a:br>
              <a:r>
                <a:rPr lang="zh-CN" altLang="en-US" sz="1000" dirty="0"/>
                <a:t>（建议使用主题字体）</a:t>
              </a:r>
            </a:p>
          </p:txBody>
        </p:sp>
        <p:sp>
          <p:nvSpPr>
            <p:cNvPr id="25" name="îṥ1ïďe">
              <a:extLst>
                <a:ext uri="{FF2B5EF4-FFF2-40B4-BE49-F238E27FC236}">
                  <a16:creationId xmlns:a16="http://schemas.microsoft.com/office/drawing/2014/main" xmlns="" id="{36F617F1-F412-4E3B-8061-E5D98CB3303C}"/>
                </a:ext>
              </a:extLst>
            </p:cNvPr>
            <p:cNvSpPr/>
            <p:nvPr/>
          </p:nvSpPr>
          <p:spPr>
            <a:xfrm>
              <a:off x="1214221" y="4717997"/>
              <a:ext cx="2103620" cy="43601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25400" tIns="25400" rIns="25400" bIns="25400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/>
                <a:t>此部分内容作为文字排版占位显示</a:t>
              </a:r>
              <a:br>
                <a:rPr lang="zh-CN" altLang="en-US" sz="1000" dirty="0"/>
              </a:br>
              <a:r>
                <a:rPr lang="zh-CN" altLang="en-US" sz="1000" dirty="0"/>
                <a:t>（建议使用主题字体）</a:t>
              </a:r>
            </a:p>
          </p:txBody>
        </p:sp>
        <p:sp>
          <p:nvSpPr>
            <p:cNvPr id="26" name="ïşļíde">
              <a:extLst>
                <a:ext uri="{FF2B5EF4-FFF2-40B4-BE49-F238E27FC236}">
                  <a16:creationId xmlns:a16="http://schemas.microsoft.com/office/drawing/2014/main" xmlns="" id="{79038BC3-5518-4829-9554-84A3810DEDCE}"/>
                </a:ext>
              </a:extLst>
            </p:cNvPr>
            <p:cNvSpPr/>
            <p:nvPr/>
          </p:nvSpPr>
          <p:spPr>
            <a:xfrm>
              <a:off x="8816447" y="4717997"/>
              <a:ext cx="2103620" cy="43601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25400" tIns="25400" rIns="25400" bIns="254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/>
                <a:t>此部分内容作为文字排版占位显示</a:t>
              </a:r>
              <a:br>
                <a:rPr lang="zh-CN" altLang="en-US" sz="1000" dirty="0"/>
              </a:br>
              <a:r>
                <a:rPr lang="zh-CN" altLang="en-US" sz="1000" dirty="0"/>
                <a:t>（建议使用主题字体）</a:t>
              </a:r>
            </a:p>
          </p:txBody>
        </p:sp>
        <p:grpSp>
          <p:nvGrpSpPr>
            <p:cNvPr id="27" name="îş1ïďe">
              <a:extLst>
                <a:ext uri="{FF2B5EF4-FFF2-40B4-BE49-F238E27FC236}">
                  <a16:creationId xmlns:a16="http://schemas.microsoft.com/office/drawing/2014/main" xmlns="" id="{C7CC82A3-7D04-4AD1-AE8D-08DE4924A2F8}"/>
                </a:ext>
              </a:extLst>
            </p:cNvPr>
            <p:cNvGrpSpPr/>
            <p:nvPr/>
          </p:nvGrpSpPr>
          <p:grpSpPr>
            <a:xfrm>
              <a:off x="3635676" y="2361120"/>
              <a:ext cx="568478" cy="568478"/>
              <a:chOff x="0" y="0"/>
              <a:chExt cx="1136953" cy="1136953"/>
            </a:xfrm>
          </p:grpSpPr>
          <p:sp>
            <p:nvSpPr>
              <p:cNvPr id="44" name="îṣḷiḓe">
                <a:extLst>
                  <a:ext uri="{FF2B5EF4-FFF2-40B4-BE49-F238E27FC236}">
                    <a16:creationId xmlns:a16="http://schemas.microsoft.com/office/drawing/2014/main" xmlns="" id="{5E6CF3A6-0469-416F-98FC-66E82B861AFB}"/>
                  </a:ext>
                </a:extLst>
              </p:cNvPr>
              <p:cNvSpPr/>
              <p:nvPr/>
            </p:nvSpPr>
            <p:spPr>
              <a:xfrm>
                <a:off x="0" y="0"/>
                <a:ext cx="1136953" cy="1136953"/>
              </a:xfrm>
              <a:prstGeom prst="ellipse">
                <a:avLst/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5" name="ïṡ1ïḍê">
                <a:extLst>
                  <a:ext uri="{FF2B5EF4-FFF2-40B4-BE49-F238E27FC236}">
                    <a16:creationId xmlns:a16="http://schemas.microsoft.com/office/drawing/2014/main" xmlns="" id="{9D6F7801-6687-4B35-A086-7264D233F5FF}"/>
                  </a:ext>
                </a:extLst>
              </p:cNvPr>
              <p:cNvGrpSpPr/>
              <p:nvPr/>
            </p:nvGrpSpPr>
            <p:grpSpPr>
              <a:xfrm>
                <a:off x="203319" y="310561"/>
                <a:ext cx="730313" cy="516364"/>
                <a:chOff x="0" y="0"/>
                <a:chExt cx="730313" cy="516364"/>
              </a:xfrm>
            </p:grpSpPr>
            <p:sp>
              <p:nvSpPr>
                <p:cNvPr id="46" name="iṡ1îḍê">
                  <a:extLst>
                    <a:ext uri="{FF2B5EF4-FFF2-40B4-BE49-F238E27FC236}">
                      <a16:creationId xmlns:a16="http://schemas.microsoft.com/office/drawing/2014/main" xmlns="" id="{018B3F26-E6B0-40F3-A467-C5629A0C9D04}"/>
                    </a:ext>
                  </a:extLst>
                </p:cNvPr>
                <p:cNvSpPr/>
                <p:nvPr/>
              </p:nvSpPr>
              <p:spPr>
                <a:xfrm>
                  <a:off x="312059" y="205265"/>
                  <a:ext cx="104310" cy="104312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îşḷîḋe">
                  <a:extLst>
                    <a:ext uri="{FF2B5EF4-FFF2-40B4-BE49-F238E27FC236}">
                      <a16:creationId xmlns:a16="http://schemas.microsoft.com/office/drawing/2014/main" xmlns="" id="{FF5F749D-30A4-4219-A1A7-4EDC363AE572}"/>
                    </a:ext>
                  </a:extLst>
                </p:cNvPr>
                <p:cNvSpPr/>
                <p:nvPr/>
              </p:nvSpPr>
              <p:spPr>
                <a:xfrm>
                  <a:off x="438269" y="147014"/>
                  <a:ext cx="82721" cy="2212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630" y="0"/>
                      </a:moveTo>
                      <a:lnTo>
                        <a:pt x="0" y="3600"/>
                      </a:lnTo>
                      <a:cubicBezTo>
                        <a:pt x="5148" y="5519"/>
                        <a:pt x="7980" y="8080"/>
                        <a:pt x="7980" y="10800"/>
                      </a:cubicBezTo>
                      <a:cubicBezTo>
                        <a:pt x="7980" y="13520"/>
                        <a:pt x="5148" y="16076"/>
                        <a:pt x="0" y="18000"/>
                      </a:cubicBezTo>
                      <a:lnTo>
                        <a:pt x="9630" y="21600"/>
                      </a:lnTo>
                      <a:cubicBezTo>
                        <a:pt x="17344" y="18716"/>
                        <a:pt x="21600" y="14883"/>
                        <a:pt x="21600" y="10800"/>
                      </a:cubicBezTo>
                      <a:cubicBezTo>
                        <a:pt x="21600" y="6718"/>
                        <a:pt x="17344" y="2884"/>
                        <a:pt x="9630" y="0"/>
                      </a:cubicBezTo>
                      <a:cubicBezTo>
                        <a:pt x="9630" y="0"/>
                        <a:pt x="9630" y="0"/>
                        <a:pt x="963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íṧľíḑê">
                  <a:extLst>
                    <a:ext uri="{FF2B5EF4-FFF2-40B4-BE49-F238E27FC236}">
                      <a16:creationId xmlns:a16="http://schemas.microsoft.com/office/drawing/2014/main" xmlns="" id="{6AAE64C4-7555-4DF2-B107-5F720E49FD96}"/>
                    </a:ext>
                  </a:extLst>
                </p:cNvPr>
                <p:cNvSpPr/>
                <p:nvPr/>
              </p:nvSpPr>
              <p:spPr>
                <a:xfrm>
                  <a:off x="511777" y="73507"/>
                  <a:ext cx="113122" cy="36881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7637" h="21600" extrusionOk="0">
                      <a:moveTo>
                        <a:pt x="5749" y="0"/>
                      </a:moveTo>
                      <a:lnTo>
                        <a:pt x="0" y="2160"/>
                      </a:lnTo>
                      <a:cubicBezTo>
                        <a:pt x="12681" y="6924"/>
                        <a:pt x="12681" y="14676"/>
                        <a:pt x="0" y="19440"/>
                      </a:cubicBezTo>
                      <a:lnTo>
                        <a:pt x="5749" y="21600"/>
                      </a:lnTo>
                      <a:cubicBezTo>
                        <a:pt x="21600" y="15646"/>
                        <a:pt x="21600" y="5957"/>
                        <a:pt x="5749" y="0"/>
                      </a:cubicBezTo>
                      <a:cubicBezTo>
                        <a:pt x="5749" y="0"/>
                        <a:pt x="5749" y="0"/>
                        <a:pt x="574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íşḻiḓé">
                  <a:extLst>
                    <a:ext uri="{FF2B5EF4-FFF2-40B4-BE49-F238E27FC236}">
                      <a16:creationId xmlns:a16="http://schemas.microsoft.com/office/drawing/2014/main" xmlns="" id="{64AC3176-D63F-4BDD-AD04-4A2D45FD70F6}"/>
                    </a:ext>
                  </a:extLst>
                </p:cNvPr>
                <p:cNvSpPr/>
                <p:nvPr/>
              </p:nvSpPr>
              <p:spPr>
                <a:xfrm>
                  <a:off x="586671" y="0"/>
                  <a:ext cx="143642" cy="51636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7311" h="21600" extrusionOk="0">
                      <a:moveTo>
                        <a:pt x="4444" y="0"/>
                      </a:moveTo>
                      <a:lnTo>
                        <a:pt x="0" y="1543"/>
                      </a:lnTo>
                      <a:cubicBezTo>
                        <a:pt x="14701" y="6645"/>
                        <a:pt x="14701" y="14952"/>
                        <a:pt x="0" y="20058"/>
                      </a:cubicBezTo>
                      <a:lnTo>
                        <a:pt x="4444" y="21600"/>
                      </a:lnTo>
                      <a:cubicBezTo>
                        <a:pt x="21600" y="15643"/>
                        <a:pt x="21600" y="5955"/>
                        <a:pt x="4444" y="0"/>
                      </a:cubicBezTo>
                      <a:cubicBezTo>
                        <a:pt x="4444" y="0"/>
                        <a:pt x="4444" y="0"/>
                        <a:pt x="44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šlïḋê">
                  <a:extLst>
                    <a:ext uri="{FF2B5EF4-FFF2-40B4-BE49-F238E27FC236}">
                      <a16:creationId xmlns:a16="http://schemas.microsoft.com/office/drawing/2014/main" xmlns="" id="{A8405EEA-B071-4B05-9B59-6C85AA587361}"/>
                    </a:ext>
                  </a:extLst>
                </p:cNvPr>
                <p:cNvSpPr/>
                <p:nvPr/>
              </p:nvSpPr>
              <p:spPr>
                <a:xfrm>
                  <a:off x="208039" y="147014"/>
                  <a:ext cx="82721" cy="2212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970" y="0"/>
                      </a:moveTo>
                      <a:cubicBezTo>
                        <a:pt x="4256" y="2884"/>
                        <a:pt x="0" y="6718"/>
                        <a:pt x="0" y="10800"/>
                      </a:cubicBezTo>
                      <a:cubicBezTo>
                        <a:pt x="0" y="14883"/>
                        <a:pt x="4256" y="18716"/>
                        <a:pt x="11970" y="21600"/>
                      </a:cubicBezTo>
                      <a:lnTo>
                        <a:pt x="21600" y="18000"/>
                      </a:lnTo>
                      <a:cubicBezTo>
                        <a:pt x="16452" y="16076"/>
                        <a:pt x="13620" y="13520"/>
                        <a:pt x="13620" y="10800"/>
                      </a:cubicBezTo>
                      <a:cubicBezTo>
                        <a:pt x="13620" y="8080"/>
                        <a:pt x="16452" y="5519"/>
                        <a:pt x="21600" y="3600"/>
                      </a:cubicBezTo>
                      <a:cubicBezTo>
                        <a:pt x="21600" y="3600"/>
                        <a:pt x="11970" y="0"/>
                        <a:pt x="1197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ï$liḋé">
                  <a:extLst>
                    <a:ext uri="{FF2B5EF4-FFF2-40B4-BE49-F238E27FC236}">
                      <a16:creationId xmlns:a16="http://schemas.microsoft.com/office/drawing/2014/main" xmlns="" id="{AEEEF230-D691-40E0-B048-6B9EEF161469}"/>
                    </a:ext>
                  </a:extLst>
                </p:cNvPr>
                <p:cNvSpPr/>
                <p:nvPr/>
              </p:nvSpPr>
              <p:spPr>
                <a:xfrm>
                  <a:off x="104019" y="73507"/>
                  <a:ext cx="113126" cy="36881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7638" h="21600" extrusionOk="0">
                      <a:moveTo>
                        <a:pt x="17638" y="2160"/>
                      </a:moveTo>
                      <a:lnTo>
                        <a:pt x="11888" y="0"/>
                      </a:lnTo>
                      <a:cubicBezTo>
                        <a:pt x="-3962" y="5957"/>
                        <a:pt x="-3962" y="15646"/>
                        <a:pt x="11888" y="21600"/>
                      </a:cubicBezTo>
                      <a:lnTo>
                        <a:pt x="17638" y="19440"/>
                      </a:lnTo>
                      <a:cubicBezTo>
                        <a:pt x="4956" y="14676"/>
                        <a:pt x="4956" y="6924"/>
                        <a:pt x="17638" y="2160"/>
                      </a:cubicBezTo>
                      <a:cubicBezTo>
                        <a:pt x="17638" y="2160"/>
                        <a:pt x="17638" y="2160"/>
                        <a:pt x="17638" y="21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íš1íḍê">
                  <a:extLst>
                    <a:ext uri="{FF2B5EF4-FFF2-40B4-BE49-F238E27FC236}">
                      <a16:creationId xmlns:a16="http://schemas.microsoft.com/office/drawing/2014/main" xmlns="" id="{1B71DC84-B4E7-458C-93D3-EB56E86F285C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143606" cy="51636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7311" h="21600" extrusionOk="0">
                      <a:moveTo>
                        <a:pt x="17311" y="1543"/>
                      </a:moveTo>
                      <a:lnTo>
                        <a:pt x="12866" y="0"/>
                      </a:lnTo>
                      <a:cubicBezTo>
                        <a:pt x="-4289" y="5955"/>
                        <a:pt x="-4289" y="15643"/>
                        <a:pt x="12866" y="21600"/>
                      </a:cubicBezTo>
                      <a:lnTo>
                        <a:pt x="17311" y="20058"/>
                      </a:lnTo>
                      <a:cubicBezTo>
                        <a:pt x="2606" y="14952"/>
                        <a:pt x="2606" y="6645"/>
                        <a:pt x="17311" y="1543"/>
                      </a:cubicBezTo>
                      <a:cubicBezTo>
                        <a:pt x="17311" y="1543"/>
                        <a:pt x="17311" y="1543"/>
                        <a:pt x="17311" y="15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28" name="îṧľiḍè">
              <a:extLst>
                <a:ext uri="{FF2B5EF4-FFF2-40B4-BE49-F238E27FC236}">
                  <a16:creationId xmlns:a16="http://schemas.microsoft.com/office/drawing/2014/main" xmlns="" id="{D9E85D0A-7E22-41A9-8A3E-F520CC096442}"/>
                </a:ext>
              </a:extLst>
            </p:cNvPr>
            <p:cNvGrpSpPr/>
            <p:nvPr/>
          </p:nvGrpSpPr>
          <p:grpSpPr>
            <a:xfrm>
              <a:off x="7989022" y="2361120"/>
              <a:ext cx="568478" cy="568478"/>
              <a:chOff x="0" y="0"/>
              <a:chExt cx="1136953" cy="1136953"/>
            </a:xfrm>
          </p:grpSpPr>
          <p:sp>
            <p:nvSpPr>
              <p:cNvPr id="35" name="iśḷíďe">
                <a:extLst>
                  <a:ext uri="{FF2B5EF4-FFF2-40B4-BE49-F238E27FC236}">
                    <a16:creationId xmlns:a16="http://schemas.microsoft.com/office/drawing/2014/main" xmlns="" id="{FF2FAC8D-CAEE-46D4-A993-69BC45B25798}"/>
                  </a:ext>
                </a:extLst>
              </p:cNvPr>
              <p:cNvSpPr/>
              <p:nvPr/>
            </p:nvSpPr>
            <p:spPr>
              <a:xfrm>
                <a:off x="0" y="0"/>
                <a:ext cx="1136953" cy="1136953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6" name="iṩ1iḋê">
                <a:extLst>
                  <a:ext uri="{FF2B5EF4-FFF2-40B4-BE49-F238E27FC236}">
                    <a16:creationId xmlns:a16="http://schemas.microsoft.com/office/drawing/2014/main" xmlns="" id="{E2760EE3-813A-40B9-8F1E-612C1037AF05}"/>
                  </a:ext>
                </a:extLst>
              </p:cNvPr>
              <p:cNvGrpSpPr/>
              <p:nvPr/>
            </p:nvGrpSpPr>
            <p:grpSpPr>
              <a:xfrm>
                <a:off x="203319" y="310561"/>
                <a:ext cx="730313" cy="516364"/>
                <a:chOff x="0" y="0"/>
                <a:chExt cx="730313" cy="516364"/>
              </a:xfrm>
            </p:grpSpPr>
            <p:sp>
              <p:nvSpPr>
                <p:cNvPr id="37" name="î$ḻîḓê">
                  <a:extLst>
                    <a:ext uri="{FF2B5EF4-FFF2-40B4-BE49-F238E27FC236}">
                      <a16:creationId xmlns:a16="http://schemas.microsoft.com/office/drawing/2014/main" xmlns="" id="{07868709-F318-46C7-88A8-F69E50255853}"/>
                    </a:ext>
                  </a:extLst>
                </p:cNvPr>
                <p:cNvSpPr/>
                <p:nvPr/>
              </p:nvSpPr>
              <p:spPr>
                <a:xfrm>
                  <a:off x="312059" y="205265"/>
                  <a:ext cx="104310" cy="104312"/>
                </a:xfrm>
                <a:prstGeom prst="ellipse">
                  <a:avLst/>
                </a:pr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išļídé">
                  <a:extLst>
                    <a:ext uri="{FF2B5EF4-FFF2-40B4-BE49-F238E27FC236}">
                      <a16:creationId xmlns:a16="http://schemas.microsoft.com/office/drawing/2014/main" xmlns="" id="{4E59CF14-BA53-4BF1-8C3F-381EF26F5785}"/>
                    </a:ext>
                  </a:extLst>
                </p:cNvPr>
                <p:cNvSpPr/>
                <p:nvPr/>
              </p:nvSpPr>
              <p:spPr>
                <a:xfrm>
                  <a:off x="438269" y="147014"/>
                  <a:ext cx="82721" cy="2212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630" y="0"/>
                      </a:moveTo>
                      <a:lnTo>
                        <a:pt x="0" y="3600"/>
                      </a:lnTo>
                      <a:cubicBezTo>
                        <a:pt x="5148" y="5519"/>
                        <a:pt x="7980" y="8080"/>
                        <a:pt x="7980" y="10800"/>
                      </a:cubicBezTo>
                      <a:cubicBezTo>
                        <a:pt x="7980" y="13520"/>
                        <a:pt x="5148" y="16076"/>
                        <a:pt x="0" y="18000"/>
                      </a:cubicBezTo>
                      <a:lnTo>
                        <a:pt x="9630" y="21600"/>
                      </a:lnTo>
                      <a:cubicBezTo>
                        <a:pt x="17344" y="18716"/>
                        <a:pt x="21600" y="14883"/>
                        <a:pt x="21600" y="10800"/>
                      </a:cubicBezTo>
                      <a:cubicBezTo>
                        <a:pt x="21600" y="6718"/>
                        <a:pt x="17344" y="2884"/>
                        <a:pt x="9630" y="0"/>
                      </a:cubicBezTo>
                      <a:cubicBezTo>
                        <a:pt x="9630" y="0"/>
                        <a:pt x="9630" y="0"/>
                        <a:pt x="963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îṧḷïḓê">
                  <a:extLst>
                    <a:ext uri="{FF2B5EF4-FFF2-40B4-BE49-F238E27FC236}">
                      <a16:creationId xmlns:a16="http://schemas.microsoft.com/office/drawing/2014/main" xmlns="" id="{AE119440-83BB-4417-9945-F9C8C5306EE8}"/>
                    </a:ext>
                  </a:extLst>
                </p:cNvPr>
                <p:cNvSpPr/>
                <p:nvPr/>
              </p:nvSpPr>
              <p:spPr>
                <a:xfrm>
                  <a:off x="511777" y="73507"/>
                  <a:ext cx="113122" cy="36881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7637" h="21600" extrusionOk="0">
                      <a:moveTo>
                        <a:pt x="5749" y="0"/>
                      </a:moveTo>
                      <a:lnTo>
                        <a:pt x="0" y="2160"/>
                      </a:lnTo>
                      <a:cubicBezTo>
                        <a:pt x="12681" y="6924"/>
                        <a:pt x="12681" y="14676"/>
                        <a:pt x="0" y="19440"/>
                      </a:cubicBezTo>
                      <a:lnTo>
                        <a:pt x="5749" y="21600"/>
                      </a:lnTo>
                      <a:cubicBezTo>
                        <a:pt x="21600" y="15646"/>
                        <a:pt x="21600" y="5957"/>
                        <a:pt x="5749" y="0"/>
                      </a:cubicBezTo>
                      <a:cubicBezTo>
                        <a:pt x="5749" y="0"/>
                        <a:pt x="5749" y="0"/>
                        <a:pt x="574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ï$ľîďé">
                  <a:extLst>
                    <a:ext uri="{FF2B5EF4-FFF2-40B4-BE49-F238E27FC236}">
                      <a16:creationId xmlns:a16="http://schemas.microsoft.com/office/drawing/2014/main" xmlns="" id="{423A06EA-148C-4744-ACA8-71D3D69BD416}"/>
                    </a:ext>
                  </a:extLst>
                </p:cNvPr>
                <p:cNvSpPr/>
                <p:nvPr/>
              </p:nvSpPr>
              <p:spPr>
                <a:xfrm>
                  <a:off x="586671" y="0"/>
                  <a:ext cx="143642" cy="51636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7311" h="21600" extrusionOk="0">
                      <a:moveTo>
                        <a:pt x="4444" y="0"/>
                      </a:moveTo>
                      <a:lnTo>
                        <a:pt x="0" y="1543"/>
                      </a:lnTo>
                      <a:cubicBezTo>
                        <a:pt x="14701" y="6645"/>
                        <a:pt x="14701" y="14952"/>
                        <a:pt x="0" y="20058"/>
                      </a:cubicBezTo>
                      <a:lnTo>
                        <a:pt x="4444" y="21600"/>
                      </a:lnTo>
                      <a:cubicBezTo>
                        <a:pt x="21600" y="15643"/>
                        <a:pt x="21600" y="5955"/>
                        <a:pt x="4444" y="0"/>
                      </a:cubicBezTo>
                      <a:cubicBezTo>
                        <a:pt x="4444" y="0"/>
                        <a:pt x="4444" y="0"/>
                        <a:pt x="44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ïsļiďè">
                  <a:extLst>
                    <a:ext uri="{FF2B5EF4-FFF2-40B4-BE49-F238E27FC236}">
                      <a16:creationId xmlns:a16="http://schemas.microsoft.com/office/drawing/2014/main" xmlns="" id="{26AB9E95-C828-4A5F-AE1E-38769AC07368}"/>
                    </a:ext>
                  </a:extLst>
                </p:cNvPr>
                <p:cNvSpPr/>
                <p:nvPr/>
              </p:nvSpPr>
              <p:spPr>
                <a:xfrm>
                  <a:off x="208039" y="147014"/>
                  <a:ext cx="82721" cy="2212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970" y="0"/>
                      </a:moveTo>
                      <a:cubicBezTo>
                        <a:pt x="4256" y="2884"/>
                        <a:pt x="0" y="6718"/>
                        <a:pt x="0" y="10800"/>
                      </a:cubicBezTo>
                      <a:cubicBezTo>
                        <a:pt x="0" y="14883"/>
                        <a:pt x="4256" y="18716"/>
                        <a:pt x="11970" y="21600"/>
                      </a:cubicBezTo>
                      <a:lnTo>
                        <a:pt x="21600" y="18000"/>
                      </a:lnTo>
                      <a:cubicBezTo>
                        <a:pt x="16452" y="16076"/>
                        <a:pt x="13620" y="13520"/>
                        <a:pt x="13620" y="10800"/>
                      </a:cubicBezTo>
                      <a:cubicBezTo>
                        <a:pt x="13620" y="8080"/>
                        <a:pt x="16452" y="5519"/>
                        <a:pt x="21600" y="3600"/>
                      </a:cubicBezTo>
                      <a:cubicBezTo>
                        <a:pt x="21600" y="3600"/>
                        <a:pt x="11970" y="0"/>
                        <a:pt x="1197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$ḻïdê">
                  <a:extLst>
                    <a:ext uri="{FF2B5EF4-FFF2-40B4-BE49-F238E27FC236}">
                      <a16:creationId xmlns:a16="http://schemas.microsoft.com/office/drawing/2014/main" xmlns="" id="{42A8CF97-C570-4B6D-B8D9-222FC6A8AC8B}"/>
                    </a:ext>
                  </a:extLst>
                </p:cNvPr>
                <p:cNvSpPr/>
                <p:nvPr/>
              </p:nvSpPr>
              <p:spPr>
                <a:xfrm>
                  <a:off x="104019" y="73507"/>
                  <a:ext cx="113126" cy="36881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7638" h="21600" extrusionOk="0">
                      <a:moveTo>
                        <a:pt x="17638" y="2160"/>
                      </a:moveTo>
                      <a:lnTo>
                        <a:pt x="11888" y="0"/>
                      </a:lnTo>
                      <a:cubicBezTo>
                        <a:pt x="-3962" y="5957"/>
                        <a:pt x="-3962" y="15646"/>
                        <a:pt x="11888" y="21600"/>
                      </a:cubicBezTo>
                      <a:lnTo>
                        <a:pt x="17638" y="19440"/>
                      </a:lnTo>
                      <a:cubicBezTo>
                        <a:pt x="4956" y="14676"/>
                        <a:pt x="4956" y="6924"/>
                        <a:pt x="17638" y="2160"/>
                      </a:cubicBezTo>
                      <a:cubicBezTo>
                        <a:pt x="17638" y="2160"/>
                        <a:pt x="17638" y="2160"/>
                        <a:pt x="17638" y="21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Sļíḋè">
                  <a:extLst>
                    <a:ext uri="{FF2B5EF4-FFF2-40B4-BE49-F238E27FC236}">
                      <a16:creationId xmlns:a16="http://schemas.microsoft.com/office/drawing/2014/main" xmlns="" id="{7E694736-9A02-428E-9936-EF4204FA0635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143606" cy="51636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7311" h="21600" extrusionOk="0">
                      <a:moveTo>
                        <a:pt x="17311" y="1543"/>
                      </a:moveTo>
                      <a:lnTo>
                        <a:pt x="12866" y="0"/>
                      </a:lnTo>
                      <a:cubicBezTo>
                        <a:pt x="-4289" y="5955"/>
                        <a:pt x="-4289" y="15643"/>
                        <a:pt x="12866" y="21600"/>
                      </a:cubicBezTo>
                      <a:lnTo>
                        <a:pt x="17311" y="20058"/>
                      </a:lnTo>
                      <a:cubicBezTo>
                        <a:pt x="2606" y="14952"/>
                        <a:pt x="2606" y="6645"/>
                        <a:pt x="17311" y="1543"/>
                      </a:cubicBezTo>
                      <a:cubicBezTo>
                        <a:pt x="17311" y="1543"/>
                        <a:pt x="17311" y="1543"/>
                        <a:pt x="17311" y="15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29" name="iṡľîďé">
              <a:extLst>
                <a:ext uri="{FF2B5EF4-FFF2-40B4-BE49-F238E27FC236}">
                  <a16:creationId xmlns:a16="http://schemas.microsoft.com/office/drawing/2014/main" xmlns="" id="{6031F3B0-9A2C-4366-A8BA-C0F39DB0EAA7}"/>
                </a:ext>
              </a:extLst>
            </p:cNvPr>
            <p:cNvGrpSpPr/>
            <p:nvPr/>
          </p:nvGrpSpPr>
          <p:grpSpPr>
            <a:xfrm>
              <a:off x="3635676" y="4484123"/>
              <a:ext cx="568478" cy="568478"/>
              <a:chOff x="0" y="0"/>
              <a:chExt cx="1136953" cy="1136953"/>
            </a:xfrm>
          </p:grpSpPr>
          <p:sp>
            <p:nvSpPr>
              <p:cNvPr id="33" name="išḷíḓé">
                <a:extLst>
                  <a:ext uri="{FF2B5EF4-FFF2-40B4-BE49-F238E27FC236}">
                    <a16:creationId xmlns:a16="http://schemas.microsoft.com/office/drawing/2014/main" xmlns="" id="{3847243C-961A-449B-A9BC-3DD28CA4D0CD}"/>
                  </a:ext>
                </a:extLst>
              </p:cNvPr>
              <p:cNvSpPr/>
              <p:nvPr/>
            </p:nvSpPr>
            <p:spPr>
              <a:xfrm>
                <a:off x="0" y="0"/>
                <a:ext cx="1136953" cy="1136953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śļïḑé">
                <a:extLst>
                  <a:ext uri="{FF2B5EF4-FFF2-40B4-BE49-F238E27FC236}">
                    <a16:creationId xmlns:a16="http://schemas.microsoft.com/office/drawing/2014/main" xmlns="" id="{81539E7F-FA20-408B-A11C-FA38F68B4629}"/>
                  </a:ext>
                </a:extLst>
              </p:cNvPr>
              <p:cNvSpPr/>
              <p:nvPr/>
            </p:nvSpPr>
            <p:spPr>
              <a:xfrm>
                <a:off x="308169" y="323733"/>
                <a:ext cx="520615" cy="464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82" extrusionOk="0">
                    <a:moveTo>
                      <a:pt x="20520" y="10845"/>
                    </a:moveTo>
                    <a:lnTo>
                      <a:pt x="17280" y="10845"/>
                    </a:lnTo>
                    <a:lnTo>
                      <a:pt x="17280" y="7836"/>
                    </a:lnTo>
                    <a:cubicBezTo>
                      <a:pt x="17280" y="7802"/>
                      <a:pt x="17273" y="7771"/>
                      <a:pt x="17271" y="7739"/>
                    </a:cubicBezTo>
                    <a:lnTo>
                      <a:pt x="19664" y="5069"/>
                    </a:lnTo>
                    <a:cubicBezTo>
                      <a:pt x="20085" y="4599"/>
                      <a:pt x="20085" y="3836"/>
                      <a:pt x="19664" y="3365"/>
                    </a:cubicBezTo>
                    <a:cubicBezTo>
                      <a:pt x="19242" y="2895"/>
                      <a:pt x="18558" y="2895"/>
                      <a:pt x="18136" y="3365"/>
                    </a:cubicBezTo>
                    <a:lnTo>
                      <a:pt x="15744" y="6035"/>
                    </a:lnTo>
                    <a:cubicBezTo>
                      <a:pt x="15714" y="6033"/>
                      <a:pt x="15687" y="6025"/>
                      <a:pt x="15657" y="6025"/>
                    </a:cubicBezTo>
                    <a:lnTo>
                      <a:pt x="5943" y="6025"/>
                    </a:lnTo>
                    <a:cubicBezTo>
                      <a:pt x="5913" y="6025"/>
                      <a:pt x="5886" y="6033"/>
                      <a:pt x="5856" y="6035"/>
                    </a:cubicBezTo>
                    <a:lnTo>
                      <a:pt x="3463" y="3365"/>
                    </a:lnTo>
                    <a:cubicBezTo>
                      <a:pt x="3042" y="2895"/>
                      <a:pt x="2358" y="2895"/>
                      <a:pt x="1936" y="3365"/>
                    </a:cubicBezTo>
                    <a:cubicBezTo>
                      <a:pt x="1515" y="3836"/>
                      <a:pt x="1515" y="4599"/>
                      <a:pt x="1936" y="5069"/>
                    </a:cubicBezTo>
                    <a:lnTo>
                      <a:pt x="4329" y="7739"/>
                    </a:lnTo>
                    <a:cubicBezTo>
                      <a:pt x="4327" y="7771"/>
                      <a:pt x="4320" y="7802"/>
                      <a:pt x="4320" y="7836"/>
                    </a:cubicBezTo>
                    <a:lnTo>
                      <a:pt x="4320" y="10845"/>
                    </a:lnTo>
                    <a:lnTo>
                      <a:pt x="1080" y="10845"/>
                    </a:lnTo>
                    <a:cubicBezTo>
                      <a:pt x="484" y="10845"/>
                      <a:pt x="0" y="11384"/>
                      <a:pt x="0" y="12050"/>
                    </a:cubicBezTo>
                    <a:cubicBezTo>
                      <a:pt x="0" y="12715"/>
                      <a:pt x="484" y="13255"/>
                      <a:pt x="1080" y="13255"/>
                    </a:cubicBezTo>
                    <a:lnTo>
                      <a:pt x="4320" y="13255"/>
                    </a:lnTo>
                    <a:cubicBezTo>
                      <a:pt x="4320" y="14194"/>
                      <a:pt x="4489" y="15087"/>
                      <a:pt x="4781" y="15910"/>
                    </a:cubicBezTo>
                    <a:cubicBezTo>
                      <a:pt x="4734" y="15948"/>
                      <a:pt x="4679" y="15970"/>
                      <a:pt x="4636" y="16017"/>
                    </a:cubicBezTo>
                    <a:lnTo>
                      <a:pt x="1581" y="19425"/>
                    </a:lnTo>
                    <a:cubicBezTo>
                      <a:pt x="1160" y="19896"/>
                      <a:pt x="1160" y="20659"/>
                      <a:pt x="1581" y="21130"/>
                    </a:cubicBezTo>
                    <a:cubicBezTo>
                      <a:pt x="2003" y="21600"/>
                      <a:pt x="2688" y="21600"/>
                      <a:pt x="3109" y="21130"/>
                    </a:cubicBezTo>
                    <a:lnTo>
                      <a:pt x="5919" y="17995"/>
                    </a:lnTo>
                    <a:cubicBezTo>
                      <a:pt x="6882" y="19226"/>
                      <a:pt x="8211" y="20093"/>
                      <a:pt x="9720" y="20376"/>
                    </a:cubicBezTo>
                    <a:lnTo>
                      <a:pt x="9720" y="8435"/>
                    </a:lnTo>
                    <a:lnTo>
                      <a:pt x="11880" y="8435"/>
                    </a:lnTo>
                    <a:lnTo>
                      <a:pt x="11880" y="20376"/>
                    </a:lnTo>
                    <a:cubicBezTo>
                      <a:pt x="13389" y="20093"/>
                      <a:pt x="14717" y="19226"/>
                      <a:pt x="15681" y="17995"/>
                    </a:cubicBezTo>
                    <a:lnTo>
                      <a:pt x="18491" y="21130"/>
                    </a:lnTo>
                    <a:cubicBezTo>
                      <a:pt x="18913" y="21600"/>
                      <a:pt x="19596" y="21600"/>
                      <a:pt x="20019" y="21130"/>
                    </a:cubicBezTo>
                    <a:cubicBezTo>
                      <a:pt x="20440" y="20659"/>
                      <a:pt x="20440" y="19896"/>
                      <a:pt x="20019" y="19425"/>
                    </a:cubicBezTo>
                    <a:lnTo>
                      <a:pt x="16964" y="16017"/>
                    </a:lnTo>
                    <a:cubicBezTo>
                      <a:pt x="16921" y="15970"/>
                      <a:pt x="16866" y="15948"/>
                      <a:pt x="16819" y="15910"/>
                    </a:cubicBezTo>
                    <a:cubicBezTo>
                      <a:pt x="17111" y="15087"/>
                      <a:pt x="17280" y="14194"/>
                      <a:pt x="17280" y="13255"/>
                    </a:cubicBezTo>
                    <a:lnTo>
                      <a:pt x="20520" y="13255"/>
                    </a:lnTo>
                    <a:cubicBezTo>
                      <a:pt x="21116" y="13255"/>
                      <a:pt x="21600" y="12715"/>
                      <a:pt x="21600" y="12050"/>
                    </a:cubicBezTo>
                    <a:cubicBezTo>
                      <a:pt x="21600" y="11384"/>
                      <a:pt x="21116" y="10845"/>
                      <a:pt x="20520" y="10845"/>
                    </a:cubicBezTo>
                    <a:close/>
                    <a:moveTo>
                      <a:pt x="10800" y="0"/>
                    </a:moveTo>
                    <a:cubicBezTo>
                      <a:pt x="8414" y="0"/>
                      <a:pt x="6480" y="2158"/>
                      <a:pt x="6480" y="4820"/>
                    </a:cubicBezTo>
                    <a:lnTo>
                      <a:pt x="15120" y="4820"/>
                    </a:lnTo>
                    <a:cubicBezTo>
                      <a:pt x="15120" y="2158"/>
                      <a:pt x="13186" y="0"/>
                      <a:pt x="108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0" name="íṥḷïḍé">
              <a:extLst>
                <a:ext uri="{FF2B5EF4-FFF2-40B4-BE49-F238E27FC236}">
                  <a16:creationId xmlns:a16="http://schemas.microsoft.com/office/drawing/2014/main" xmlns="" id="{DF69E352-4D3B-4931-830E-5EA34DAD8E8B}"/>
                </a:ext>
              </a:extLst>
            </p:cNvPr>
            <p:cNvGrpSpPr/>
            <p:nvPr/>
          </p:nvGrpSpPr>
          <p:grpSpPr>
            <a:xfrm>
              <a:off x="7989022" y="4484123"/>
              <a:ext cx="568478" cy="568478"/>
              <a:chOff x="0" y="0"/>
              <a:chExt cx="1136953" cy="1136953"/>
            </a:xfrm>
          </p:grpSpPr>
          <p:sp>
            <p:nvSpPr>
              <p:cNvPr id="31" name="ïşlíḓé">
                <a:extLst>
                  <a:ext uri="{FF2B5EF4-FFF2-40B4-BE49-F238E27FC236}">
                    <a16:creationId xmlns:a16="http://schemas.microsoft.com/office/drawing/2014/main" xmlns="" id="{148D3006-2D96-4814-A316-F3E9FA5C7D9E}"/>
                  </a:ext>
                </a:extLst>
              </p:cNvPr>
              <p:cNvSpPr/>
              <p:nvPr/>
            </p:nvSpPr>
            <p:spPr>
              <a:xfrm>
                <a:off x="0" y="0"/>
                <a:ext cx="1136953" cy="1136953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Sḻiḓê">
                <a:extLst>
                  <a:ext uri="{FF2B5EF4-FFF2-40B4-BE49-F238E27FC236}">
                    <a16:creationId xmlns:a16="http://schemas.microsoft.com/office/drawing/2014/main" xmlns="" id="{F60132CE-4127-4CBF-A964-DD7D30979887}"/>
                  </a:ext>
                </a:extLst>
              </p:cNvPr>
              <p:cNvSpPr/>
              <p:nvPr/>
            </p:nvSpPr>
            <p:spPr>
              <a:xfrm>
                <a:off x="386489" y="319718"/>
                <a:ext cx="363974" cy="4573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13" h="21073" extrusionOk="0">
                    <a:moveTo>
                      <a:pt x="17465" y="6506"/>
                    </a:moveTo>
                    <a:cubicBezTo>
                      <a:pt x="16409" y="7764"/>
                      <a:pt x="15332" y="6878"/>
                      <a:pt x="13825" y="5995"/>
                    </a:cubicBezTo>
                    <a:cubicBezTo>
                      <a:pt x="12317" y="5116"/>
                      <a:pt x="10949" y="4574"/>
                      <a:pt x="12003" y="3316"/>
                    </a:cubicBezTo>
                    <a:cubicBezTo>
                      <a:pt x="13059" y="2059"/>
                      <a:pt x="15136" y="1752"/>
                      <a:pt x="16646" y="2634"/>
                    </a:cubicBezTo>
                    <a:cubicBezTo>
                      <a:pt x="18155" y="3514"/>
                      <a:pt x="18520" y="5248"/>
                      <a:pt x="17465" y="6506"/>
                    </a:cubicBezTo>
                    <a:close/>
                    <a:moveTo>
                      <a:pt x="20866" y="4864"/>
                    </a:moveTo>
                    <a:cubicBezTo>
                      <a:pt x="20189" y="1664"/>
                      <a:pt x="16529" y="-475"/>
                      <a:pt x="12692" y="90"/>
                    </a:cubicBezTo>
                    <a:cubicBezTo>
                      <a:pt x="8853" y="655"/>
                      <a:pt x="5612" y="3118"/>
                      <a:pt x="6290" y="6320"/>
                    </a:cubicBezTo>
                    <a:cubicBezTo>
                      <a:pt x="6434" y="7009"/>
                      <a:pt x="6839" y="8087"/>
                      <a:pt x="7317" y="8862"/>
                    </a:cubicBezTo>
                    <a:lnTo>
                      <a:pt x="347" y="17165"/>
                    </a:lnTo>
                    <a:cubicBezTo>
                      <a:pt x="89" y="17471"/>
                      <a:pt x="-56" y="18024"/>
                      <a:pt x="21" y="18391"/>
                    </a:cubicBezTo>
                    <a:lnTo>
                      <a:pt x="469" y="20510"/>
                    </a:lnTo>
                    <a:cubicBezTo>
                      <a:pt x="547" y="20878"/>
                      <a:pt x="970" y="21125"/>
                      <a:pt x="1412" y="21063"/>
                    </a:cubicBezTo>
                    <a:lnTo>
                      <a:pt x="3454" y="20761"/>
                    </a:lnTo>
                    <a:cubicBezTo>
                      <a:pt x="3896" y="20697"/>
                      <a:pt x="4456" y="20386"/>
                      <a:pt x="4699" y="20074"/>
                    </a:cubicBezTo>
                    <a:lnTo>
                      <a:pt x="7456" y="16514"/>
                    </a:lnTo>
                    <a:lnTo>
                      <a:pt x="7480" y="16491"/>
                    </a:lnTo>
                    <a:lnTo>
                      <a:pt x="9347" y="16216"/>
                    </a:lnTo>
                    <a:lnTo>
                      <a:pt x="12566" y="12045"/>
                    </a:lnTo>
                    <a:cubicBezTo>
                      <a:pt x="13624" y="12195"/>
                      <a:pt x="15142" y="12144"/>
                      <a:pt x="16039" y="12012"/>
                    </a:cubicBezTo>
                    <a:cubicBezTo>
                      <a:pt x="19875" y="11447"/>
                      <a:pt x="21544" y="8067"/>
                      <a:pt x="20866" y="48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7602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:a16="http://schemas.microsoft.com/office/drawing/2014/main" xmlns="" id="{206A4280-2CE3-4AD0-9F9A-B0A3DB2A8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6398" y="2670629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xmlns="" id="{C235D5F6-0F34-4360-8CC1-E7F1788CB3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97514" y="3565979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ACED11A-B5BD-4079-A4EB-BCF25D6F4975}"/>
              </a:ext>
            </a:extLst>
          </p:cNvPr>
          <p:cNvSpPr txBox="1"/>
          <p:nvPr/>
        </p:nvSpPr>
        <p:spPr>
          <a:xfrm>
            <a:off x="1312404" y="21208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03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9EC497-22C8-41D3-B188-F0804912F7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数据展示</a:t>
            </a: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BBD665-B507-47DA-BE28-29E43F4CA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935F350-8C81-4CBE-873B-7403C523F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grpSp>
        <p:nvGrpSpPr>
          <p:cNvPr id="49" name="90ab1071-1db6-4682-b38e-8d041c60d062" descr="+jYAAB+LCAAAAAAABADtltty2jAQht9Fbe9oxmeD70zatJlO20xhephOLhxQQB0fGFtkchjevTJgWGELK2kNY+M7LO1Ku/sv2u8JvaYPM4wcNAi8mL4j3iT2gkuKA9RBl2PkhHPf76A+CccknHyIo/ksQc7vp40b3PlB6PS7589x6hsSSjx/9enk7DOzzyQkwTxYmylnClvy7sGSqqwWyXjsY2h2GVIc321uUNO15e8BjdkFF1EceJRd+KQs3qD1FnJ6zHeROo/xPXK0DhquwsriWYeXFqAwz3QjTfMqSiiJwq3HlcfqhllIBcnuOG1NWVg4pmTk+a5PJmGAwzTifkRplNb/YxSTxyik/DbLD9PRlO1/wni2LuCAPLILbz0/wVkZpt4Mf2EXZdktFzTm9g37HiV3nAW3pqHFJq+NUVqOXbMOd/L1pprb6rBcWdRckRcdYYGy419U3R1nWOWvt7cJpj+vcDxi0fQfuDTSfjLzNtvMkPMWWPwSn6LkbbhT1DN1cw9vv/7KCTeI4pu9usH6i0Tj1QdHbgXLF/6khCuw2TnFfqZwy4Uhvqci4YAMe3XLzqhEtvTw52mVekCBih5biXy2KaxDKIr7uiDyuswZ24BzRj25OaPKzBlVbs6o3JxR2zlT4ZwR6QbrXz5nVPhgqe2cOcCcEQkHZCh9lyuT7UhzRv0Pc+Y88qO4fM5kZrl9ph8Z4eEUBzizGZKQuuGYBT3O/s79mEymNMRJksl+8wePKHBzzNRqnkzZma8uLgzNtlwXZekpi6Jhk10oO2x27GV0Wrrk/0nuKO3udeSgj3N5ZuG//EnJguaUXS3u6cijpaqJUj2fJ2wa77btvuzq0bcW17eq3XVdtbBvtUb2rZDdm9e3stnVmut7kOv1k+N6XYbrdTmu1zmu11uur5DrRbrB+pc/Zjp8zPSW6w/A9SLhgAylHFyZbEfier1JXG/zXK+4Vk8v5CO9kXwk7M3m8ZFsdnXmo+Vx2541Tg6QDBlAMuQAyeAAyWgBqUJAEukG61/+mhnwNTNaQDoAIImEAzKUAkVlsh0JkIwmAVKXAyRTs7quWQhIRiMBSdibzQMk2ezqDEi2DvnIPDk+MmX4yJTjI5PjI7Plowr5SKQbrH/5Y2bCx8xs+egAfCQSDshQyhOVyXYkPjKbxEc9no/em+euVshHZiP5SNibzeMj2ezq0beqwjWubXeNXjHYW41sXAs2rtXoxpXNrs5g37Uh2FsnB/aWDNhbcmBvcWBvtWBfIdiLdIP1/4fHrAX7qsBeJByQQaQbJz44sPZgb8mC/fXiL2c+6dX6NgAA">
            <a:extLst>
              <a:ext uri="{FF2B5EF4-FFF2-40B4-BE49-F238E27FC236}">
                <a16:creationId xmlns:a16="http://schemas.microsoft.com/office/drawing/2014/main" xmlns="" id="{4148750B-E301-4CDE-BA89-903DFE6BCAFE}"/>
              </a:ext>
            </a:extLst>
          </p:cNvPr>
          <p:cNvGrpSpPr>
            <a:grpSpLocks noChangeAspect="1"/>
          </p:cNvGrpSpPr>
          <p:nvPr/>
        </p:nvGrpSpPr>
        <p:grpSpPr>
          <a:xfrm>
            <a:off x="669926" y="1574945"/>
            <a:ext cx="10850562" cy="4114511"/>
            <a:chOff x="1071041" y="1592593"/>
            <a:chExt cx="10049918" cy="3810908"/>
          </a:xfrm>
        </p:grpSpPr>
        <p:sp>
          <p:nvSpPr>
            <p:cNvPr id="50" name="RelativeShape1">
              <a:extLst>
                <a:ext uri="{FF2B5EF4-FFF2-40B4-BE49-F238E27FC236}">
                  <a16:creationId xmlns:a16="http://schemas.microsoft.com/office/drawing/2014/main" xmlns="" id="{E95BA940-A7AC-49C9-8231-A105A8BEDD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5863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RelativeShape2">
              <a:extLst>
                <a:ext uri="{FF2B5EF4-FFF2-40B4-BE49-F238E27FC236}">
                  <a16:creationId xmlns:a16="http://schemas.microsoft.com/office/drawing/2014/main" xmlns="" id="{2071CEA3-4FEC-4606-9BC7-02A959A36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1331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RelativeShape4">
              <a:extLst>
                <a:ext uri="{FF2B5EF4-FFF2-40B4-BE49-F238E27FC236}">
                  <a16:creationId xmlns:a16="http://schemas.microsoft.com/office/drawing/2014/main" xmlns="" id="{EFDBF748-43F6-40FB-A10B-56583790F1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3378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53" name="line">
              <a:extLst>
                <a:ext uri="{FF2B5EF4-FFF2-40B4-BE49-F238E27FC236}">
                  <a16:creationId xmlns:a16="http://schemas.microsoft.com/office/drawing/2014/main" xmlns="" id="{6D215820-4BBB-48A8-98F1-CA7B17895FC9}"/>
                </a:ext>
              </a:extLst>
            </p:cNvPr>
            <p:cNvCxnSpPr/>
            <p:nvPr/>
          </p:nvCxnSpPr>
          <p:spPr>
            <a:xfrm>
              <a:off x="1071041" y="4941046"/>
              <a:ext cx="1004991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e">
              <a:extLst>
                <a:ext uri="{FF2B5EF4-FFF2-40B4-BE49-F238E27FC236}">
                  <a16:creationId xmlns:a16="http://schemas.microsoft.com/office/drawing/2014/main" xmlns="" id="{9D6B41B3-7CA7-4BF1-9199-AEE02FC5E60E}"/>
                </a:ext>
              </a:extLst>
            </p:cNvPr>
            <p:cNvCxnSpPr/>
            <p:nvPr/>
          </p:nvCxnSpPr>
          <p:spPr>
            <a:xfrm>
              <a:off x="1071041" y="5403501"/>
              <a:ext cx="1004991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CustomText1">
              <a:extLst>
                <a:ext uri="{FF2B5EF4-FFF2-40B4-BE49-F238E27FC236}">
                  <a16:creationId xmlns:a16="http://schemas.microsoft.com/office/drawing/2014/main" xmlns="" id="{87B815D1-DE4C-4F7A-B352-5C6DC246A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011" y="5029829"/>
              <a:ext cx="800111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zh-CN" sz="160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  <a:endParaRPr lang="en-US" altLang="zh-CN" sz="1600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sp>
          <p:nvSpPr>
            <p:cNvPr id="56" name="SorbShape1">
              <a:extLst>
                <a:ext uri="{FF2B5EF4-FFF2-40B4-BE49-F238E27FC236}">
                  <a16:creationId xmlns:a16="http://schemas.microsoft.com/office/drawing/2014/main" xmlns="" id="{98A3E47E-1D2C-4011-A01F-C5829098B2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9308" y="2277844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ValueText1">
              <a:extLst>
                <a:ext uri="{FF2B5EF4-FFF2-40B4-BE49-F238E27FC236}">
                  <a16:creationId xmlns:a16="http://schemas.microsoft.com/office/drawing/2014/main" xmlns="" id="{74FFBA1F-31FD-4E1D-8B8D-02C8467B5E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4915" y="2418332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32500" lnSpcReduction="20000"/>
            </a:bodyPr>
            <a:lstStyle/>
            <a:p>
              <a:pPr algn="ctr"/>
              <a:r>
                <a:rPr lang="en-US" sz="6000">
                  <a:solidFill>
                    <a:schemeClr val="bg1"/>
                  </a:solidFill>
                  <a:latin typeface="Impact" panose="020B0806030902050204" pitchFamily="34" charset="0"/>
                </a:rPr>
                <a:t>74%</a:t>
              </a:r>
            </a:p>
          </p:txBody>
        </p:sp>
        <p:sp>
          <p:nvSpPr>
            <p:cNvPr id="58" name="ValueShape1">
              <a:extLst>
                <a:ext uri="{FF2B5EF4-FFF2-40B4-BE49-F238E27FC236}">
                  <a16:creationId xmlns:a16="http://schemas.microsoft.com/office/drawing/2014/main" xmlns="" id="{0471FA64-ED30-4597-BBFE-ABC31A0A4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5863" y="2961452"/>
              <a:ext cx="2260086" cy="19503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accent1">
                <a:lumMod val="100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CustomText2">
              <a:extLst>
                <a:ext uri="{FF2B5EF4-FFF2-40B4-BE49-F238E27FC236}">
                  <a16:creationId xmlns:a16="http://schemas.microsoft.com/office/drawing/2014/main" xmlns="" id="{E2EC7BDE-626F-459D-81E6-97A98D142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8884" y="5029829"/>
              <a:ext cx="800110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zh-CN" sz="1600">
                  <a:solidFill>
                    <a:schemeClr val="accent2">
                      <a:lumMod val="100000"/>
                    </a:schemeClr>
                  </a:solidFill>
                </a:rPr>
                <a:t>Text here</a:t>
              </a:r>
              <a:endParaRPr lang="en-US" altLang="zh-CN" sz="1600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60" name="SorbShape2">
              <a:extLst>
                <a:ext uri="{FF2B5EF4-FFF2-40B4-BE49-F238E27FC236}">
                  <a16:creationId xmlns:a16="http://schemas.microsoft.com/office/drawing/2014/main" xmlns="" id="{9B511E24-9BBA-4D00-9B22-4B464B3305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4776" y="1856151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600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8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ValueText2">
              <a:extLst>
                <a:ext uri="{FF2B5EF4-FFF2-40B4-BE49-F238E27FC236}">
                  <a16:creationId xmlns:a16="http://schemas.microsoft.com/office/drawing/2014/main" xmlns="" id="{4D9079F1-5659-472C-86BA-D60757A29D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0383" y="1996639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32500" lnSpcReduction="20000"/>
            </a:bodyPr>
            <a:lstStyle/>
            <a:p>
              <a:pPr algn="ctr"/>
              <a:r>
                <a:rPr lang="en-US" sz="6000">
                  <a:solidFill>
                    <a:schemeClr val="bg1"/>
                  </a:solidFill>
                  <a:latin typeface="Impact" panose="020B0806030902050204" pitchFamily="34" charset="0"/>
                </a:rPr>
                <a:t>90%</a:t>
              </a:r>
            </a:p>
          </p:txBody>
        </p:sp>
        <p:sp>
          <p:nvSpPr>
            <p:cNvPr id="62" name="ValueShape2">
              <a:extLst>
                <a:ext uri="{FF2B5EF4-FFF2-40B4-BE49-F238E27FC236}">
                  <a16:creationId xmlns:a16="http://schemas.microsoft.com/office/drawing/2014/main" xmlns="" id="{BFEB9932-1EA8-495A-8C96-CE2828983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1331" y="2539759"/>
              <a:ext cx="2260086" cy="23720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accent2">
                <a:lumMod val="100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RelativeShape3">
              <a:extLst>
                <a:ext uri="{FF2B5EF4-FFF2-40B4-BE49-F238E27FC236}">
                  <a16:creationId xmlns:a16="http://schemas.microsoft.com/office/drawing/2014/main" xmlns="" id="{1884DDB0-4790-41AB-B0DD-9C91EA86DC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8769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ValueShape3">
              <a:extLst>
                <a:ext uri="{FF2B5EF4-FFF2-40B4-BE49-F238E27FC236}">
                  <a16:creationId xmlns:a16="http://schemas.microsoft.com/office/drawing/2014/main" xmlns="" id="{CA5C45D8-FF2C-40D2-A980-8DAC7A6E2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8769" y="2829673"/>
              <a:ext cx="2260086" cy="208210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accent3">
                <a:lumMod val="100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CustomText3">
              <a:extLst>
                <a:ext uri="{FF2B5EF4-FFF2-40B4-BE49-F238E27FC236}">
                  <a16:creationId xmlns:a16="http://schemas.microsoft.com/office/drawing/2014/main" xmlns="" id="{81D5F95E-6EC9-454A-9DCF-AEC139B81A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8252" y="5029829"/>
              <a:ext cx="801120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zh-CN" sz="1600">
                  <a:solidFill>
                    <a:schemeClr val="accent3">
                      <a:lumMod val="100000"/>
                    </a:schemeClr>
                  </a:solidFill>
                </a:rPr>
                <a:t>Text here</a:t>
              </a:r>
              <a:endParaRPr lang="en-US" altLang="zh-CN" sz="1600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sp>
          <p:nvSpPr>
            <p:cNvPr id="66" name="SorbShape3">
              <a:extLst>
                <a:ext uri="{FF2B5EF4-FFF2-40B4-BE49-F238E27FC236}">
                  <a16:creationId xmlns:a16="http://schemas.microsoft.com/office/drawing/2014/main" xmlns="" id="{B03D1110-8EEF-4204-9BE2-91D155A2B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2214" y="2146065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ValueText3">
              <a:extLst>
                <a:ext uri="{FF2B5EF4-FFF2-40B4-BE49-F238E27FC236}">
                  <a16:creationId xmlns:a16="http://schemas.microsoft.com/office/drawing/2014/main" xmlns="" id="{017EEF99-F635-4C15-AA85-0055BE14E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7821" y="2286553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325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79%</a:t>
              </a:r>
            </a:p>
          </p:txBody>
        </p:sp>
        <p:sp>
          <p:nvSpPr>
            <p:cNvPr id="68" name="CustomText4">
              <a:extLst>
                <a:ext uri="{FF2B5EF4-FFF2-40B4-BE49-F238E27FC236}">
                  <a16:creationId xmlns:a16="http://schemas.microsoft.com/office/drawing/2014/main" xmlns="" id="{7E695399-8779-4CFC-857A-9784FD020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8630" y="5029829"/>
              <a:ext cx="800111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zh-CN" sz="1600">
                  <a:solidFill>
                    <a:schemeClr val="accent4">
                      <a:lumMod val="100000"/>
                    </a:schemeClr>
                  </a:solidFill>
                </a:rPr>
                <a:t>Text here</a:t>
              </a:r>
              <a:endParaRPr lang="en-US" altLang="zh-CN" sz="1600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69" name="SorbShape4">
              <a:extLst>
                <a:ext uri="{FF2B5EF4-FFF2-40B4-BE49-F238E27FC236}">
                  <a16:creationId xmlns:a16="http://schemas.microsoft.com/office/drawing/2014/main" xmlns="" id="{4107725F-2136-4C2E-99D4-83A255B58C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6823" y="1592593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ValueText4">
              <a:extLst>
                <a:ext uri="{FF2B5EF4-FFF2-40B4-BE49-F238E27FC236}">
                  <a16:creationId xmlns:a16="http://schemas.microsoft.com/office/drawing/2014/main" xmlns="" id="{D8C2F5AA-81A1-479A-8879-B1BFD82BD6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30" y="1733081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100%</a:t>
              </a:r>
            </a:p>
          </p:txBody>
        </p:sp>
        <p:sp>
          <p:nvSpPr>
            <p:cNvPr id="71" name="ValueShape4">
              <a:extLst>
                <a:ext uri="{FF2B5EF4-FFF2-40B4-BE49-F238E27FC236}">
                  <a16:creationId xmlns:a16="http://schemas.microsoft.com/office/drawing/2014/main" xmlns="" id="{F258EA5D-A2CE-4A3B-9716-A2B30410C4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3378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accent4">
                <a:lumMod val="100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CustomText5">
              <a:extLst>
                <a:ext uri="{FF2B5EF4-FFF2-40B4-BE49-F238E27FC236}">
                  <a16:creationId xmlns:a16="http://schemas.microsoft.com/office/drawing/2014/main" xmlns="" id="{7C9C0B3B-4D84-489A-BB21-0F6DB4DBC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8503" y="5029829"/>
              <a:ext cx="800111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zh-CN" sz="1600">
                  <a:solidFill>
                    <a:schemeClr val="accent5">
                      <a:lumMod val="100000"/>
                    </a:schemeClr>
                  </a:solidFill>
                </a:rPr>
                <a:t>Text here</a:t>
              </a:r>
              <a:endParaRPr lang="en-US" altLang="zh-CN" sz="1600" dirty="0">
                <a:solidFill>
                  <a:schemeClr val="accent5">
                    <a:lumMod val="100000"/>
                  </a:schemeClr>
                </a:solidFill>
              </a:endParaRPr>
            </a:p>
          </p:txBody>
        </p:sp>
        <p:sp>
          <p:nvSpPr>
            <p:cNvPr id="73" name="RelativeShape5">
              <a:extLst>
                <a:ext uri="{FF2B5EF4-FFF2-40B4-BE49-F238E27FC236}">
                  <a16:creationId xmlns:a16="http://schemas.microsoft.com/office/drawing/2014/main" xmlns="" id="{0E373A31-D825-494F-94EF-7F430BEC813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8515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SorbShape5">
              <a:extLst>
                <a:ext uri="{FF2B5EF4-FFF2-40B4-BE49-F238E27FC236}">
                  <a16:creationId xmlns:a16="http://schemas.microsoft.com/office/drawing/2014/main" xmlns="" id="{E6A3F9AC-82E6-4D98-B4F2-0F33430444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1960" y="2304199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ValueText5">
              <a:extLst>
                <a:ext uri="{FF2B5EF4-FFF2-40B4-BE49-F238E27FC236}">
                  <a16:creationId xmlns:a16="http://schemas.microsoft.com/office/drawing/2014/main" xmlns="" id="{CBC2AE6E-6951-490D-A738-411BE927BC2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7567" y="2444687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325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73%</a:t>
              </a:r>
            </a:p>
          </p:txBody>
        </p:sp>
        <p:sp>
          <p:nvSpPr>
            <p:cNvPr id="76" name="ValueShape5">
              <a:extLst>
                <a:ext uri="{FF2B5EF4-FFF2-40B4-BE49-F238E27FC236}">
                  <a16:creationId xmlns:a16="http://schemas.microsoft.com/office/drawing/2014/main" xmlns="" id="{B105BF0A-51D9-4115-9189-F5A5FDAAA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8515" y="2987807"/>
              <a:ext cx="2260086" cy="19239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accent5">
                <a:lumMod val="100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CustomText6">
              <a:extLst>
                <a:ext uri="{FF2B5EF4-FFF2-40B4-BE49-F238E27FC236}">
                  <a16:creationId xmlns:a16="http://schemas.microsoft.com/office/drawing/2014/main" xmlns="" id="{168D7AAC-CA87-4BDD-9670-F809ECE998F9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7872" y="5029829"/>
              <a:ext cx="801120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zh-CN" sz="1600">
                  <a:solidFill>
                    <a:schemeClr val="accent6">
                      <a:lumMod val="100000"/>
                    </a:schemeClr>
                  </a:solidFill>
                </a:rPr>
                <a:t>Text here</a:t>
              </a:r>
              <a:endParaRPr lang="en-US" altLang="zh-CN" sz="1600" dirty="0">
                <a:solidFill>
                  <a:schemeClr val="accent6">
                    <a:lumMod val="100000"/>
                  </a:schemeClr>
                </a:solidFill>
              </a:endParaRPr>
            </a:p>
          </p:txBody>
        </p:sp>
        <p:sp>
          <p:nvSpPr>
            <p:cNvPr id="78" name="RelativeShape6">
              <a:extLst>
                <a:ext uri="{FF2B5EF4-FFF2-40B4-BE49-F238E27FC236}">
                  <a16:creationId xmlns:a16="http://schemas.microsoft.com/office/drawing/2014/main" xmlns="" id="{F7138494-B5C9-4ACC-8B00-5812ECB839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8389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SorbShape6">
              <a:extLst>
                <a:ext uri="{FF2B5EF4-FFF2-40B4-BE49-F238E27FC236}">
                  <a16:creationId xmlns:a16="http://schemas.microsoft.com/office/drawing/2014/main" xmlns="" id="{0E91335B-EDE0-468A-808A-D921B1E58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1834" y="1935218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6">
                <a:lumMod val="10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ValueText6">
              <a:extLst>
                <a:ext uri="{FF2B5EF4-FFF2-40B4-BE49-F238E27FC236}">
                  <a16:creationId xmlns:a16="http://schemas.microsoft.com/office/drawing/2014/main" xmlns="" id="{E01F1F46-6114-402C-A83E-5428C18E1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7441" y="2075706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325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87%</a:t>
              </a:r>
            </a:p>
          </p:txBody>
        </p:sp>
        <p:sp>
          <p:nvSpPr>
            <p:cNvPr id="81" name="ValueShape6">
              <a:extLst>
                <a:ext uri="{FF2B5EF4-FFF2-40B4-BE49-F238E27FC236}">
                  <a16:creationId xmlns:a16="http://schemas.microsoft.com/office/drawing/2014/main" xmlns="" id="{29F8529C-9C6F-47B2-9A57-9A0D0C9EBCC8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8389" y="2618826"/>
              <a:ext cx="2260086" cy="22929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accent6">
                <a:lumMod val="100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98374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4426bdd7-dd65-414b-b7c7-0198e42fb94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6de5371-3f91-48f9-b5dc-e8829cad133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455ee5-c91f-44da-9a3a-809cce999b5b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d7cc3ae-8aa0-4b52-bd48-81defba0186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93663c-500d-4796-926b-9803a34e943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C8B8F"/>
      </a:accent1>
      <a:accent2>
        <a:srgbClr val="0B7074"/>
      </a:accent2>
      <a:accent3>
        <a:srgbClr val="206899"/>
      </a:accent3>
      <a:accent4>
        <a:srgbClr val="096265"/>
      </a:accent4>
      <a:accent5>
        <a:srgbClr val="105897"/>
      </a:accent5>
      <a:accent6>
        <a:srgbClr val="045356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1C8B8F"/>
    </a:accent1>
    <a:accent2>
      <a:srgbClr val="0B7074"/>
    </a:accent2>
    <a:accent3>
      <a:srgbClr val="206899"/>
    </a:accent3>
    <a:accent4>
      <a:srgbClr val="096265"/>
    </a:accent4>
    <a:accent5>
      <a:srgbClr val="105897"/>
    </a:accent5>
    <a:accent6>
      <a:srgbClr val="045356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1C8B8F"/>
    </a:accent1>
    <a:accent2>
      <a:srgbClr val="0B7074"/>
    </a:accent2>
    <a:accent3>
      <a:srgbClr val="206899"/>
    </a:accent3>
    <a:accent4>
      <a:srgbClr val="096265"/>
    </a:accent4>
    <a:accent5>
      <a:srgbClr val="105897"/>
    </a:accent5>
    <a:accent6>
      <a:srgbClr val="045356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1C8B8F"/>
    </a:accent1>
    <a:accent2>
      <a:srgbClr val="0B7074"/>
    </a:accent2>
    <a:accent3>
      <a:srgbClr val="206899"/>
    </a:accent3>
    <a:accent4>
      <a:srgbClr val="096265"/>
    </a:accent4>
    <a:accent5>
      <a:srgbClr val="105897"/>
    </a:accent5>
    <a:accent6>
      <a:srgbClr val="045356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1C8B8F"/>
    </a:accent1>
    <a:accent2>
      <a:srgbClr val="0B7074"/>
    </a:accent2>
    <a:accent3>
      <a:srgbClr val="206899"/>
    </a:accent3>
    <a:accent4>
      <a:srgbClr val="096265"/>
    </a:accent4>
    <a:accent5>
      <a:srgbClr val="105897"/>
    </a:accent5>
    <a:accent6>
      <a:srgbClr val="045356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1C8B8F"/>
    </a:accent1>
    <a:accent2>
      <a:srgbClr val="0B7074"/>
    </a:accent2>
    <a:accent3>
      <a:srgbClr val="206899"/>
    </a:accent3>
    <a:accent4>
      <a:srgbClr val="096265"/>
    </a:accent4>
    <a:accent5>
      <a:srgbClr val="105897"/>
    </a:accent5>
    <a:accent6>
      <a:srgbClr val="045356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1C8B8F"/>
    </a:accent1>
    <a:accent2>
      <a:srgbClr val="0B7074"/>
    </a:accent2>
    <a:accent3>
      <a:srgbClr val="206899"/>
    </a:accent3>
    <a:accent4>
      <a:srgbClr val="096265"/>
    </a:accent4>
    <a:accent5>
      <a:srgbClr val="105897"/>
    </a:accent5>
    <a:accent6>
      <a:srgbClr val="045356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272</TotalTime>
  <Words>3448</Words>
  <Application>Microsoft Office PowerPoint</Application>
  <PresentationFormat>宽屏</PresentationFormat>
  <Paragraphs>444</Paragraphs>
  <Slides>30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宋体</vt:lpstr>
      <vt:lpstr>微软雅黑</vt:lpstr>
      <vt:lpstr>Arial</vt:lpstr>
      <vt:lpstr>Calibri</vt:lpstr>
      <vt:lpstr>Impact</vt:lpstr>
      <vt:lpstr>Wingdings</vt:lpstr>
      <vt:lpstr>主题5</vt:lpstr>
      <vt:lpstr>iSlide® PowerPoint standard template</vt:lpstr>
      <vt:lpstr>PowerPoint 演示文稿</vt:lpstr>
      <vt:lpstr>Section Header Here</vt:lpstr>
      <vt:lpstr>Click to edit Master title style</vt:lpstr>
      <vt:lpstr>公司发展历史</vt:lpstr>
      <vt:lpstr>组织架构</vt:lpstr>
      <vt:lpstr>SWOT分析</vt:lpstr>
      <vt:lpstr>Section Header Here</vt:lpstr>
      <vt:lpstr>数据展示</vt:lpstr>
      <vt:lpstr>PowerPoint 演示文稿</vt:lpstr>
      <vt:lpstr>Click to edit Master title style</vt:lpstr>
      <vt:lpstr>PowerPoint 演示文稿</vt:lpstr>
      <vt:lpstr>Section Header Here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15</cp:revision>
  <cp:lastPrinted>2017-11-07T16:00:00Z</cp:lastPrinted>
  <dcterms:created xsi:type="dcterms:W3CDTF">2017-11-07T16:00:00Z</dcterms:created>
  <dcterms:modified xsi:type="dcterms:W3CDTF">2018-07-05T14:47:25Z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