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82" r:id="rId15"/>
    <p:sldId id="283" r:id="rId16"/>
    <p:sldId id="268" r:id="rId17"/>
    <p:sldId id="269" r:id="rId18"/>
    <p:sldId id="270" r:id="rId19"/>
    <p:sldId id="271" r:id="rId20"/>
    <p:sldId id="272" r:id="rId21"/>
    <p:sldId id="274" r:id="rId22"/>
    <p:sldId id="273" r:id="rId23"/>
    <p:sldId id="275" r:id="rId24"/>
    <p:sldId id="278" r:id="rId25"/>
    <p:sldId id="277" r:id="rId26"/>
    <p:sldId id="276" r:id="rId27"/>
    <p:sldId id="279" r:id="rId28"/>
    <p:sldId id="316" r:id="rId29"/>
    <p:sldId id="317" r:id="rId3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0810"/>
    <a:srgbClr val="FBEC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85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865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86740" y="534924"/>
            <a:ext cx="11018520" cy="5788152"/>
          </a:xfrm>
          <a:custGeom>
            <a:avLst/>
            <a:gdLst>
              <a:gd name="connsiteX0" fmla="*/ 0 w 11018520"/>
              <a:gd name="connsiteY0" fmla="*/ 0 h 5788152"/>
              <a:gd name="connsiteX1" fmla="*/ 11018520 w 11018520"/>
              <a:gd name="connsiteY1" fmla="*/ 0 h 5788152"/>
              <a:gd name="connsiteX2" fmla="*/ 11018520 w 11018520"/>
              <a:gd name="connsiteY2" fmla="*/ 5788152 h 5788152"/>
              <a:gd name="connsiteX3" fmla="*/ 0 w 11018520"/>
              <a:gd name="connsiteY3" fmla="*/ 5788152 h 578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18520" h="5788152">
                <a:moveTo>
                  <a:pt x="0" y="0"/>
                </a:moveTo>
                <a:lnTo>
                  <a:pt x="11018520" y="0"/>
                </a:lnTo>
                <a:lnTo>
                  <a:pt x="11018520" y="5788152"/>
                </a:lnTo>
                <a:lnTo>
                  <a:pt x="0" y="5788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551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95059" y="0"/>
            <a:ext cx="8196943" cy="6858000"/>
          </a:xfrm>
          <a:custGeom>
            <a:avLst/>
            <a:gdLst>
              <a:gd name="connsiteX0" fmla="*/ 0 w 8120743"/>
              <a:gd name="connsiteY0" fmla="*/ 0 h 6858000"/>
              <a:gd name="connsiteX1" fmla="*/ 8120743 w 8120743"/>
              <a:gd name="connsiteY1" fmla="*/ 0 h 6858000"/>
              <a:gd name="connsiteX2" fmla="*/ 8120743 w 8120743"/>
              <a:gd name="connsiteY2" fmla="*/ 6858000 h 6858000"/>
              <a:gd name="connsiteX3" fmla="*/ 0 w 812074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0743" h="6858000">
                <a:moveTo>
                  <a:pt x="0" y="0"/>
                </a:moveTo>
                <a:lnTo>
                  <a:pt x="8120743" y="0"/>
                </a:lnTo>
                <a:lnTo>
                  <a:pt x="812074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83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4121887" y="1606034"/>
            <a:ext cx="1724028" cy="1625263"/>
          </a:xfrm>
          <a:custGeom>
            <a:avLst/>
            <a:gdLst>
              <a:gd name="connsiteX0" fmla="*/ 1384751 w 1724028"/>
              <a:gd name="connsiteY0" fmla="*/ 132614 h 1625262"/>
              <a:gd name="connsiteX1" fmla="*/ 1419260 w 1724028"/>
              <a:gd name="connsiteY1" fmla="*/ 157985 h 1625262"/>
              <a:gd name="connsiteX2" fmla="*/ 1482015 w 1724028"/>
              <a:gd name="connsiteY2" fmla="*/ 214707 h 1625262"/>
              <a:gd name="connsiteX3" fmla="*/ 1482015 w 1724028"/>
              <a:gd name="connsiteY3" fmla="*/ 1383249 h 1625262"/>
              <a:gd name="connsiteX4" fmla="*/ 313471 w 1724028"/>
              <a:gd name="connsiteY4" fmla="*/ 1383250 h 1625262"/>
              <a:gd name="connsiteX5" fmla="*/ 256749 w 1724028"/>
              <a:gd name="connsiteY5" fmla="*/ 1320495 h 1625262"/>
              <a:gd name="connsiteX6" fmla="*/ 231379 w 1724028"/>
              <a:gd name="connsiteY6" fmla="*/ 1285986 h 1625262"/>
              <a:gd name="connsiteX7" fmla="*/ 799030 w 1724028"/>
              <a:gd name="connsiteY7" fmla="*/ 446 h 1625262"/>
              <a:gd name="connsiteX8" fmla="*/ 885719 w 1724028"/>
              <a:gd name="connsiteY8" fmla="*/ 2126 h 1625262"/>
              <a:gd name="connsiteX9" fmla="*/ 1280935 w 1724028"/>
              <a:gd name="connsiteY9" fmla="*/ 136132 h 1625262"/>
              <a:gd name="connsiteX10" fmla="*/ 1313293 w 1724028"/>
              <a:gd name="connsiteY10" fmla="*/ 159921 h 1625262"/>
              <a:gd name="connsiteX11" fmla="*/ 159921 w 1724028"/>
              <a:gd name="connsiteY11" fmla="*/ 1313292 h 1625262"/>
              <a:gd name="connsiteX12" fmla="*/ 136133 w 1724028"/>
              <a:gd name="connsiteY12" fmla="*/ 1280935 h 1625262"/>
              <a:gd name="connsiteX13" fmla="*/ 242013 w 1724028"/>
              <a:gd name="connsiteY13" fmla="*/ 242013 h 1625262"/>
              <a:gd name="connsiteX14" fmla="*/ 799030 w 1724028"/>
              <a:gd name="connsiteY14" fmla="*/ 446 h 162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4028" h="1625262">
                <a:moveTo>
                  <a:pt x="1384751" y="132614"/>
                </a:moveTo>
                <a:lnTo>
                  <a:pt x="1419260" y="157985"/>
                </a:lnTo>
                <a:cubicBezTo>
                  <a:pt x="1440896" y="175631"/>
                  <a:pt x="1461847" y="194539"/>
                  <a:pt x="1482015" y="214707"/>
                </a:cubicBezTo>
                <a:cubicBezTo>
                  <a:pt x="1804699" y="537391"/>
                  <a:pt x="1804699" y="1060565"/>
                  <a:pt x="1482015" y="1383249"/>
                </a:cubicBezTo>
                <a:cubicBezTo>
                  <a:pt x="1159330" y="1705934"/>
                  <a:pt x="636155" y="1705934"/>
                  <a:pt x="313471" y="1383250"/>
                </a:cubicBezTo>
                <a:cubicBezTo>
                  <a:pt x="293304" y="1363082"/>
                  <a:pt x="274396" y="1342131"/>
                  <a:pt x="256749" y="1320495"/>
                </a:cubicBezTo>
                <a:lnTo>
                  <a:pt x="231379" y="1285986"/>
                </a:lnTo>
                <a:close/>
                <a:moveTo>
                  <a:pt x="799030" y="446"/>
                </a:moveTo>
                <a:cubicBezTo>
                  <a:pt x="827928" y="-502"/>
                  <a:pt x="856867" y="58"/>
                  <a:pt x="885719" y="2126"/>
                </a:cubicBezTo>
                <a:cubicBezTo>
                  <a:pt x="1024203" y="12053"/>
                  <a:pt x="1160664" y="56721"/>
                  <a:pt x="1280935" y="136132"/>
                </a:cubicBezTo>
                <a:lnTo>
                  <a:pt x="1313293" y="159921"/>
                </a:lnTo>
                <a:lnTo>
                  <a:pt x="159921" y="1313292"/>
                </a:lnTo>
                <a:lnTo>
                  <a:pt x="136133" y="1280935"/>
                </a:lnTo>
                <a:cubicBezTo>
                  <a:pt x="-75630" y="960210"/>
                  <a:pt x="-40336" y="524361"/>
                  <a:pt x="242013" y="242013"/>
                </a:cubicBezTo>
                <a:cubicBezTo>
                  <a:pt x="396422" y="87603"/>
                  <a:pt x="596739" y="7081"/>
                  <a:pt x="799030" y="44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6719697" y="1606035"/>
            <a:ext cx="1724027" cy="1625263"/>
          </a:xfrm>
          <a:custGeom>
            <a:avLst/>
            <a:gdLst>
              <a:gd name="connsiteX0" fmla="*/ 1384751 w 1724027"/>
              <a:gd name="connsiteY0" fmla="*/ 132614 h 1625262"/>
              <a:gd name="connsiteX1" fmla="*/ 1419260 w 1724027"/>
              <a:gd name="connsiteY1" fmla="*/ 157985 h 1625262"/>
              <a:gd name="connsiteX2" fmla="*/ 1482015 w 1724027"/>
              <a:gd name="connsiteY2" fmla="*/ 214707 h 1625262"/>
              <a:gd name="connsiteX3" fmla="*/ 1482015 w 1724027"/>
              <a:gd name="connsiteY3" fmla="*/ 1383249 h 1625262"/>
              <a:gd name="connsiteX4" fmla="*/ 313471 w 1724027"/>
              <a:gd name="connsiteY4" fmla="*/ 1383250 h 1625262"/>
              <a:gd name="connsiteX5" fmla="*/ 256749 w 1724027"/>
              <a:gd name="connsiteY5" fmla="*/ 1320495 h 1625262"/>
              <a:gd name="connsiteX6" fmla="*/ 231379 w 1724027"/>
              <a:gd name="connsiteY6" fmla="*/ 1285986 h 1625262"/>
              <a:gd name="connsiteX7" fmla="*/ 799030 w 1724027"/>
              <a:gd name="connsiteY7" fmla="*/ 446 h 1625262"/>
              <a:gd name="connsiteX8" fmla="*/ 885718 w 1724027"/>
              <a:gd name="connsiteY8" fmla="*/ 2126 h 1625262"/>
              <a:gd name="connsiteX9" fmla="*/ 1280935 w 1724027"/>
              <a:gd name="connsiteY9" fmla="*/ 136132 h 1625262"/>
              <a:gd name="connsiteX10" fmla="*/ 1313293 w 1724027"/>
              <a:gd name="connsiteY10" fmla="*/ 159921 h 1625262"/>
              <a:gd name="connsiteX11" fmla="*/ 159921 w 1724027"/>
              <a:gd name="connsiteY11" fmla="*/ 1313292 h 1625262"/>
              <a:gd name="connsiteX12" fmla="*/ 136133 w 1724027"/>
              <a:gd name="connsiteY12" fmla="*/ 1280935 h 1625262"/>
              <a:gd name="connsiteX13" fmla="*/ 242013 w 1724027"/>
              <a:gd name="connsiteY13" fmla="*/ 242013 h 1625262"/>
              <a:gd name="connsiteX14" fmla="*/ 799030 w 1724027"/>
              <a:gd name="connsiteY14" fmla="*/ 446 h 162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4027" h="1625262">
                <a:moveTo>
                  <a:pt x="1384751" y="132614"/>
                </a:moveTo>
                <a:lnTo>
                  <a:pt x="1419260" y="157985"/>
                </a:lnTo>
                <a:cubicBezTo>
                  <a:pt x="1440896" y="175631"/>
                  <a:pt x="1461847" y="194539"/>
                  <a:pt x="1482015" y="214707"/>
                </a:cubicBezTo>
                <a:cubicBezTo>
                  <a:pt x="1804698" y="537391"/>
                  <a:pt x="1804698" y="1060565"/>
                  <a:pt x="1482015" y="1383249"/>
                </a:cubicBezTo>
                <a:cubicBezTo>
                  <a:pt x="1159330" y="1705934"/>
                  <a:pt x="636155" y="1705934"/>
                  <a:pt x="313471" y="1383250"/>
                </a:cubicBezTo>
                <a:cubicBezTo>
                  <a:pt x="293304" y="1363082"/>
                  <a:pt x="274396" y="1342131"/>
                  <a:pt x="256749" y="1320495"/>
                </a:cubicBezTo>
                <a:lnTo>
                  <a:pt x="231379" y="1285986"/>
                </a:lnTo>
                <a:close/>
                <a:moveTo>
                  <a:pt x="799030" y="446"/>
                </a:moveTo>
                <a:cubicBezTo>
                  <a:pt x="827928" y="-502"/>
                  <a:pt x="856867" y="58"/>
                  <a:pt x="885718" y="2126"/>
                </a:cubicBezTo>
                <a:cubicBezTo>
                  <a:pt x="1024203" y="12053"/>
                  <a:pt x="1160664" y="56721"/>
                  <a:pt x="1280935" y="136132"/>
                </a:cubicBezTo>
                <a:lnTo>
                  <a:pt x="1313293" y="159921"/>
                </a:lnTo>
                <a:lnTo>
                  <a:pt x="159921" y="1313292"/>
                </a:lnTo>
                <a:lnTo>
                  <a:pt x="136133" y="1280935"/>
                </a:lnTo>
                <a:cubicBezTo>
                  <a:pt x="-75629" y="960211"/>
                  <a:pt x="-40336" y="524361"/>
                  <a:pt x="242013" y="242013"/>
                </a:cubicBezTo>
                <a:cubicBezTo>
                  <a:pt x="396422" y="87603"/>
                  <a:pt x="596739" y="7081"/>
                  <a:pt x="799030" y="44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9357829" y="1606036"/>
            <a:ext cx="1724027" cy="1625261"/>
          </a:xfrm>
          <a:custGeom>
            <a:avLst/>
            <a:gdLst>
              <a:gd name="connsiteX0" fmla="*/ 1384749 w 1724026"/>
              <a:gd name="connsiteY0" fmla="*/ 132613 h 1625261"/>
              <a:gd name="connsiteX1" fmla="*/ 1419258 w 1724026"/>
              <a:gd name="connsiteY1" fmla="*/ 157984 h 1625261"/>
              <a:gd name="connsiteX2" fmla="*/ 1482013 w 1724026"/>
              <a:gd name="connsiteY2" fmla="*/ 214706 h 1625261"/>
              <a:gd name="connsiteX3" fmla="*/ 1482013 w 1724026"/>
              <a:gd name="connsiteY3" fmla="*/ 1383248 h 1625261"/>
              <a:gd name="connsiteX4" fmla="*/ 313471 w 1724026"/>
              <a:gd name="connsiteY4" fmla="*/ 1383249 h 1625261"/>
              <a:gd name="connsiteX5" fmla="*/ 256749 w 1724026"/>
              <a:gd name="connsiteY5" fmla="*/ 1320494 h 1625261"/>
              <a:gd name="connsiteX6" fmla="*/ 231378 w 1724026"/>
              <a:gd name="connsiteY6" fmla="*/ 1285985 h 1625261"/>
              <a:gd name="connsiteX7" fmla="*/ 799028 w 1724026"/>
              <a:gd name="connsiteY7" fmla="*/ 446 h 1625261"/>
              <a:gd name="connsiteX8" fmla="*/ 885717 w 1724026"/>
              <a:gd name="connsiteY8" fmla="*/ 2126 h 1625261"/>
              <a:gd name="connsiteX9" fmla="*/ 1280934 w 1724026"/>
              <a:gd name="connsiteY9" fmla="*/ 136131 h 1625261"/>
              <a:gd name="connsiteX10" fmla="*/ 1313291 w 1724026"/>
              <a:gd name="connsiteY10" fmla="*/ 159920 h 1625261"/>
              <a:gd name="connsiteX11" fmla="*/ 159920 w 1724026"/>
              <a:gd name="connsiteY11" fmla="*/ 1313291 h 1625261"/>
              <a:gd name="connsiteX12" fmla="*/ 136132 w 1724026"/>
              <a:gd name="connsiteY12" fmla="*/ 1280934 h 1625261"/>
              <a:gd name="connsiteX13" fmla="*/ 242013 w 1724026"/>
              <a:gd name="connsiteY13" fmla="*/ 242011 h 1625261"/>
              <a:gd name="connsiteX14" fmla="*/ 799028 w 1724026"/>
              <a:gd name="connsiteY14" fmla="*/ 446 h 162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4026" h="1625261">
                <a:moveTo>
                  <a:pt x="1384749" y="132613"/>
                </a:moveTo>
                <a:lnTo>
                  <a:pt x="1419258" y="157984"/>
                </a:lnTo>
                <a:cubicBezTo>
                  <a:pt x="1440894" y="175630"/>
                  <a:pt x="1461845" y="194538"/>
                  <a:pt x="1482013" y="214706"/>
                </a:cubicBezTo>
                <a:cubicBezTo>
                  <a:pt x="1804697" y="537390"/>
                  <a:pt x="1804697" y="1060564"/>
                  <a:pt x="1482013" y="1383248"/>
                </a:cubicBezTo>
                <a:cubicBezTo>
                  <a:pt x="1159329" y="1705933"/>
                  <a:pt x="636155" y="1705933"/>
                  <a:pt x="313471" y="1383249"/>
                </a:cubicBezTo>
                <a:cubicBezTo>
                  <a:pt x="293303" y="1363081"/>
                  <a:pt x="274395" y="1342130"/>
                  <a:pt x="256749" y="1320494"/>
                </a:cubicBezTo>
                <a:lnTo>
                  <a:pt x="231378" y="1285985"/>
                </a:lnTo>
                <a:close/>
                <a:moveTo>
                  <a:pt x="799028" y="446"/>
                </a:moveTo>
                <a:cubicBezTo>
                  <a:pt x="827927" y="-502"/>
                  <a:pt x="856866" y="58"/>
                  <a:pt x="885717" y="2126"/>
                </a:cubicBezTo>
                <a:cubicBezTo>
                  <a:pt x="1024201" y="12052"/>
                  <a:pt x="1160662" y="56720"/>
                  <a:pt x="1280934" y="136131"/>
                </a:cubicBezTo>
                <a:lnTo>
                  <a:pt x="1313291" y="159920"/>
                </a:lnTo>
                <a:lnTo>
                  <a:pt x="159920" y="1313291"/>
                </a:lnTo>
                <a:lnTo>
                  <a:pt x="136132" y="1280934"/>
                </a:lnTo>
                <a:cubicBezTo>
                  <a:pt x="-75630" y="960209"/>
                  <a:pt x="-40337" y="524360"/>
                  <a:pt x="242013" y="242011"/>
                </a:cubicBezTo>
                <a:cubicBezTo>
                  <a:pt x="396422" y="87602"/>
                  <a:pt x="596738" y="7080"/>
                  <a:pt x="799028" y="44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994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33072" y="1688648"/>
            <a:ext cx="3709533" cy="3497024"/>
          </a:xfrm>
          <a:custGeom>
            <a:avLst/>
            <a:gdLst>
              <a:gd name="connsiteX0" fmla="*/ 2979522 w 3709533"/>
              <a:gd name="connsiteY0" fmla="*/ 285342 h 3497024"/>
              <a:gd name="connsiteX1" fmla="*/ 3053774 w 3709533"/>
              <a:gd name="connsiteY1" fmla="*/ 339930 h 3497024"/>
              <a:gd name="connsiteX2" fmla="*/ 3188802 w 3709533"/>
              <a:gd name="connsiteY2" fmla="*/ 461977 h 3497024"/>
              <a:gd name="connsiteX3" fmla="*/ 3188802 w 3709533"/>
              <a:gd name="connsiteY3" fmla="*/ 2976293 h 3497024"/>
              <a:gd name="connsiteX4" fmla="*/ 674486 w 3709533"/>
              <a:gd name="connsiteY4" fmla="*/ 2976293 h 3497024"/>
              <a:gd name="connsiteX5" fmla="*/ 552439 w 3709533"/>
              <a:gd name="connsiteY5" fmla="*/ 2841265 h 3497024"/>
              <a:gd name="connsiteX6" fmla="*/ 497851 w 3709533"/>
              <a:gd name="connsiteY6" fmla="*/ 2767013 h 3497024"/>
              <a:gd name="connsiteX7" fmla="*/ 1756562 w 3709533"/>
              <a:gd name="connsiteY7" fmla="*/ 127 h 3497024"/>
              <a:gd name="connsiteX8" fmla="*/ 2756146 w 3709533"/>
              <a:gd name="connsiteY8" fmla="*/ 292912 h 3497024"/>
              <a:gd name="connsiteX9" fmla="*/ 2825769 w 3709533"/>
              <a:gd name="connsiteY9" fmla="*/ 344097 h 3497024"/>
              <a:gd name="connsiteX10" fmla="*/ 344097 w 3709533"/>
              <a:gd name="connsiteY10" fmla="*/ 2825769 h 3497024"/>
              <a:gd name="connsiteX11" fmla="*/ 292912 w 3709533"/>
              <a:gd name="connsiteY11" fmla="*/ 2756146 h 3497024"/>
              <a:gd name="connsiteX12" fmla="*/ 520732 w 3709533"/>
              <a:gd name="connsiteY12" fmla="*/ 520732 h 3497024"/>
              <a:gd name="connsiteX13" fmla="*/ 1756562 w 3709533"/>
              <a:gd name="connsiteY13" fmla="*/ 127 h 349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09533" h="3497024">
                <a:moveTo>
                  <a:pt x="2979522" y="285342"/>
                </a:moveTo>
                <a:lnTo>
                  <a:pt x="3053774" y="339930"/>
                </a:lnTo>
                <a:cubicBezTo>
                  <a:pt x="3100328" y="377900"/>
                  <a:pt x="3145408" y="418583"/>
                  <a:pt x="3188802" y="461977"/>
                </a:cubicBezTo>
                <a:cubicBezTo>
                  <a:pt x="3883111" y="1156286"/>
                  <a:pt x="3883111" y="2281984"/>
                  <a:pt x="3188802" y="2976293"/>
                </a:cubicBezTo>
                <a:cubicBezTo>
                  <a:pt x="2494494" y="3670602"/>
                  <a:pt x="1368795" y="3670602"/>
                  <a:pt x="674486" y="2976293"/>
                </a:cubicBezTo>
                <a:cubicBezTo>
                  <a:pt x="631092" y="2932899"/>
                  <a:pt x="590409" y="2887819"/>
                  <a:pt x="552439" y="2841265"/>
                </a:cubicBezTo>
                <a:lnTo>
                  <a:pt x="497851" y="2767013"/>
                </a:lnTo>
                <a:close/>
                <a:moveTo>
                  <a:pt x="1756562" y="127"/>
                </a:moveTo>
                <a:cubicBezTo>
                  <a:pt x="2104903" y="-4025"/>
                  <a:pt x="2454231" y="93569"/>
                  <a:pt x="2756146" y="292912"/>
                </a:cubicBezTo>
                <a:lnTo>
                  <a:pt x="2825769" y="344097"/>
                </a:lnTo>
                <a:lnTo>
                  <a:pt x="344097" y="2825769"/>
                </a:lnTo>
                <a:lnTo>
                  <a:pt x="292912" y="2756146"/>
                </a:lnTo>
                <a:cubicBezTo>
                  <a:pt x="-162729" y="2066055"/>
                  <a:pt x="-86789" y="1128253"/>
                  <a:pt x="520732" y="520732"/>
                </a:cubicBezTo>
                <a:cubicBezTo>
                  <a:pt x="862462" y="179002"/>
                  <a:pt x="1308694" y="5467"/>
                  <a:pt x="1756562" y="12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94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75944" y="1549735"/>
            <a:ext cx="3240115" cy="3758535"/>
          </a:xfrm>
          <a:custGeom>
            <a:avLst/>
            <a:gdLst>
              <a:gd name="connsiteX0" fmla="*/ 1620057 w 3240114"/>
              <a:gd name="connsiteY0" fmla="*/ 0 h 3758534"/>
              <a:gd name="connsiteX1" fmla="*/ 3240114 w 3240114"/>
              <a:gd name="connsiteY1" fmla="*/ 929784 h 3758534"/>
              <a:gd name="connsiteX2" fmla="*/ 3240114 w 3240114"/>
              <a:gd name="connsiteY2" fmla="*/ 2828750 h 3758534"/>
              <a:gd name="connsiteX3" fmla="*/ 1620057 w 3240114"/>
              <a:gd name="connsiteY3" fmla="*/ 3758534 h 3758534"/>
              <a:gd name="connsiteX4" fmla="*/ 0 w 3240114"/>
              <a:gd name="connsiteY4" fmla="*/ 2828750 h 3758534"/>
              <a:gd name="connsiteX5" fmla="*/ 0 w 3240114"/>
              <a:gd name="connsiteY5" fmla="*/ 929784 h 3758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40114" h="3758534">
                <a:moveTo>
                  <a:pt x="1620057" y="0"/>
                </a:moveTo>
                <a:lnTo>
                  <a:pt x="3240114" y="929784"/>
                </a:lnTo>
                <a:lnTo>
                  <a:pt x="3240114" y="2828750"/>
                </a:lnTo>
                <a:lnTo>
                  <a:pt x="1620057" y="3758534"/>
                </a:lnTo>
                <a:lnTo>
                  <a:pt x="0" y="2828750"/>
                </a:lnTo>
                <a:lnTo>
                  <a:pt x="0" y="92978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48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4733544" y="1723374"/>
            <a:ext cx="2724912" cy="3411257"/>
          </a:xfrm>
          <a:custGeom>
            <a:avLst/>
            <a:gdLst>
              <a:gd name="connsiteX0" fmla="*/ 1917319 w 2724912"/>
              <a:gd name="connsiteY0" fmla="*/ 2666021 h 3411257"/>
              <a:gd name="connsiteX1" fmla="*/ 1757299 w 2724912"/>
              <a:gd name="connsiteY1" fmla="*/ 2704883 h 3411257"/>
              <a:gd name="connsiteX2" fmla="*/ 1787017 w 2724912"/>
              <a:gd name="connsiteY2" fmla="*/ 3006635 h 3411257"/>
              <a:gd name="connsiteX3" fmla="*/ 1924177 w 2724912"/>
              <a:gd name="connsiteY3" fmla="*/ 3066071 h 3411257"/>
              <a:gd name="connsiteX4" fmla="*/ 2051050 w 2724912"/>
              <a:gd name="connsiteY4" fmla="*/ 3022637 h 3411257"/>
              <a:gd name="connsiteX5" fmla="*/ 2075053 w 2724912"/>
              <a:gd name="connsiteY5" fmla="*/ 2832899 h 3411257"/>
              <a:gd name="connsiteX6" fmla="*/ 2046478 w 2724912"/>
              <a:gd name="connsiteY6" fmla="*/ 2695739 h 3411257"/>
              <a:gd name="connsiteX7" fmla="*/ 1917319 w 2724912"/>
              <a:gd name="connsiteY7" fmla="*/ 2666021 h 3411257"/>
              <a:gd name="connsiteX8" fmla="*/ 544195 w 2724912"/>
              <a:gd name="connsiteY8" fmla="*/ 1806485 h 3411257"/>
              <a:gd name="connsiteX9" fmla="*/ 1037971 w 2724912"/>
              <a:gd name="connsiteY9" fmla="*/ 1806485 h 3411257"/>
              <a:gd name="connsiteX10" fmla="*/ 1037971 w 2724912"/>
              <a:gd name="connsiteY10" fmla="*/ 3383825 h 3411257"/>
              <a:gd name="connsiteX11" fmla="*/ 544195 w 2724912"/>
              <a:gd name="connsiteY11" fmla="*/ 3383825 h 3411257"/>
              <a:gd name="connsiteX12" fmla="*/ 544195 w 2724912"/>
              <a:gd name="connsiteY12" fmla="*/ 2396273 h 3411257"/>
              <a:gd name="connsiteX13" fmla="*/ 562483 w 2724912"/>
              <a:gd name="connsiteY13" fmla="*/ 2192819 h 3411257"/>
              <a:gd name="connsiteX14" fmla="*/ 199009 w 2724912"/>
              <a:gd name="connsiteY14" fmla="*/ 2263685 h 3411257"/>
              <a:gd name="connsiteX15" fmla="*/ 141859 w 2724912"/>
              <a:gd name="connsiteY15" fmla="*/ 1959647 h 3411257"/>
              <a:gd name="connsiteX16" fmla="*/ 1997329 w 2724912"/>
              <a:gd name="connsiteY16" fmla="*/ 1779053 h 3411257"/>
              <a:gd name="connsiteX17" fmla="*/ 2429383 w 2724912"/>
              <a:gd name="connsiteY17" fmla="*/ 1829345 h 3411257"/>
              <a:gd name="connsiteX18" fmla="*/ 2411095 w 2724912"/>
              <a:gd name="connsiteY18" fmla="*/ 2124239 h 3411257"/>
              <a:gd name="connsiteX19" fmla="*/ 1997329 w 2724912"/>
              <a:gd name="connsiteY19" fmla="*/ 2124239 h 3411257"/>
              <a:gd name="connsiteX20" fmla="*/ 1812163 w 2724912"/>
              <a:gd name="connsiteY20" fmla="*/ 2179103 h 3411257"/>
              <a:gd name="connsiteX21" fmla="*/ 1759585 w 2724912"/>
              <a:gd name="connsiteY21" fmla="*/ 2419133 h 3411257"/>
              <a:gd name="connsiteX22" fmla="*/ 2065909 w 2724912"/>
              <a:gd name="connsiteY22" fmla="*/ 2341409 h 3411257"/>
              <a:gd name="connsiteX23" fmla="*/ 2436241 w 2724912"/>
              <a:gd name="connsiteY23" fmla="*/ 2451137 h 3411257"/>
              <a:gd name="connsiteX24" fmla="*/ 2536825 w 2724912"/>
              <a:gd name="connsiteY24" fmla="*/ 2821469 h 3411257"/>
              <a:gd name="connsiteX25" fmla="*/ 2510536 w 2724912"/>
              <a:gd name="connsiteY25" fmla="*/ 3091217 h 3411257"/>
              <a:gd name="connsiteX26" fmla="*/ 2416810 w 2724912"/>
              <a:gd name="connsiteY26" fmla="*/ 3271811 h 3411257"/>
              <a:gd name="connsiteX27" fmla="*/ 2228215 w 2724912"/>
              <a:gd name="connsiteY27" fmla="*/ 3379253 h 3411257"/>
              <a:gd name="connsiteX28" fmla="*/ 1919605 w 2724912"/>
              <a:gd name="connsiteY28" fmla="*/ 3411257 h 3411257"/>
              <a:gd name="connsiteX29" fmla="*/ 1618996 w 2724912"/>
              <a:gd name="connsiteY29" fmla="*/ 3378110 h 3411257"/>
              <a:gd name="connsiteX30" fmla="*/ 1424686 w 2724912"/>
              <a:gd name="connsiteY30" fmla="*/ 3253523 h 3411257"/>
              <a:gd name="connsiteX31" fmla="*/ 1314958 w 2724912"/>
              <a:gd name="connsiteY31" fmla="*/ 3008921 h 3411257"/>
              <a:gd name="connsiteX32" fmla="*/ 1284097 w 2724912"/>
              <a:gd name="connsiteY32" fmla="*/ 2608871 h 3411257"/>
              <a:gd name="connsiteX33" fmla="*/ 1303528 w 2724912"/>
              <a:gd name="connsiteY33" fmla="*/ 2297975 h 3411257"/>
              <a:gd name="connsiteX34" fmla="*/ 1365250 w 2724912"/>
              <a:gd name="connsiteY34" fmla="*/ 2073947 h 3411257"/>
              <a:gd name="connsiteX35" fmla="*/ 1462405 w 2724912"/>
              <a:gd name="connsiteY35" fmla="*/ 1924214 h 3411257"/>
              <a:gd name="connsiteX36" fmla="*/ 1601851 w 2724912"/>
              <a:gd name="connsiteY36" fmla="*/ 1833917 h 3411257"/>
              <a:gd name="connsiteX37" fmla="*/ 1777873 w 2724912"/>
              <a:gd name="connsiteY37" fmla="*/ 1790483 h 3411257"/>
              <a:gd name="connsiteX38" fmla="*/ 1997329 w 2724912"/>
              <a:gd name="connsiteY38" fmla="*/ 1779053 h 3411257"/>
              <a:gd name="connsiteX39" fmla="*/ 2045970 w 2724912"/>
              <a:gd name="connsiteY39" fmla="*/ 368046 h 3411257"/>
              <a:gd name="connsiteX40" fmla="*/ 1933956 w 2724912"/>
              <a:gd name="connsiteY40" fmla="*/ 396621 h 3411257"/>
              <a:gd name="connsiteX41" fmla="*/ 1882521 w 2724912"/>
              <a:gd name="connsiteY41" fmla="*/ 520065 h 3411257"/>
              <a:gd name="connsiteX42" fmla="*/ 1865376 w 2724912"/>
              <a:gd name="connsiteY42" fmla="*/ 820674 h 3411257"/>
              <a:gd name="connsiteX43" fmla="*/ 1882521 w 2724912"/>
              <a:gd name="connsiteY43" fmla="*/ 1121283 h 3411257"/>
              <a:gd name="connsiteX44" fmla="*/ 1933956 w 2724912"/>
              <a:gd name="connsiteY44" fmla="*/ 1244727 h 3411257"/>
              <a:gd name="connsiteX45" fmla="*/ 2045970 w 2724912"/>
              <a:gd name="connsiteY45" fmla="*/ 1273302 h 3411257"/>
              <a:gd name="connsiteX46" fmla="*/ 2163699 w 2724912"/>
              <a:gd name="connsiteY46" fmla="*/ 1244727 h 3411257"/>
              <a:gd name="connsiteX47" fmla="*/ 2216277 w 2724912"/>
              <a:gd name="connsiteY47" fmla="*/ 1121283 h 3411257"/>
              <a:gd name="connsiteX48" fmla="*/ 2233422 w 2724912"/>
              <a:gd name="connsiteY48" fmla="*/ 820674 h 3411257"/>
              <a:gd name="connsiteX49" fmla="*/ 2216277 w 2724912"/>
              <a:gd name="connsiteY49" fmla="*/ 520065 h 3411257"/>
              <a:gd name="connsiteX50" fmla="*/ 2163699 w 2724912"/>
              <a:gd name="connsiteY50" fmla="*/ 396621 h 3411257"/>
              <a:gd name="connsiteX51" fmla="*/ 2045970 w 2724912"/>
              <a:gd name="connsiteY51" fmla="*/ 368046 h 3411257"/>
              <a:gd name="connsiteX52" fmla="*/ 603504 w 2724912"/>
              <a:gd name="connsiteY52" fmla="*/ 4572 h 3411257"/>
              <a:gd name="connsiteX53" fmla="*/ 1038987 w 2724912"/>
              <a:gd name="connsiteY53" fmla="*/ 90297 h 3411257"/>
              <a:gd name="connsiteX54" fmla="*/ 1186434 w 2724912"/>
              <a:gd name="connsiteY54" fmla="*/ 397764 h 3411257"/>
              <a:gd name="connsiteX55" fmla="*/ 1141857 w 2724912"/>
              <a:gd name="connsiteY55" fmla="*/ 620649 h 3411257"/>
              <a:gd name="connsiteX56" fmla="*/ 946404 w 2724912"/>
              <a:gd name="connsiteY56" fmla="*/ 864108 h 3411257"/>
              <a:gd name="connsiteX57" fmla="*/ 573786 w 2724912"/>
              <a:gd name="connsiteY57" fmla="*/ 1216152 h 3411257"/>
              <a:gd name="connsiteX58" fmla="*/ 784098 w 2724912"/>
              <a:gd name="connsiteY58" fmla="*/ 1193292 h 3411257"/>
              <a:gd name="connsiteX59" fmla="*/ 1223010 w 2724912"/>
              <a:gd name="connsiteY59" fmla="*/ 1193292 h 3411257"/>
              <a:gd name="connsiteX60" fmla="*/ 1223010 w 2724912"/>
              <a:gd name="connsiteY60" fmla="*/ 1609344 h 3411257"/>
              <a:gd name="connsiteX61" fmla="*/ 0 w 2724912"/>
              <a:gd name="connsiteY61" fmla="*/ 1609344 h 3411257"/>
              <a:gd name="connsiteX62" fmla="*/ 0 w 2724912"/>
              <a:gd name="connsiteY62" fmla="*/ 1362456 h 3411257"/>
              <a:gd name="connsiteX63" fmla="*/ 68580 w 2724912"/>
              <a:gd name="connsiteY63" fmla="*/ 1163574 h 3411257"/>
              <a:gd name="connsiteX64" fmla="*/ 397764 w 2724912"/>
              <a:gd name="connsiteY64" fmla="*/ 841248 h 3411257"/>
              <a:gd name="connsiteX65" fmla="*/ 678942 w 2724912"/>
              <a:gd name="connsiteY65" fmla="*/ 461772 h 3411257"/>
              <a:gd name="connsiteX66" fmla="*/ 650367 w 2724912"/>
              <a:gd name="connsiteY66" fmla="*/ 421767 h 3411257"/>
              <a:gd name="connsiteX67" fmla="*/ 539496 w 2724912"/>
              <a:gd name="connsiteY67" fmla="*/ 413766 h 3411257"/>
              <a:gd name="connsiteX68" fmla="*/ 29718 w 2724912"/>
              <a:gd name="connsiteY68" fmla="*/ 418338 h 3411257"/>
              <a:gd name="connsiteX69" fmla="*/ 13716 w 2724912"/>
              <a:gd name="connsiteY69" fmla="*/ 54864 h 3411257"/>
              <a:gd name="connsiteX70" fmla="*/ 603504 w 2724912"/>
              <a:gd name="connsiteY70" fmla="*/ 4572 h 3411257"/>
              <a:gd name="connsiteX71" fmla="*/ 2048256 w 2724912"/>
              <a:gd name="connsiteY71" fmla="*/ 0 h 3411257"/>
              <a:gd name="connsiteX72" fmla="*/ 2576322 w 2724912"/>
              <a:gd name="connsiteY72" fmla="*/ 177165 h 3411257"/>
              <a:gd name="connsiteX73" fmla="*/ 2724912 w 2724912"/>
              <a:gd name="connsiteY73" fmla="*/ 820674 h 3411257"/>
              <a:gd name="connsiteX74" fmla="*/ 2576322 w 2724912"/>
              <a:gd name="connsiteY74" fmla="*/ 1464183 h 3411257"/>
              <a:gd name="connsiteX75" fmla="*/ 2048256 w 2724912"/>
              <a:gd name="connsiteY75" fmla="*/ 1641348 h 3411257"/>
              <a:gd name="connsiteX76" fmla="*/ 1522476 w 2724912"/>
              <a:gd name="connsiteY76" fmla="*/ 1464183 h 3411257"/>
              <a:gd name="connsiteX77" fmla="*/ 1373886 w 2724912"/>
              <a:gd name="connsiteY77" fmla="*/ 820674 h 3411257"/>
              <a:gd name="connsiteX78" fmla="*/ 1522476 w 2724912"/>
              <a:gd name="connsiteY78" fmla="*/ 177165 h 3411257"/>
              <a:gd name="connsiteX79" fmla="*/ 2048256 w 2724912"/>
              <a:gd name="connsiteY79" fmla="*/ 0 h 341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724912" h="3411257">
                <a:moveTo>
                  <a:pt x="1917319" y="2666021"/>
                </a:moveTo>
                <a:cubicBezTo>
                  <a:pt x="1863979" y="2666021"/>
                  <a:pt x="1810639" y="2678975"/>
                  <a:pt x="1757299" y="2704883"/>
                </a:cubicBezTo>
                <a:cubicBezTo>
                  <a:pt x="1758823" y="2866427"/>
                  <a:pt x="1768729" y="2967011"/>
                  <a:pt x="1787017" y="3006635"/>
                </a:cubicBezTo>
                <a:cubicBezTo>
                  <a:pt x="1805305" y="3046259"/>
                  <a:pt x="1851025" y="3066071"/>
                  <a:pt x="1924177" y="3066071"/>
                </a:cubicBezTo>
                <a:cubicBezTo>
                  <a:pt x="1992757" y="3066071"/>
                  <a:pt x="2035048" y="3051593"/>
                  <a:pt x="2051050" y="3022637"/>
                </a:cubicBezTo>
                <a:cubicBezTo>
                  <a:pt x="2067052" y="2993681"/>
                  <a:pt x="2075053" y="2930435"/>
                  <a:pt x="2075053" y="2832899"/>
                </a:cubicBezTo>
                <a:cubicBezTo>
                  <a:pt x="2075053" y="2761271"/>
                  <a:pt x="2065528" y="2715551"/>
                  <a:pt x="2046478" y="2695739"/>
                </a:cubicBezTo>
                <a:cubicBezTo>
                  <a:pt x="2027428" y="2675927"/>
                  <a:pt x="1984375" y="2666021"/>
                  <a:pt x="1917319" y="2666021"/>
                </a:cubicBezTo>
                <a:close/>
                <a:moveTo>
                  <a:pt x="544195" y="1806485"/>
                </a:moveTo>
                <a:lnTo>
                  <a:pt x="1037971" y="1806485"/>
                </a:lnTo>
                <a:lnTo>
                  <a:pt x="1037971" y="3383825"/>
                </a:lnTo>
                <a:lnTo>
                  <a:pt x="544195" y="3383825"/>
                </a:lnTo>
                <a:lnTo>
                  <a:pt x="544195" y="2396273"/>
                </a:lnTo>
                <a:cubicBezTo>
                  <a:pt x="544195" y="2312453"/>
                  <a:pt x="550291" y="2244635"/>
                  <a:pt x="562483" y="2192819"/>
                </a:cubicBezTo>
                <a:lnTo>
                  <a:pt x="199009" y="2263685"/>
                </a:lnTo>
                <a:lnTo>
                  <a:pt x="141859" y="1959647"/>
                </a:lnTo>
                <a:close/>
                <a:moveTo>
                  <a:pt x="1997329" y="1779053"/>
                </a:moveTo>
                <a:cubicBezTo>
                  <a:pt x="2171065" y="1779053"/>
                  <a:pt x="2315083" y="1795817"/>
                  <a:pt x="2429383" y="1829345"/>
                </a:cubicBezTo>
                <a:lnTo>
                  <a:pt x="2411095" y="2124239"/>
                </a:lnTo>
                <a:lnTo>
                  <a:pt x="1997329" y="2124239"/>
                </a:lnTo>
                <a:cubicBezTo>
                  <a:pt x="1904365" y="2124239"/>
                  <a:pt x="1842643" y="2142527"/>
                  <a:pt x="1812163" y="2179103"/>
                </a:cubicBezTo>
                <a:cubicBezTo>
                  <a:pt x="1781683" y="2215679"/>
                  <a:pt x="1764157" y="2295689"/>
                  <a:pt x="1759585" y="2419133"/>
                </a:cubicBezTo>
                <a:cubicBezTo>
                  <a:pt x="1831213" y="2367317"/>
                  <a:pt x="1933321" y="2341409"/>
                  <a:pt x="2065909" y="2341409"/>
                </a:cubicBezTo>
                <a:cubicBezTo>
                  <a:pt x="2245741" y="2341409"/>
                  <a:pt x="2369185" y="2377985"/>
                  <a:pt x="2436241" y="2451137"/>
                </a:cubicBezTo>
                <a:cubicBezTo>
                  <a:pt x="2503297" y="2524289"/>
                  <a:pt x="2536825" y="2647733"/>
                  <a:pt x="2536825" y="2821469"/>
                </a:cubicBezTo>
                <a:cubicBezTo>
                  <a:pt x="2536825" y="2931197"/>
                  <a:pt x="2528062" y="3021113"/>
                  <a:pt x="2510536" y="3091217"/>
                </a:cubicBezTo>
                <a:cubicBezTo>
                  <a:pt x="2493010" y="3161321"/>
                  <a:pt x="2461768" y="3221519"/>
                  <a:pt x="2416810" y="3271811"/>
                </a:cubicBezTo>
                <a:cubicBezTo>
                  <a:pt x="2371852" y="3322103"/>
                  <a:pt x="2308987" y="3357917"/>
                  <a:pt x="2228215" y="3379253"/>
                </a:cubicBezTo>
                <a:cubicBezTo>
                  <a:pt x="2147443" y="3400589"/>
                  <a:pt x="2044573" y="3411257"/>
                  <a:pt x="1919605" y="3411257"/>
                </a:cubicBezTo>
                <a:cubicBezTo>
                  <a:pt x="1796161" y="3411257"/>
                  <a:pt x="1695958" y="3400208"/>
                  <a:pt x="1618996" y="3378110"/>
                </a:cubicBezTo>
                <a:cubicBezTo>
                  <a:pt x="1542034" y="3356012"/>
                  <a:pt x="1477264" y="3314483"/>
                  <a:pt x="1424686" y="3253523"/>
                </a:cubicBezTo>
                <a:cubicBezTo>
                  <a:pt x="1372108" y="3192563"/>
                  <a:pt x="1335532" y="3111029"/>
                  <a:pt x="1314958" y="3008921"/>
                </a:cubicBezTo>
                <a:cubicBezTo>
                  <a:pt x="1294384" y="2906813"/>
                  <a:pt x="1284097" y="2773463"/>
                  <a:pt x="1284097" y="2608871"/>
                </a:cubicBezTo>
                <a:cubicBezTo>
                  <a:pt x="1284097" y="2489999"/>
                  <a:pt x="1290574" y="2386367"/>
                  <a:pt x="1303528" y="2297975"/>
                </a:cubicBezTo>
                <a:cubicBezTo>
                  <a:pt x="1316482" y="2209583"/>
                  <a:pt x="1337056" y="2134907"/>
                  <a:pt x="1365250" y="2073947"/>
                </a:cubicBezTo>
                <a:cubicBezTo>
                  <a:pt x="1393444" y="2012987"/>
                  <a:pt x="1425829" y="1963076"/>
                  <a:pt x="1462405" y="1924214"/>
                </a:cubicBezTo>
                <a:cubicBezTo>
                  <a:pt x="1498981" y="1885352"/>
                  <a:pt x="1545463" y="1855253"/>
                  <a:pt x="1601851" y="1833917"/>
                </a:cubicBezTo>
                <a:cubicBezTo>
                  <a:pt x="1658239" y="1812581"/>
                  <a:pt x="1716913" y="1798103"/>
                  <a:pt x="1777873" y="1790483"/>
                </a:cubicBezTo>
                <a:cubicBezTo>
                  <a:pt x="1838833" y="1782863"/>
                  <a:pt x="1911985" y="1779053"/>
                  <a:pt x="1997329" y="1779053"/>
                </a:cubicBezTo>
                <a:close/>
                <a:moveTo>
                  <a:pt x="2045970" y="368046"/>
                </a:moveTo>
                <a:cubicBezTo>
                  <a:pt x="1994154" y="368046"/>
                  <a:pt x="1956816" y="377571"/>
                  <a:pt x="1933956" y="396621"/>
                </a:cubicBezTo>
                <a:cubicBezTo>
                  <a:pt x="1911096" y="415671"/>
                  <a:pt x="1893951" y="456819"/>
                  <a:pt x="1882521" y="520065"/>
                </a:cubicBezTo>
                <a:cubicBezTo>
                  <a:pt x="1871091" y="583311"/>
                  <a:pt x="1865376" y="683514"/>
                  <a:pt x="1865376" y="820674"/>
                </a:cubicBezTo>
                <a:cubicBezTo>
                  <a:pt x="1865376" y="957834"/>
                  <a:pt x="1871091" y="1058037"/>
                  <a:pt x="1882521" y="1121283"/>
                </a:cubicBezTo>
                <a:cubicBezTo>
                  <a:pt x="1893951" y="1184529"/>
                  <a:pt x="1911096" y="1225677"/>
                  <a:pt x="1933956" y="1244727"/>
                </a:cubicBezTo>
                <a:cubicBezTo>
                  <a:pt x="1956816" y="1263777"/>
                  <a:pt x="1994154" y="1273302"/>
                  <a:pt x="2045970" y="1273302"/>
                </a:cubicBezTo>
                <a:cubicBezTo>
                  <a:pt x="2100834" y="1273302"/>
                  <a:pt x="2140077" y="1263777"/>
                  <a:pt x="2163699" y="1244727"/>
                </a:cubicBezTo>
                <a:cubicBezTo>
                  <a:pt x="2187321" y="1225677"/>
                  <a:pt x="2204847" y="1184529"/>
                  <a:pt x="2216277" y="1121283"/>
                </a:cubicBezTo>
                <a:cubicBezTo>
                  <a:pt x="2227707" y="1058037"/>
                  <a:pt x="2233422" y="957834"/>
                  <a:pt x="2233422" y="820674"/>
                </a:cubicBezTo>
                <a:cubicBezTo>
                  <a:pt x="2233422" y="683514"/>
                  <a:pt x="2227707" y="583311"/>
                  <a:pt x="2216277" y="520065"/>
                </a:cubicBezTo>
                <a:cubicBezTo>
                  <a:pt x="2204847" y="456819"/>
                  <a:pt x="2187321" y="415671"/>
                  <a:pt x="2163699" y="396621"/>
                </a:cubicBezTo>
                <a:cubicBezTo>
                  <a:pt x="2140077" y="377571"/>
                  <a:pt x="2100834" y="368046"/>
                  <a:pt x="2045970" y="368046"/>
                </a:cubicBezTo>
                <a:close/>
                <a:moveTo>
                  <a:pt x="603504" y="4572"/>
                </a:moveTo>
                <a:cubicBezTo>
                  <a:pt x="795528" y="4572"/>
                  <a:pt x="940689" y="33147"/>
                  <a:pt x="1038987" y="90297"/>
                </a:cubicBezTo>
                <a:cubicBezTo>
                  <a:pt x="1137285" y="147447"/>
                  <a:pt x="1186434" y="249936"/>
                  <a:pt x="1186434" y="397764"/>
                </a:cubicBezTo>
                <a:cubicBezTo>
                  <a:pt x="1186434" y="484632"/>
                  <a:pt x="1171575" y="558927"/>
                  <a:pt x="1141857" y="620649"/>
                </a:cubicBezTo>
                <a:cubicBezTo>
                  <a:pt x="1112139" y="682371"/>
                  <a:pt x="1046988" y="763524"/>
                  <a:pt x="946404" y="864108"/>
                </a:cubicBezTo>
                <a:lnTo>
                  <a:pt x="573786" y="1216152"/>
                </a:lnTo>
                <a:cubicBezTo>
                  <a:pt x="634746" y="1197864"/>
                  <a:pt x="704850" y="1190244"/>
                  <a:pt x="784098" y="1193292"/>
                </a:cubicBezTo>
                <a:lnTo>
                  <a:pt x="1223010" y="1193292"/>
                </a:lnTo>
                <a:lnTo>
                  <a:pt x="1223010" y="1609344"/>
                </a:lnTo>
                <a:lnTo>
                  <a:pt x="0" y="1609344"/>
                </a:lnTo>
                <a:lnTo>
                  <a:pt x="0" y="1362456"/>
                </a:lnTo>
                <a:cubicBezTo>
                  <a:pt x="0" y="1283208"/>
                  <a:pt x="22860" y="1216914"/>
                  <a:pt x="68580" y="1163574"/>
                </a:cubicBezTo>
                <a:lnTo>
                  <a:pt x="397764" y="841248"/>
                </a:lnTo>
                <a:cubicBezTo>
                  <a:pt x="585216" y="653796"/>
                  <a:pt x="678942" y="527304"/>
                  <a:pt x="678942" y="461772"/>
                </a:cubicBezTo>
                <a:cubicBezTo>
                  <a:pt x="678942" y="440436"/>
                  <a:pt x="669417" y="427101"/>
                  <a:pt x="650367" y="421767"/>
                </a:cubicBezTo>
                <a:cubicBezTo>
                  <a:pt x="631317" y="416433"/>
                  <a:pt x="594360" y="413766"/>
                  <a:pt x="539496" y="413766"/>
                </a:cubicBezTo>
                <a:cubicBezTo>
                  <a:pt x="348996" y="413766"/>
                  <a:pt x="179070" y="415290"/>
                  <a:pt x="29718" y="418338"/>
                </a:cubicBezTo>
                <a:lnTo>
                  <a:pt x="13716" y="54864"/>
                </a:lnTo>
                <a:cubicBezTo>
                  <a:pt x="196596" y="21336"/>
                  <a:pt x="393192" y="4572"/>
                  <a:pt x="603504" y="4572"/>
                </a:cubicBezTo>
                <a:close/>
                <a:moveTo>
                  <a:pt x="2048256" y="0"/>
                </a:moveTo>
                <a:cubicBezTo>
                  <a:pt x="2301240" y="0"/>
                  <a:pt x="2477262" y="59055"/>
                  <a:pt x="2576322" y="177165"/>
                </a:cubicBezTo>
                <a:cubicBezTo>
                  <a:pt x="2675382" y="295275"/>
                  <a:pt x="2724912" y="509778"/>
                  <a:pt x="2724912" y="820674"/>
                </a:cubicBezTo>
                <a:cubicBezTo>
                  <a:pt x="2724912" y="1131570"/>
                  <a:pt x="2675382" y="1346073"/>
                  <a:pt x="2576322" y="1464183"/>
                </a:cubicBezTo>
                <a:cubicBezTo>
                  <a:pt x="2477262" y="1582293"/>
                  <a:pt x="2301240" y="1641348"/>
                  <a:pt x="2048256" y="1641348"/>
                </a:cubicBezTo>
                <a:cubicBezTo>
                  <a:pt x="1796796" y="1641348"/>
                  <a:pt x="1621536" y="1582293"/>
                  <a:pt x="1522476" y="1464183"/>
                </a:cubicBezTo>
                <a:cubicBezTo>
                  <a:pt x="1423416" y="1346073"/>
                  <a:pt x="1373886" y="1131570"/>
                  <a:pt x="1373886" y="820674"/>
                </a:cubicBezTo>
                <a:cubicBezTo>
                  <a:pt x="1373886" y="509778"/>
                  <a:pt x="1423416" y="295275"/>
                  <a:pt x="1522476" y="177165"/>
                </a:cubicBezTo>
                <a:cubicBezTo>
                  <a:pt x="1621536" y="59055"/>
                  <a:pt x="1796796" y="0"/>
                  <a:pt x="20482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1810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33543" y="1737090"/>
            <a:ext cx="2724912" cy="3383825"/>
          </a:xfrm>
          <a:custGeom>
            <a:avLst/>
            <a:gdLst>
              <a:gd name="connsiteX0" fmla="*/ 1311528 w 2724912"/>
              <a:gd name="connsiteY0" fmla="*/ 1806485 h 3383825"/>
              <a:gd name="connsiteX1" fmla="*/ 2324226 w 2724912"/>
              <a:gd name="connsiteY1" fmla="*/ 1806485 h 3383825"/>
              <a:gd name="connsiteX2" fmla="*/ 2478531 w 2724912"/>
              <a:gd name="connsiteY2" fmla="*/ 1876208 h 3383825"/>
              <a:gd name="connsiteX3" fmla="*/ 2500248 w 2724912"/>
              <a:gd name="connsiteY3" fmla="*/ 2037371 h 3383825"/>
              <a:gd name="connsiteX4" fmla="*/ 2027046 w 2724912"/>
              <a:gd name="connsiteY4" fmla="*/ 3383825 h 3383825"/>
              <a:gd name="connsiteX5" fmla="*/ 1544700 w 2724912"/>
              <a:gd name="connsiteY5" fmla="*/ 3383825 h 3383825"/>
              <a:gd name="connsiteX6" fmla="*/ 1908174 w 2724912"/>
              <a:gd name="connsiteY6" fmla="*/ 2382557 h 3383825"/>
              <a:gd name="connsiteX7" fmla="*/ 1995042 w 2724912"/>
              <a:gd name="connsiteY7" fmla="*/ 2201963 h 3383825"/>
              <a:gd name="connsiteX8" fmla="*/ 1332102 w 2724912"/>
              <a:gd name="connsiteY8" fmla="*/ 2201963 h 3383825"/>
              <a:gd name="connsiteX9" fmla="*/ 619632 w 2724912"/>
              <a:gd name="connsiteY9" fmla="*/ 1806485 h 3383825"/>
              <a:gd name="connsiteX10" fmla="*/ 1113408 w 2724912"/>
              <a:gd name="connsiteY10" fmla="*/ 1806485 h 3383825"/>
              <a:gd name="connsiteX11" fmla="*/ 1113408 w 2724912"/>
              <a:gd name="connsiteY11" fmla="*/ 3383825 h 3383825"/>
              <a:gd name="connsiteX12" fmla="*/ 619632 w 2724912"/>
              <a:gd name="connsiteY12" fmla="*/ 3383825 h 3383825"/>
              <a:gd name="connsiteX13" fmla="*/ 619632 w 2724912"/>
              <a:gd name="connsiteY13" fmla="*/ 2396273 h 3383825"/>
              <a:gd name="connsiteX14" fmla="*/ 637920 w 2724912"/>
              <a:gd name="connsiteY14" fmla="*/ 2192819 h 3383825"/>
              <a:gd name="connsiteX15" fmla="*/ 274446 w 2724912"/>
              <a:gd name="connsiteY15" fmla="*/ 2263685 h 3383825"/>
              <a:gd name="connsiteX16" fmla="*/ 217296 w 2724912"/>
              <a:gd name="connsiteY16" fmla="*/ 1959647 h 3383825"/>
              <a:gd name="connsiteX17" fmla="*/ 2045970 w 2724912"/>
              <a:gd name="connsiteY17" fmla="*/ 368046 h 3383825"/>
              <a:gd name="connsiteX18" fmla="*/ 1933956 w 2724912"/>
              <a:gd name="connsiteY18" fmla="*/ 396621 h 3383825"/>
              <a:gd name="connsiteX19" fmla="*/ 1882521 w 2724912"/>
              <a:gd name="connsiteY19" fmla="*/ 520065 h 3383825"/>
              <a:gd name="connsiteX20" fmla="*/ 1865376 w 2724912"/>
              <a:gd name="connsiteY20" fmla="*/ 820674 h 3383825"/>
              <a:gd name="connsiteX21" fmla="*/ 1882521 w 2724912"/>
              <a:gd name="connsiteY21" fmla="*/ 1121283 h 3383825"/>
              <a:gd name="connsiteX22" fmla="*/ 1933956 w 2724912"/>
              <a:gd name="connsiteY22" fmla="*/ 1244727 h 3383825"/>
              <a:gd name="connsiteX23" fmla="*/ 2045970 w 2724912"/>
              <a:gd name="connsiteY23" fmla="*/ 1273302 h 3383825"/>
              <a:gd name="connsiteX24" fmla="*/ 2163699 w 2724912"/>
              <a:gd name="connsiteY24" fmla="*/ 1244727 h 3383825"/>
              <a:gd name="connsiteX25" fmla="*/ 2216277 w 2724912"/>
              <a:gd name="connsiteY25" fmla="*/ 1121283 h 3383825"/>
              <a:gd name="connsiteX26" fmla="*/ 2233422 w 2724912"/>
              <a:gd name="connsiteY26" fmla="*/ 820674 h 3383825"/>
              <a:gd name="connsiteX27" fmla="*/ 2216277 w 2724912"/>
              <a:gd name="connsiteY27" fmla="*/ 520065 h 3383825"/>
              <a:gd name="connsiteX28" fmla="*/ 2163699 w 2724912"/>
              <a:gd name="connsiteY28" fmla="*/ 396621 h 3383825"/>
              <a:gd name="connsiteX29" fmla="*/ 2045970 w 2724912"/>
              <a:gd name="connsiteY29" fmla="*/ 368046 h 3383825"/>
              <a:gd name="connsiteX30" fmla="*/ 603504 w 2724912"/>
              <a:gd name="connsiteY30" fmla="*/ 4572 h 3383825"/>
              <a:gd name="connsiteX31" fmla="*/ 1038987 w 2724912"/>
              <a:gd name="connsiteY31" fmla="*/ 90297 h 3383825"/>
              <a:gd name="connsiteX32" fmla="*/ 1186434 w 2724912"/>
              <a:gd name="connsiteY32" fmla="*/ 397764 h 3383825"/>
              <a:gd name="connsiteX33" fmla="*/ 1141857 w 2724912"/>
              <a:gd name="connsiteY33" fmla="*/ 620649 h 3383825"/>
              <a:gd name="connsiteX34" fmla="*/ 946404 w 2724912"/>
              <a:gd name="connsiteY34" fmla="*/ 864108 h 3383825"/>
              <a:gd name="connsiteX35" fmla="*/ 573786 w 2724912"/>
              <a:gd name="connsiteY35" fmla="*/ 1216152 h 3383825"/>
              <a:gd name="connsiteX36" fmla="*/ 784098 w 2724912"/>
              <a:gd name="connsiteY36" fmla="*/ 1193292 h 3383825"/>
              <a:gd name="connsiteX37" fmla="*/ 1223010 w 2724912"/>
              <a:gd name="connsiteY37" fmla="*/ 1193292 h 3383825"/>
              <a:gd name="connsiteX38" fmla="*/ 1223010 w 2724912"/>
              <a:gd name="connsiteY38" fmla="*/ 1609344 h 3383825"/>
              <a:gd name="connsiteX39" fmla="*/ 0 w 2724912"/>
              <a:gd name="connsiteY39" fmla="*/ 1609344 h 3383825"/>
              <a:gd name="connsiteX40" fmla="*/ 0 w 2724912"/>
              <a:gd name="connsiteY40" fmla="*/ 1362456 h 3383825"/>
              <a:gd name="connsiteX41" fmla="*/ 68580 w 2724912"/>
              <a:gd name="connsiteY41" fmla="*/ 1163574 h 3383825"/>
              <a:gd name="connsiteX42" fmla="*/ 397764 w 2724912"/>
              <a:gd name="connsiteY42" fmla="*/ 841248 h 3383825"/>
              <a:gd name="connsiteX43" fmla="*/ 678942 w 2724912"/>
              <a:gd name="connsiteY43" fmla="*/ 461772 h 3383825"/>
              <a:gd name="connsiteX44" fmla="*/ 650367 w 2724912"/>
              <a:gd name="connsiteY44" fmla="*/ 421767 h 3383825"/>
              <a:gd name="connsiteX45" fmla="*/ 539496 w 2724912"/>
              <a:gd name="connsiteY45" fmla="*/ 413766 h 3383825"/>
              <a:gd name="connsiteX46" fmla="*/ 29718 w 2724912"/>
              <a:gd name="connsiteY46" fmla="*/ 418338 h 3383825"/>
              <a:gd name="connsiteX47" fmla="*/ 13716 w 2724912"/>
              <a:gd name="connsiteY47" fmla="*/ 54864 h 3383825"/>
              <a:gd name="connsiteX48" fmla="*/ 603504 w 2724912"/>
              <a:gd name="connsiteY48" fmla="*/ 4572 h 3383825"/>
              <a:gd name="connsiteX49" fmla="*/ 2048256 w 2724912"/>
              <a:gd name="connsiteY49" fmla="*/ 0 h 3383825"/>
              <a:gd name="connsiteX50" fmla="*/ 2576322 w 2724912"/>
              <a:gd name="connsiteY50" fmla="*/ 177165 h 3383825"/>
              <a:gd name="connsiteX51" fmla="*/ 2724912 w 2724912"/>
              <a:gd name="connsiteY51" fmla="*/ 820674 h 3383825"/>
              <a:gd name="connsiteX52" fmla="*/ 2576322 w 2724912"/>
              <a:gd name="connsiteY52" fmla="*/ 1464183 h 3383825"/>
              <a:gd name="connsiteX53" fmla="*/ 2048256 w 2724912"/>
              <a:gd name="connsiteY53" fmla="*/ 1641348 h 3383825"/>
              <a:gd name="connsiteX54" fmla="*/ 1522476 w 2724912"/>
              <a:gd name="connsiteY54" fmla="*/ 1464183 h 3383825"/>
              <a:gd name="connsiteX55" fmla="*/ 1373886 w 2724912"/>
              <a:gd name="connsiteY55" fmla="*/ 820674 h 3383825"/>
              <a:gd name="connsiteX56" fmla="*/ 1522476 w 2724912"/>
              <a:gd name="connsiteY56" fmla="*/ 177165 h 3383825"/>
              <a:gd name="connsiteX57" fmla="*/ 2048256 w 2724912"/>
              <a:gd name="connsiteY57" fmla="*/ 0 h 338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724912" h="3383825">
                <a:moveTo>
                  <a:pt x="1311528" y="1806485"/>
                </a:moveTo>
                <a:lnTo>
                  <a:pt x="2324226" y="1806485"/>
                </a:lnTo>
                <a:cubicBezTo>
                  <a:pt x="2391282" y="1806485"/>
                  <a:pt x="2442717" y="1829726"/>
                  <a:pt x="2478531" y="1876208"/>
                </a:cubicBezTo>
                <a:cubicBezTo>
                  <a:pt x="2514345" y="1922690"/>
                  <a:pt x="2521584" y="1976411"/>
                  <a:pt x="2500248" y="2037371"/>
                </a:cubicBezTo>
                <a:lnTo>
                  <a:pt x="2027046" y="3383825"/>
                </a:lnTo>
                <a:lnTo>
                  <a:pt x="1544700" y="3383825"/>
                </a:lnTo>
                <a:lnTo>
                  <a:pt x="1908174" y="2382557"/>
                </a:lnTo>
                <a:cubicBezTo>
                  <a:pt x="1935606" y="2304833"/>
                  <a:pt x="1964562" y="2244635"/>
                  <a:pt x="1995042" y="2201963"/>
                </a:cubicBezTo>
                <a:lnTo>
                  <a:pt x="1332102" y="2201963"/>
                </a:lnTo>
                <a:close/>
                <a:moveTo>
                  <a:pt x="619632" y="1806485"/>
                </a:moveTo>
                <a:lnTo>
                  <a:pt x="1113408" y="1806485"/>
                </a:lnTo>
                <a:lnTo>
                  <a:pt x="1113408" y="3383825"/>
                </a:lnTo>
                <a:lnTo>
                  <a:pt x="619632" y="3383825"/>
                </a:lnTo>
                <a:lnTo>
                  <a:pt x="619632" y="2396273"/>
                </a:lnTo>
                <a:cubicBezTo>
                  <a:pt x="619632" y="2312453"/>
                  <a:pt x="625728" y="2244635"/>
                  <a:pt x="637920" y="2192819"/>
                </a:cubicBezTo>
                <a:lnTo>
                  <a:pt x="274446" y="2263685"/>
                </a:lnTo>
                <a:lnTo>
                  <a:pt x="217296" y="1959647"/>
                </a:lnTo>
                <a:close/>
                <a:moveTo>
                  <a:pt x="2045970" y="368046"/>
                </a:moveTo>
                <a:cubicBezTo>
                  <a:pt x="1994154" y="368046"/>
                  <a:pt x="1956816" y="377571"/>
                  <a:pt x="1933956" y="396621"/>
                </a:cubicBezTo>
                <a:cubicBezTo>
                  <a:pt x="1911096" y="415671"/>
                  <a:pt x="1893951" y="456819"/>
                  <a:pt x="1882521" y="520065"/>
                </a:cubicBezTo>
                <a:cubicBezTo>
                  <a:pt x="1871091" y="583311"/>
                  <a:pt x="1865376" y="683514"/>
                  <a:pt x="1865376" y="820674"/>
                </a:cubicBezTo>
                <a:cubicBezTo>
                  <a:pt x="1865376" y="957834"/>
                  <a:pt x="1871091" y="1058037"/>
                  <a:pt x="1882521" y="1121283"/>
                </a:cubicBezTo>
                <a:cubicBezTo>
                  <a:pt x="1893951" y="1184529"/>
                  <a:pt x="1911096" y="1225677"/>
                  <a:pt x="1933956" y="1244727"/>
                </a:cubicBezTo>
                <a:cubicBezTo>
                  <a:pt x="1956816" y="1263777"/>
                  <a:pt x="1994154" y="1273302"/>
                  <a:pt x="2045970" y="1273302"/>
                </a:cubicBezTo>
                <a:cubicBezTo>
                  <a:pt x="2100834" y="1273302"/>
                  <a:pt x="2140077" y="1263777"/>
                  <a:pt x="2163699" y="1244727"/>
                </a:cubicBezTo>
                <a:cubicBezTo>
                  <a:pt x="2187321" y="1225677"/>
                  <a:pt x="2204847" y="1184529"/>
                  <a:pt x="2216277" y="1121283"/>
                </a:cubicBezTo>
                <a:cubicBezTo>
                  <a:pt x="2227707" y="1058037"/>
                  <a:pt x="2233422" y="957834"/>
                  <a:pt x="2233422" y="820674"/>
                </a:cubicBezTo>
                <a:cubicBezTo>
                  <a:pt x="2233422" y="683514"/>
                  <a:pt x="2227707" y="583311"/>
                  <a:pt x="2216277" y="520065"/>
                </a:cubicBezTo>
                <a:cubicBezTo>
                  <a:pt x="2204847" y="456819"/>
                  <a:pt x="2187321" y="415671"/>
                  <a:pt x="2163699" y="396621"/>
                </a:cubicBezTo>
                <a:cubicBezTo>
                  <a:pt x="2140077" y="377571"/>
                  <a:pt x="2100834" y="368046"/>
                  <a:pt x="2045970" y="368046"/>
                </a:cubicBezTo>
                <a:close/>
                <a:moveTo>
                  <a:pt x="603504" y="4572"/>
                </a:moveTo>
                <a:cubicBezTo>
                  <a:pt x="795528" y="4572"/>
                  <a:pt x="940689" y="33147"/>
                  <a:pt x="1038987" y="90297"/>
                </a:cubicBezTo>
                <a:cubicBezTo>
                  <a:pt x="1137285" y="147447"/>
                  <a:pt x="1186434" y="249936"/>
                  <a:pt x="1186434" y="397764"/>
                </a:cubicBezTo>
                <a:cubicBezTo>
                  <a:pt x="1186434" y="484632"/>
                  <a:pt x="1171575" y="558927"/>
                  <a:pt x="1141857" y="620649"/>
                </a:cubicBezTo>
                <a:cubicBezTo>
                  <a:pt x="1112139" y="682371"/>
                  <a:pt x="1046988" y="763524"/>
                  <a:pt x="946404" y="864108"/>
                </a:cubicBezTo>
                <a:lnTo>
                  <a:pt x="573786" y="1216152"/>
                </a:lnTo>
                <a:cubicBezTo>
                  <a:pt x="634746" y="1197864"/>
                  <a:pt x="704850" y="1190244"/>
                  <a:pt x="784098" y="1193292"/>
                </a:cubicBezTo>
                <a:lnTo>
                  <a:pt x="1223010" y="1193292"/>
                </a:lnTo>
                <a:lnTo>
                  <a:pt x="1223010" y="1609344"/>
                </a:lnTo>
                <a:lnTo>
                  <a:pt x="0" y="1609344"/>
                </a:lnTo>
                <a:lnTo>
                  <a:pt x="0" y="1362456"/>
                </a:lnTo>
                <a:cubicBezTo>
                  <a:pt x="0" y="1283208"/>
                  <a:pt x="22860" y="1216914"/>
                  <a:pt x="68580" y="1163574"/>
                </a:cubicBezTo>
                <a:lnTo>
                  <a:pt x="397764" y="841248"/>
                </a:lnTo>
                <a:cubicBezTo>
                  <a:pt x="585216" y="653796"/>
                  <a:pt x="678942" y="527304"/>
                  <a:pt x="678942" y="461772"/>
                </a:cubicBezTo>
                <a:cubicBezTo>
                  <a:pt x="678942" y="440436"/>
                  <a:pt x="669417" y="427101"/>
                  <a:pt x="650367" y="421767"/>
                </a:cubicBezTo>
                <a:cubicBezTo>
                  <a:pt x="631317" y="416433"/>
                  <a:pt x="594360" y="413766"/>
                  <a:pt x="539496" y="413766"/>
                </a:cubicBezTo>
                <a:cubicBezTo>
                  <a:pt x="348996" y="413766"/>
                  <a:pt x="179070" y="415290"/>
                  <a:pt x="29718" y="418338"/>
                </a:cubicBezTo>
                <a:lnTo>
                  <a:pt x="13716" y="54864"/>
                </a:lnTo>
                <a:cubicBezTo>
                  <a:pt x="196596" y="21336"/>
                  <a:pt x="393192" y="4572"/>
                  <a:pt x="603504" y="4572"/>
                </a:cubicBezTo>
                <a:close/>
                <a:moveTo>
                  <a:pt x="2048256" y="0"/>
                </a:moveTo>
                <a:cubicBezTo>
                  <a:pt x="2301240" y="0"/>
                  <a:pt x="2477262" y="59055"/>
                  <a:pt x="2576322" y="177165"/>
                </a:cubicBezTo>
                <a:cubicBezTo>
                  <a:pt x="2675382" y="295275"/>
                  <a:pt x="2724912" y="509778"/>
                  <a:pt x="2724912" y="820674"/>
                </a:cubicBezTo>
                <a:cubicBezTo>
                  <a:pt x="2724912" y="1131570"/>
                  <a:pt x="2675382" y="1346073"/>
                  <a:pt x="2576322" y="1464183"/>
                </a:cubicBezTo>
                <a:cubicBezTo>
                  <a:pt x="2477262" y="1582293"/>
                  <a:pt x="2301240" y="1641348"/>
                  <a:pt x="2048256" y="1641348"/>
                </a:cubicBezTo>
                <a:cubicBezTo>
                  <a:pt x="1796796" y="1641348"/>
                  <a:pt x="1621536" y="1582293"/>
                  <a:pt x="1522476" y="1464183"/>
                </a:cubicBezTo>
                <a:cubicBezTo>
                  <a:pt x="1423416" y="1346073"/>
                  <a:pt x="1373886" y="1131570"/>
                  <a:pt x="1373886" y="820674"/>
                </a:cubicBezTo>
                <a:cubicBezTo>
                  <a:pt x="1373886" y="509778"/>
                  <a:pt x="1423416" y="295275"/>
                  <a:pt x="1522476" y="177165"/>
                </a:cubicBezTo>
                <a:cubicBezTo>
                  <a:pt x="1621536" y="59055"/>
                  <a:pt x="1796796" y="0"/>
                  <a:pt x="20482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563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733543" y="1737090"/>
            <a:ext cx="2724912" cy="3418169"/>
          </a:xfrm>
          <a:custGeom>
            <a:avLst/>
            <a:gdLst>
              <a:gd name="connsiteX0" fmla="*/ 1905254 w 2724912"/>
              <a:gd name="connsiteY0" fmla="*/ 2716313 h 3418169"/>
              <a:gd name="connsiteX1" fmla="*/ 1754378 w 2724912"/>
              <a:gd name="connsiteY1" fmla="*/ 2752889 h 3418169"/>
              <a:gd name="connsiteX2" fmla="*/ 1717802 w 2724912"/>
              <a:gd name="connsiteY2" fmla="*/ 2899193 h 3418169"/>
              <a:gd name="connsiteX3" fmla="*/ 1753235 w 2724912"/>
              <a:gd name="connsiteY3" fmla="*/ 3037496 h 3418169"/>
              <a:gd name="connsiteX4" fmla="*/ 1902968 w 2724912"/>
              <a:gd name="connsiteY4" fmla="*/ 3070643 h 3418169"/>
              <a:gd name="connsiteX5" fmla="*/ 2046986 w 2724912"/>
              <a:gd name="connsiteY5" fmla="*/ 3037496 h 3418169"/>
              <a:gd name="connsiteX6" fmla="*/ 2081276 w 2724912"/>
              <a:gd name="connsiteY6" fmla="*/ 2899193 h 3418169"/>
              <a:gd name="connsiteX7" fmla="*/ 2046986 w 2724912"/>
              <a:gd name="connsiteY7" fmla="*/ 2751746 h 3418169"/>
              <a:gd name="connsiteX8" fmla="*/ 1905254 w 2724912"/>
              <a:gd name="connsiteY8" fmla="*/ 2716313 h 3418169"/>
              <a:gd name="connsiteX9" fmla="*/ 1902968 w 2724912"/>
              <a:gd name="connsiteY9" fmla="*/ 2094521 h 3418169"/>
              <a:gd name="connsiteX10" fmla="*/ 1770380 w 2724912"/>
              <a:gd name="connsiteY10" fmla="*/ 2126525 h 3418169"/>
              <a:gd name="connsiteX11" fmla="*/ 1738376 w 2724912"/>
              <a:gd name="connsiteY11" fmla="*/ 2265971 h 3418169"/>
              <a:gd name="connsiteX12" fmla="*/ 1771523 w 2724912"/>
              <a:gd name="connsiteY12" fmla="*/ 2385986 h 3418169"/>
              <a:gd name="connsiteX13" fmla="*/ 1907540 w 2724912"/>
              <a:gd name="connsiteY13" fmla="*/ 2414561 h 3418169"/>
              <a:gd name="connsiteX14" fmla="*/ 2034413 w 2724912"/>
              <a:gd name="connsiteY14" fmla="*/ 2387129 h 3418169"/>
              <a:gd name="connsiteX15" fmla="*/ 2062988 w 2724912"/>
              <a:gd name="connsiteY15" fmla="*/ 2265971 h 3418169"/>
              <a:gd name="connsiteX16" fmla="*/ 2032127 w 2724912"/>
              <a:gd name="connsiteY16" fmla="*/ 2126525 h 3418169"/>
              <a:gd name="connsiteX17" fmla="*/ 1902968 w 2724912"/>
              <a:gd name="connsiteY17" fmla="*/ 2094521 h 3418169"/>
              <a:gd name="connsiteX18" fmla="*/ 509270 w 2724912"/>
              <a:gd name="connsiteY18" fmla="*/ 1806485 h 3418169"/>
              <a:gd name="connsiteX19" fmla="*/ 1003046 w 2724912"/>
              <a:gd name="connsiteY19" fmla="*/ 1806485 h 3418169"/>
              <a:gd name="connsiteX20" fmla="*/ 1003046 w 2724912"/>
              <a:gd name="connsiteY20" fmla="*/ 3383825 h 3418169"/>
              <a:gd name="connsiteX21" fmla="*/ 509270 w 2724912"/>
              <a:gd name="connsiteY21" fmla="*/ 3383825 h 3418169"/>
              <a:gd name="connsiteX22" fmla="*/ 509270 w 2724912"/>
              <a:gd name="connsiteY22" fmla="*/ 2396273 h 3418169"/>
              <a:gd name="connsiteX23" fmla="*/ 527558 w 2724912"/>
              <a:gd name="connsiteY23" fmla="*/ 2192819 h 3418169"/>
              <a:gd name="connsiteX24" fmla="*/ 164084 w 2724912"/>
              <a:gd name="connsiteY24" fmla="*/ 2263685 h 3418169"/>
              <a:gd name="connsiteX25" fmla="*/ 106934 w 2724912"/>
              <a:gd name="connsiteY25" fmla="*/ 1959647 h 3418169"/>
              <a:gd name="connsiteX26" fmla="*/ 1900682 w 2724912"/>
              <a:gd name="connsiteY26" fmla="*/ 1774481 h 3418169"/>
              <a:gd name="connsiteX27" fmla="*/ 2282444 w 2724912"/>
              <a:gd name="connsiteY27" fmla="*/ 1821344 h 3418169"/>
              <a:gd name="connsiteX28" fmla="*/ 2460752 w 2724912"/>
              <a:gd name="connsiteY28" fmla="*/ 1955075 h 3418169"/>
              <a:gd name="connsiteX29" fmla="*/ 2506472 w 2724912"/>
              <a:gd name="connsiteY29" fmla="*/ 2199677 h 3418169"/>
              <a:gd name="connsiteX30" fmla="*/ 2444750 w 2724912"/>
              <a:gd name="connsiteY30" fmla="*/ 2440850 h 3418169"/>
              <a:gd name="connsiteX31" fmla="*/ 2259584 w 2724912"/>
              <a:gd name="connsiteY31" fmla="*/ 2560865 h 3418169"/>
              <a:gd name="connsiteX32" fmla="*/ 2259584 w 2724912"/>
              <a:gd name="connsiteY32" fmla="*/ 2570009 h 3418169"/>
              <a:gd name="connsiteX33" fmla="*/ 2547620 w 2724912"/>
              <a:gd name="connsiteY33" fmla="*/ 2990633 h 3418169"/>
              <a:gd name="connsiteX34" fmla="*/ 2416175 w 2724912"/>
              <a:gd name="connsiteY34" fmla="*/ 3324389 h 3418169"/>
              <a:gd name="connsiteX35" fmla="*/ 1900682 w 2724912"/>
              <a:gd name="connsiteY35" fmla="*/ 3418115 h 3418169"/>
              <a:gd name="connsiteX36" fmla="*/ 1388618 w 2724912"/>
              <a:gd name="connsiteY36" fmla="*/ 3326675 h 3418169"/>
              <a:gd name="connsiteX37" fmla="*/ 1253744 w 2724912"/>
              <a:gd name="connsiteY37" fmla="*/ 2990633 h 3418169"/>
              <a:gd name="connsiteX38" fmla="*/ 1541780 w 2724912"/>
              <a:gd name="connsiteY38" fmla="*/ 2570009 h 3418169"/>
              <a:gd name="connsiteX39" fmla="*/ 1541780 w 2724912"/>
              <a:gd name="connsiteY39" fmla="*/ 2560865 h 3418169"/>
              <a:gd name="connsiteX40" fmla="*/ 1356614 w 2724912"/>
              <a:gd name="connsiteY40" fmla="*/ 2440850 h 3418169"/>
              <a:gd name="connsiteX41" fmla="*/ 1294892 w 2724912"/>
              <a:gd name="connsiteY41" fmla="*/ 2199677 h 3418169"/>
              <a:gd name="connsiteX42" fmla="*/ 1341755 w 2724912"/>
              <a:gd name="connsiteY42" fmla="*/ 1955075 h 3418169"/>
              <a:gd name="connsiteX43" fmla="*/ 1521206 w 2724912"/>
              <a:gd name="connsiteY43" fmla="*/ 1821344 h 3418169"/>
              <a:gd name="connsiteX44" fmla="*/ 1900682 w 2724912"/>
              <a:gd name="connsiteY44" fmla="*/ 1774481 h 3418169"/>
              <a:gd name="connsiteX45" fmla="*/ 2045970 w 2724912"/>
              <a:gd name="connsiteY45" fmla="*/ 368046 h 3418169"/>
              <a:gd name="connsiteX46" fmla="*/ 1933956 w 2724912"/>
              <a:gd name="connsiteY46" fmla="*/ 396621 h 3418169"/>
              <a:gd name="connsiteX47" fmla="*/ 1882521 w 2724912"/>
              <a:gd name="connsiteY47" fmla="*/ 520065 h 3418169"/>
              <a:gd name="connsiteX48" fmla="*/ 1865376 w 2724912"/>
              <a:gd name="connsiteY48" fmla="*/ 820674 h 3418169"/>
              <a:gd name="connsiteX49" fmla="*/ 1882521 w 2724912"/>
              <a:gd name="connsiteY49" fmla="*/ 1121283 h 3418169"/>
              <a:gd name="connsiteX50" fmla="*/ 1933956 w 2724912"/>
              <a:gd name="connsiteY50" fmla="*/ 1244727 h 3418169"/>
              <a:gd name="connsiteX51" fmla="*/ 2045970 w 2724912"/>
              <a:gd name="connsiteY51" fmla="*/ 1273302 h 3418169"/>
              <a:gd name="connsiteX52" fmla="*/ 2163699 w 2724912"/>
              <a:gd name="connsiteY52" fmla="*/ 1244727 h 3418169"/>
              <a:gd name="connsiteX53" fmla="*/ 2216277 w 2724912"/>
              <a:gd name="connsiteY53" fmla="*/ 1121283 h 3418169"/>
              <a:gd name="connsiteX54" fmla="*/ 2233422 w 2724912"/>
              <a:gd name="connsiteY54" fmla="*/ 820674 h 3418169"/>
              <a:gd name="connsiteX55" fmla="*/ 2216277 w 2724912"/>
              <a:gd name="connsiteY55" fmla="*/ 520065 h 3418169"/>
              <a:gd name="connsiteX56" fmla="*/ 2163699 w 2724912"/>
              <a:gd name="connsiteY56" fmla="*/ 396621 h 3418169"/>
              <a:gd name="connsiteX57" fmla="*/ 2045970 w 2724912"/>
              <a:gd name="connsiteY57" fmla="*/ 368046 h 3418169"/>
              <a:gd name="connsiteX58" fmla="*/ 603504 w 2724912"/>
              <a:gd name="connsiteY58" fmla="*/ 4572 h 3418169"/>
              <a:gd name="connsiteX59" fmla="*/ 1038987 w 2724912"/>
              <a:gd name="connsiteY59" fmla="*/ 90297 h 3418169"/>
              <a:gd name="connsiteX60" fmla="*/ 1186434 w 2724912"/>
              <a:gd name="connsiteY60" fmla="*/ 397764 h 3418169"/>
              <a:gd name="connsiteX61" fmla="*/ 1141857 w 2724912"/>
              <a:gd name="connsiteY61" fmla="*/ 620649 h 3418169"/>
              <a:gd name="connsiteX62" fmla="*/ 946404 w 2724912"/>
              <a:gd name="connsiteY62" fmla="*/ 864108 h 3418169"/>
              <a:gd name="connsiteX63" fmla="*/ 573786 w 2724912"/>
              <a:gd name="connsiteY63" fmla="*/ 1216152 h 3418169"/>
              <a:gd name="connsiteX64" fmla="*/ 784098 w 2724912"/>
              <a:gd name="connsiteY64" fmla="*/ 1193292 h 3418169"/>
              <a:gd name="connsiteX65" fmla="*/ 1223010 w 2724912"/>
              <a:gd name="connsiteY65" fmla="*/ 1193292 h 3418169"/>
              <a:gd name="connsiteX66" fmla="*/ 1223010 w 2724912"/>
              <a:gd name="connsiteY66" fmla="*/ 1609344 h 3418169"/>
              <a:gd name="connsiteX67" fmla="*/ 0 w 2724912"/>
              <a:gd name="connsiteY67" fmla="*/ 1609344 h 3418169"/>
              <a:gd name="connsiteX68" fmla="*/ 0 w 2724912"/>
              <a:gd name="connsiteY68" fmla="*/ 1362456 h 3418169"/>
              <a:gd name="connsiteX69" fmla="*/ 68580 w 2724912"/>
              <a:gd name="connsiteY69" fmla="*/ 1163574 h 3418169"/>
              <a:gd name="connsiteX70" fmla="*/ 397764 w 2724912"/>
              <a:gd name="connsiteY70" fmla="*/ 841248 h 3418169"/>
              <a:gd name="connsiteX71" fmla="*/ 678942 w 2724912"/>
              <a:gd name="connsiteY71" fmla="*/ 461772 h 3418169"/>
              <a:gd name="connsiteX72" fmla="*/ 650367 w 2724912"/>
              <a:gd name="connsiteY72" fmla="*/ 421767 h 3418169"/>
              <a:gd name="connsiteX73" fmla="*/ 539496 w 2724912"/>
              <a:gd name="connsiteY73" fmla="*/ 413766 h 3418169"/>
              <a:gd name="connsiteX74" fmla="*/ 29718 w 2724912"/>
              <a:gd name="connsiteY74" fmla="*/ 418338 h 3418169"/>
              <a:gd name="connsiteX75" fmla="*/ 13716 w 2724912"/>
              <a:gd name="connsiteY75" fmla="*/ 54864 h 3418169"/>
              <a:gd name="connsiteX76" fmla="*/ 603504 w 2724912"/>
              <a:gd name="connsiteY76" fmla="*/ 4572 h 3418169"/>
              <a:gd name="connsiteX77" fmla="*/ 2048256 w 2724912"/>
              <a:gd name="connsiteY77" fmla="*/ 0 h 3418169"/>
              <a:gd name="connsiteX78" fmla="*/ 2576322 w 2724912"/>
              <a:gd name="connsiteY78" fmla="*/ 177165 h 3418169"/>
              <a:gd name="connsiteX79" fmla="*/ 2724912 w 2724912"/>
              <a:gd name="connsiteY79" fmla="*/ 820674 h 3418169"/>
              <a:gd name="connsiteX80" fmla="*/ 2576322 w 2724912"/>
              <a:gd name="connsiteY80" fmla="*/ 1464183 h 3418169"/>
              <a:gd name="connsiteX81" fmla="*/ 2048256 w 2724912"/>
              <a:gd name="connsiteY81" fmla="*/ 1641348 h 3418169"/>
              <a:gd name="connsiteX82" fmla="*/ 1522476 w 2724912"/>
              <a:gd name="connsiteY82" fmla="*/ 1464183 h 3418169"/>
              <a:gd name="connsiteX83" fmla="*/ 1373886 w 2724912"/>
              <a:gd name="connsiteY83" fmla="*/ 820674 h 3418169"/>
              <a:gd name="connsiteX84" fmla="*/ 1522476 w 2724912"/>
              <a:gd name="connsiteY84" fmla="*/ 177165 h 3418169"/>
              <a:gd name="connsiteX85" fmla="*/ 2048256 w 2724912"/>
              <a:gd name="connsiteY85" fmla="*/ 0 h 3418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724912" h="3418169">
                <a:moveTo>
                  <a:pt x="1905254" y="2716313"/>
                </a:moveTo>
                <a:cubicBezTo>
                  <a:pt x="1829054" y="2716313"/>
                  <a:pt x="1778762" y="2728505"/>
                  <a:pt x="1754378" y="2752889"/>
                </a:cubicBezTo>
                <a:cubicBezTo>
                  <a:pt x="1729994" y="2777273"/>
                  <a:pt x="1717802" y="2826041"/>
                  <a:pt x="1717802" y="2899193"/>
                </a:cubicBezTo>
                <a:cubicBezTo>
                  <a:pt x="1717802" y="2969297"/>
                  <a:pt x="1729613" y="3015398"/>
                  <a:pt x="1753235" y="3037496"/>
                </a:cubicBezTo>
                <a:cubicBezTo>
                  <a:pt x="1776857" y="3059594"/>
                  <a:pt x="1826768" y="3070643"/>
                  <a:pt x="1902968" y="3070643"/>
                </a:cubicBezTo>
                <a:cubicBezTo>
                  <a:pt x="1976120" y="3070643"/>
                  <a:pt x="2024126" y="3059594"/>
                  <a:pt x="2046986" y="3037496"/>
                </a:cubicBezTo>
                <a:cubicBezTo>
                  <a:pt x="2069846" y="3015398"/>
                  <a:pt x="2081276" y="2969297"/>
                  <a:pt x="2081276" y="2899193"/>
                </a:cubicBezTo>
                <a:cubicBezTo>
                  <a:pt x="2081276" y="2824517"/>
                  <a:pt x="2069846" y="2775368"/>
                  <a:pt x="2046986" y="2751746"/>
                </a:cubicBezTo>
                <a:cubicBezTo>
                  <a:pt x="2024126" y="2728124"/>
                  <a:pt x="1976882" y="2716313"/>
                  <a:pt x="1905254" y="2716313"/>
                </a:cubicBezTo>
                <a:close/>
                <a:moveTo>
                  <a:pt x="1902968" y="2094521"/>
                </a:moveTo>
                <a:cubicBezTo>
                  <a:pt x="1835912" y="2094521"/>
                  <a:pt x="1791716" y="2105189"/>
                  <a:pt x="1770380" y="2126525"/>
                </a:cubicBezTo>
                <a:cubicBezTo>
                  <a:pt x="1749044" y="2147861"/>
                  <a:pt x="1738376" y="2194343"/>
                  <a:pt x="1738376" y="2265971"/>
                </a:cubicBezTo>
                <a:cubicBezTo>
                  <a:pt x="1738376" y="2326931"/>
                  <a:pt x="1749425" y="2366936"/>
                  <a:pt x="1771523" y="2385986"/>
                </a:cubicBezTo>
                <a:cubicBezTo>
                  <a:pt x="1793621" y="2405036"/>
                  <a:pt x="1838960" y="2414561"/>
                  <a:pt x="1907540" y="2414561"/>
                </a:cubicBezTo>
                <a:cubicBezTo>
                  <a:pt x="1973072" y="2414561"/>
                  <a:pt x="2015363" y="2405417"/>
                  <a:pt x="2034413" y="2387129"/>
                </a:cubicBezTo>
                <a:cubicBezTo>
                  <a:pt x="2053463" y="2368841"/>
                  <a:pt x="2062988" y="2328455"/>
                  <a:pt x="2062988" y="2265971"/>
                </a:cubicBezTo>
                <a:cubicBezTo>
                  <a:pt x="2062988" y="2194343"/>
                  <a:pt x="2052701" y="2147861"/>
                  <a:pt x="2032127" y="2126525"/>
                </a:cubicBezTo>
                <a:cubicBezTo>
                  <a:pt x="2011553" y="2105189"/>
                  <a:pt x="1968500" y="2094521"/>
                  <a:pt x="1902968" y="2094521"/>
                </a:cubicBezTo>
                <a:close/>
                <a:moveTo>
                  <a:pt x="509270" y="1806485"/>
                </a:moveTo>
                <a:lnTo>
                  <a:pt x="1003046" y="1806485"/>
                </a:lnTo>
                <a:lnTo>
                  <a:pt x="1003046" y="3383825"/>
                </a:lnTo>
                <a:lnTo>
                  <a:pt x="509270" y="3383825"/>
                </a:lnTo>
                <a:lnTo>
                  <a:pt x="509270" y="2396273"/>
                </a:lnTo>
                <a:cubicBezTo>
                  <a:pt x="509270" y="2312453"/>
                  <a:pt x="515366" y="2244635"/>
                  <a:pt x="527558" y="2192819"/>
                </a:cubicBezTo>
                <a:lnTo>
                  <a:pt x="164084" y="2263685"/>
                </a:lnTo>
                <a:lnTo>
                  <a:pt x="106934" y="1959647"/>
                </a:lnTo>
                <a:close/>
                <a:moveTo>
                  <a:pt x="1900682" y="1774481"/>
                </a:moveTo>
                <a:cubicBezTo>
                  <a:pt x="2066798" y="1774481"/>
                  <a:pt x="2194052" y="1790102"/>
                  <a:pt x="2282444" y="1821344"/>
                </a:cubicBezTo>
                <a:cubicBezTo>
                  <a:pt x="2370836" y="1852586"/>
                  <a:pt x="2430272" y="1897163"/>
                  <a:pt x="2460752" y="1955075"/>
                </a:cubicBezTo>
                <a:cubicBezTo>
                  <a:pt x="2491232" y="2012987"/>
                  <a:pt x="2506472" y="2094521"/>
                  <a:pt x="2506472" y="2199677"/>
                </a:cubicBezTo>
                <a:cubicBezTo>
                  <a:pt x="2506472" y="2289593"/>
                  <a:pt x="2485898" y="2369984"/>
                  <a:pt x="2444750" y="2440850"/>
                </a:cubicBezTo>
                <a:cubicBezTo>
                  <a:pt x="2403602" y="2511716"/>
                  <a:pt x="2341880" y="2551721"/>
                  <a:pt x="2259584" y="2560865"/>
                </a:cubicBezTo>
                <a:lnTo>
                  <a:pt x="2259584" y="2570009"/>
                </a:lnTo>
                <a:cubicBezTo>
                  <a:pt x="2451608" y="2586773"/>
                  <a:pt x="2547620" y="2726981"/>
                  <a:pt x="2547620" y="2990633"/>
                </a:cubicBezTo>
                <a:cubicBezTo>
                  <a:pt x="2547620" y="3152177"/>
                  <a:pt x="2503805" y="3263429"/>
                  <a:pt x="2416175" y="3324389"/>
                </a:cubicBezTo>
                <a:cubicBezTo>
                  <a:pt x="2328545" y="3385349"/>
                  <a:pt x="2156714" y="3416591"/>
                  <a:pt x="1900682" y="3418115"/>
                </a:cubicBezTo>
                <a:cubicBezTo>
                  <a:pt x="1649222" y="3419639"/>
                  <a:pt x="1478534" y="3389159"/>
                  <a:pt x="1388618" y="3326675"/>
                </a:cubicBezTo>
                <a:cubicBezTo>
                  <a:pt x="1298702" y="3264191"/>
                  <a:pt x="1253744" y="3152177"/>
                  <a:pt x="1253744" y="2990633"/>
                </a:cubicBezTo>
                <a:cubicBezTo>
                  <a:pt x="1253744" y="2726981"/>
                  <a:pt x="1349756" y="2586773"/>
                  <a:pt x="1541780" y="2570009"/>
                </a:cubicBezTo>
                <a:lnTo>
                  <a:pt x="1541780" y="2560865"/>
                </a:lnTo>
                <a:cubicBezTo>
                  <a:pt x="1459484" y="2551721"/>
                  <a:pt x="1397762" y="2511716"/>
                  <a:pt x="1356614" y="2440850"/>
                </a:cubicBezTo>
                <a:cubicBezTo>
                  <a:pt x="1315466" y="2369984"/>
                  <a:pt x="1294892" y="2289593"/>
                  <a:pt x="1294892" y="2199677"/>
                </a:cubicBezTo>
                <a:cubicBezTo>
                  <a:pt x="1294892" y="2094521"/>
                  <a:pt x="1310513" y="2012987"/>
                  <a:pt x="1341755" y="1955075"/>
                </a:cubicBezTo>
                <a:cubicBezTo>
                  <a:pt x="1372997" y="1897163"/>
                  <a:pt x="1432814" y="1852586"/>
                  <a:pt x="1521206" y="1821344"/>
                </a:cubicBezTo>
                <a:cubicBezTo>
                  <a:pt x="1609598" y="1790102"/>
                  <a:pt x="1736090" y="1774481"/>
                  <a:pt x="1900682" y="1774481"/>
                </a:cubicBezTo>
                <a:close/>
                <a:moveTo>
                  <a:pt x="2045970" y="368046"/>
                </a:moveTo>
                <a:cubicBezTo>
                  <a:pt x="1994154" y="368046"/>
                  <a:pt x="1956816" y="377571"/>
                  <a:pt x="1933956" y="396621"/>
                </a:cubicBezTo>
                <a:cubicBezTo>
                  <a:pt x="1911096" y="415671"/>
                  <a:pt x="1893951" y="456819"/>
                  <a:pt x="1882521" y="520065"/>
                </a:cubicBezTo>
                <a:cubicBezTo>
                  <a:pt x="1871091" y="583311"/>
                  <a:pt x="1865376" y="683514"/>
                  <a:pt x="1865376" y="820674"/>
                </a:cubicBezTo>
                <a:cubicBezTo>
                  <a:pt x="1865376" y="957834"/>
                  <a:pt x="1871091" y="1058037"/>
                  <a:pt x="1882521" y="1121283"/>
                </a:cubicBezTo>
                <a:cubicBezTo>
                  <a:pt x="1893951" y="1184529"/>
                  <a:pt x="1911096" y="1225677"/>
                  <a:pt x="1933956" y="1244727"/>
                </a:cubicBezTo>
                <a:cubicBezTo>
                  <a:pt x="1956816" y="1263777"/>
                  <a:pt x="1994154" y="1273302"/>
                  <a:pt x="2045970" y="1273302"/>
                </a:cubicBezTo>
                <a:cubicBezTo>
                  <a:pt x="2100834" y="1273302"/>
                  <a:pt x="2140077" y="1263777"/>
                  <a:pt x="2163699" y="1244727"/>
                </a:cubicBezTo>
                <a:cubicBezTo>
                  <a:pt x="2187321" y="1225677"/>
                  <a:pt x="2204847" y="1184529"/>
                  <a:pt x="2216277" y="1121283"/>
                </a:cubicBezTo>
                <a:cubicBezTo>
                  <a:pt x="2227707" y="1058037"/>
                  <a:pt x="2233422" y="957834"/>
                  <a:pt x="2233422" y="820674"/>
                </a:cubicBezTo>
                <a:cubicBezTo>
                  <a:pt x="2233422" y="683514"/>
                  <a:pt x="2227707" y="583311"/>
                  <a:pt x="2216277" y="520065"/>
                </a:cubicBezTo>
                <a:cubicBezTo>
                  <a:pt x="2204847" y="456819"/>
                  <a:pt x="2187321" y="415671"/>
                  <a:pt x="2163699" y="396621"/>
                </a:cubicBezTo>
                <a:cubicBezTo>
                  <a:pt x="2140077" y="377571"/>
                  <a:pt x="2100834" y="368046"/>
                  <a:pt x="2045970" y="368046"/>
                </a:cubicBezTo>
                <a:close/>
                <a:moveTo>
                  <a:pt x="603504" y="4572"/>
                </a:moveTo>
                <a:cubicBezTo>
                  <a:pt x="795528" y="4572"/>
                  <a:pt x="940689" y="33147"/>
                  <a:pt x="1038987" y="90297"/>
                </a:cubicBezTo>
                <a:cubicBezTo>
                  <a:pt x="1137285" y="147447"/>
                  <a:pt x="1186434" y="249936"/>
                  <a:pt x="1186434" y="397764"/>
                </a:cubicBezTo>
                <a:cubicBezTo>
                  <a:pt x="1186434" y="484632"/>
                  <a:pt x="1171575" y="558927"/>
                  <a:pt x="1141857" y="620649"/>
                </a:cubicBezTo>
                <a:cubicBezTo>
                  <a:pt x="1112139" y="682371"/>
                  <a:pt x="1046988" y="763524"/>
                  <a:pt x="946404" y="864108"/>
                </a:cubicBezTo>
                <a:lnTo>
                  <a:pt x="573786" y="1216152"/>
                </a:lnTo>
                <a:cubicBezTo>
                  <a:pt x="634746" y="1197864"/>
                  <a:pt x="704850" y="1190244"/>
                  <a:pt x="784098" y="1193292"/>
                </a:cubicBezTo>
                <a:lnTo>
                  <a:pt x="1223010" y="1193292"/>
                </a:lnTo>
                <a:lnTo>
                  <a:pt x="1223010" y="1609344"/>
                </a:lnTo>
                <a:lnTo>
                  <a:pt x="0" y="1609344"/>
                </a:lnTo>
                <a:lnTo>
                  <a:pt x="0" y="1362456"/>
                </a:lnTo>
                <a:cubicBezTo>
                  <a:pt x="0" y="1283208"/>
                  <a:pt x="22860" y="1216914"/>
                  <a:pt x="68580" y="1163574"/>
                </a:cubicBezTo>
                <a:lnTo>
                  <a:pt x="397764" y="841248"/>
                </a:lnTo>
                <a:cubicBezTo>
                  <a:pt x="585216" y="653796"/>
                  <a:pt x="678942" y="527304"/>
                  <a:pt x="678942" y="461772"/>
                </a:cubicBezTo>
                <a:cubicBezTo>
                  <a:pt x="678942" y="440436"/>
                  <a:pt x="669417" y="427101"/>
                  <a:pt x="650367" y="421767"/>
                </a:cubicBezTo>
                <a:cubicBezTo>
                  <a:pt x="631317" y="416433"/>
                  <a:pt x="594360" y="413766"/>
                  <a:pt x="539496" y="413766"/>
                </a:cubicBezTo>
                <a:cubicBezTo>
                  <a:pt x="348996" y="413766"/>
                  <a:pt x="179070" y="415290"/>
                  <a:pt x="29718" y="418338"/>
                </a:cubicBezTo>
                <a:lnTo>
                  <a:pt x="13716" y="54864"/>
                </a:lnTo>
                <a:cubicBezTo>
                  <a:pt x="196596" y="21336"/>
                  <a:pt x="393192" y="4572"/>
                  <a:pt x="603504" y="4572"/>
                </a:cubicBezTo>
                <a:close/>
                <a:moveTo>
                  <a:pt x="2048256" y="0"/>
                </a:moveTo>
                <a:cubicBezTo>
                  <a:pt x="2301240" y="0"/>
                  <a:pt x="2477262" y="59055"/>
                  <a:pt x="2576322" y="177165"/>
                </a:cubicBezTo>
                <a:cubicBezTo>
                  <a:pt x="2675382" y="295275"/>
                  <a:pt x="2724912" y="509778"/>
                  <a:pt x="2724912" y="820674"/>
                </a:cubicBezTo>
                <a:cubicBezTo>
                  <a:pt x="2724912" y="1131570"/>
                  <a:pt x="2675382" y="1346073"/>
                  <a:pt x="2576322" y="1464183"/>
                </a:cubicBezTo>
                <a:cubicBezTo>
                  <a:pt x="2477262" y="1582293"/>
                  <a:pt x="2301240" y="1641348"/>
                  <a:pt x="2048256" y="1641348"/>
                </a:cubicBezTo>
                <a:cubicBezTo>
                  <a:pt x="1796796" y="1641348"/>
                  <a:pt x="1621536" y="1582293"/>
                  <a:pt x="1522476" y="1464183"/>
                </a:cubicBezTo>
                <a:cubicBezTo>
                  <a:pt x="1423416" y="1346073"/>
                  <a:pt x="1373886" y="1131570"/>
                  <a:pt x="1373886" y="820674"/>
                </a:cubicBezTo>
                <a:cubicBezTo>
                  <a:pt x="1373886" y="509778"/>
                  <a:pt x="1423416" y="295275"/>
                  <a:pt x="1522476" y="177165"/>
                </a:cubicBezTo>
                <a:cubicBezTo>
                  <a:pt x="1621536" y="59055"/>
                  <a:pt x="1796796" y="0"/>
                  <a:pt x="20482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804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0" y="881745"/>
            <a:ext cx="4064000" cy="2579915"/>
          </a:xfrm>
          <a:custGeom>
            <a:avLst/>
            <a:gdLst>
              <a:gd name="connsiteX0" fmla="*/ 0 w 4064000"/>
              <a:gd name="connsiteY0" fmla="*/ 0 h 2579914"/>
              <a:gd name="connsiteX1" fmla="*/ 4064000 w 4064000"/>
              <a:gd name="connsiteY1" fmla="*/ 0 h 2579914"/>
              <a:gd name="connsiteX2" fmla="*/ 4064000 w 4064000"/>
              <a:gd name="connsiteY2" fmla="*/ 2579914 h 2579914"/>
              <a:gd name="connsiteX3" fmla="*/ 0 w 4064000"/>
              <a:gd name="connsiteY3" fmla="*/ 2579914 h 257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2579914">
                <a:moveTo>
                  <a:pt x="0" y="0"/>
                </a:moveTo>
                <a:lnTo>
                  <a:pt x="4064000" y="0"/>
                </a:lnTo>
                <a:lnTo>
                  <a:pt x="4064000" y="2579914"/>
                </a:lnTo>
                <a:lnTo>
                  <a:pt x="0" y="25799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4064000" y="881745"/>
            <a:ext cx="4064000" cy="2579915"/>
          </a:xfrm>
          <a:custGeom>
            <a:avLst/>
            <a:gdLst>
              <a:gd name="connsiteX0" fmla="*/ 0 w 4064000"/>
              <a:gd name="connsiteY0" fmla="*/ 0 h 2579914"/>
              <a:gd name="connsiteX1" fmla="*/ 4064000 w 4064000"/>
              <a:gd name="connsiteY1" fmla="*/ 0 h 2579914"/>
              <a:gd name="connsiteX2" fmla="*/ 4064000 w 4064000"/>
              <a:gd name="connsiteY2" fmla="*/ 2579914 h 2579914"/>
              <a:gd name="connsiteX3" fmla="*/ 0 w 4064000"/>
              <a:gd name="connsiteY3" fmla="*/ 2579914 h 257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2579914">
                <a:moveTo>
                  <a:pt x="0" y="0"/>
                </a:moveTo>
                <a:lnTo>
                  <a:pt x="4064000" y="0"/>
                </a:lnTo>
                <a:lnTo>
                  <a:pt x="4064000" y="2579914"/>
                </a:lnTo>
                <a:lnTo>
                  <a:pt x="0" y="25799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8128000" y="881745"/>
            <a:ext cx="4064000" cy="2579915"/>
          </a:xfrm>
          <a:custGeom>
            <a:avLst/>
            <a:gdLst>
              <a:gd name="connsiteX0" fmla="*/ 0 w 4064000"/>
              <a:gd name="connsiteY0" fmla="*/ 0 h 2579914"/>
              <a:gd name="connsiteX1" fmla="*/ 4064000 w 4064000"/>
              <a:gd name="connsiteY1" fmla="*/ 0 h 2579914"/>
              <a:gd name="connsiteX2" fmla="*/ 4064000 w 4064000"/>
              <a:gd name="connsiteY2" fmla="*/ 2579914 h 2579914"/>
              <a:gd name="connsiteX3" fmla="*/ 0 w 4064000"/>
              <a:gd name="connsiteY3" fmla="*/ 2579914 h 257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2579914">
                <a:moveTo>
                  <a:pt x="0" y="0"/>
                </a:moveTo>
                <a:lnTo>
                  <a:pt x="4064000" y="0"/>
                </a:lnTo>
                <a:lnTo>
                  <a:pt x="4064000" y="2579914"/>
                </a:lnTo>
                <a:lnTo>
                  <a:pt x="0" y="25799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746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5351036" y="1807029"/>
            <a:ext cx="3440231" cy="5050971"/>
          </a:xfrm>
          <a:custGeom>
            <a:avLst/>
            <a:gdLst>
              <a:gd name="connsiteX0" fmla="*/ 0 w 3440230"/>
              <a:gd name="connsiteY0" fmla="*/ 0 h 5050971"/>
              <a:gd name="connsiteX1" fmla="*/ 3440230 w 3440230"/>
              <a:gd name="connsiteY1" fmla="*/ 0 h 5050971"/>
              <a:gd name="connsiteX2" fmla="*/ 3440230 w 3440230"/>
              <a:gd name="connsiteY2" fmla="*/ 5050971 h 5050971"/>
              <a:gd name="connsiteX3" fmla="*/ 0 w 3440230"/>
              <a:gd name="connsiteY3" fmla="*/ 5050971 h 505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0230" h="5050971">
                <a:moveTo>
                  <a:pt x="0" y="0"/>
                </a:moveTo>
                <a:lnTo>
                  <a:pt x="3440230" y="0"/>
                </a:lnTo>
                <a:lnTo>
                  <a:pt x="3440230" y="5050971"/>
                </a:lnTo>
                <a:lnTo>
                  <a:pt x="0" y="50509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9144000" y="1"/>
            <a:ext cx="1883229" cy="2764971"/>
          </a:xfrm>
          <a:custGeom>
            <a:avLst/>
            <a:gdLst>
              <a:gd name="connsiteX0" fmla="*/ 0 w 1883229"/>
              <a:gd name="connsiteY0" fmla="*/ 0 h 2764971"/>
              <a:gd name="connsiteX1" fmla="*/ 1883229 w 1883229"/>
              <a:gd name="connsiteY1" fmla="*/ 0 h 2764971"/>
              <a:gd name="connsiteX2" fmla="*/ 1883229 w 1883229"/>
              <a:gd name="connsiteY2" fmla="*/ 2764971 h 2764971"/>
              <a:gd name="connsiteX3" fmla="*/ 0 w 1883229"/>
              <a:gd name="connsiteY3" fmla="*/ 2764971 h 276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3229" h="2764971">
                <a:moveTo>
                  <a:pt x="0" y="0"/>
                </a:moveTo>
                <a:lnTo>
                  <a:pt x="1883229" y="0"/>
                </a:lnTo>
                <a:lnTo>
                  <a:pt x="1883229" y="2764971"/>
                </a:lnTo>
                <a:lnTo>
                  <a:pt x="0" y="27649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144000" y="3108541"/>
            <a:ext cx="1883229" cy="2764971"/>
          </a:xfrm>
          <a:custGeom>
            <a:avLst/>
            <a:gdLst>
              <a:gd name="connsiteX0" fmla="*/ 0 w 1883229"/>
              <a:gd name="connsiteY0" fmla="*/ 0 h 2764971"/>
              <a:gd name="connsiteX1" fmla="*/ 1883229 w 1883229"/>
              <a:gd name="connsiteY1" fmla="*/ 0 h 2764971"/>
              <a:gd name="connsiteX2" fmla="*/ 1883229 w 1883229"/>
              <a:gd name="connsiteY2" fmla="*/ 2764971 h 2764971"/>
              <a:gd name="connsiteX3" fmla="*/ 0 w 1883229"/>
              <a:gd name="connsiteY3" fmla="*/ 2764971 h 276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3229" h="2764971">
                <a:moveTo>
                  <a:pt x="0" y="0"/>
                </a:moveTo>
                <a:lnTo>
                  <a:pt x="1883229" y="0"/>
                </a:lnTo>
                <a:lnTo>
                  <a:pt x="1883229" y="2764971"/>
                </a:lnTo>
                <a:lnTo>
                  <a:pt x="0" y="27649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7744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593516" y="755975"/>
            <a:ext cx="6745045" cy="5346052"/>
          </a:xfrm>
          <a:custGeom>
            <a:avLst/>
            <a:gdLst>
              <a:gd name="connsiteX0" fmla="*/ 0 w 6745045"/>
              <a:gd name="connsiteY0" fmla="*/ 0 h 5346052"/>
              <a:gd name="connsiteX1" fmla="*/ 6745045 w 6745045"/>
              <a:gd name="connsiteY1" fmla="*/ 0 h 5346052"/>
              <a:gd name="connsiteX2" fmla="*/ 6745045 w 6745045"/>
              <a:gd name="connsiteY2" fmla="*/ 5346052 h 5346052"/>
              <a:gd name="connsiteX3" fmla="*/ 0 w 6745045"/>
              <a:gd name="connsiteY3" fmla="*/ 5346052 h 5346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5045" h="5346052">
                <a:moveTo>
                  <a:pt x="0" y="0"/>
                </a:moveTo>
                <a:lnTo>
                  <a:pt x="6745045" y="0"/>
                </a:lnTo>
                <a:lnTo>
                  <a:pt x="6745045" y="5346052"/>
                </a:lnTo>
                <a:lnTo>
                  <a:pt x="0" y="53460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677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454896" y="755975"/>
            <a:ext cx="2737104" cy="5346052"/>
          </a:xfrm>
          <a:custGeom>
            <a:avLst/>
            <a:gdLst>
              <a:gd name="connsiteX0" fmla="*/ 0 w 6745045"/>
              <a:gd name="connsiteY0" fmla="*/ 0 h 5346052"/>
              <a:gd name="connsiteX1" fmla="*/ 6745045 w 6745045"/>
              <a:gd name="connsiteY1" fmla="*/ 0 h 5346052"/>
              <a:gd name="connsiteX2" fmla="*/ 6745045 w 6745045"/>
              <a:gd name="connsiteY2" fmla="*/ 5346052 h 5346052"/>
              <a:gd name="connsiteX3" fmla="*/ 0 w 6745045"/>
              <a:gd name="connsiteY3" fmla="*/ 5346052 h 5346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5045" h="5346052">
                <a:moveTo>
                  <a:pt x="0" y="0"/>
                </a:moveTo>
                <a:lnTo>
                  <a:pt x="6745045" y="0"/>
                </a:lnTo>
                <a:lnTo>
                  <a:pt x="6745045" y="5346052"/>
                </a:lnTo>
                <a:lnTo>
                  <a:pt x="0" y="53460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5370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4733366" y="0"/>
            <a:ext cx="2486212" cy="1904104"/>
          </a:xfrm>
          <a:custGeom>
            <a:avLst/>
            <a:gdLst>
              <a:gd name="connsiteX0" fmla="*/ 0 w 2486212"/>
              <a:gd name="connsiteY0" fmla="*/ 0 h 1904104"/>
              <a:gd name="connsiteX1" fmla="*/ 2486212 w 2486212"/>
              <a:gd name="connsiteY1" fmla="*/ 0 h 1904104"/>
              <a:gd name="connsiteX2" fmla="*/ 2486212 w 2486212"/>
              <a:gd name="connsiteY2" fmla="*/ 1904104 h 1904104"/>
              <a:gd name="connsiteX3" fmla="*/ 0 w 2486212"/>
              <a:gd name="connsiteY3" fmla="*/ 1904104 h 190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6212" h="1904104">
                <a:moveTo>
                  <a:pt x="0" y="0"/>
                </a:moveTo>
                <a:lnTo>
                  <a:pt x="2486212" y="0"/>
                </a:lnTo>
                <a:lnTo>
                  <a:pt x="2486212" y="1904104"/>
                </a:lnTo>
                <a:lnTo>
                  <a:pt x="0" y="19041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7219578" y="0"/>
            <a:ext cx="2486212" cy="1904104"/>
          </a:xfrm>
          <a:custGeom>
            <a:avLst/>
            <a:gdLst>
              <a:gd name="connsiteX0" fmla="*/ 0 w 2486212"/>
              <a:gd name="connsiteY0" fmla="*/ 0 h 1904104"/>
              <a:gd name="connsiteX1" fmla="*/ 2486212 w 2486212"/>
              <a:gd name="connsiteY1" fmla="*/ 0 h 1904104"/>
              <a:gd name="connsiteX2" fmla="*/ 2486212 w 2486212"/>
              <a:gd name="connsiteY2" fmla="*/ 1904104 h 1904104"/>
              <a:gd name="connsiteX3" fmla="*/ 0 w 2486212"/>
              <a:gd name="connsiteY3" fmla="*/ 1904104 h 190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6212" h="1904104">
                <a:moveTo>
                  <a:pt x="0" y="0"/>
                </a:moveTo>
                <a:lnTo>
                  <a:pt x="2486212" y="0"/>
                </a:lnTo>
                <a:lnTo>
                  <a:pt x="2486212" y="1904104"/>
                </a:lnTo>
                <a:lnTo>
                  <a:pt x="0" y="19041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05787" y="0"/>
            <a:ext cx="2486212" cy="1904104"/>
          </a:xfrm>
          <a:custGeom>
            <a:avLst/>
            <a:gdLst>
              <a:gd name="connsiteX0" fmla="*/ 0 w 2486212"/>
              <a:gd name="connsiteY0" fmla="*/ 0 h 1904104"/>
              <a:gd name="connsiteX1" fmla="*/ 2486212 w 2486212"/>
              <a:gd name="connsiteY1" fmla="*/ 0 h 1904104"/>
              <a:gd name="connsiteX2" fmla="*/ 2486212 w 2486212"/>
              <a:gd name="connsiteY2" fmla="*/ 1904104 h 1904104"/>
              <a:gd name="connsiteX3" fmla="*/ 0 w 2486212"/>
              <a:gd name="connsiteY3" fmla="*/ 1904104 h 190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6212" h="1904104">
                <a:moveTo>
                  <a:pt x="0" y="0"/>
                </a:moveTo>
                <a:lnTo>
                  <a:pt x="2486212" y="0"/>
                </a:lnTo>
                <a:lnTo>
                  <a:pt x="2486212" y="1904104"/>
                </a:lnTo>
                <a:lnTo>
                  <a:pt x="0" y="19041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315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615184"/>
          </a:xfrm>
          <a:custGeom>
            <a:avLst/>
            <a:gdLst>
              <a:gd name="connsiteX0" fmla="*/ 0 w 12192000"/>
              <a:gd name="connsiteY0" fmla="*/ 0 h 2615184"/>
              <a:gd name="connsiteX1" fmla="*/ 12192000 w 12192000"/>
              <a:gd name="connsiteY1" fmla="*/ 0 h 2615184"/>
              <a:gd name="connsiteX2" fmla="*/ 12192000 w 12192000"/>
              <a:gd name="connsiteY2" fmla="*/ 2615184 h 2615184"/>
              <a:gd name="connsiteX3" fmla="*/ 0 w 12192000"/>
              <a:gd name="connsiteY3" fmla="*/ 2615184 h 2615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615184">
                <a:moveTo>
                  <a:pt x="0" y="0"/>
                </a:moveTo>
                <a:lnTo>
                  <a:pt x="12192000" y="0"/>
                </a:lnTo>
                <a:lnTo>
                  <a:pt x="12192000" y="2615184"/>
                </a:lnTo>
                <a:lnTo>
                  <a:pt x="0" y="261518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5631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943601" y="0"/>
            <a:ext cx="6248400" cy="6858000"/>
          </a:xfrm>
          <a:custGeom>
            <a:avLst/>
            <a:gdLst>
              <a:gd name="connsiteX0" fmla="*/ 0 w 5553457"/>
              <a:gd name="connsiteY0" fmla="*/ 0 h 6858000"/>
              <a:gd name="connsiteX1" fmla="*/ 5553457 w 5553457"/>
              <a:gd name="connsiteY1" fmla="*/ 0 h 6858000"/>
              <a:gd name="connsiteX2" fmla="*/ 5553457 w 5553457"/>
              <a:gd name="connsiteY2" fmla="*/ 6858000 h 6858000"/>
              <a:gd name="connsiteX3" fmla="*/ 0 w 555345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457" h="6858000">
                <a:moveTo>
                  <a:pt x="0" y="0"/>
                </a:moveTo>
                <a:lnTo>
                  <a:pt x="5553457" y="0"/>
                </a:lnTo>
                <a:lnTo>
                  <a:pt x="555345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7535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4733367" cy="6858000"/>
          </a:xfrm>
          <a:custGeom>
            <a:avLst/>
            <a:gdLst>
              <a:gd name="connsiteX0" fmla="*/ 0 w 4733366"/>
              <a:gd name="connsiteY0" fmla="*/ 0 h 6858000"/>
              <a:gd name="connsiteX1" fmla="*/ 4733366 w 4733366"/>
              <a:gd name="connsiteY1" fmla="*/ 0 h 6858000"/>
              <a:gd name="connsiteX2" fmla="*/ 4733366 w 4733366"/>
              <a:gd name="connsiteY2" fmla="*/ 6858000 h 6858000"/>
              <a:gd name="connsiteX3" fmla="*/ 0 w 473336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3366" h="6858000">
                <a:moveTo>
                  <a:pt x="0" y="0"/>
                </a:moveTo>
                <a:lnTo>
                  <a:pt x="4733366" y="0"/>
                </a:lnTo>
                <a:lnTo>
                  <a:pt x="473336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636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334000" y="1790744"/>
            <a:ext cx="6858000" cy="5067256"/>
          </a:xfrm>
          <a:custGeom>
            <a:avLst/>
            <a:gdLst>
              <a:gd name="connsiteX0" fmla="*/ 0 w 6858000"/>
              <a:gd name="connsiteY0" fmla="*/ 0 h 5067256"/>
              <a:gd name="connsiteX1" fmla="*/ 6858000 w 6858000"/>
              <a:gd name="connsiteY1" fmla="*/ 0 h 5067256"/>
              <a:gd name="connsiteX2" fmla="*/ 6858000 w 6858000"/>
              <a:gd name="connsiteY2" fmla="*/ 5067256 h 5067256"/>
              <a:gd name="connsiteX3" fmla="*/ 0 w 6858000"/>
              <a:gd name="connsiteY3" fmla="*/ 5067256 h 506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5067256">
                <a:moveTo>
                  <a:pt x="0" y="0"/>
                </a:moveTo>
                <a:lnTo>
                  <a:pt x="6858000" y="0"/>
                </a:lnTo>
                <a:lnTo>
                  <a:pt x="6858000" y="5067256"/>
                </a:lnTo>
                <a:lnTo>
                  <a:pt x="0" y="50672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38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06825" y="0"/>
            <a:ext cx="4150659" cy="6858000"/>
          </a:xfrm>
          <a:custGeom>
            <a:avLst/>
            <a:gdLst>
              <a:gd name="connsiteX0" fmla="*/ 0 w 4150658"/>
              <a:gd name="connsiteY0" fmla="*/ 0 h 6858000"/>
              <a:gd name="connsiteX1" fmla="*/ 4150658 w 4150658"/>
              <a:gd name="connsiteY1" fmla="*/ 0 h 6858000"/>
              <a:gd name="connsiteX2" fmla="*/ 4150658 w 4150658"/>
              <a:gd name="connsiteY2" fmla="*/ 6858000 h 6858000"/>
              <a:gd name="connsiteX3" fmla="*/ 0 w 415065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0658" h="6858000">
                <a:moveTo>
                  <a:pt x="0" y="0"/>
                </a:moveTo>
                <a:lnTo>
                  <a:pt x="4150658" y="0"/>
                </a:lnTo>
                <a:lnTo>
                  <a:pt x="415065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982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234517" y="0"/>
            <a:ext cx="4150659" cy="6858000"/>
          </a:xfrm>
          <a:custGeom>
            <a:avLst/>
            <a:gdLst>
              <a:gd name="connsiteX0" fmla="*/ 0 w 4150658"/>
              <a:gd name="connsiteY0" fmla="*/ 0 h 6858000"/>
              <a:gd name="connsiteX1" fmla="*/ 4150658 w 4150658"/>
              <a:gd name="connsiteY1" fmla="*/ 0 h 6858000"/>
              <a:gd name="connsiteX2" fmla="*/ 4150658 w 4150658"/>
              <a:gd name="connsiteY2" fmla="*/ 6858000 h 6858000"/>
              <a:gd name="connsiteX3" fmla="*/ 0 w 415065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0658" h="6858000">
                <a:moveTo>
                  <a:pt x="0" y="0"/>
                </a:moveTo>
                <a:lnTo>
                  <a:pt x="4150658" y="0"/>
                </a:lnTo>
                <a:lnTo>
                  <a:pt x="415065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765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4150662" y="1013013"/>
            <a:ext cx="2050689" cy="3916435"/>
          </a:xfrm>
          <a:custGeom>
            <a:avLst/>
            <a:gdLst>
              <a:gd name="connsiteX0" fmla="*/ 0 w 2050689"/>
              <a:gd name="connsiteY0" fmla="*/ 0 h 4213412"/>
              <a:gd name="connsiteX1" fmla="*/ 2050689 w 2050689"/>
              <a:gd name="connsiteY1" fmla="*/ 0 h 4213412"/>
              <a:gd name="connsiteX2" fmla="*/ 2050689 w 2050689"/>
              <a:gd name="connsiteY2" fmla="*/ 4213412 h 4213412"/>
              <a:gd name="connsiteX3" fmla="*/ 0 w 2050689"/>
              <a:gd name="connsiteY3" fmla="*/ 4213412 h 4213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89" h="4213412">
                <a:moveTo>
                  <a:pt x="0" y="0"/>
                </a:moveTo>
                <a:lnTo>
                  <a:pt x="2050689" y="0"/>
                </a:lnTo>
                <a:lnTo>
                  <a:pt x="2050689" y="4213412"/>
                </a:lnTo>
                <a:lnTo>
                  <a:pt x="0" y="42134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6666377" y="1013013"/>
            <a:ext cx="2050689" cy="3916435"/>
          </a:xfrm>
          <a:custGeom>
            <a:avLst/>
            <a:gdLst>
              <a:gd name="connsiteX0" fmla="*/ 0 w 2050689"/>
              <a:gd name="connsiteY0" fmla="*/ 0 h 4213412"/>
              <a:gd name="connsiteX1" fmla="*/ 2050689 w 2050689"/>
              <a:gd name="connsiteY1" fmla="*/ 0 h 4213412"/>
              <a:gd name="connsiteX2" fmla="*/ 2050689 w 2050689"/>
              <a:gd name="connsiteY2" fmla="*/ 4213412 h 4213412"/>
              <a:gd name="connsiteX3" fmla="*/ 0 w 2050689"/>
              <a:gd name="connsiteY3" fmla="*/ 4213412 h 4213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89" h="4213412">
                <a:moveTo>
                  <a:pt x="0" y="0"/>
                </a:moveTo>
                <a:lnTo>
                  <a:pt x="2050689" y="0"/>
                </a:lnTo>
                <a:lnTo>
                  <a:pt x="2050689" y="4213412"/>
                </a:lnTo>
                <a:lnTo>
                  <a:pt x="0" y="42134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182090" y="1013013"/>
            <a:ext cx="2050689" cy="3916435"/>
          </a:xfrm>
          <a:custGeom>
            <a:avLst/>
            <a:gdLst>
              <a:gd name="connsiteX0" fmla="*/ 0 w 2050689"/>
              <a:gd name="connsiteY0" fmla="*/ 0 h 4213412"/>
              <a:gd name="connsiteX1" fmla="*/ 2050689 w 2050689"/>
              <a:gd name="connsiteY1" fmla="*/ 0 h 4213412"/>
              <a:gd name="connsiteX2" fmla="*/ 2050689 w 2050689"/>
              <a:gd name="connsiteY2" fmla="*/ 4213412 h 4213412"/>
              <a:gd name="connsiteX3" fmla="*/ 0 w 2050689"/>
              <a:gd name="connsiteY3" fmla="*/ 4213412 h 4213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89" h="4213412">
                <a:moveTo>
                  <a:pt x="0" y="0"/>
                </a:moveTo>
                <a:lnTo>
                  <a:pt x="2050689" y="0"/>
                </a:lnTo>
                <a:lnTo>
                  <a:pt x="2050689" y="4213412"/>
                </a:lnTo>
                <a:lnTo>
                  <a:pt x="0" y="42134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8082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8093266" y="-91278"/>
            <a:ext cx="6123537" cy="5772737"/>
          </a:xfrm>
          <a:custGeom>
            <a:avLst/>
            <a:gdLst>
              <a:gd name="connsiteX0" fmla="*/ 4918466 w 6123537"/>
              <a:gd name="connsiteY0" fmla="*/ 471029 h 5772737"/>
              <a:gd name="connsiteX1" fmla="*/ 5041038 w 6123537"/>
              <a:gd name="connsiteY1" fmla="*/ 561141 h 5772737"/>
              <a:gd name="connsiteX2" fmla="*/ 5263935 w 6123537"/>
              <a:gd name="connsiteY2" fmla="*/ 762611 h 5772737"/>
              <a:gd name="connsiteX3" fmla="*/ 5263936 w 6123537"/>
              <a:gd name="connsiteY3" fmla="*/ 4913136 h 5772737"/>
              <a:gd name="connsiteX4" fmla="*/ 1113411 w 6123537"/>
              <a:gd name="connsiteY4" fmla="*/ 4913135 h 5772737"/>
              <a:gd name="connsiteX5" fmla="*/ 911942 w 6123537"/>
              <a:gd name="connsiteY5" fmla="*/ 4690237 h 5772737"/>
              <a:gd name="connsiteX6" fmla="*/ 821830 w 6123537"/>
              <a:gd name="connsiteY6" fmla="*/ 4567665 h 5772737"/>
              <a:gd name="connsiteX7" fmla="*/ 2899657 w 6123537"/>
              <a:gd name="connsiteY7" fmla="*/ 209 h 5772737"/>
              <a:gd name="connsiteX8" fmla="*/ 4549727 w 6123537"/>
              <a:gd name="connsiteY8" fmla="*/ 483526 h 5772737"/>
              <a:gd name="connsiteX9" fmla="*/ 4664657 w 6123537"/>
              <a:gd name="connsiteY9" fmla="*/ 568020 h 5772737"/>
              <a:gd name="connsiteX10" fmla="*/ 568019 w 6123537"/>
              <a:gd name="connsiteY10" fmla="*/ 4664657 h 5772737"/>
              <a:gd name="connsiteX11" fmla="*/ 483527 w 6123537"/>
              <a:gd name="connsiteY11" fmla="*/ 4549727 h 5772737"/>
              <a:gd name="connsiteX12" fmla="*/ 859601 w 6123537"/>
              <a:gd name="connsiteY12" fmla="*/ 859601 h 5772737"/>
              <a:gd name="connsiteX13" fmla="*/ 2899657 w 6123537"/>
              <a:gd name="connsiteY13" fmla="*/ 209 h 577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23537" h="5772737">
                <a:moveTo>
                  <a:pt x="4918466" y="471029"/>
                </a:moveTo>
                <a:lnTo>
                  <a:pt x="5041038" y="561141"/>
                </a:lnTo>
                <a:cubicBezTo>
                  <a:pt x="5117887" y="623820"/>
                  <a:pt x="5192303" y="690978"/>
                  <a:pt x="5263935" y="762611"/>
                </a:cubicBezTo>
                <a:cubicBezTo>
                  <a:pt x="6410071" y="1908747"/>
                  <a:pt x="6410072" y="3767000"/>
                  <a:pt x="5263936" y="4913136"/>
                </a:cubicBezTo>
                <a:cubicBezTo>
                  <a:pt x="4117801" y="6059271"/>
                  <a:pt x="2259548" y="6059271"/>
                  <a:pt x="1113411" y="4913135"/>
                </a:cubicBezTo>
                <a:cubicBezTo>
                  <a:pt x="1041779" y="4841502"/>
                  <a:pt x="974621" y="4767086"/>
                  <a:pt x="911942" y="4690237"/>
                </a:cubicBezTo>
                <a:lnTo>
                  <a:pt x="821830" y="4567665"/>
                </a:lnTo>
                <a:close/>
                <a:moveTo>
                  <a:pt x="2899657" y="209"/>
                </a:moveTo>
                <a:cubicBezTo>
                  <a:pt x="3474682" y="-6647"/>
                  <a:pt x="4051339" y="154459"/>
                  <a:pt x="4549727" y="483526"/>
                </a:cubicBezTo>
                <a:lnTo>
                  <a:pt x="4664657" y="568020"/>
                </a:lnTo>
                <a:lnTo>
                  <a:pt x="568019" y="4664657"/>
                </a:lnTo>
                <a:lnTo>
                  <a:pt x="483527" y="4549727"/>
                </a:lnTo>
                <a:cubicBezTo>
                  <a:pt x="-268627" y="3410553"/>
                  <a:pt x="-143268" y="1862470"/>
                  <a:pt x="859601" y="859601"/>
                </a:cubicBezTo>
                <a:cubicBezTo>
                  <a:pt x="1423714" y="295487"/>
                  <a:pt x="2160338" y="9024"/>
                  <a:pt x="2899657" y="2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935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-1758801" y="-91278"/>
            <a:ext cx="6123537" cy="5772737"/>
          </a:xfrm>
          <a:custGeom>
            <a:avLst/>
            <a:gdLst>
              <a:gd name="connsiteX0" fmla="*/ 4918466 w 6123537"/>
              <a:gd name="connsiteY0" fmla="*/ 471029 h 5772737"/>
              <a:gd name="connsiteX1" fmla="*/ 5041038 w 6123537"/>
              <a:gd name="connsiteY1" fmla="*/ 561141 h 5772737"/>
              <a:gd name="connsiteX2" fmla="*/ 5263935 w 6123537"/>
              <a:gd name="connsiteY2" fmla="*/ 762611 h 5772737"/>
              <a:gd name="connsiteX3" fmla="*/ 5263936 w 6123537"/>
              <a:gd name="connsiteY3" fmla="*/ 4913136 h 5772737"/>
              <a:gd name="connsiteX4" fmla="*/ 1113411 w 6123537"/>
              <a:gd name="connsiteY4" fmla="*/ 4913135 h 5772737"/>
              <a:gd name="connsiteX5" fmla="*/ 911942 w 6123537"/>
              <a:gd name="connsiteY5" fmla="*/ 4690237 h 5772737"/>
              <a:gd name="connsiteX6" fmla="*/ 821830 w 6123537"/>
              <a:gd name="connsiteY6" fmla="*/ 4567665 h 5772737"/>
              <a:gd name="connsiteX7" fmla="*/ 2899657 w 6123537"/>
              <a:gd name="connsiteY7" fmla="*/ 209 h 5772737"/>
              <a:gd name="connsiteX8" fmla="*/ 4549727 w 6123537"/>
              <a:gd name="connsiteY8" fmla="*/ 483526 h 5772737"/>
              <a:gd name="connsiteX9" fmla="*/ 4664657 w 6123537"/>
              <a:gd name="connsiteY9" fmla="*/ 568020 h 5772737"/>
              <a:gd name="connsiteX10" fmla="*/ 568019 w 6123537"/>
              <a:gd name="connsiteY10" fmla="*/ 4664657 h 5772737"/>
              <a:gd name="connsiteX11" fmla="*/ 483527 w 6123537"/>
              <a:gd name="connsiteY11" fmla="*/ 4549727 h 5772737"/>
              <a:gd name="connsiteX12" fmla="*/ 859601 w 6123537"/>
              <a:gd name="connsiteY12" fmla="*/ 859601 h 5772737"/>
              <a:gd name="connsiteX13" fmla="*/ 2899657 w 6123537"/>
              <a:gd name="connsiteY13" fmla="*/ 209 h 5772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23537" h="5772737">
                <a:moveTo>
                  <a:pt x="4918466" y="471029"/>
                </a:moveTo>
                <a:lnTo>
                  <a:pt x="5041038" y="561141"/>
                </a:lnTo>
                <a:cubicBezTo>
                  <a:pt x="5117887" y="623820"/>
                  <a:pt x="5192303" y="690978"/>
                  <a:pt x="5263935" y="762611"/>
                </a:cubicBezTo>
                <a:cubicBezTo>
                  <a:pt x="6410071" y="1908747"/>
                  <a:pt x="6410072" y="3767000"/>
                  <a:pt x="5263936" y="4913136"/>
                </a:cubicBezTo>
                <a:cubicBezTo>
                  <a:pt x="4117801" y="6059271"/>
                  <a:pt x="2259548" y="6059271"/>
                  <a:pt x="1113411" y="4913135"/>
                </a:cubicBezTo>
                <a:cubicBezTo>
                  <a:pt x="1041779" y="4841502"/>
                  <a:pt x="974621" y="4767086"/>
                  <a:pt x="911942" y="4690237"/>
                </a:cubicBezTo>
                <a:lnTo>
                  <a:pt x="821830" y="4567665"/>
                </a:lnTo>
                <a:close/>
                <a:moveTo>
                  <a:pt x="2899657" y="209"/>
                </a:moveTo>
                <a:cubicBezTo>
                  <a:pt x="3474682" y="-6647"/>
                  <a:pt x="4051339" y="154459"/>
                  <a:pt x="4549727" y="483526"/>
                </a:cubicBezTo>
                <a:lnTo>
                  <a:pt x="4664657" y="568020"/>
                </a:lnTo>
                <a:lnTo>
                  <a:pt x="568019" y="4664657"/>
                </a:lnTo>
                <a:lnTo>
                  <a:pt x="483527" y="4549727"/>
                </a:lnTo>
                <a:cubicBezTo>
                  <a:pt x="-268627" y="3410553"/>
                  <a:pt x="-143268" y="1862470"/>
                  <a:pt x="859601" y="859601"/>
                </a:cubicBezTo>
                <a:cubicBezTo>
                  <a:pt x="1423714" y="295487"/>
                  <a:pt x="2160338" y="9024"/>
                  <a:pt x="2899657" y="2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1989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286552" y="-779489"/>
            <a:ext cx="8668885" cy="8828997"/>
          </a:xfrm>
          <a:custGeom>
            <a:avLst/>
            <a:gdLst>
              <a:gd name="connsiteX0" fmla="*/ 6964467 w 10154041"/>
              <a:gd name="connsiteY0" fmla="*/ 4384223 h 10341583"/>
              <a:gd name="connsiteX1" fmla="*/ 7001716 w 10154041"/>
              <a:gd name="connsiteY1" fmla="*/ 4399651 h 10341583"/>
              <a:gd name="connsiteX2" fmla="*/ 7001717 w 10154041"/>
              <a:gd name="connsiteY2" fmla="*/ 4474148 h 10341583"/>
              <a:gd name="connsiteX3" fmla="*/ 6937540 w 10154041"/>
              <a:gd name="connsiteY3" fmla="*/ 4538324 h 10341583"/>
              <a:gd name="connsiteX4" fmla="*/ 6939508 w 10154041"/>
              <a:gd name="connsiteY4" fmla="*/ 4538706 h 10341583"/>
              <a:gd name="connsiteX5" fmla="*/ 6991405 w 10154041"/>
              <a:gd name="connsiteY5" fmla="*/ 4573169 h 10341583"/>
              <a:gd name="connsiteX6" fmla="*/ 7025868 w 10154041"/>
              <a:gd name="connsiteY6" fmla="*/ 4625068 h 10341583"/>
              <a:gd name="connsiteX7" fmla="*/ 6991405 w 10154041"/>
              <a:gd name="connsiteY7" fmla="*/ 4795040 h 10341583"/>
              <a:gd name="connsiteX8" fmla="*/ 5945471 w 10154041"/>
              <a:gd name="connsiteY8" fmla="*/ 5840973 h 10341583"/>
              <a:gd name="connsiteX9" fmla="*/ 5723602 w 10154041"/>
              <a:gd name="connsiteY9" fmla="*/ 5840973 h 10341583"/>
              <a:gd name="connsiteX10" fmla="*/ 5723601 w 10154041"/>
              <a:gd name="connsiteY10" fmla="*/ 5840972 h 10341583"/>
              <a:gd name="connsiteX11" fmla="*/ 5689138 w 10154041"/>
              <a:gd name="connsiteY11" fmla="*/ 5789073 h 10341583"/>
              <a:gd name="connsiteX12" fmla="*/ 5688755 w 10154041"/>
              <a:gd name="connsiteY12" fmla="*/ 5787108 h 10341583"/>
              <a:gd name="connsiteX13" fmla="*/ 4394814 w 10154041"/>
              <a:gd name="connsiteY13" fmla="*/ 7081051 h 10341583"/>
              <a:gd name="connsiteX14" fmla="*/ 4320316 w 10154041"/>
              <a:gd name="connsiteY14" fmla="*/ 7081051 h 10341583"/>
              <a:gd name="connsiteX15" fmla="*/ 4320316 w 10154041"/>
              <a:gd name="connsiteY15" fmla="*/ 7006555 h 10341583"/>
              <a:gd name="connsiteX16" fmla="*/ 6927219 w 10154041"/>
              <a:gd name="connsiteY16" fmla="*/ 4399652 h 10341583"/>
              <a:gd name="connsiteX17" fmla="*/ 6964467 w 10154041"/>
              <a:gd name="connsiteY17" fmla="*/ 4384223 h 10341583"/>
              <a:gd name="connsiteX18" fmla="*/ 9701323 w 10154041"/>
              <a:gd name="connsiteY18" fmla="*/ 3757012 h 10341583"/>
              <a:gd name="connsiteX19" fmla="*/ 10021443 w 10154041"/>
              <a:gd name="connsiteY19" fmla="*/ 3889610 h 10341583"/>
              <a:gd name="connsiteX20" fmla="*/ 10021443 w 10154041"/>
              <a:gd name="connsiteY20" fmla="*/ 4529850 h 10341583"/>
              <a:gd name="connsiteX21" fmla="*/ 6148313 w 10154041"/>
              <a:gd name="connsiteY21" fmla="*/ 8402980 h 10341583"/>
              <a:gd name="connsiteX22" fmla="*/ 5508072 w 10154041"/>
              <a:gd name="connsiteY22" fmla="*/ 8402981 h 10341583"/>
              <a:gd name="connsiteX23" fmla="*/ 5457922 w 10154041"/>
              <a:gd name="connsiteY23" fmla="*/ 8341587 h 10341583"/>
              <a:gd name="connsiteX24" fmla="*/ 3590523 w 10154041"/>
              <a:gd name="connsiteY24" fmla="*/ 10208986 h 10341583"/>
              <a:gd name="connsiteX25" fmla="*/ 2950283 w 10154041"/>
              <a:gd name="connsiteY25" fmla="*/ 10208986 h 10341583"/>
              <a:gd name="connsiteX26" fmla="*/ 2950283 w 10154041"/>
              <a:gd name="connsiteY26" fmla="*/ 9568746 h 10341583"/>
              <a:gd name="connsiteX27" fmla="*/ 6823414 w 10154041"/>
              <a:gd name="connsiteY27" fmla="*/ 5695614 h 10341583"/>
              <a:gd name="connsiteX28" fmla="*/ 7143534 w 10154041"/>
              <a:gd name="connsiteY28" fmla="*/ 5563016 h 10341583"/>
              <a:gd name="connsiteX29" fmla="*/ 7463654 w 10154041"/>
              <a:gd name="connsiteY29" fmla="*/ 5695614 h 10341583"/>
              <a:gd name="connsiteX30" fmla="*/ 7513804 w 10154041"/>
              <a:gd name="connsiteY30" fmla="*/ 5757009 h 10341583"/>
              <a:gd name="connsiteX31" fmla="*/ 9381203 w 10154041"/>
              <a:gd name="connsiteY31" fmla="*/ 3889610 h 10341583"/>
              <a:gd name="connsiteX32" fmla="*/ 9701323 w 10154041"/>
              <a:gd name="connsiteY32" fmla="*/ 3757012 h 10341583"/>
              <a:gd name="connsiteX33" fmla="*/ 7246546 w 10154041"/>
              <a:gd name="connsiteY33" fmla="*/ 3106335 h 10341583"/>
              <a:gd name="connsiteX34" fmla="*/ 7329195 w 10154041"/>
              <a:gd name="connsiteY34" fmla="*/ 3122417 h 10341583"/>
              <a:gd name="connsiteX35" fmla="*/ 7401852 w 10154041"/>
              <a:gd name="connsiteY35" fmla="*/ 3170664 h 10341583"/>
              <a:gd name="connsiteX36" fmla="*/ 7429996 w 10154041"/>
              <a:gd name="connsiteY36" fmla="*/ 3205119 h 10341583"/>
              <a:gd name="connsiteX37" fmla="*/ 7401852 w 10154041"/>
              <a:gd name="connsiteY37" fmla="*/ 3481278 h 10341583"/>
              <a:gd name="connsiteX38" fmla="*/ 7165135 w 10154041"/>
              <a:gd name="connsiteY38" fmla="*/ 3717994 h 10341583"/>
              <a:gd name="connsiteX39" fmla="*/ 7194212 w 10154041"/>
              <a:gd name="connsiteY39" fmla="*/ 3773248 h 10341583"/>
              <a:gd name="connsiteX40" fmla="*/ 7121349 w 10154041"/>
              <a:gd name="connsiteY40" fmla="*/ 4132608 h 10341583"/>
              <a:gd name="connsiteX41" fmla="*/ 3761677 w 10154041"/>
              <a:gd name="connsiteY41" fmla="*/ 7492279 h 10341583"/>
              <a:gd name="connsiteX42" fmla="*/ 3292589 w 10154041"/>
              <a:gd name="connsiteY42" fmla="*/ 7492279 h 10341583"/>
              <a:gd name="connsiteX43" fmla="*/ 3292589 w 10154041"/>
              <a:gd name="connsiteY43" fmla="*/ 7023191 h 10341583"/>
              <a:gd name="connsiteX44" fmla="*/ 3778933 w 10154041"/>
              <a:gd name="connsiteY44" fmla="*/ 6536847 h 10341583"/>
              <a:gd name="connsiteX45" fmla="*/ 3779021 w 10154041"/>
              <a:gd name="connsiteY45" fmla="*/ 6535929 h 10341583"/>
              <a:gd name="connsiteX46" fmla="*/ 3839330 w 10154041"/>
              <a:gd name="connsiteY46" fmla="*/ 6422571 h 10341583"/>
              <a:gd name="connsiteX47" fmla="*/ 7091238 w 10154041"/>
              <a:gd name="connsiteY47" fmla="*/ 3170664 h 10341583"/>
              <a:gd name="connsiteX48" fmla="*/ 7246546 w 10154041"/>
              <a:gd name="connsiteY48" fmla="*/ 3106335 h 10341583"/>
              <a:gd name="connsiteX49" fmla="*/ 6733323 w 10154041"/>
              <a:gd name="connsiteY49" fmla="*/ 1744840 h 10341583"/>
              <a:gd name="connsiteX50" fmla="*/ 7003408 w 10154041"/>
              <a:gd name="connsiteY50" fmla="*/ 1856713 h 10341583"/>
              <a:gd name="connsiteX51" fmla="*/ 7003408 w 10154041"/>
              <a:gd name="connsiteY51" fmla="*/ 2396884 h 10341583"/>
              <a:gd name="connsiteX52" fmla="*/ 6858503 w 10154041"/>
              <a:gd name="connsiteY52" fmla="*/ 2541788 h 10341583"/>
              <a:gd name="connsiteX53" fmla="*/ 6882357 w 10154041"/>
              <a:gd name="connsiteY53" fmla="*/ 2554341 h 10341583"/>
              <a:gd name="connsiteX54" fmla="*/ 6953376 w 10154041"/>
              <a:gd name="connsiteY54" fmla="*/ 2612352 h 10341583"/>
              <a:gd name="connsiteX55" fmla="*/ 6953375 w 10154041"/>
              <a:gd name="connsiteY55" fmla="*/ 3252593 h 10341583"/>
              <a:gd name="connsiteX56" fmla="*/ 3080244 w 10154041"/>
              <a:gd name="connsiteY56" fmla="*/ 7125722 h 10341583"/>
              <a:gd name="connsiteX57" fmla="*/ 2440004 w 10154041"/>
              <a:gd name="connsiteY57" fmla="*/ 7125722 h 10341583"/>
              <a:gd name="connsiteX58" fmla="*/ 2381992 w 10154041"/>
              <a:gd name="connsiteY58" fmla="*/ 7054704 h 10341583"/>
              <a:gd name="connsiteX59" fmla="*/ 2369440 w 10154041"/>
              <a:gd name="connsiteY59" fmla="*/ 7030851 h 10341583"/>
              <a:gd name="connsiteX60" fmla="*/ 1881850 w 10154041"/>
              <a:gd name="connsiteY60" fmla="*/ 7518441 h 10341583"/>
              <a:gd name="connsiteX61" fmla="*/ 1341679 w 10154041"/>
              <a:gd name="connsiteY61" fmla="*/ 7518441 h 10341583"/>
              <a:gd name="connsiteX62" fmla="*/ 1341678 w 10154041"/>
              <a:gd name="connsiteY62" fmla="*/ 6978270 h 10341583"/>
              <a:gd name="connsiteX63" fmla="*/ 6463237 w 10154041"/>
              <a:gd name="connsiteY63" fmla="*/ 1856712 h 10341583"/>
              <a:gd name="connsiteX64" fmla="*/ 6733323 w 10154041"/>
              <a:gd name="connsiteY64" fmla="*/ 1744840 h 10341583"/>
              <a:gd name="connsiteX65" fmla="*/ 4720454 w 10154041"/>
              <a:gd name="connsiteY65" fmla="*/ 580243 h 10341583"/>
              <a:gd name="connsiteX66" fmla="*/ 4875762 w 10154041"/>
              <a:gd name="connsiteY66" fmla="*/ 644573 h 10341583"/>
              <a:gd name="connsiteX67" fmla="*/ 4875760 w 10154041"/>
              <a:gd name="connsiteY67" fmla="*/ 644573 h 10341583"/>
              <a:gd name="connsiteX68" fmla="*/ 4875760 w 10154041"/>
              <a:gd name="connsiteY68" fmla="*/ 955187 h 10341583"/>
              <a:gd name="connsiteX69" fmla="*/ 1623851 w 10154041"/>
              <a:gd name="connsiteY69" fmla="*/ 4207094 h 10341583"/>
              <a:gd name="connsiteX70" fmla="*/ 1313239 w 10154041"/>
              <a:gd name="connsiteY70" fmla="*/ 4207095 h 10341583"/>
              <a:gd name="connsiteX71" fmla="*/ 1313239 w 10154041"/>
              <a:gd name="connsiteY71" fmla="*/ 4207093 h 10341583"/>
              <a:gd name="connsiteX72" fmla="*/ 1313239 w 10154041"/>
              <a:gd name="connsiteY72" fmla="*/ 3896480 h 10341583"/>
              <a:gd name="connsiteX73" fmla="*/ 4565147 w 10154041"/>
              <a:gd name="connsiteY73" fmla="*/ 644573 h 10341583"/>
              <a:gd name="connsiteX74" fmla="*/ 4720454 w 10154041"/>
              <a:gd name="connsiteY74" fmla="*/ 580243 h 10341583"/>
              <a:gd name="connsiteX75" fmla="*/ 6988230 w 10154041"/>
              <a:gd name="connsiteY75" fmla="*/ 79336 h 10341583"/>
              <a:gd name="connsiteX76" fmla="*/ 7308350 w 10154041"/>
              <a:gd name="connsiteY76" fmla="*/ 211934 h 10341583"/>
              <a:gd name="connsiteX77" fmla="*/ 7308350 w 10154041"/>
              <a:gd name="connsiteY77" fmla="*/ 852174 h 10341583"/>
              <a:gd name="connsiteX78" fmla="*/ 7081851 w 10154041"/>
              <a:gd name="connsiteY78" fmla="*/ 1078673 h 10341583"/>
              <a:gd name="connsiteX79" fmla="*/ 7079081 w 10154041"/>
              <a:gd name="connsiteY79" fmla="*/ 1107570 h 10341583"/>
              <a:gd name="connsiteX80" fmla="*/ 6954771 w 10154041"/>
              <a:gd name="connsiteY80" fmla="*/ 1341223 h 10341583"/>
              <a:gd name="connsiteX81" fmla="*/ 3081640 w 10154041"/>
              <a:gd name="connsiteY81" fmla="*/ 5214354 h 10341583"/>
              <a:gd name="connsiteX82" fmla="*/ 2847987 w 10154041"/>
              <a:gd name="connsiteY82" fmla="*/ 5338666 h 10341583"/>
              <a:gd name="connsiteX83" fmla="*/ 2819088 w 10154041"/>
              <a:gd name="connsiteY83" fmla="*/ 5341435 h 10341583"/>
              <a:gd name="connsiteX84" fmla="*/ 772837 w 10154041"/>
              <a:gd name="connsiteY84" fmla="*/ 7387685 h 10341583"/>
              <a:gd name="connsiteX85" fmla="*/ 132597 w 10154041"/>
              <a:gd name="connsiteY85" fmla="*/ 7387685 h 10341583"/>
              <a:gd name="connsiteX86" fmla="*/ 132597 w 10154041"/>
              <a:gd name="connsiteY86" fmla="*/ 6747445 h 10341583"/>
              <a:gd name="connsiteX87" fmla="*/ 1550025 w 10154041"/>
              <a:gd name="connsiteY87" fmla="*/ 5330017 h 10341583"/>
              <a:gd name="connsiteX88" fmla="*/ 1529561 w 10154041"/>
              <a:gd name="connsiteY88" fmla="*/ 5323952 h 10341583"/>
              <a:gd name="connsiteX89" fmla="*/ 1379798 w 10154041"/>
              <a:gd name="connsiteY89" fmla="*/ 5224504 h 10341583"/>
              <a:gd name="connsiteX90" fmla="*/ 1379799 w 10154041"/>
              <a:gd name="connsiteY90" fmla="*/ 4584265 h 10341583"/>
              <a:gd name="connsiteX91" fmla="*/ 5252930 w 10154041"/>
              <a:gd name="connsiteY91" fmla="*/ 711133 h 10341583"/>
              <a:gd name="connsiteX92" fmla="*/ 5893170 w 10154041"/>
              <a:gd name="connsiteY92" fmla="*/ 711133 h 10341583"/>
              <a:gd name="connsiteX93" fmla="*/ 5992618 w 10154041"/>
              <a:gd name="connsiteY93" fmla="*/ 860895 h 10341583"/>
              <a:gd name="connsiteX94" fmla="*/ 5998683 w 10154041"/>
              <a:gd name="connsiteY94" fmla="*/ 881361 h 10341583"/>
              <a:gd name="connsiteX95" fmla="*/ 6668110 w 10154041"/>
              <a:gd name="connsiteY95" fmla="*/ 211934 h 10341583"/>
              <a:gd name="connsiteX96" fmla="*/ 6988230 w 10154041"/>
              <a:gd name="connsiteY96" fmla="*/ 79336 h 10341583"/>
              <a:gd name="connsiteX97" fmla="*/ 4995405 w 10154041"/>
              <a:gd name="connsiteY97" fmla="*/ 0 h 10341583"/>
              <a:gd name="connsiteX98" fmla="*/ 5032652 w 10154041"/>
              <a:gd name="connsiteY98" fmla="*/ 15429 h 10341583"/>
              <a:gd name="connsiteX99" fmla="*/ 5032652 w 10154041"/>
              <a:gd name="connsiteY99" fmla="*/ 89926 h 10341583"/>
              <a:gd name="connsiteX100" fmla="*/ 2425749 w 10154041"/>
              <a:gd name="connsiteY100" fmla="*/ 2696830 h 10341583"/>
              <a:gd name="connsiteX101" fmla="*/ 2351252 w 10154041"/>
              <a:gd name="connsiteY101" fmla="*/ 2696830 h 10341583"/>
              <a:gd name="connsiteX102" fmla="*/ 2351252 w 10154041"/>
              <a:gd name="connsiteY102" fmla="*/ 2622333 h 10341583"/>
              <a:gd name="connsiteX103" fmla="*/ 4958156 w 10154041"/>
              <a:gd name="connsiteY103" fmla="*/ 15429 h 10341583"/>
              <a:gd name="connsiteX104" fmla="*/ 4995405 w 10154041"/>
              <a:gd name="connsiteY104" fmla="*/ 0 h 10341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0154041" h="10341583">
                <a:moveTo>
                  <a:pt x="6964467" y="4384223"/>
                </a:moveTo>
                <a:cubicBezTo>
                  <a:pt x="6977949" y="4384223"/>
                  <a:pt x="6991431" y="4389365"/>
                  <a:pt x="7001716" y="4399651"/>
                </a:cubicBezTo>
                <a:cubicBezTo>
                  <a:pt x="7022288" y="4420224"/>
                  <a:pt x="7022289" y="4453576"/>
                  <a:pt x="7001717" y="4474148"/>
                </a:cubicBezTo>
                <a:lnTo>
                  <a:pt x="6937540" y="4538324"/>
                </a:lnTo>
                <a:lnTo>
                  <a:pt x="6939508" y="4538706"/>
                </a:lnTo>
                <a:lnTo>
                  <a:pt x="6991405" y="4573169"/>
                </a:lnTo>
                <a:lnTo>
                  <a:pt x="7025868" y="4625068"/>
                </a:lnTo>
                <a:cubicBezTo>
                  <a:pt x="7048844" y="4681725"/>
                  <a:pt x="7037357" y="4749088"/>
                  <a:pt x="6991405" y="4795040"/>
                </a:cubicBezTo>
                <a:lnTo>
                  <a:pt x="5945471" y="5840973"/>
                </a:lnTo>
                <a:cubicBezTo>
                  <a:pt x="5884203" y="5902241"/>
                  <a:pt x="5784870" y="5902241"/>
                  <a:pt x="5723602" y="5840973"/>
                </a:cubicBezTo>
                <a:lnTo>
                  <a:pt x="5723601" y="5840972"/>
                </a:lnTo>
                <a:cubicBezTo>
                  <a:pt x="5708284" y="5825655"/>
                  <a:pt x="5696796" y="5807959"/>
                  <a:pt x="5689138" y="5789073"/>
                </a:cubicBezTo>
                <a:lnTo>
                  <a:pt x="5688755" y="5787108"/>
                </a:lnTo>
                <a:lnTo>
                  <a:pt x="4394814" y="7081051"/>
                </a:lnTo>
                <a:cubicBezTo>
                  <a:pt x="4374242" y="7101623"/>
                  <a:pt x="4340888" y="7101623"/>
                  <a:pt x="4320316" y="7081051"/>
                </a:cubicBezTo>
                <a:cubicBezTo>
                  <a:pt x="4299744" y="7060480"/>
                  <a:pt x="4299745" y="7027126"/>
                  <a:pt x="4320316" y="7006555"/>
                </a:cubicBezTo>
                <a:lnTo>
                  <a:pt x="6927219" y="4399652"/>
                </a:lnTo>
                <a:cubicBezTo>
                  <a:pt x="6937505" y="4389365"/>
                  <a:pt x="6950986" y="4384223"/>
                  <a:pt x="6964467" y="4384223"/>
                </a:cubicBezTo>
                <a:close/>
                <a:moveTo>
                  <a:pt x="9701323" y="3757012"/>
                </a:moveTo>
                <a:cubicBezTo>
                  <a:pt x="9817184" y="3757012"/>
                  <a:pt x="9933044" y="3801211"/>
                  <a:pt x="10021443" y="3889610"/>
                </a:cubicBezTo>
                <a:cubicBezTo>
                  <a:pt x="10198241" y="4066407"/>
                  <a:pt x="10198241" y="4353052"/>
                  <a:pt x="10021443" y="4529850"/>
                </a:cubicBezTo>
                <a:lnTo>
                  <a:pt x="6148313" y="8402980"/>
                </a:lnTo>
                <a:cubicBezTo>
                  <a:pt x="5971515" y="8579778"/>
                  <a:pt x="5684869" y="8579778"/>
                  <a:pt x="5508072" y="8402981"/>
                </a:cubicBezTo>
                <a:lnTo>
                  <a:pt x="5457922" y="8341587"/>
                </a:lnTo>
                <a:lnTo>
                  <a:pt x="3590523" y="10208986"/>
                </a:lnTo>
                <a:cubicBezTo>
                  <a:pt x="3413726" y="10385783"/>
                  <a:pt x="3127080" y="10385783"/>
                  <a:pt x="2950283" y="10208986"/>
                </a:cubicBezTo>
                <a:cubicBezTo>
                  <a:pt x="2773486" y="10032189"/>
                  <a:pt x="2773486" y="9745544"/>
                  <a:pt x="2950283" y="9568746"/>
                </a:cubicBezTo>
                <a:lnTo>
                  <a:pt x="6823414" y="5695614"/>
                </a:lnTo>
                <a:cubicBezTo>
                  <a:pt x="6911813" y="5607216"/>
                  <a:pt x="7027673" y="5563016"/>
                  <a:pt x="7143534" y="5563016"/>
                </a:cubicBezTo>
                <a:cubicBezTo>
                  <a:pt x="7259395" y="5563016"/>
                  <a:pt x="7375256" y="5607216"/>
                  <a:pt x="7463654" y="5695614"/>
                </a:cubicBezTo>
                <a:lnTo>
                  <a:pt x="7513804" y="5757009"/>
                </a:lnTo>
                <a:lnTo>
                  <a:pt x="9381203" y="3889610"/>
                </a:lnTo>
                <a:cubicBezTo>
                  <a:pt x="9469601" y="3801211"/>
                  <a:pt x="9585462" y="3757012"/>
                  <a:pt x="9701323" y="3757012"/>
                </a:cubicBezTo>
                <a:close/>
                <a:moveTo>
                  <a:pt x="7246546" y="3106335"/>
                </a:moveTo>
                <a:cubicBezTo>
                  <a:pt x="7274650" y="3106335"/>
                  <a:pt x="7302756" y="3111695"/>
                  <a:pt x="7329195" y="3122417"/>
                </a:cubicBezTo>
                <a:lnTo>
                  <a:pt x="7401852" y="3170664"/>
                </a:lnTo>
                <a:lnTo>
                  <a:pt x="7429996" y="3205119"/>
                </a:lnTo>
                <a:cubicBezTo>
                  <a:pt x="7486285" y="3290371"/>
                  <a:pt x="7476903" y="3406227"/>
                  <a:pt x="7401852" y="3481278"/>
                </a:cubicBezTo>
                <a:lnTo>
                  <a:pt x="7165135" y="3717994"/>
                </a:lnTo>
                <a:lnTo>
                  <a:pt x="7194212" y="3773248"/>
                </a:lnTo>
                <a:cubicBezTo>
                  <a:pt x="7242787" y="3893034"/>
                  <a:pt x="7218499" y="4035456"/>
                  <a:pt x="7121349" y="4132608"/>
                </a:cubicBezTo>
                <a:lnTo>
                  <a:pt x="3761677" y="7492279"/>
                </a:lnTo>
                <a:cubicBezTo>
                  <a:pt x="3632142" y="7621814"/>
                  <a:pt x="3422124" y="7621813"/>
                  <a:pt x="3292589" y="7492279"/>
                </a:cubicBezTo>
                <a:cubicBezTo>
                  <a:pt x="3163054" y="7362744"/>
                  <a:pt x="3163054" y="7152726"/>
                  <a:pt x="3292589" y="7023191"/>
                </a:cubicBezTo>
                <a:lnTo>
                  <a:pt x="3778933" y="6536847"/>
                </a:lnTo>
                <a:lnTo>
                  <a:pt x="3779021" y="6535929"/>
                </a:lnTo>
                <a:cubicBezTo>
                  <a:pt x="3787062" y="6494396"/>
                  <a:pt x="3807165" y="6454736"/>
                  <a:pt x="3839330" y="6422571"/>
                </a:cubicBezTo>
                <a:lnTo>
                  <a:pt x="7091238" y="3170664"/>
                </a:lnTo>
                <a:cubicBezTo>
                  <a:pt x="7134126" y="3127778"/>
                  <a:pt x="7190335" y="3106335"/>
                  <a:pt x="7246546" y="3106335"/>
                </a:cubicBezTo>
                <a:close/>
                <a:moveTo>
                  <a:pt x="6733323" y="1744840"/>
                </a:moveTo>
                <a:cubicBezTo>
                  <a:pt x="6831074" y="1744840"/>
                  <a:pt x="6928826" y="1782131"/>
                  <a:pt x="7003408" y="1856713"/>
                </a:cubicBezTo>
                <a:cubicBezTo>
                  <a:pt x="7152573" y="2005876"/>
                  <a:pt x="7152573" y="2247720"/>
                  <a:pt x="7003408" y="2396884"/>
                </a:cubicBezTo>
                <a:lnTo>
                  <a:pt x="6858503" y="2541788"/>
                </a:lnTo>
                <a:lnTo>
                  <a:pt x="6882357" y="2554341"/>
                </a:lnTo>
                <a:cubicBezTo>
                  <a:pt x="6907459" y="2570916"/>
                  <a:pt x="6931275" y="2590253"/>
                  <a:pt x="6953376" y="2612352"/>
                </a:cubicBezTo>
                <a:cubicBezTo>
                  <a:pt x="7130172" y="2789150"/>
                  <a:pt x="7130172" y="3075796"/>
                  <a:pt x="6953375" y="3252593"/>
                </a:cubicBezTo>
                <a:lnTo>
                  <a:pt x="3080244" y="7125722"/>
                </a:lnTo>
                <a:cubicBezTo>
                  <a:pt x="2903448" y="7302520"/>
                  <a:pt x="2616800" y="7302520"/>
                  <a:pt x="2440004" y="7125722"/>
                </a:cubicBezTo>
                <a:cubicBezTo>
                  <a:pt x="2417905" y="7103623"/>
                  <a:pt x="2398567" y="7079808"/>
                  <a:pt x="2381992" y="7054704"/>
                </a:cubicBezTo>
                <a:lnTo>
                  <a:pt x="2369440" y="7030851"/>
                </a:lnTo>
                <a:lnTo>
                  <a:pt x="1881850" y="7518441"/>
                </a:lnTo>
                <a:cubicBezTo>
                  <a:pt x="1732686" y="7667605"/>
                  <a:pt x="1490843" y="7667605"/>
                  <a:pt x="1341679" y="7518441"/>
                </a:cubicBezTo>
                <a:cubicBezTo>
                  <a:pt x="1192515" y="7369277"/>
                  <a:pt x="1192515" y="7127433"/>
                  <a:pt x="1341678" y="6978270"/>
                </a:cubicBezTo>
                <a:lnTo>
                  <a:pt x="6463237" y="1856712"/>
                </a:lnTo>
                <a:cubicBezTo>
                  <a:pt x="6537820" y="1782130"/>
                  <a:pt x="6635571" y="1744839"/>
                  <a:pt x="6733323" y="1744840"/>
                </a:cubicBezTo>
                <a:close/>
                <a:moveTo>
                  <a:pt x="4720454" y="580243"/>
                </a:moveTo>
                <a:cubicBezTo>
                  <a:pt x="4776665" y="580243"/>
                  <a:pt x="4832875" y="601686"/>
                  <a:pt x="4875762" y="644573"/>
                </a:cubicBezTo>
                <a:lnTo>
                  <a:pt x="4875760" y="644573"/>
                </a:lnTo>
                <a:cubicBezTo>
                  <a:pt x="4961534" y="730345"/>
                  <a:pt x="4961534" y="869412"/>
                  <a:pt x="4875760" y="955187"/>
                </a:cubicBezTo>
                <a:lnTo>
                  <a:pt x="1623851" y="4207094"/>
                </a:lnTo>
                <a:cubicBezTo>
                  <a:pt x="1538079" y="4292868"/>
                  <a:pt x="1399011" y="4292867"/>
                  <a:pt x="1313239" y="4207095"/>
                </a:cubicBezTo>
                <a:lnTo>
                  <a:pt x="1313239" y="4207093"/>
                </a:lnTo>
                <a:cubicBezTo>
                  <a:pt x="1227466" y="4121320"/>
                  <a:pt x="1227465" y="3982253"/>
                  <a:pt x="1313239" y="3896480"/>
                </a:cubicBezTo>
                <a:lnTo>
                  <a:pt x="4565147" y="644573"/>
                </a:lnTo>
                <a:cubicBezTo>
                  <a:pt x="4608035" y="601686"/>
                  <a:pt x="4664245" y="580243"/>
                  <a:pt x="4720454" y="580243"/>
                </a:cubicBezTo>
                <a:close/>
                <a:moveTo>
                  <a:pt x="6988230" y="79336"/>
                </a:moveTo>
                <a:cubicBezTo>
                  <a:pt x="7104091" y="79336"/>
                  <a:pt x="7219951" y="123535"/>
                  <a:pt x="7308350" y="211934"/>
                </a:cubicBezTo>
                <a:cubicBezTo>
                  <a:pt x="7485147" y="388731"/>
                  <a:pt x="7485147" y="675377"/>
                  <a:pt x="7308350" y="852174"/>
                </a:cubicBezTo>
                <a:lnTo>
                  <a:pt x="7081851" y="1078673"/>
                </a:lnTo>
                <a:lnTo>
                  <a:pt x="7079081" y="1107570"/>
                </a:lnTo>
                <a:cubicBezTo>
                  <a:pt x="7062507" y="1193178"/>
                  <a:pt x="7021070" y="1274925"/>
                  <a:pt x="6954771" y="1341223"/>
                </a:cubicBezTo>
                <a:lnTo>
                  <a:pt x="3081640" y="5214354"/>
                </a:lnTo>
                <a:cubicBezTo>
                  <a:pt x="3015341" y="5280653"/>
                  <a:pt x="2933595" y="5322090"/>
                  <a:pt x="2847987" y="5338666"/>
                </a:cubicBezTo>
                <a:lnTo>
                  <a:pt x="2819088" y="5341435"/>
                </a:lnTo>
                <a:lnTo>
                  <a:pt x="772837" y="7387685"/>
                </a:lnTo>
                <a:cubicBezTo>
                  <a:pt x="596040" y="7564483"/>
                  <a:pt x="309394" y="7564483"/>
                  <a:pt x="132597" y="7387685"/>
                </a:cubicBezTo>
                <a:cubicBezTo>
                  <a:pt x="-44200" y="7210888"/>
                  <a:pt x="-44200" y="6924243"/>
                  <a:pt x="132597" y="6747445"/>
                </a:cubicBezTo>
                <a:lnTo>
                  <a:pt x="1550025" y="5330017"/>
                </a:lnTo>
                <a:lnTo>
                  <a:pt x="1529561" y="5323952"/>
                </a:lnTo>
                <a:cubicBezTo>
                  <a:pt x="1475063" y="5301853"/>
                  <a:pt x="1423998" y="5268703"/>
                  <a:pt x="1379798" y="5224504"/>
                </a:cubicBezTo>
                <a:cubicBezTo>
                  <a:pt x="1203002" y="5047707"/>
                  <a:pt x="1203001" y="4761061"/>
                  <a:pt x="1379799" y="4584265"/>
                </a:cubicBezTo>
                <a:lnTo>
                  <a:pt x="5252930" y="711133"/>
                </a:lnTo>
                <a:cubicBezTo>
                  <a:pt x="5429727" y="534336"/>
                  <a:pt x="5716373" y="534336"/>
                  <a:pt x="5893170" y="711133"/>
                </a:cubicBezTo>
                <a:cubicBezTo>
                  <a:pt x="5937369" y="755333"/>
                  <a:pt x="5970519" y="806398"/>
                  <a:pt x="5992618" y="860895"/>
                </a:cubicBezTo>
                <a:lnTo>
                  <a:pt x="5998683" y="881361"/>
                </a:lnTo>
                <a:lnTo>
                  <a:pt x="6668110" y="211934"/>
                </a:lnTo>
                <a:cubicBezTo>
                  <a:pt x="6756509" y="123535"/>
                  <a:pt x="6872369" y="79336"/>
                  <a:pt x="6988230" y="79336"/>
                </a:cubicBezTo>
                <a:close/>
                <a:moveTo>
                  <a:pt x="4995405" y="0"/>
                </a:moveTo>
                <a:cubicBezTo>
                  <a:pt x="5008885" y="0"/>
                  <a:pt x="5022366" y="5143"/>
                  <a:pt x="5032652" y="15429"/>
                </a:cubicBezTo>
                <a:cubicBezTo>
                  <a:pt x="5053224" y="36001"/>
                  <a:pt x="5053224" y="69354"/>
                  <a:pt x="5032652" y="89926"/>
                </a:cubicBezTo>
                <a:lnTo>
                  <a:pt x="2425749" y="2696830"/>
                </a:lnTo>
                <a:cubicBezTo>
                  <a:pt x="2405177" y="2717401"/>
                  <a:pt x="2371824" y="2717401"/>
                  <a:pt x="2351252" y="2696830"/>
                </a:cubicBezTo>
                <a:cubicBezTo>
                  <a:pt x="2330680" y="2676258"/>
                  <a:pt x="2330680" y="2642905"/>
                  <a:pt x="2351252" y="2622333"/>
                </a:cubicBezTo>
                <a:lnTo>
                  <a:pt x="4958156" y="15429"/>
                </a:lnTo>
                <a:cubicBezTo>
                  <a:pt x="4968441" y="5144"/>
                  <a:pt x="4981922" y="1"/>
                  <a:pt x="49954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0404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562599" y="3891624"/>
            <a:ext cx="5223935" cy="2175933"/>
          </a:xfrm>
          <a:custGeom>
            <a:avLst/>
            <a:gdLst>
              <a:gd name="connsiteX0" fmla="*/ 0 w 5223934"/>
              <a:gd name="connsiteY0" fmla="*/ 0 h 2175933"/>
              <a:gd name="connsiteX1" fmla="*/ 5223934 w 5223934"/>
              <a:gd name="connsiteY1" fmla="*/ 0 h 2175933"/>
              <a:gd name="connsiteX2" fmla="*/ 5223934 w 5223934"/>
              <a:gd name="connsiteY2" fmla="*/ 2175933 h 2175933"/>
              <a:gd name="connsiteX3" fmla="*/ 0 w 5223934"/>
              <a:gd name="connsiteY3" fmla="*/ 2175933 h 217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3934" h="2175933">
                <a:moveTo>
                  <a:pt x="0" y="0"/>
                </a:moveTo>
                <a:lnTo>
                  <a:pt x="5223934" y="0"/>
                </a:lnTo>
                <a:lnTo>
                  <a:pt x="5223934" y="2175933"/>
                </a:lnTo>
                <a:lnTo>
                  <a:pt x="0" y="21759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4258877" y="1054244"/>
            <a:ext cx="1472915" cy="1388535"/>
          </a:xfrm>
          <a:custGeom>
            <a:avLst/>
            <a:gdLst>
              <a:gd name="connsiteX0" fmla="*/ 1384751 w 1724028"/>
              <a:gd name="connsiteY0" fmla="*/ 132614 h 1625262"/>
              <a:gd name="connsiteX1" fmla="*/ 1419260 w 1724028"/>
              <a:gd name="connsiteY1" fmla="*/ 157985 h 1625262"/>
              <a:gd name="connsiteX2" fmla="*/ 1482015 w 1724028"/>
              <a:gd name="connsiteY2" fmla="*/ 214707 h 1625262"/>
              <a:gd name="connsiteX3" fmla="*/ 1482015 w 1724028"/>
              <a:gd name="connsiteY3" fmla="*/ 1383249 h 1625262"/>
              <a:gd name="connsiteX4" fmla="*/ 313471 w 1724028"/>
              <a:gd name="connsiteY4" fmla="*/ 1383250 h 1625262"/>
              <a:gd name="connsiteX5" fmla="*/ 256749 w 1724028"/>
              <a:gd name="connsiteY5" fmla="*/ 1320495 h 1625262"/>
              <a:gd name="connsiteX6" fmla="*/ 231379 w 1724028"/>
              <a:gd name="connsiteY6" fmla="*/ 1285986 h 1625262"/>
              <a:gd name="connsiteX7" fmla="*/ 799030 w 1724028"/>
              <a:gd name="connsiteY7" fmla="*/ 446 h 1625262"/>
              <a:gd name="connsiteX8" fmla="*/ 885719 w 1724028"/>
              <a:gd name="connsiteY8" fmla="*/ 2126 h 1625262"/>
              <a:gd name="connsiteX9" fmla="*/ 1280935 w 1724028"/>
              <a:gd name="connsiteY9" fmla="*/ 136132 h 1625262"/>
              <a:gd name="connsiteX10" fmla="*/ 1313293 w 1724028"/>
              <a:gd name="connsiteY10" fmla="*/ 159921 h 1625262"/>
              <a:gd name="connsiteX11" fmla="*/ 159921 w 1724028"/>
              <a:gd name="connsiteY11" fmla="*/ 1313292 h 1625262"/>
              <a:gd name="connsiteX12" fmla="*/ 136133 w 1724028"/>
              <a:gd name="connsiteY12" fmla="*/ 1280935 h 1625262"/>
              <a:gd name="connsiteX13" fmla="*/ 242013 w 1724028"/>
              <a:gd name="connsiteY13" fmla="*/ 242013 h 1625262"/>
              <a:gd name="connsiteX14" fmla="*/ 799030 w 1724028"/>
              <a:gd name="connsiteY14" fmla="*/ 446 h 162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4028" h="1625262">
                <a:moveTo>
                  <a:pt x="1384751" y="132614"/>
                </a:moveTo>
                <a:lnTo>
                  <a:pt x="1419260" y="157985"/>
                </a:lnTo>
                <a:cubicBezTo>
                  <a:pt x="1440896" y="175631"/>
                  <a:pt x="1461847" y="194539"/>
                  <a:pt x="1482015" y="214707"/>
                </a:cubicBezTo>
                <a:cubicBezTo>
                  <a:pt x="1804699" y="537391"/>
                  <a:pt x="1804699" y="1060565"/>
                  <a:pt x="1482015" y="1383249"/>
                </a:cubicBezTo>
                <a:cubicBezTo>
                  <a:pt x="1159330" y="1705934"/>
                  <a:pt x="636155" y="1705934"/>
                  <a:pt x="313471" y="1383250"/>
                </a:cubicBezTo>
                <a:cubicBezTo>
                  <a:pt x="293304" y="1363082"/>
                  <a:pt x="274396" y="1342131"/>
                  <a:pt x="256749" y="1320495"/>
                </a:cubicBezTo>
                <a:lnTo>
                  <a:pt x="231379" y="1285986"/>
                </a:lnTo>
                <a:close/>
                <a:moveTo>
                  <a:pt x="799030" y="446"/>
                </a:moveTo>
                <a:cubicBezTo>
                  <a:pt x="827928" y="-502"/>
                  <a:pt x="856867" y="58"/>
                  <a:pt x="885719" y="2126"/>
                </a:cubicBezTo>
                <a:cubicBezTo>
                  <a:pt x="1024203" y="12053"/>
                  <a:pt x="1160664" y="56721"/>
                  <a:pt x="1280935" y="136132"/>
                </a:cubicBezTo>
                <a:lnTo>
                  <a:pt x="1313293" y="159921"/>
                </a:lnTo>
                <a:lnTo>
                  <a:pt x="159921" y="1313292"/>
                </a:lnTo>
                <a:lnTo>
                  <a:pt x="136133" y="1280935"/>
                </a:lnTo>
                <a:cubicBezTo>
                  <a:pt x="-75630" y="960210"/>
                  <a:pt x="-40336" y="524361"/>
                  <a:pt x="242013" y="242013"/>
                </a:cubicBezTo>
                <a:cubicBezTo>
                  <a:pt x="396422" y="87603"/>
                  <a:pt x="596739" y="7081"/>
                  <a:pt x="799030" y="44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74A594F-8532-436C-A22B-18F3B75F0C30}"/>
              </a:ext>
            </a:extLst>
          </p:cNvPr>
          <p:cNvSpPr/>
          <p:nvPr userDrawn="1"/>
        </p:nvSpPr>
        <p:spPr>
          <a:xfrm>
            <a:off x="979807" y="2877377"/>
            <a:ext cx="2476412" cy="1924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耳机</a:t>
            </a: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(Earphones; Headphones; Head-sets; Earpieces)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是一对转换单元，它接受媒体播放器或接收器所发出的电讯号。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利用贴近耳朵的扬声器将其转化成可以听到的音波。耳机一般是与媒体播放器可分离的，利用一个插头连接。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CF65D62-9700-43E2-A80E-DDB0786051C8}"/>
              </a:ext>
            </a:extLst>
          </p:cNvPr>
          <p:cNvSpPr/>
          <p:nvPr userDrawn="1"/>
        </p:nvSpPr>
        <p:spPr>
          <a:xfrm>
            <a:off x="960728" y="1935819"/>
            <a:ext cx="281117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12730" hangingPunct="0"/>
            <a:r>
              <a:rPr lang="zh-CN" altLang="en-US" sz="1400" kern="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动态切换实现</a:t>
            </a:r>
            <a:endParaRPr lang="en-US" altLang="zh-CN" sz="1400" kern="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12730" hangingPunct="0"/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跨页流程图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3E16796-2261-4DFE-A555-0DEEBF6A7A7C}"/>
              </a:ext>
            </a:extLst>
          </p:cNvPr>
          <p:cNvSpPr/>
          <p:nvPr userDrawn="1"/>
        </p:nvSpPr>
        <p:spPr>
          <a:xfrm>
            <a:off x="1024213" y="5319662"/>
            <a:ext cx="1193800" cy="538609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8254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6065457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5588000" y="2071637"/>
            <a:ext cx="1600200" cy="2099231"/>
          </a:xfrm>
          <a:custGeom>
            <a:avLst/>
            <a:gdLst>
              <a:gd name="connsiteX0" fmla="*/ 0 w 1600200"/>
              <a:gd name="connsiteY0" fmla="*/ 0 h 2099230"/>
              <a:gd name="connsiteX1" fmla="*/ 1600200 w 1600200"/>
              <a:gd name="connsiteY1" fmla="*/ 0 h 2099230"/>
              <a:gd name="connsiteX2" fmla="*/ 1600200 w 1600200"/>
              <a:gd name="connsiteY2" fmla="*/ 2099230 h 2099230"/>
              <a:gd name="connsiteX3" fmla="*/ 0 w 1600200"/>
              <a:gd name="connsiteY3" fmla="*/ 2099230 h 2099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200" h="2099230">
                <a:moveTo>
                  <a:pt x="0" y="0"/>
                </a:moveTo>
                <a:lnTo>
                  <a:pt x="1600200" y="0"/>
                </a:lnTo>
                <a:lnTo>
                  <a:pt x="1600200" y="2099230"/>
                </a:lnTo>
                <a:lnTo>
                  <a:pt x="0" y="20992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7261256" y="2071636"/>
            <a:ext cx="1600200" cy="1011667"/>
          </a:xfrm>
          <a:custGeom>
            <a:avLst/>
            <a:gdLst>
              <a:gd name="connsiteX0" fmla="*/ 0 w 1600200"/>
              <a:gd name="connsiteY0" fmla="*/ 0 h 1011666"/>
              <a:gd name="connsiteX1" fmla="*/ 1600200 w 1600200"/>
              <a:gd name="connsiteY1" fmla="*/ 0 h 1011666"/>
              <a:gd name="connsiteX2" fmla="*/ 1600200 w 1600200"/>
              <a:gd name="connsiteY2" fmla="*/ 1011666 h 1011666"/>
              <a:gd name="connsiteX3" fmla="*/ 0 w 1600200"/>
              <a:gd name="connsiteY3" fmla="*/ 1011666 h 1011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200" h="1011666">
                <a:moveTo>
                  <a:pt x="0" y="0"/>
                </a:moveTo>
                <a:lnTo>
                  <a:pt x="1600200" y="0"/>
                </a:lnTo>
                <a:lnTo>
                  <a:pt x="1600200" y="1011666"/>
                </a:lnTo>
                <a:lnTo>
                  <a:pt x="0" y="1011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7261256" y="3159198"/>
            <a:ext cx="1600200" cy="1011667"/>
          </a:xfrm>
          <a:custGeom>
            <a:avLst/>
            <a:gdLst>
              <a:gd name="connsiteX0" fmla="*/ 0 w 1600200"/>
              <a:gd name="connsiteY0" fmla="*/ 0 h 1011666"/>
              <a:gd name="connsiteX1" fmla="*/ 1600200 w 1600200"/>
              <a:gd name="connsiteY1" fmla="*/ 0 h 1011666"/>
              <a:gd name="connsiteX2" fmla="*/ 1600200 w 1600200"/>
              <a:gd name="connsiteY2" fmla="*/ 1011666 h 1011666"/>
              <a:gd name="connsiteX3" fmla="*/ 0 w 1600200"/>
              <a:gd name="connsiteY3" fmla="*/ 1011666 h 1011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200" h="1011666">
                <a:moveTo>
                  <a:pt x="0" y="0"/>
                </a:moveTo>
                <a:lnTo>
                  <a:pt x="1600200" y="0"/>
                </a:lnTo>
                <a:lnTo>
                  <a:pt x="1600200" y="1011666"/>
                </a:lnTo>
                <a:lnTo>
                  <a:pt x="0" y="10116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8934513" y="2071637"/>
            <a:ext cx="1852019" cy="2099231"/>
          </a:xfrm>
          <a:custGeom>
            <a:avLst/>
            <a:gdLst>
              <a:gd name="connsiteX0" fmla="*/ 0 w 2698686"/>
              <a:gd name="connsiteY0" fmla="*/ 0 h 2099230"/>
              <a:gd name="connsiteX1" fmla="*/ 2698686 w 2698686"/>
              <a:gd name="connsiteY1" fmla="*/ 0 h 2099230"/>
              <a:gd name="connsiteX2" fmla="*/ 2698686 w 2698686"/>
              <a:gd name="connsiteY2" fmla="*/ 2099230 h 2099230"/>
              <a:gd name="connsiteX3" fmla="*/ 0 w 2698686"/>
              <a:gd name="connsiteY3" fmla="*/ 2099230 h 2099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8686" h="2099230">
                <a:moveTo>
                  <a:pt x="0" y="0"/>
                </a:moveTo>
                <a:lnTo>
                  <a:pt x="2698686" y="0"/>
                </a:lnTo>
                <a:lnTo>
                  <a:pt x="2698686" y="2099230"/>
                </a:lnTo>
                <a:lnTo>
                  <a:pt x="0" y="20992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67174A4-AE71-42B5-8EC1-995B1B7D6712}"/>
              </a:ext>
            </a:extLst>
          </p:cNvPr>
          <p:cNvSpPr/>
          <p:nvPr userDrawn="1"/>
        </p:nvSpPr>
        <p:spPr>
          <a:xfrm>
            <a:off x="979807" y="2877377"/>
            <a:ext cx="2476412" cy="1924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耳机</a:t>
            </a: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(Earphones; Headphones; Head-sets; Earpieces)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是一对转换单元，它接受媒体播放器或接收器所发出的电讯号。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利用贴近耳朵的扬声器将其转化成可以听到的音波。耳机一般是与媒体播放器可分离的，利用一个插头连接。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EA01937-ABF6-4514-8051-D4591FD18A49}"/>
              </a:ext>
            </a:extLst>
          </p:cNvPr>
          <p:cNvSpPr/>
          <p:nvPr userDrawn="1"/>
        </p:nvSpPr>
        <p:spPr>
          <a:xfrm>
            <a:off x="960728" y="1935819"/>
            <a:ext cx="281117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12730" hangingPunct="0"/>
            <a:r>
              <a:rPr lang="zh-CN" altLang="en-US" sz="1400" kern="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动态切换实现</a:t>
            </a:r>
            <a:endParaRPr lang="en-US" altLang="zh-CN" sz="1400" kern="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12730" hangingPunct="0"/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跨页流程图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B85FEB0-C965-4032-8EF7-052E55808FD0}"/>
              </a:ext>
            </a:extLst>
          </p:cNvPr>
          <p:cNvSpPr/>
          <p:nvPr userDrawn="1"/>
        </p:nvSpPr>
        <p:spPr>
          <a:xfrm>
            <a:off x="1024213" y="5319662"/>
            <a:ext cx="1193800" cy="538609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8254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9853348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4258877" y="4620515"/>
            <a:ext cx="1472915" cy="1388535"/>
          </a:xfrm>
          <a:custGeom>
            <a:avLst/>
            <a:gdLst>
              <a:gd name="connsiteX0" fmla="*/ 1384751 w 1724028"/>
              <a:gd name="connsiteY0" fmla="*/ 132614 h 1625262"/>
              <a:gd name="connsiteX1" fmla="*/ 1419260 w 1724028"/>
              <a:gd name="connsiteY1" fmla="*/ 157985 h 1625262"/>
              <a:gd name="connsiteX2" fmla="*/ 1482015 w 1724028"/>
              <a:gd name="connsiteY2" fmla="*/ 214707 h 1625262"/>
              <a:gd name="connsiteX3" fmla="*/ 1482015 w 1724028"/>
              <a:gd name="connsiteY3" fmla="*/ 1383249 h 1625262"/>
              <a:gd name="connsiteX4" fmla="*/ 313471 w 1724028"/>
              <a:gd name="connsiteY4" fmla="*/ 1383250 h 1625262"/>
              <a:gd name="connsiteX5" fmla="*/ 256749 w 1724028"/>
              <a:gd name="connsiteY5" fmla="*/ 1320495 h 1625262"/>
              <a:gd name="connsiteX6" fmla="*/ 231379 w 1724028"/>
              <a:gd name="connsiteY6" fmla="*/ 1285986 h 1625262"/>
              <a:gd name="connsiteX7" fmla="*/ 799030 w 1724028"/>
              <a:gd name="connsiteY7" fmla="*/ 446 h 1625262"/>
              <a:gd name="connsiteX8" fmla="*/ 885719 w 1724028"/>
              <a:gd name="connsiteY8" fmla="*/ 2126 h 1625262"/>
              <a:gd name="connsiteX9" fmla="*/ 1280935 w 1724028"/>
              <a:gd name="connsiteY9" fmla="*/ 136132 h 1625262"/>
              <a:gd name="connsiteX10" fmla="*/ 1313293 w 1724028"/>
              <a:gd name="connsiteY10" fmla="*/ 159921 h 1625262"/>
              <a:gd name="connsiteX11" fmla="*/ 159921 w 1724028"/>
              <a:gd name="connsiteY11" fmla="*/ 1313292 h 1625262"/>
              <a:gd name="connsiteX12" fmla="*/ 136133 w 1724028"/>
              <a:gd name="connsiteY12" fmla="*/ 1280935 h 1625262"/>
              <a:gd name="connsiteX13" fmla="*/ 242013 w 1724028"/>
              <a:gd name="connsiteY13" fmla="*/ 242013 h 1625262"/>
              <a:gd name="connsiteX14" fmla="*/ 799030 w 1724028"/>
              <a:gd name="connsiteY14" fmla="*/ 446 h 162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24028" h="1625262">
                <a:moveTo>
                  <a:pt x="1384751" y="132614"/>
                </a:moveTo>
                <a:lnTo>
                  <a:pt x="1419260" y="157985"/>
                </a:lnTo>
                <a:cubicBezTo>
                  <a:pt x="1440896" y="175631"/>
                  <a:pt x="1461847" y="194539"/>
                  <a:pt x="1482015" y="214707"/>
                </a:cubicBezTo>
                <a:cubicBezTo>
                  <a:pt x="1804699" y="537391"/>
                  <a:pt x="1804699" y="1060565"/>
                  <a:pt x="1482015" y="1383249"/>
                </a:cubicBezTo>
                <a:cubicBezTo>
                  <a:pt x="1159330" y="1705934"/>
                  <a:pt x="636155" y="1705934"/>
                  <a:pt x="313471" y="1383250"/>
                </a:cubicBezTo>
                <a:cubicBezTo>
                  <a:pt x="293304" y="1363082"/>
                  <a:pt x="274396" y="1342131"/>
                  <a:pt x="256749" y="1320495"/>
                </a:cubicBezTo>
                <a:lnTo>
                  <a:pt x="231379" y="1285986"/>
                </a:lnTo>
                <a:close/>
                <a:moveTo>
                  <a:pt x="799030" y="446"/>
                </a:moveTo>
                <a:cubicBezTo>
                  <a:pt x="827928" y="-502"/>
                  <a:pt x="856867" y="58"/>
                  <a:pt x="885719" y="2126"/>
                </a:cubicBezTo>
                <a:cubicBezTo>
                  <a:pt x="1024203" y="12053"/>
                  <a:pt x="1160664" y="56721"/>
                  <a:pt x="1280935" y="136132"/>
                </a:cubicBezTo>
                <a:lnTo>
                  <a:pt x="1313293" y="159921"/>
                </a:lnTo>
                <a:lnTo>
                  <a:pt x="159921" y="1313292"/>
                </a:lnTo>
                <a:lnTo>
                  <a:pt x="136133" y="1280935"/>
                </a:lnTo>
                <a:cubicBezTo>
                  <a:pt x="-75630" y="960210"/>
                  <a:pt x="-40336" y="524361"/>
                  <a:pt x="242013" y="242013"/>
                </a:cubicBezTo>
                <a:cubicBezTo>
                  <a:pt x="396422" y="87603"/>
                  <a:pt x="596739" y="7081"/>
                  <a:pt x="799030" y="44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4D48B74-D00F-42D5-BA5D-B44C1F87EE84}"/>
              </a:ext>
            </a:extLst>
          </p:cNvPr>
          <p:cNvSpPr/>
          <p:nvPr userDrawn="1"/>
        </p:nvSpPr>
        <p:spPr>
          <a:xfrm>
            <a:off x="979807" y="2877377"/>
            <a:ext cx="2476412" cy="1924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耳机</a:t>
            </a: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(Earphones; Headphones; Head-sets; Earpieces)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是一对转换单元，它接受媒体播放器或接收器所发出的电讯号。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利用贴近耳朵的扬声器将其转化成可以听到的音波。耳机一般是与媒体播放器可分离的，利用一个插头连接。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BF3BEEE-55C7-418F-97AB-926C5F1F5E5B}"/>
              </a:ext>
            </a:extLst>
          </p:cNvPr>
          <p:cNvSpPr/>
          <p:nvPr userDrawn="1"/>
        </p:nvSpPr>
        <p:spPr>
          <a:xfrm>
            <a:off x="960728" y="1935819"/>
            <a:ext cx="281117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12730" hangingPunct="0"/>
            <a:r>
              <a:rPr lang="zh-CN" altLang="en-US" sz="1400" kern="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动态切换实现</a:t>
            </a:r>
            <a:endParaRPr lang="en-US" altLang="zh-CN" sz="1400" kern="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12730" hangingPunct="0"/>
            <a:r>
              <a:rPr lang="zh-CN" altLang="en-US" sz="3200" b="1" kern="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跨页流程图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AE0CDAD-133B-4D83-B6E9-EBA9D9D1A7ED}"/>
              </a:ext>
            </a:extLst>
          </p:cNvPr>
          <p:cNvSpPr/>
          <p:nvPr userDrawn="1"/>
        </p:nvSpPr>
        <p:spPr>
          <a:xfrm>
            <a:off x="1024213" y="5319662"/>
            <a:ext cx="1193800" cy="538609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8254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77290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593631" y="2459423"/>
            <a:ext cx="1939159" cy="1939159"/>
          </a:xfrm>
          <a:custGeom>
            <a:avLst/>
            <a:gdLst>
              <a:gd name="connsiteX0" fmla="*/ 969579 w 1939158"/>
              <a:gd name="connsiteY0" fmla="*/ 0 h 1939158"/>
              <a:gd name="connsiteX1" fmla="*/ 1939158 w 1939158"/>
              <a:gd name="connsiteY1" fmla="*/ 969579 h 1939158"/>
              <a:gd name="connsiteX2" fmla="*/ 969579 w 1939158"/>
              <a:gd name="connsiteY2" fmla="*/ 1939158 h 1939158"/>
              <a:gd name="connsiteX3" fmla="*/ 0 w 1939158"/>
              <a:gd name="connsiteY3" fmla="*/ 969579 h 193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158" h="1939158">
                <a:moveTo>
                  <a:pt x="969579" y="0"/>
                </a:moveTo>
                <a:lnTo>
                  <a:pt x="1939158" y="969579"/>
                </a:lnTo>
                <a:lnTo>
                  <a:pt x="969579" y="1939158"/>
                </a:lnTo>
                <a:lnTo>
                  <a:pt x="0" y="9695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126422" y="2459423"/>
            <a:ext cx="1939159" cy="1939159"/>
          </a:xfrm>
          <a:custGeom>
            <a:avLst/>
            <a:gdLst>
              <a:gd name="connsiteX0" fmla="*/ 969579 w 1939158"/>
              <a:gd name="connsiteY0" fmla="*/ 0 h 1939158"/>
              <a:gd name="connsiteX1" fmla="*/ 1939158 w 1939158"/>
              <a:gd name="connsiteY1" fmla="*/ 969579 h 1939158"/>
              <a:gd name="connsiteX2" fmla="*/ 969579 w 1939158"/>
              <a:gd name="connsiteY2" fmla="*/ 1939158 h 1939158"/>
              <a:gd name="connsiteX3" fmla="*/ 0 w 1939158"/>
              <a:gd name="connsiteY3" fmla="*/ 969579 h 193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158" h="1939158">
                <a:moveTo>
                  <a:pt x="969579" y="0"/>
                </a:moveTo>
                <a:lnTo>
                  <a:pt x="1939158" y="969579"/>
                </a:lnTo>
                <a:lnTo>
                  <a:pt x="969579" y="1939158"/>
                </a:lnTo>
                <a:lnTo>
                  <a:pt x="0" y="9695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8659211" y="2459423"/>
            <a:ext cx="1939159" cy="1939159"/>
          </a:xfrm>
          <a:custGeom>
            <a:avLst/>
            <a:gdLst>
              <a:gd name="connsiteX0" fmla="*/ 969579 w 1939158"/>
              <a:gd name="connsiteY0" fmla="*/ 0 h 1939158"/>
              <a:gd name="connsiteX1" fmla="*/ 1939158 w 1939158"/>
              <a:gd name="connsiteY1" fmla="*/ 969579 h 1939158"/>
              <a:gd name="connsiteX2" fmla="*/ 969579 w 1939158"/>
              <a:gd name="connsiteY2" fmla="*/ 1939158 h 1939158"/>
              <a:gd name="connsiteX3" fmla="*/ 0 w 1939158"/>
              <a:gd name="connsiteY3" fmla="*/ 969579 h 193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158" h="1939158">
                <a:moveTo>
                  <a:pt x="969579" y="0"/>
                </a:moveTo>
                <a:lnTo>
                  <a:pt x="1939158" y="969579"/>
                </a:lnTo>
                <a:lnTo>
                  <a:pt x="969579" y="1939158"/>
                </a:lnTo>
                <a:lnTo>
                  <a:pt x="0" y="9695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35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593516" y="755975"/>
            <a:ext cx="3771093" cy="4521424"/>
          </a:xfrm>
          <a:custGeom>
            <a:avLst/>
            <a:gdLst>
              <a:gd name="connsiteX0" fmla="*/ 0 w 3771093"/>
              <a:gd name="connsiteY0" fmla="*/ 0 h 4521424"/>
              <a:gd name="connsiteX1" fmla="*/ 3771093 w 3771093"/>
              <a:gd name="connsiteY1" fmla="*/ 0 h 4521424"/>
              <a:gd name="connsiteX2" fmla="*/ 3771093 w 3771093"/>
              <a:gd name="connsiteY2" fmla="*/ 4521424 h 4521424"/>
              <a:gd name="connsiteX3" fmla="*/ 0 w 3771093"/>
              <a:gd name="connsiteY3" fmla="*/ 4521424 h 4521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093" h="4521424">
                <a:moveTo>
                  <a:pt x="0" y="0"/>
                </a:moveTo>
                <a:lnTo>
                  <a:pt x="3771093" y="0"/>
                </a:lnTo>
                <a:lnTo>
                  <a:pt x="3771093" y="4521424"/>
                </a:lnTo>
                <a:lnTo>
                  <a:pt x="0" y="45214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7567468" y="1580603"/>
            <a:ext cx="3771093" cy="4521424"/>
          </a:xfrm>
          <a:custGeom>
            <a:avLst/>
            <a:gdLst>
              <a:gd name="connsiteX0" fmla="*/ 0 w 3771093"/>
              <a:gd name="connsiteY0" fmla="*/ 0 h 4521424"/>
              <a:gd name="connsiteX1" fmla="*/ 3771093 w 3771093"/>
              <a:gd name="connsiteY1" fmla="*/ 0 h 4521424"/>
              <a:gd name="connsiteX2" fmla="*/ 3771093 w 3771093"/>
              <a:gd name="connsiteY2" fmla="*/ 4521424 h 4521424"/>
              <a:gd name="connsiteX3" fmla="*/ 0 w 3771093"/>
              <a:gd name="connsiteY3" fmla="*/ 4521424 h 4521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093" h="4521424">
                <a:moveTo>
                  <a:pt x="0" y="0"/>
                </a:moveTo>
                <a:lnTo>
                  <a:pt x="3771093" y="0"/>
                </a:lnTo>
                <a:lnTo>
                  <a:pt x="3771093" y="4521424"/>
                </a:lnTo>
                <a:lnTo>
                  <a:pt x="0" y="45214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407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1921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6497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642616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912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593513" y="755975"/>
            <a:ext cx="3329323" cy="4521424"/>
          </a:xfrm>
          <a:custGeom>
            <a:avLst/>
            <a:gdLst>
              <a:gd name="connsiteX0" fmla="*/ 1199888 w 3329322"/>
              <a:gd name="connsiteY0" fmla="*/ 0 h 4521424"/>
              <a:gd name="connsiteX1" fmla="*/ 3329322 w 3329322"/>
              <a:gd name="connsiteY1" fmla="*/ 0 h 4521424"/>
              <a:gd name="connsiteX2" fmla="*/ 2129434 w 3329322"/>
              <a:gd name="connsiteY2" fmla="*/ 4521424 h 4521424"/>
              <a:gd name="connsiteX3" fmla="*/ 0 w 3329322"/>
              <a:gd name="connsiteY3" fmla="*/ 4521424 h 4521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9322" h="4521424">
                <a:moveTo>
                  <a:pt x="1199888" y="0"/>
                </a:moveTo>
                <a:lnTo>
                  <a:pt x="3329322" y="0"/>
                </a:lnTo>
                <a:lnTo>
                  <a:pt x="2129434" y="4521424"/>
                </a:lnTo>
                <a:lnTo>
                  <a:pt x="0" y="45214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290040" y="1168287"/>
            <a:ext cx="3329323" cy="4521424"/>
          </a:xfrm>
          <a:custGeom>
            <a:avLst/>
            <a:gdLst>
              <a:gd name="connsiteX0" fmla="*/ 1199888 w 3329322"/>
              <a:gd name="connsiteY0" fmla="*/ 0 h 4521424"/>
              <a:gd name="connsiteX1" fmla="*/ 3329322 w 3329322"/>
              <a:gd name="connsiteY1" fmla="*/ 0 h 4521424"/>
              <a:gd name="connsiteX2" fmla="*/ 2129434 w 3329322"/>
              <a:gd name="connsiteY2" fmla="*/ 4521424 h 4521424"/>
              <a:gd name="connsiteX3" fmla="*/ 0 w 3329322"/>
              <a:gd name="connsiteY3" fmla="*/ 4521424 h 4521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9322" h="4521424">
                <a:moveTo>
                  <a:pt x="1199888" y="0"/>
                </a:moveTo>
                <a:lnTo>
                  <a:pt x="3329322" y="0"/>
                </a:lnTo>
                <a:lnTo>
                  <a:pt x="2129434" y="4521424"/>
                </a:lnTo>
                <a:lnTo>
                  <a:pt x="0" y="45214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7994041" y="1580600"/>
            <a:ext cx="3329323" cy="4521424"/>
          </a:xfrm>
          <a:custGeom>
            <a:avLst/>
            <a:gdLst>
              <a:gd name="connsiteX0" fmla="*/ 1199888 w 3329322"/>
              <a:gd name="connsiteY0" fmla="*/ 0 h 4521424"/>
              <a:gd name="connsiteX1" fmla="*/ 3329322 w 3329322"/>
              <a:gd name="connsiteY1" fmla="*/ 0 h 4521424"/>
              <a:gd name="connsiteX2" fmla="*/ 2129434 w 3329322"/>
              <a:gd name="connsiteY2" fmla="*/ 4521424 h 4521424"/>
              <a:gd name="connsiteX3" fmla="*/ 0 w 3329322"/>
              <a:gd name="connsiteY3" fmla="*/ 4521424 h 4521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9322" h="4521424">
                <a:moveTo>
                  <a:pt x="1199888" y="0"/>
                </a:moveTo>
                <a:lnTo>
                  <a:pt x="3329322" y="0"/>
                </a:lnTo>
                <a:lnTo>
                  <a:pt x="2129434" y="4521424"/>
                </a:lnTo>
                <a:lnTo>
                  <a:pt x="0" y="45214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6510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4593517" y="755975"/>
            <a:ext cx="3867851" cy="2507180"/>
          </a:xfrm>
          <a:custGeom>
            <a:avLst/>
            <a:gdLst>
              <a:gd name="connsiteX0" fmla="*/ 0 w 3867851"/>
              <a:gd name="connsiteY0" fmla="*/ 0 h 2507180"/>
              <a:gd name="connsiteX1" fmla="*/ 3867851 w 3867851"/>
              <a:gd name="connsiteY1" fmla="*/ 0 h 2507180"/>
              <a:gd name="connsiteX2" fmla="*/ 3867851 w 3867851"/>
              <a:gd name="connsiteY2" fmla="*/ 2507180 h 2507180"/>
              <a:gd name="connsiteX3" fmla="*/ 0 w 3867851"/>
              <a:gd name="connsiteY3" fmla="*/ 2507180 h 250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851" h="2507180">
                <a:moveTo>
                  <a:pt x="0" y="0"/>
                </a:moveTo>
                <a:lnTo>
                  <a:pt x="3867851" y="0"/>
                </a:lnTo>
                <a:lnTo>
                  <a:pt x="3867851" y="2507180"/>
                </a:lnTo>
                <a:lnTo>
                  <a:pt x="0" y="25071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593516" y="3621740"/>
            <a:ext cx="1753496" cy="2480285"/>
          </a:xfrm>
          <a:custGeom>
            <a:avLst/>
            <a:gdLst>
              <a:gd name="connsiteX0" fmla="*/ 0 w 1753496"/>
              <a:gd name="connsiteY0" fmla="*/ 0 h 2480285"/>
              <a:gd name="connsiteX1" fmla="*/ 1753496 w 1753496"/>
              <a:gd name="connsiteY1" fmla="*/ 0 h 2480285"/>
              <a:gd name="connsiteX2" fmla="*/ 1753496 w 1753496"/>
              <a:gd name="connsiteY2" fmla="*/ 2480285 h 2480285"/>
              <a:gd name="connsiteX3" fmla="*/ 0 w 1753496"/>
              <a:gd name="connsiteY3" fmla="*/ 2480285 h 2480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3496" h="2480285">
                <a:moveTo>
                  <a:pt x="0" y="0"/>
                </a:moveTo>
                <a:lnTo>
                  <a:pt x="1753496" y="0"/>
                </a:lnTo>
                <a:lnTo>
                  <a:pt x="1753496" y="2480285"/>
                </a:lnTo>
                <a:lnTo>
                  <a:pt x="0" y="24802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702923" y="3621740"/>
            <a:ext cx="1753496" cy="2480285"/>
          </a:xfrm>
          <a:custGeom>
            <a:avLst/>
            <a:gdLst>
              <a:gd name="connsiteX0" fmla="*/ 0 w 1753496"/>
              <a:gd name="connsiteY0" fmla="*/ 0 h 2480285"/>
              <a:gd name="connsiteX1" fmla="*/ 1753496 w 1753496"/>
              <a:gd name="connsiteY1" fmla="*/ 0 h 2480285"/>
              <a:gd name="connsiteX2" fmla="*/ 1753496 w 1753496"/>
              <a:gd name="connsiteY2" fmla="*/ 2480285 h 2480285"/>
              <a:gd name="connsiteX3" fmla="*/ 0 w 1753496"/>
              <a:gd name="connsiteY3" fmla="*/ 2480285 h 2480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3496" h="2480285">
                <a:moveTo>
                  <a:pt x="0" y="0"/>
                </a:moveTo>
                <a:lnTo>
                  <a:pt x="1753496" y="0"/>
                </a:lnTo>
                <a:lnTo>
                  <a:pt x="1753496" y="2480285"/>
                </a:lnTo>
                <a:lnTo>
                  <a:pt x="0" y="24802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8814100" y="755975"/>
            <a:ext cx="2524461" cy="5346052"/>
          </a:xfrm>
          <a:custGeom>
            <a:avLst/>
            <a:gdLst>
              <a:gd name="connsiteX0" fmla="*/ 0 w 2524461"/>
              <a:gd name="connsiteY0" fmla="*/ 0 h 5346052"/>
              <a:gd name="connsiteX1" fmla="*/ 2524461 w 2524461"/>
              <a:gd name="connsiteY1" fmla="*/ 0 h 5346052"/>
              <a:gd name="connsiteX2" fmla="*/ 2524461 w 2524461"/>
              <a:gd name="connsiteY2" fmla="*/ 5346052 h 5346052"/>
              <a:gd name="connsiteX3" fmla="*/ 0 w 2524461"/>
              <a:gd name="connsiteY3" fmla="*/ 5346052 h 5346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4461" h="5346052">
                <a:moveTo>
                  <a:pt x="0" y="0"/>
                </a:moveTo>
                <a:lnTo>
                  <a:pt x="2524461" y="0"/>
                </a:lnTo>
                <a:lnTo>
                  <a:pt x="2524461" y="5346052"/>
                </a:lnTo>
                <a:lnTo>
                  <a:pt x="0" y="53460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7020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33364" y="0"/>
            <a:ext cx="2725272" cy="6858000"/>
          </a:xfrm>
          <a:custGeom>
            <a:avLst/>
            <a:gdLst>
              <a:gd name="connsiteX0" fmla="*/ 0 w 2725272"/>
              <a:gd name="connsiteY0" fmla="*/ 0 h 6858000"/>
              <a:gd name="connsiteX1" fmla="*/ 2725272 w 2725272"/>
              <a:gd name="connsiteY1" fmla="*/ 0 h 6858000"/>
              <a:gd name="connsiteX2" fmla="*/ 2725272 w 2725272"/>
              <a:gd name="connsiteY2" fmla="*/ 6858000 h 6858000"/>
              <a:gd name="connsiteX3" fmla="*/ 0 w 27252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5272" h="6858000">
                <a:moveTo>
                  <a:pt x="0" y="0"/>
                </a:moveTo>
                <a:lnTo>
                  <a:pt x="2725272" y="0"/>
                </a:lnTo>
                <a:lnTo>
                  <a:pt x="27252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9292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733365" y="0"/>
            <a:ext cx="7458635" cy="3429000"/>
          </a:xfrm>
          <a:custGeom>
            <a:avLst/>
            <a:gdLst>
              <a:gd name="connsiteX0" fmla="*/ 0 w 7458635"/>
              <a:gd name="connsiteY0" fmla="*/ 0 h 3429000"/>
              <a:gd name="connsiteX1" fmla="*/ 7458635 w 7458635"/>
              <a:gd name="connsiteY1" fmla="*/ 0 h 3429000"/>
              <a:gd name="connsiteX2" fmla="*/ 7458635 w 7458635"/>
              <a:gd name="connsiteY2" fmla="*/ 3429000 h 3429000"/>
              <a:gd name="connsiteX3" fmla="*/ 0 w 745863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8635" h="3429000">
                <a:moveTo>
                  <a:pt x="0" y="0"/>
                </a:moveTo>
                <a:lnTo>
                  <a:pt x="7458635" y="0"/>
                </a:lnTo>
                <a:lnTo>
                  <a:pt x="7458635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733365" y="3429000"/>
            <a:ext cx="7458635" cy="3429000"/>
          </a:xfrm>
          <a:custGeom>
            <a:avLst/>
            <a:gdLst>
              <a:gd name="connsiteX0" fmla="*/ 0 w 7458635"/>
              <a:gd name="connsiteY0" fmla="*/ 0 h 3429000"/>
              <a:gd name="connsiteX1" fmla="*/ 7458635 w 7458635"/>
              <a:gd name="connsiteY1" fmla="*/ 0 h 3429000"/>
              <a:gd name="connsiteX2" fmla="*/ 7458635 w 7458635"/>
              <a:gd name="connsiteY2" fmla="*/ 3429000 h 3429000"/>
              <a:gd name="connsiteX3" fmla="*/ 0 w 745863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8635" h="3429000">
                <a:moveTo>
                  <a:pt x="0" y="0"/>
                </a:moveTo>
                <a:lnTo>
                  <a:pt x="7458635" y="0"/>
                </a:lnTo>
                <a:lnTo>
                  <a:pt x="7458635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8042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733365" y="3429000"/>
            <a:ext cx="7458635" cy="3429000"/>
          </a:xfrm>
          <a:custGeom>
            <a:avLst/>
            <a:gdLst>
              <a:gd name="connsiteX0" fmla="*/ 0 w 7458635"/>
              <a:gd name="connsiteY0" fmla="*/ 0 h 3429000"/>
              <a:gd name="connsiteX1" fmla="*/ 7458635 w 7458635"/>
              <a:gd name="connsiteY1" fmla="*/ 0 h 3429000"/>
              <a:gd name="connsiteX2" fmla="*/ 7458635 w 7458635"/>
              <a:gd name="connsiteY2" fmla="*/ 3429000 h 3429000"/>
              <a:gd name="connsiteX3" fmla="*/ 0 w 745863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8635" h="3429000">
                <a:moveTo>
                  <a:pt x="0" y="0"/>
                </a:moveTo>
                <a:lnTo>
                  <a:pt x="7458635" y="0"/>
                </a:lnTo>
                <a:lnTo>
                  <a:pt x="7458635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0029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733365" y="0"/>
            <a:ext cx="7458635" cy="3429000"/>
          </a:xfrm>
          <a:custGeom>
            <a:avLst/>
            <a:gdLst>
              <a:gd name="connsiteX0" fmla="*/ 0 w 7458635"/>
              <a:gd name="connsiteY0" fmla="*/ 0 h 3429000"/>
              <a:gd name="connsiteX1" fmla="*/ 7458635 w 7458635"/>
              <a:gd name="connsiteY1" fmla="*/ 0 h 3429000"/>
              <a:gd name="connsiteX2" fmla="*/ 7458635 w 7458635"/>
              <a:gd name="connsiteY2" fmla="*/ 3429000 h 3429000"/>
              <a:gd name="connsiteX3" fmla="*/ 0 w 745863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8635" h="3429000">
                <a:moveTo>
                  <a:pt x="0" y="0"/>
                </a:moveTo>
                <a:lnTo>
                  <a:pt x="7458635" y="0"/>
                </a:lnTo>
                <a:lnTo>
                  <a:pt x="7458635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6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144499" y="1375664"/>
            <a:ext cx="3070128" cy="4238493"/>
          </a:xfrm>
          <a:custGeom>
            <a:avLst/>
            <a:gdLst>
              <a:gd name="connsiteX0" fmla="*/ 6455 w 3070128"/>
              <a:gd name="connsiteY0" fmla="*/ 0 h 4238493"/>
              <a:gd name="connsiteX1" fmla="*/ 3065824 w 3070128"/>
              <a:gd name="connsiteY1" fmla="*/ 0 h 4238493"/>
              <a:gd name="connsiteX2" fmla="*/ 3070128 w 3070128"/>
              <a:gd name="connsiteY2" fmla="*/ 4733 h 4238493"/>
              <a:gd name="connsiteX3" fmla="*/ 3067976 w 3070128"/>
              <a:gd name="connsiteY3" fmla="*/ 4233760 h 4238493"/>
              <a:gd name="connsiteX4" fmla="*/ 3063672 w 3070128"/>
              <a:gd name="connsiteY4" fmla="*/ 4238493 h 4238493"/>
              <a:gd name="connsiteX5" fmla="*/ 4303 w 3070128"/>
              <a:gd name="connsiteY5" fmla="*/ 4238493 h 4238493"/>
              <a:gd name="connsiteX6" fmla="*/ 0 w 3070128"/>
              <a:gd name="connsiteY6" fmla="*/ 4233760 h 4238493"/>
              <a:gd name="connsiteX7" fmla="*/ 2152 w 3070128"/>
              <a:gd name="connsiteY7" fmla="*/ 4733 h 4238493"/>
              <a:gd name="connsiteX8" fmla="*/ 6455 w 3070128"/>
              <a:gd name="connsiteY8" fmla="*/ 0 h 4238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0128" h="4238493">
                <a:moveTo>
                  <a:pt x="6455" y="0"/>
                </a:moveTo>
                <a:cubicBezTo>
                  <a:pt x="3065824" y="0"/>
                  <a:pt x="3065824" y="0"/>
                  <a:pt x="3065824" y="0"/>
                </a:cubicBezTo>
                <a:cubicBezTo>
                  <a:pt x="3067976" y="0"/>
                  <a:pt x="3070128" y="2367"/>
                  <a:pt x="3070128" y="4733"/>
                </a:cubicBezTo>
                <a:lnTo>
                  <a:pt x="3067976" y="4233760"/>
                </a:lnTo>
                <a:cubicBezTo>
                  <a:pt x="3067976" y="4236126"/>
                  <a:pt x="3065824" y="4238493"/>
                  <a:pt x="3063672" y="4238493"/>
                </a:cubicBezTo>
                <a:cubicBezTo>
                  <a:pt x="4303" y="4238493"/>
                  <a:pt x="4303" y="4238493"/>
                  <a:pt x="4303" y="4238493"/>
                </a:cubicBezTo>
                <a:cubicBezTo>
                  <a:pt x="2152" y="4238493"/>
                  <a:pt x="0" y="4236126"/>
                  <a:pt x="0" y="4233760"/>
                </a:cubicBezTo>
                <a:cubicBezTo>
                  <a:pt x="2152" y="4733"/>
                  <a:pt x="2152" y="4733"/>
                  <a:pt x="2152" y="4733"/>
                </a:cubicBezTo>
                <a:cubicBezTo>
                  <a:pt x="2152" y="2367"/>
                  <a:pt x="4303" y="0"/>
                  <a:pt x="64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49860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326589" y="1433412"/>
            <a:ext cx="6488843" cy="4099019"/>
          </a:xfrm>
          <a:custGeom>
            <a:avLst/>
            <a:gdLst>
              <a:gd name="connsiteX0" fmla="*/ 0 w 6488843"/>
              <a:gd name="connsiteY0" fmla="*/ 0 h 4099019"/>
              <a:gd name="connsiteX1" fmla="*/ 6488843 w 6488843"/>
              <a:gd name="connsiteY1" fmla="*/ 0 h 4099019"/>
              <a:gd name="connsiteX2" fmla="*/ 6488843 w 6488843"/>
              <a:gd name="connsiteY2" fmla="*/ 4099019 h 4099019"/>
              <a:gd name="connsiteX3" fmla="*/ 0 w 6488843"/>
              <a:gd name="connsiteY3" fmla="*/ 4099019 h 409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8843" h="4099019">
                <a:moveTo>
                  <a:pt x="0" y="0"/>
                </a:moveTo>
                <a:lnTo>
                  <a:pt x="6488843" y="0"/>
                </a:lnTo>
                <a:lnTo>
                  <a:pt x="6488843" y="4099019"/>
                </a:lnTo>
                <a:lnTo>
                  <a:pt x="0" y="4099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3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31.xml"/><Relationship Id="rId34" Type="http://schemas.openxmlformats.org/officeDocument/2006/relationships/slideLayout" Target="../slideLayouts/slideLayout44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39.xml"/><Relationship Id="rId41" Type="http://schemas.openxmlformats.org/officeDocument/2006/relationships/slideLayout" Target="../slideLayouts/slideLayout51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32" Type="http://schemas.openxmlformats.org/officeDocument/2006/relationships/slideLayout" Target="../slideLayouts/slideLayout42.xml"/><Relationship Id="rId37" Type="http://schemas.openxmlformats.org/officeDocument/2006/relationships/slideLayout" Target="../slideLayouts/slideLayout47.xml"/><Relationship Id="rId4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8.xml"/><Relationship Id="rId36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41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Relationship Id="rId30" Type="http://schemas.openxmlformats.org/officeDocument/2006/relationships/slideLayout" Target="../slideLayouts/slideLayout40.xml"/><Relationship Id="rId35" Type="http://schemas.openxmlformats.org/officeDocument/2006/relationships/slideLayout" Target="../slideLayouts/slideLayout45.xml"/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33" Type="http://schemas.openxmlformats.org/officeDocument/2006/relationships/slideLayout" Target="../slideLayouts/slideLayout43.xml"/><Relationship Id="rId38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98000">
              <a:schemeClr val="accent2">
                <a:lumMod val="20000"/>
                <a:lumOff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98000">
              <a:schemeClr val="accent2">
                <a:lumMod val="20000"/>
                <a:lumOff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94A846AE-FE11-7148-B518-535621B46699}" type="datetimeFigureOut">
              <a:rPr lang="en-US" smtClean="0"/>
              <a:pPr/>
              <a:t>7/8/2018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6982CD3F-C0A3-4C44-8FF1-DEB5228F58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43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lvl1pPr>
    </p:titleStyle>
    <p:bodyStyle>
      <a:lvl1pPr marL="0" indent="0" algn="l" defTabSz="914354" rtl="0" eaLnBrk="1" latinLnBrk="0" hangingPunct="1">
        <a:lnSpc>
          <a:spcPct val="90000"/>
        </a:lnSpc>
        <a:spcBef>
          <a:spcPts val="1000"/>
        </a:spcBef>
        <a:buFont typeface="Arial"/>
        <a:buNone/>
        <a:defRPr sz="2800" b="0" i="0" kern="120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>
              <a:lumMod val="85000"/>
              <a:lumOff val="15000"/>
            </a:schemeClr>
          </a:solidFill>
          <a:latin typeface="Roboto Thin" charset="0"/>
          <a:ea typeface="Roboto Thin" charset="0"/>
          <a:cs typeface="Roboto Thin" charset="0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>
              <a:lumMod val="85000"/>
              <a:lumOff val="15000"/>
            </a:schemeClr>
          </a:solidFill>
          <a:latin typeface="Roboto Thin" charset="0"/>
          <a:ea typeface="Roboto Thin" charset="0"/>
          <a:cs typeface="Roboto Thin" charset="0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Roboto Thin" charset="0"/>
          <a:ea typeface="Roboto Thin" charset="0"/>
          <a:cs typeface="Roboto Thin" charset="0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>
              <a:lumMod val="85000"/>
              <a:lumOff val="15000"/>
            </a:schemeClr>
          </a:solidFill>
          <a:latin typeface="Roboto Thin" charset="0"/>
          <a:ea typeface="Roboto Thin" charset="0"/>
          <a:cs typeface="Roboto Thin" charset="0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apidesign.cn/" TargetMode="Externa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png"/><Relationship Id="rId7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7.jpe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245" name="组合 244"/>
          <p:cNvGrpSpPr/>
          <p:nvPr/>
        </p:nvGrpSpPr>
        <p:grpSpPr>
          <a:xfrm flipH="1">
            <a:off x="6230315" y="1963968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6" name="直接连接符 245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椭圆 246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 flipH="1">
            <a:off x="7618382" y="3906640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2" name="直接连接符 251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椭圆 252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92010" y="1963968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3" name="直接连接符 242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3865087" y="3906640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5" name="直接连接符 254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椭圆 255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00" name="组合 18"/>
          <p:cNvGrpSpPr/>
          <p:nvPr/>
        </p:nvGrpSpPr>
        <p:grpSpPr bwMode="auto">
          <a:xfrm>
            <a:off x="3538618" y="1743016"/>
            <a:ext cx="2658715" cy="1799373"/>
            <a:chOff x="0" y="0"/>
            <a:chExt cx="2093189" cy="1416774"/>
          </a:xfrm>
          <a:solidFill>
            <a:srgbClr val="CA0810"/>
          </a:solidFill>
        </p:grpSpPr>
        <p:sp>
          <p:nvSpPr>
            <p:cNvPr id="201" name="等腰三角形 19">
              <a:hlinkClick r:id="rId5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1355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02" name="文本框 20"/>
            <p:cNvSpPr>
              <a:spLocks noChangeArrowheads="1"/>
            </p:cNvSpPr>
            <p:nvPr/>
          </p:nvSpPr>
          <p:spPr bwMode="auto">
            <a:xfrm>
              <a:off x="737664" y="122472"/>
              <a:ext cx="612916" cy="5854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01</a:t>
              </a:r>
              <a:endParaRPr lang="en-US" altLang="en-US" sz="40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03" name="组合 21"/>
          <p:cNvGrpSpPr/>
          <p:nvPr/>
        </p:nvGrpSpPr>
        <p:grpSpPr bwMode="auto">
          <a:xfrm>
            <a:off x="4922439" y="1743016"/>
            <a:ext cx="2660732" cy="1799373"/>
            <a:chOff x="0" y="0"/>
            <a:chExt cx="2093189" cy="1416774"/>
          </a:xfrm>
          <a:solidFill>
            <a:srgbClr val="CA0810"/>
          </a:solidFill>
        </p:grpSpPr>
        <p:sp>
          <p:nvSpPr>
            <p:cNvPr id="204" name="等腰三角形 22">
              <a:hlinkClick r:id="rId5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1355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05" name="文本框 23"/>
            <p:cNvSpPr>
              <a:spLocks noChangeArrowheads="1"/>
            </p:cNvSpPr>
            <p:nvPr/>
          </p:nvSpPr>
          <p:spPr bwMode="auto">
            <a:xfrm>
              <a:off x="740368" y="579708"/>
              <a:ext cx="612451" cy="5854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02</a:t>
              </a:r>
              <a:endParaRPr lang="en-US" altLang="en-US" sz="40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06" name="组合 24"/>
          <p:cNvGrpSpPr/>
          <p:nvPr/>
        </p:nvGrpSpPr>
        <p:grpSpPr bwMode="auto">
          <a:xfrm>
            <a:off x="4922439" y="3596853"/>
            <a:ext cx="2660732" cy="1799373"/>
            <a:chOff x="0" y="0"/>
            <a:chExt cx="2093189" cy="1416774"/>
          </a:xfrm>
          <a:solidFill>
            <a:srgbClr val="CA0810"/>
          </a:solidFill>
        </p:grpSpPr>
        <p:sp>
          <p:nvSpPr>
            <p:cNvPr id="207" name="等腰三角形 25">
              <a:hlinkClick r:id="rId5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1355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08" name="文本框 26"/>
            <p:cNvSpPr>
              <a:spLocks noChangeArrowheads="1"/>
            </p:cNvSpPr>
            <p:nvPr/>
          </p:nvSpPr>
          <p:spPr bwMode="auto">
            <a:xfrm>
              <a:off x="740368" y="180213"/>
              <a:ext cx="612451" cy="5854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03</a:t>
              </a:r>
              <a:endParaRPr lang="en-US" altLang="en-US" sz="400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09" name="组合 27"/>
          <p:cNvGrpSpPr/>
          <p:nvPr/>
        </p:nvGrpSpPr>
        <p:grpSpPr bwMode="auto">
          <a:xfrm>
            <a:off x="6308280" y="3596853"/>
            <a:ext cx="2658715" cy="1799373"/>
            <a:chOff x="0" y="0"/>
            <a:chExt cx="2093189" cy="1416774"/>
          </a:xfrm>
          <a:solidFill>
            <a:srgbClr val="CA0810"/>
          </a:solidFill>
        </p:grpSpPr>
        <p:sp>
          <p:nvSpPr>
            <p:cNvPr id="210" name="等腰三角形 28">
              <a:hlinkClick r:id="rId5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1355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11" name="文本框 29"/>
            <p:cNvSpPr>
              <a:spLocks noChangeArrowheads="1"/>
            </p:cNvSpPr>
            <p:nvPr/>
          </p:nvSpPr>
          <p:spPr bwMode="auto">
            <a:xfrm>
              <a:off x="740134" y="520297"/>
              <a:ext cx="612916" cy="5854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04</a:t>
              </a:r>
              <a:endParaRPr lang="en-US" altLang="en-US" sz="400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224" name="TextBox 223"/>
          <p:cNvSpPr txBox="1"/>
          <p:nvPr/>
        </p:nvSpPr>
        <p:spPr>
          <a:xfrm>
            <a:off x="1299876" y="2334141"/>
            <a:ext cx="2658325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</a:t>
            </a:r>
          </a:p>
        </p:txBody>
      </p:sp>
      <p:sp>
        <p:nvSpPr>
          <p:cNvPr id="233" name="TextBox 232"/>
          <p:cNvSpPr txBox="1"/>
          <p:nvPr/>
        </p:nvSpPr>
        <p:spPr>
          <a:xfrm>
            <a:off x="7682668" y="2348085"/>
            <a:ext cx="2658325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</a:t>
            </a:r>
          </a:p>
        </p:txBody>
      </p:sp>
      <p:sp>
        <p:nvSpPr>
          <p:cNvPr id="236" name="TextBox 235"/>
          <p:cNvSpPr txBox="1"/>
          <p:nvPr/>
        </p:nvSpPr>
        <p:spPr>
          <a:xfrm>
            <a:off x="2479928" y="4207761"/>
            <a:ext cx="2658325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</a:t>
            </a:r>
          </a:p>
        </p:txBody>
      </p:sp>
      <p:sp>
        <p:nvSpPr>
          <p:cNvPr id="239" name="TextBox 238"/>
          <p:cNvSpPr txBox="1"/>
          <p:nvPr/>
        </p:nvSpPr>
        <p:spPr>
          <a:xfrm>
            <a:off x="8982892" y="4176209"/>
            <a:ext cx="2658325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43774" y="1669356"/>
            <a:ext cx="1183724" cy="590333"/>
            <a:chOff x="1354515" y="2126555"/>
            <a:chExt cx="1183724" cy="590333"/>
          </a:xfrm>
        </p:grpSpPr>
        <p:sp>
          <p:nvSpPr>
            <p:cNvPr id="5" name="圆角矩形 4"/>
            <p:cNvSpPr/>
            <p:nvPr/>
          </p:nvSpPr>
          <p:spPr>
            <a:xfrm>
              <a:off x="1354515" y="2193726"/>
              <a:ext cx="1100328" cy="523162"/>
            </a:xfrm>
            <a:prstGeom prst="roundRect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b="1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58185" y="2126555"/>
              <a:ext cx="1180054" cy="54864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方案一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14551" y="1707357"/>
            <a:ext cx="1180053" cy="552331"/>
            <a:chOff x="7725292" y="2164557"/>
            <a:chExt cx="1180053" cy="552331"/>
          </a:xfrm>
        </p:grpSpPr>
        <p:sp>
          <p:nvSpPr>
            <p:cNvPr id="87" name="圆角矩形 86"/>
            <p:cNvSpPr/>
            <p:nvPr/>
          </p:nvSpPr>
          <p:spPr>
            <a:xfrm>
              <a:off x="7725958" y="2193726"/>
              <a:ext cx="1100328" cy="523162"/>
            </a:xfrm>
            <a:prstGeom prst="roundRect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b="1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725292" y="2164557"/>
              <a:ext cx="1180053" cy="54864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方案二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20782" y="3570658"/>
            <a:ext cx="1206180" cy="597563"/>
            <a:chOff x="9031522" y="4027858"/>
            <a:chExt cx="1206180" cy="597563"/>
          </a:xfrm>
        </p:grpSpPr>
        <p:sp>
          <p:nvSpPr>
            <p:cNvPr id="89" name="圆角矩形 88"/>
            <p:cNvSpPr/>
            <p:nvPr/>
          </p:nvSpPr>
          <p:spPr>
            <a:xfrm>
              <a:off x="9031522" y="4102259"/>
              <a:ext cx="1100328" cy="523162"/>
            </a:xfrm>
            <a:prstGeom prst="roundRect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b="1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57648" y="4027858"/>
              <a:ext cx="1180054" cy="54864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方案四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57239" y="3632146"/>
            <a:ext cx="1212181" cy="588718"/>
            <a:chOff x="2518192" y="4089345"/>
            <a:chExt cx="1212180" cy="588718"/>
          </a:xfrm>
        </p:grpSpPr>
        <p:sp>
          <p:nvSpPr>
            <p:cNvPr id="91" name="圆角矩形 90"/>
            <p:cNvSpPr/>
            <p:nvPr/>
          </p:nvSpPr>
          <p:spPr>
            <a:xfrm>
              <a:off x="2518192" y="4154901"/>
              <a:ext cx="1100328" cy="523162"/>
            </a:xfrm>
            <a:prstGeom prst="roundRect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b="1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550319" y="4089345"/>
              <a:ext cx="1180053" cy="54864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方案三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24" grpId="0"/>
      <p:bldP spid="233" grpId="0"/>
      <p:bldP spid="236" grpId="0"/>
      <p:bldP spid="2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3677137" y="2106792"/>
            <a:ext cx="1554635" cy="1553160"/>
            <a:chOff x="5305425" y="2638425"/>
            <a:chExt cx="1579563" cy="1577975"/>
          </a:xfrm>
          <a:solidFill>
            <a:srgbClr val="CA0810"/>
          </a:solidFill>
        </p:grpSpPr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620220" y="3048537"/>
            <a:ext cx="1951495" cy="1948481"/>
            <a:chOff x="5102225" y="2441575"/>
            <a:chExt cx="1982788" cy="1979613"/>
          </a:xfrm>
          <a:solidFill>
            <a:srgbClr val="CA0810"/>
          </a:solidFill>
        </p:grpSpPr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7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85792" y="2682121"/>
            <a:ext cx="1279643" cy="1298467"/>
            <a:chOff x="5803900" y="2852738"/>
            <a:chExt cx="1300163" cy="1319212"/>
          </a:xfrm>
          <a:solidFill>
            <a:srgbClr val="CA0810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80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387333" y="2919626"/>
            <a:ext cx="1554635" cy="1553160"/>
            <a:chOff x="5305425" y="2638425"/>
            <a:chExt cx="1579563" cy="1577975"/>
          </a:xfrm>
          <a:solidFill>
            <a:srgbClr val="CA0810"/>
          </a:solidFill>
        </p:grpSpPr>
        <p:sp>
          <p:nvSpPr>
            <p:cNvPr id="82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1042670" y="1949450"/>
            <a:ext cx="2309495" cy="801370"/>
          </a:xfrm>
          <a:prstGeom prst="rect">
            <a:avLst/>
          </a:prstGeom>
          <a:noFill/>
        </p:spPr>
        <p:txBody>
          <a:bodyPr wrap="square" lIns="70557" tIns="35278" rIns="70557" bIns="35278" rtlCol="0" anchor="ctr">
            <a:spAutoFit/>
          </a:bodyPr>
          <a:lstStyle/>
          <a:p>
            <a:pPr lvl="0" algn="r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2" name="矩形 111"/>
          <p:cNvSpPr/>
          <p:nvPr/>
        </p:nvSpPr>
        <p:spPr>
          <a:xfrm>
            <a:off x="2233854" y="1949355"/>
            <a:ext cx="1233891" cy="313690"/>
          </a:xfrm>
          <a:prstGeom prst="rect">
            <a:avLst/>
          </a:prstGeom>
        </p:spPr>
        <p:txBody>
          <a:bodyPr wrap="square" lIns="70557" tIns="35278" rIns="70557" bIns="35278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1859915" y="4232910"/>
            <a:ext cx="2343785" cy="1045210"/>
          </a:xfrm>
          <a:prstGeom prst="rect">
            <a:avLst/>
          </a:prstGeom>
          <a:noFill/>
        </p:spPr>
        <p:txBody>
          <a:bodyPr wrap="square" lIns="70557" tIns="35278" rIns="70557" bIns="35278" rtlCol="0" anchor="ctr">
            <a:spAutoFit/>
          </a:bodyPr>
          <a:lstStyle/>
          <a:p>
            <a:pPr lvl="0" algn="r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  <a:cs typeface="华文黑体" pitchFamily="2" charset="-122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4" name="矩形 113"/>
          <p:cNvSpPr/>
          <p:nvPr/>
        </p:nvSpPr>
        <p:spPr>
          <a:xfrm>
            <a:off x="3213866" y="4030604"/>
            <a:ext cx="1233891" cy="313690"/>
          </a:xfrm>
          <a:prstGeom prst="rect">
            <a:avLst/>
          </a:prstGeom>
        </p:spPr>
        <p:txBody>
          <a:bodyPr wrap="square" lIns="70557" tIns="35278" rIns="70557" bIns="35278">
            <a:spAutoFit/>
          </a:bodyPr>
          <a:lstStyle/>
          <a:p>
            <a:r>
              <a:rPr lang="zh-CN" altLang="en-US" sz="1600" b="1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565390" y="1842135"/>
            <a:ext cx="2312035" cy="801370"/>
          </a:xfrm>
          <a:prstGeom prst="rect">
            <a:avLst/>
          </a:prstGeom>
          <a:noFill/>
        </p:spPr>
        <p:txBody>
          <a:bodyPr wrap="square" lIns="70557" tIns="35278" rIns="70557" bIns="35278" rtlCol="0" anchor="ctr">
            <a:spAutoFit/>
          </a:bodyPr>
          <a:lstStyle/>
          <a:p>
            <a:pPr lvl="0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6" name="矩形 115"/>
          <p:cNvSpPr/>
          <p:nvPr/>
        </p:nvSpPr>
        <p:spPr>
          <a:xfrm>
            <a:off x="7392771" y="1792367"/>
            <a:ext cx="1233891" cy="313690"/>
          </a:xfrm>
          <a:prstGeom prst="rect">
            <a:avLst/>
          </a:prstGeom>
        </p:spPr>
        <p:txBody>
          <a:bodyPr wrap="square" lIns="70557" tIns="35278" rIns="70557" bIns="35278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9122410" y="3798570"/>
            <a:ext cx="2305050" cy="1045210"/>
          </a:xfrm>
          <a:prstGeom prst="rect">
            <a:avLst/>
          </a:prstGeom>
          <a:noFill/>
        </p:spPr>
        <p:txBody>
          <a:bodyPr wrap="square" lIns="70557" tIns="35278" rIns="70557" bIns="35278" rtlCol="0" anchor="ctr">
            <a:spAutoFit/>
          </a:bodyPr>
          <a:lstStyle/>
          <a:p>
            <a:pPr lvl="0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8" name="矩形 117"/>
          <p:cNvSpPr/>
          <p:nvPr/>
        </p:nvSpPr>
        <p:spPr>
          <a:xfrm>
            <a:off x="9135098" y="3680729"/>
            <a:ext cx="1233891" cy="313690"/>
          </a:xfrm>
          <a:prstGeom prst="rect">
            <a:avLst/>
          </a:prstGeom>
        </p:spPr>
        <p:txBody>
          <a:bodyPr wrap="square" lIns="70557" tIns="35278" rIns="70557" bIns="35278">
            <a:spAutoFit/>
          </a:bodyPr>
          <a:lstStyle/>
          <a:p>
            <a:r>
              <a:rPr lang="zh-CN" altLang="en-US" sz="1600" b="1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cxnSp>
        <p:nvCxnSpPr>
          <p:cNvPr id="130" name="肘形连接符 129"/>
          <p:cNvCxnSpPr/>
          <p:nvPr/>
        </p:nvCxnSpPr>
        <p:spPr>
          <a:xfrm rot="10800000" flipV="1">
            <a:off x="2346724" y="2242702"/>
            <a:ext cx="1635943" cy="558543"/>
          </a:xfrm>
          <a:prstGeom prst="bentConnector3">
            <a:avLst>
              <a:gd name="adj1" fmla="val 32626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肘形连接符 130"/>
          <p:cNvCxnSpPr/>
          <p:nvPr/>
        </p:nvCxnSpPr>
        <p:spPr>
          <a:xfrm rot="10800000">
            <a:off x="3140557" y="4339005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肘形连接符 131"/>
          <p:cNvCxnSpPr/>
          <p:nvPr/>
        </p:nvCxnSpPr>
        <p:spPr>
          <a:xfrm rot="10800000" flipV="1">
            <a:off x="7013812" y="2087670"/>
            <a:ext cx="2212316" cy="534085"/>
          </a:xfrm>
          <a:prstGeom prst="bentConnector3">
            <a:avLst>
              <a:gd name="adj1" fmla="val 7702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肘形连接符 134"/>
          <p:cNvCxnSpPr/>
          <p:nvPr/>
        </p:nvCxnSpPr>
        <p:spPr>
          <a:xfrm rot="10800000" flipH="1">
            <a:off x="8606980" y="4015625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1" dur="7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9" dur="7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7" dur="6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976968" y="2422600"/>
            <a:ext cx="2162723" cy="1948835"/>
            <a:chOff x="2975573" y="2990925"/>
            <a:chExt cx="2162723" cy="1948834"/>
          </a:xfrm>
        </p:grpSpPr>
        <p:sp>
          <p:nvSpPr>
            <p:cNvPr id="75" name="Oval 21"/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82" name="Oval 28"/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85239" y="1432724"/>
            <a:ext cx="1880967" cy="2594279"/>
            <a:chOff x="4683845" y="2001050"/>
            <a:chExt cx="1880966" cy="2594278"/>
          </a:xfrm>
        </p:grpSpPr>
        <p:sp>
          <p:nvSpPr>
            <p:cNvPr id="77" name="Freeform 23"/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78" name="Oval 24"/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85" name="Oval 29"/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96552" y="3129720"/>
            <a:ext cx="2638471" cy="2407255"/>
            <a:chOff x="5495158" y="3698044"/>
            <a:chExt cx="2638470" cy="2407255"/>
          </a:xfrm>
        </p:grpSpPr>
        <p:sp>
          <p:nvSpPr>
            <p:cNvPr id="79" name="Freeform 25"/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80" name="Oval 26"/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98" name="Oval 30"/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28171" y="1811835"/>
            <a:ext cx="2172464" cy="2172361"/>
            <a:chOff x="7526776" y="2380159"/>
            <a:chExt cx="2172464" cy="2172361"/>
          </a:xfrm>
        </p:grpSpPr>
        <p:sp>
          <p:nvSpPr>
            <p:cNvPr id="81" name="Oval 27"/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03" name="Oval 31"/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65746" y="3152652"/>
            <a:ext cx="1097280" cy="917608"/>
            <a:chOff x="3164350" y="3720976"/>
            <a:chExt cx="1097280" cy="917608"/>
          </a:xfrm>
        </p:grpSpPr>
        <p:sp>
          <p:nvSpPr>
            <p:cNvPr id="58" name="TextBox 8"/>
            <p:cNvSpPr>
              <a:spLocks noChangeArrowheads="1"/>
            </p:cNvSpPr>
            <p:nvPr/>
          </p:nvSpPr>
          <p:spPr bwMode="auto">
            <a:xfrm>
              <a:off x="3164350" y="4253774"/>
              <a:ext cx="10972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2" name="TextBox 38"/>
            <p:cNvSpPr>
              <a:spLocks noChangeArrowheads="1"/>
            </p:cNvSpPr>
            <p:nvPr/>
          </p:nvSpPr>
          <p:spPr bwMode="auto">
            <a:xfrm>
              <a:off x="3359668" y="3720976"/>
              <a:ext cx="690880" cy="678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spc="-113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01</a:t>
              </a:r>
              <a:endParaRPr lang="zh-CN" altLang="en-US" sz="3600" spc="-113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64983" y="1774986"/>
            <a:ext cx="1197499" cy="959005"/>
            <a:chOff x="4963588" y="2343309"/>
            <a:chExt cx="1197499" cy="959004"/>
          </a:xfrm>
        </p:grpSpPr>
        <p:sp>
          <p:nvSpPr>
            <p:cNvPr id="59" name="TextBox 8"/>
            <p:cNvSpPr>
              <a:spLocks noChangeArrowheads="1"/>
            </p:cNvSpPr>
            <p:nvPr/>
          </p:nvSpPr>
          <p:spPr bwMode="auto">
            <a:xfrm>
              <a:off x="4963588" y="2917503"/>
              <a:ext cx="1197499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3" name="TextBox 39"/>
            <p:cNvSpPr>
              <a:spLocks noChangeArrowheads="1"/>
            </p:cNvSpPr>
            <p:nvPr/>
          </p:nvSpPr>
          <p:spPr bwMode="auto">
            <a:xfrm>
              <a:off x="5162468" y="2343309"/>
              <a:ext cx="718820" cy="678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02</a:t>
              </a:r>
              <a:endParaRPr lang="zh-CN" altLang="en-US" sz="3600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73105" y="4167235"/>
            <a:ext cx="1097280" cy="968326"/>
            <a:chOff x="5871708" y="4735561"/>
            <a:chExt cx="1097280" cy="968326"/>
          </a:xfrm>
        </p:grpSpPr>
        <p:sp>
          <p:nvSpPr>
            <p:cNvPr id="60" name="TextBox 8"/>
            <p:cNvSpPr>
              <a:spLocks noChangeArrowheads="1"/>
            </p:cNvSpPr>
            <p:nvPr/>
          </p:nvSpPr>
          <p:spPr bwMode="auto">
            <a:xfrm>
              <a:off x="5871708" y="5319077"/>
              <a:ext cx="10972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2" name="TextBox 40"/>
            <p:cNvSpPr>
              <a:spLocks noChangeArrowheads="1"/>
            </p:cNvSpPr>
            <p:nvPr/>
          </p:nvSpPr>
          <p:spPr bwMode="auto">
            <a:xfrm>
              <a:off x="6030914" y="4735561"/>
              <a:ext cx="718820" cy="678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03</a:t>
              </a:r>
              <a:endParaRPr lang="zh-CN" altLang="en-US" sz="3600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53341" y="2426686"/>
            <a:ext cx="1198880" cy="1064162"/>
            <a:chOff x="8051945" y="2995009"/>
            <a:chExt cx="1198880" cy="1064161"/>
          </a:xfrm>
        </p:grpSpPr>
        <p:sp>
          <p:nvSpPr>
            <p:cNvPr id="61" name="TextBox 8"/>
            <p:cNvSpPr>
              <a:spLocks noChangeArrowheads="1"/>
            </p:cNvSpPr>
            <p:nvPr/>
          </p:nvSpPr>
          <p:spPr bwMode="auto">
            <a:xfrm>
              <a:off x="8051945" y="3641340"/>
              <a:ext cx="1198880" cy="417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200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3" name="TextBox 41"/>
            <p:cNvSpPr>
              <a:spLocks noChangeArrowheads="1"/>
            </p:cNvSpPr>
            <p:nvPr/>
          </p:nvSpPr>
          <p:spPr bwMode="auto">
            <a:xfrm>
              <a:off x="8255446" y="2995009"/>
              <a:ext cx="718820" cy="678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04</a:t>
              </a:r>
              <a:endParaRPr lang="zh-CN" altLang="en-US" sz="3600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104" name="组合 54"/>
          <p:cNvGrpSpPr/>
          <p:nvPr/>
        </p:nvGrpSpPr>
        <p:grpSpPr bwMode="auto">
          <a:xfrm>
            <a:off x="993662" y="4548801"/>
            <a:ext cx="3438343" cy="950096"/>
            <a:chOff x="0" y="-92391"/>
            <a:chExt cx="3438337" cy="950711"/>
          </a:xfrm>
        </p:grpSpPr>
        <p:sp>
          <p:nvSpPr>
            <p:cNvPr id="105" name="TextBox 55"/>
            <p:cNvSpPr>
              <a:spLocks noChangeArrowheads="1"/>
            </p:cNvSpPr>
            <p:nvPr/>
          </p:nvSpPr>
          <p:spPr bwMode="auto">
            <a:xfrm>
              <a:off x="0" y="419251"/>
              <a:ext cx="3354009" cy="439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06" name="组合 56"/>
            <p:cNvGrpSpPr/>
            <p:nvPr/>
          </p:nvGrpSpPr>
          <p:grpSpPr bwMode="auto">
            <a:xfrm>
              <a:off x="2790265" y="-92391"/>
              <a:ext cx="648072" cy="518495"/>
              <a:chOff x="-563744" y="-193262"/>
              <a:chExt cx="648072" cy="518495"/>
            </a:xfrm>
          </p:grpSpPr>
          <p:sp>
            <p:nvSpPr>
              <p:cNvPr id="107" name="矩形 57"/>
              <p:cNvSpPr>
                <a:spLocks noChangeArrowheads="1"/>
              </p:cNvSpPr>
              <p:nvPr/>
            </p:nvSpPr>
            <p:spPr bwMode="auto">
              <a:xfrm>
                <a:off x="-537457" y="-174098"/>
                <a:ext cx="454398" cy="454354"/>
              </a:xfrm>
              <a:prstGeom prst="rect">
                <a:avLst/>
              </a:prstGeom>
              <a:solidFill>
                <a:srgbClr val="CA08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bg1"/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08" name="TextBox 58"/>
              <p:cNvSpPr>
                <a:spLocks noChangeArrowheads="1"/>
              </p:cNvSpPr>
              <p:nvPr/>
            </p:nvSpPr>
            <p:spPr bwMode="auto">
              <a:xfrm>
                <a:off x="-563744" y="-193262"/>
                <a:ext cx="648072" cy="5184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黑体" panose="02010600030101010101" charset="-122"/>
                    <a:ea typeface="黑体" panose="02010600030101010101" charset="-122"/>
                    <a:cs typeface="Calibri" panose="020F0502020204030204" charset="0"/>
                    <a:sym typeface="Calibri" panose="020F0502020204030204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938740" y="757588"/>
            <a:ext cx="3288680" cy="998766"/>
            <a:chOff x="8017316" y="1341535"/>
            <a:chExt cx="3288680" cy="998766"/>
          </a:xfrm>
        </p:grpSpPr>
        <p:sp>
          <p:nvSpPr>
            <p:cNvPr id="110" name="TextBox 60"/>
            <p:cNvSpPr>
              <a:spLocks noChangeArrowheads="1"/>
            </p:cNvSpPr>
            <p:nvPr/>
          </p:nvSpPr>
          <p:spPr bwMode="auto">
            <a:xfrm>
              <a:off x="8017316" y="1901516"/>
              <a:ext cx="3288680" cy="438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11" name="组合 61"/>
            <p:cNvGrpSpPr/>
            <p:nvPr/>
          </p:nvGrpSpPr>
          <p:grpSpPr bwMode="auto">
            <a:xfrm>
              <a:off x="8119108" y="1341535"/>
              <a:ext cx="647958" cy="518160"/>
              <a:chOff x="656386" y="-531236"/>
              <a:chExt cx="648074" cy="518495"/>
            </a:xfrm>
          </p:grpSpPr>
          <p:sp>
            <p:nvSpPr>
              <p:cNvPr id="112" name="矩形 62"/>
              <p:cNvSpPr>
                <a:spLocks noChangeArrowheads="1"/>
              </p:cNvSpPr>
              <p:nvPr/>
            </p:nvSpPr>
            <p:spPr bwMode="auto">
              <a:xfrm>
                <a:off x="669113" y="-489583"/>
                <a:ext cx="566603" cy="454354"/>
              </a:xfrm>
              <a:prstGeom prst="rect">
                <a:avLst/>
              </a:prstGeom>
              <a:solidFill>
                <a:srgbClr val="CA08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bg2">
                      <a:lumMod val="10000"/>
                    </a:schemeClr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13" name="TextBox 63"/>
              <p:cNvSpPr>
                <a:spLocks noChangeArrowheads="1"/>
              </p:cNvSpPr>
              <p:nvPr/>
            </p:nvSpPr>
            <p:spPr bwMode="auto">
              <a:xfrm>
                <a:off x="656386" y="-531236"/>
                <a:ext cx="648074" cy="5184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黑体" panose="02010600030101010101" charset="-122"/>
                    <a:ea typeface="黑体" panose="02010600030101010101" charset="-122"/>
                    <a:cs typeface="Calibri" panose="020F0502020204030204" charset="0"/>
                    <a:sym typeface="Calibri" panose="020F0502020204030204" charset="0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4" name="组合 64"/>
          <p:cNvGrpSpPr/>
          <p:nvPr/>
        </p:nvGrpSpPr>
        <p:grpSpPr bwMode="auto">
          <a:xfrm>
            <a:off x="1221055" y="1653063"/>
            <a:ext cx="3159047" cy="1209762"/>
            <a:chOff x="378327" y="-13832"/>
            <a:chExt cx="3159401" cy="1211338"/>
          </a:xfrm>
        </p:grpSpPr>
        <p:sp>
          <p:nvSpPr>
            <p:cNvPr id="115" name="TextBox 65"/>
            <p:cNvSpPr>
              <a:spLocks noChangeArrowheads="1"/>
            </p:cNvSpPr>
            <p:nvPr/>
          </p:nvSpPr>
          <p:spPr bwMode="auto">
            <a:xfrm>
              <a:off x="378327" y="544512"/>
              <a:ext cx="3159401" cy="652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6" name="矩形 66"/>
            <p:cNvSpPr>
              <a:spLocks noChangeArrowheads="1"/>
            </p:cNvSpPr>
            <p:nvPr/>
          </p:nvSpPr>
          <p:spPr bwMode="auto">
            <a:xfrm>
              <a:off x="2933996" y="18695"/>
              <a:ext cx="454398" cy="454354"/>
            </a:xfrm>
            <a:prstGeom prst="rect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bg2">
                    <a:lumMod val="10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17" name="TextBox 67"/>
            <p:cNvSpPr>
              <a:spLocks noChangeArrowheads="1"/>
            </p:cNvSpPr>
            <p:nvPr/>
          </p:nvSpPr>
          <p:spPr bwMode="auto">
            <a:xfrm>
              <a:off x="2866799" y="-13832"/>
              <a:ext cx="648071" cy="51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Calibri" panose="020F0502020204030204" charset="0"/>
                  <a:sym typeface="Calibri" panose="020F050202020403020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8" name="组合 68"/>
          <p:cNvGrpSpPr/>
          <p:nvPr/>
        </p:nvGrpSpPr>
        <p:grpSpPr bwMode="auto">
          <a:xfrm>
            <a:off x="7937318" y="4354018"/>
            <a:ext cx="3290103" cy="918136"/>
            <a:chOff x="252478" y="-361128"/>
            <a:chExt cx="3289276" cy="918730"/>
          </a:xfrm>
        </p:grpSpPr>
        <p:sp>
          <p:nvSpPr>
            <p:cNvPr id="119" name="TextBox 69"/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439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0" name="矩形 70"/>
            <p:cNvSpPr>
              <a:spLocks noChangeArrowheads="1"/>
            </p:cNvSpPr>
            <p:nvPr/>
          </p:nvSpPr>
          <p:spPr bwMode="auto">
            <a:xfrm>
              <a:off x="415667" y="-352260"/>
              <a:ext cx="588040" cy="454354"/>
            </a:xfrm>
            <a:prstGeom prst="rect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1" name="TextBox 71"/>
            <p:cNvSpPr>
              <a:spLocks noChangeArrowheads="1"/>
            </p:cNvSpPr>
            <p:nvPr/>
          </p:nvSpPr>
          <p:spPr bwMode="auto">
            <a:xfrm>
              <a:off x="415629" y="-361128"/>
              <a:ext cx="648072" cy="518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微软雅黑" panose="020B050302020402020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-987" y="1218208"/>
            <a:ext cx="12195175" cy="2664296"/>
          </a:xfrm>
          <a:prstGeom prst="rect">
            <a:avLst/>
          </a:prstGeom>
          <a:blipFill rotWithShape="1">
            <a:blip r:embed="rId5"/>
            <a:srcRect/>
            <a:stretch>
              <a:fillRect l="-6532" t="-153356" r="-625" b="-1695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280176" y="3538757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Freeform 126"/>
          <p:cNvSpPr>
            <a:spLocks noChangeAspect="1" noEditPoints="1"/>
          </p:cNvSpPr>
          <p:nvPr/>
        </p:nvSpPr>
        <p:spPr bwMode="auto">
          <a:xfrm>
            <a:off x="2527036" y="3748297"/>
            <a:ext cx="297012" cy="371653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71213" y="4552191"/>
            <a:ext cx="21386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513780" y="3536434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Freeform 261"/>
          <p:cNvSpPr/>
          <p:nvPr/>
        </p:nvSpPr>
        <p:spPr bwMode="auto">
          <a:xfrm>
            <a:off x="4728313" y="3758284"/>
            <a:ext cx="361666" cy="36166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875469" y="4544546"/>
            <a:ext cx="21386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888688" y="3537790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Freeform 9"/>
          <p:cNvSpPr>
            <a:spLocks noEditPoints="1"/>
          </p:cNvSpPr>
          <p:nvPr/>
        </p:nvSpPr>
        <p:spPr bwMode="auto">
          <a:xfrm rot="19469485">
            <a:off x="7094871" y="3737530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51733" y="4544546"/>
            <a:ext cx="21386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9122292" y="3536434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Freeform 206"/>
          <p:cNvSpPr>
            <a:spLocks noChangeAspect="1" noEditPoints="1"/>
          </p:cNvSpPr>
          <p:nvPr/>
        </p:nvSpPr>
        <p:spPr bwMode="auto">
          <a:xfrm>
            <a:off x="9365348" y="3724660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483981" y="4544546"/>
            <a:ext cx="21386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2" grpId="0" bldLvl="0" animBg="1"/>
      <p:bldP spid="36" grpId="0" bldLvl="0" animBg="1"/>
      <p:bldP spid="37" grpId="0"/>
      <p:bldP spid="41" grpId="0" bldLvl="0" animBg="1"/>
      <p:bldP spid="42" grpId="0"/>
      <p:bldP spid="46" grpId="0" bldLvl="0" animBg="1"/>
      <p:bldP spid="47" grpId="0"/>
      <p:bldP spid="51" grpId="0" bldLvl="0" animBg="1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86492" y="1484784"/>
            <a:ext cx="2722375" cy="2016691"/>
            <a:chOff x="587479" y="1628800"/>
            <a:chExt cx="2722375" cy="2016691"/>
          </a:xfrm>
        </p:grpSpPr>
        <p:sp>
          <p:nvSpPr>
            <p:cNvPr id="37" name="矩形 36"/>
            <p:cNvSpPr/>
            <p:nvPr/>
          </p:nvSpPr>
          <p:spPr>
            <a:xfrm>
              <a:off x="587479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Picture 2" descr="C:\Users\Administrator\Desktop\u=1131227034,3152903412&amp;fm=23&amp;gp=0.jpgu=1131227034,3152903412&amp;fm=23&amp;gp=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27194" y="1914028"/>
              <a:ext cx="2442945" cy="143383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9" name="组合 38"/>
          <p:cNvGrpSpPr/>
          <p:nvPr/>
        </p:nvGrpSpPr>
        <p:grpSpPr>
          <a:xfrm>
            <a:off x="8856080" y="1484784"/>
            <a:ext cx="2722375" cy="2016691"/>
            <a:chOff x="8880562" y="1628800"/>
            <a:chExt cx="2722375" cy="2016691"/>
          </a:xfrm>
        </p:grpSpPr>
        <p:sp>
          <p:nvSpPr>
            <p:cNvPr id="40" name="矩形 39"/>
            <p:cNvSpPr/>
            <p:nvPr/>
          </p:nvSpPr>
          <p:spPr>
            <a:xfrm>
              <a:off x="8880562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Picture 3" descr="C:\Users\Administrator\Desktop\rt\tooopen_sy_145850386896.jpgtooopen_sy_14585038689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032520" y="1830695"/>
              <a:ext cx="2418459" cy="16129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3308867" y="3501475"/>
            <a:ext cx="2722375" cy="2016691"/>
            <a:chOff x="3309854" y="3645491"/>
            <a:chExt cx="2722375" cy="2016691"/>
          </a:xfrm>
        </p:grpSpPr>
        <p:sp>
          <p:nvSpPr>
            <p:cNvPr id="43" name="矩形 42"/>
            <p:cNvSpPr/>
            <p:nvPr/>
          </p:nvSpPr>
          <p:spPr>
            <a:xfrm>
              <a:off x="3309854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Picture 5" descr="C:\Users\Administrator\Desktop\74560936c769848.jpg74560936c76984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452729" y="3846151"/>
              <a:ext cx="2436495" cy="168656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6157200" y="3501475"/>
            <a:ext cx="2722375" cy="2016691"/>
            <a:chOff x="6158187" y="3645491"/>
            <a:chExt cx="2722375" cy="2016691"/>
          </a:xfrm>
        </p:grpSpPr>
        <p:sp>
          <p:nvSpPr>
            <p:cNvPr id="46" name="矩形 45"/>
            <p:cNvSpPr/>
            <p:nvPr/>
          </p:nvSpPr>
          <p:spPr>
            <a:xfrm>
              <a:off x="6158187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Picture 6" descr="C:\Users\Administrator\Desktop\rt\F2004032408412500000.bmpF2004032408412500000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271254" y="3837861"/>
              <a:ext cx="2418770" cy="163195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8" name="组合 47"/>
          <p:cNvGrpSpPr/>
          <p:nvPr/>
        </p:nvGrpSpPr>
        <p:grpSpPr>
          <a:xfrm>
            <a:off x="3442464" y="1542066"/>
            <a:ext cx="2455854" cy="484779"/>
            <a:chOff x="2713211" y="2267658"/>
            <a:chExt cx="1584176" cy="484779"/>
          </a:xfrm>
        </p:grpSpPr>
        <p:sp>
          <p:nvSpPr>
            <p:cNvPr id="49" name="圆角矩形 4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10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26"/>
          <p:cNvSpPr txBox="1"/>
          <p:nvPr/>
        </p:nvSpPr>
        <p:spPr>
          <a:xfrm>
            <a:off x="3540874" y="1599789"/>
            <a:ext cx="2241704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&lt;   </a:t>
            </a:r>
            <a:r>
              <a:rPr lang="zh-CN" altLang="en-US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52" name="TextBox 5"/>
          <p:cNvSpPr txBox="1"/>
          <p:nvPr/>
        </p:nvSpPr>
        <p:spPr>
          <a:xfrm>
            <a:off x="3576320" y="2171092"/>
            <a:ext cx="2207607" cy="127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/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233034" y="1542066"/>
            <a:ext cx="2455854" cy="484779"/>
            <a:chOff x="2713211" y="2267658"/>
            <a:chExt cx="1584176" cy="484779"/>
          </a:xfrm>
        </p:grpSpPr>
        <p:sp>
          <p:nvSpPr>
            <p:cNvPr id="54" name="圆角矩形 5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10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26"/>
          <p:cNvSpPr txBox="1"/>
          <p:nvPr/>
        </p:nvSpPr>
        <p:spPr>
          <a:xfrm>
            <a:off x="6341604" y="1599789"/>
            <a:ext cx="2241704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    </a:t>
            </a:r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&gt;</a:t>
            </a:r>
          </a:p>
        </p:txBody>
      </p:sp>
      <p:sp>
        <p:nvSpPr>
          <p:cNvPr id="57" name="TextBox 5"/>
          <p:cNvSpPr txBox="1"/>
          <p:nvPr/>
        </p:nvSpPr>
        <p:spPr>
          <a:xfrm>
            <a:off x="6377050" y="2171092"/>
            <a:ext cx="2207607" cy="127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/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616410" y="3645024"/>
            <a:ext cx="2455854" cy="484779"/>
            <a:chOff x="2713211" y="2267658"/>
            <a:chExt cx="1584176" cy="484779"/>
          </a:xfrm>
        </p:grpSpPr>
        <p:sp>
          <p:nvSpPr>
            <p:cNvPr id="59" name="圆角矩形 5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10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26"/>
          <p:cNvSpPr txBox="1"/>
          <p:nvPr/>
        </p:nvSpPr>
        <p:spPr>
          <a:xfrm>
            <a:off x="724980" y="3702747"/>
            <a:ext cx="2241704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   </a:t>
            </a:r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&gt;</a:t>
            </a:r>
          </a:p>
        </p:txBody>
      </p:sp>
      <p:sp>
        <p:nvSpPr>
          <p:cNvPr id="62" name="TextBox 5"/>
          <p:cNvSpPr txBox="1"/>
          <p:nvPr/>
        </p:nvSpPr>
        <p:spPr>
          <a:xfrm>
            <a:off x="760426" y="4274050"/>
            <a:ext cx="2207607" cy="127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/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8969338" y="3645024"/>
            <a:ext cx="2455854" cy="484779"/>
            <a:chOff x="2713211" y="2267658"/>
            <a:chExt cx="1584176" cy="484779"/>
          </a:xfrm>
        </p:grpSpPr>
        <p:sp>
          <p:nvSpPr>
            <p:cNvPr id="64" name="圆角矩形 6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10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26"/>
          <p:cNvSpPr txBox="1"/>
          <p:nvPr/>
        </p:nvSpPr>
        <p:spPr>
          <a:xfrm>
            <a:off x="9077908" y="3702747"/>
            <a:ext cx="2241704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&lt;   </a:t>
            </a:r>
            <a:r>
              <a:rPr lang="zh-CN" altLang="en-US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7" name="TextBox 5"/>
          <p:cNvSpPr txBox="1"/>
          <p:nvPr/>
        </p:nvSpPr>
        <p:spPr>
          <a:xfrm>
            <a:off x="9113354" y="4274050"/>
            <a:ext cx="2207607" cy="127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/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99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3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29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16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659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489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889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1" grpId="0"/>
      <p:bldP spid="52" grpId="0"/>
      <p:bldP spid="56" grpId="0"/>
      <p:bldP spid="57" grpId="0"/>
      <p:bldP spid="61" grpId="0"/>
      <p:bldP spid="62" grpId="0"/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f5fc0a31f4856079bb8eab44dbc0f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5" y="-5715"/>
            <a:ext cx="12240260" cy="6838950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3518027" y="3493116"/>
            <a:ext cx="1619376" cy="161937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3150179" y="2680607"/>
            <a:ext cx="7374205" cy="1618997"/>
            <a:chOff x="2476160" y="2760022"/>
            <a:chExt cx="7590213" cy="1665531"/>
          </a:xfrm>
        </p:grpSpPr>
        <p:sp>
          <p:nvSpPr>
            <p:cNvPr id="40" name="任意多边形 39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3778587" y="2760022"/>
              <a:ext cx="5523726" cy="81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第三部分</a:t>
              </a:r>
            </a:p>
          </p:txBody>
        </p:sp>
        <p:sp>
          <p:nvSpPr>
            <p:cNvPr id="42" name="矩形 33"/>
            <p:cNvSpPr>
              <a:spLocks noChangeArrowheads="1"/>
            </p:cNvSpPr>
            <p:nvPr/>
          </p:nvSpPr>
          <p:spPr bwMode="auto">
            <a:xfrm>
              <a:off x="3858236" y="3578240"/>
              <a:ext cx="5364427" cy="760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355521" y="1356525"/>
            <a:ext cx="3795821" cy="3993895"/>
            <a:chOff x="997527" y="1726095"/>
            <a:chExt cx="3795821" cy="3993895"/>
          </a:xfrm>
        </p:grpSpPr>
        <p:grpSp>
          <p:nvGrpSpPr>
            <p:cNvPr id="52" name="组合 51"/>
            <p:cNvGrpSpPr/>
            <p:nvPr/>
          </p:nvGrpSpPr>
          <p:grpSpPr>
            <a:xfrm>
              <a:off x="997527" y="1726095"/>
              <a:ext cx="3795821" cy="3993895"/>
              <a:chOff x="1724025" y="1868488"/>
              <a:chExt cx="3163888" cy="3328987"/>
            </a:xfrm>
          </p:grpSpPr>
          <p:sp>
            <p:nvSpPr>
              <p:cNvPr id="62" name="Line 16"/>
              <p:cNvSpPr>
                <a:spLocks noChangeShapeType="1"/>
              </p:cNvSpPr>
              <p:nvPr/>
            </p:nvSpPr>
            <p:spPr bwMode="auto">
              <a:xfrm>
                <a:off x="1724025" y="3534242"/>
                <a:ext cx="3163888" cy="1"/>
              </a:xfrm>
              <a:prstGeom prst="line">
                <a:avLst/>
              </a:prstGeom>
              <a:noFill/>
              <a:ln w="28575">
                <a:solidFill>
                  <a:srgbClr val="CA081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Line 17"/>
              <p:cNvSpPr>
                <a:spLocks noChangeShapeType="1"/>
              </p:cNvSpPr>
              <p:nvPr/>
            </p:nvSpPr>
            <p:spPr bwMode="auto">
              <a:xfrm>
                <a:off x="3306599" y="1868488"/>
                <a:ext cx="1" cy="3328987"/>
              </a:xfrm>
              <a:prstGeom prst="line">
                <a:avLst/>
              </a:prstGeom>
              <a:noFill/>
              <a:ln w="28575">
                <a:solidFill>
                  <a:srgbClr val="CA081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" name="Oval 10"/>
            <p:cNvSpPr>
              <a:spLocks noChangeArrowheads="1"/>
            </p:cNvSpPr>
            <p:nvPr/>
          </p:nvSpPr>
          <p:spPr bwMode="auto">
            <a:xfrm>
              <a:off x="1375446" y="2190940"/>
              <a:ext cx="3039983" cy="3064204"/>
            </a:xfrm>
            <a:prstGeom prst="ellipse">
              <a:avLst/>
            </a:prstGeom>
            <a:noFill/>
            <a:ln w="12700">
              <a:solidFill>
                <a:srgbClr val="CA0810">
                  <a:alpha val="50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15"/>
            <p:cNvSpPr>
              <a:spLocks noChangeArrowheads="1"/>
            </p:cNvSpPr>
            <p:nvPr/>
          </p:nvSpPr>
          <p:spPr bwMode="auto">
            <a:xfrm>
              <a:off x="1177416" y="1987618"/>
              <a:ext cx="3436042" cy="3470849"/>
            </a:xfrm>
            <a:prstGeom prst="ellipse">
              <a:avLst/>
            </a:prstGeom>
            <a:noFill/>
            <a:ln w="12700">
              <a:solidFill>
                <a:srgbClr val="CA0810">
                  <a:alpha val="50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6" name="Oval 12"/>
          <p:cNvSpPr>
            <a:spLocks noChangeArrowheads="1"/>
          </p:cNvSpPr>
          <p:nvPr/>
        </p:nvSpPr>
        <p:spPr bwMode="auto">
          <a:xfrm>
            <a:off x="1983079" y="2057409"/>
            <a:ext cx="2540704" cy="2592127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67" name="Oval 14"/>
          <p:cNvSpPr>
            <a:spLocks noChangeArrowheads="1"/>
          </p:cNvSpPr>
          <p:nvPr/>
        </p:nvSpPr>
        <p:spPr bwMode="auto">
          <a:xfrm>
            <a:off x="2507871" y="2591868"/>
            <a:ext cx="1491120" cy="152320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文本5"/>
          <p:cNvSpPr>
            <a:spLocks noChangeArrowheads="1"/>
          </p:cNvSpPr>
          <p:nvPr/>
        </p:nvSpPr>
        <p:spPr bwMode="auto">
          <a:xfrm>
            <a:off x="4291187" y="4769908"/>
            <a:ext cx="2224545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文本4"/>
          <p:cNvSpPr>
            <a:spLocks noChangeArrowheads="1"/>
          </p:cNvSpPr>
          <p:nvPr/>
        </p:nvSpPr>
        <p:spPr bwMode="auto">
          <a:xfrm>
            <a:off x="4971121" y="4088070"/>
            <a:ext cx="2226449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3"/>
          <p:cNvSpPr>
            <a:spLocks noChangeArrowheads="1"/>
          </p:cNvSpPr>
          <p:nvPr/>
        </p:nvSpPr>
        <p:spPr bwMode="auto">
          <a:xfrm>
            <a:off x="5230143" y="3227201"/>
            <a:ext cx="2222640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2"/>
          <p:cNvSpPr>
            <a:spLocks noChangeArrowheads="1"/>
          </p:cNvSpPr>
          <p:nvPr/>
        </p:nvSpPr>
        <p:spPr bwMode="auto">
          <a:xfrm>
            <a:off x="4976834" y="2391093"/>
            <a:ext cx="2222641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文本1"/>
          <p:cNvSpPr>
            <a:spLocks noChangeArrowheads="1"/>
          </p:cNvSpPr>
          <p:nvPr/>
        </p:nvSpPr>
        <p:spPr bwMode="auto">
          <a:xfrm>
            <a:off x="4241668" y="1640690"/>
            <a:ext cx="2224545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单击添加您的文字</a:t>
            </a:r>
          </a:p>
        </p:txBody>
      </p:sp>
      <p:grpSp>
        <p:nvGrpSpPr>
          <p:cNvPr id="73" name="圆圈1"/>
          <p:cNvGrpSpPr/>
          <p:nvPr/>
        </p:nvGrpSpPr>
        <p:grpSpPr bwMode="auto">
          <a:xfrm>
            <a:off x="3845516" y="1594596"/>
            <a:ext cx="361869" cy="361869"/>
            <a:chOff x="0" y="0"/>
            <a:chExt cx="262" cy="262"/>
          </a:xfrm>
        </p:grpSpPr>
        <p:sp>
          <p:nvSpPr>
            <p:cNvPr id="74" name="Oval 19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25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6" name="圆圈2"/>
          <p:cNvGrpSpPr/>
          <p:nvPr/>
        </p:nvGrpSpPr>
        <p:grpSpPr bwMode="auto">
          <a:xfrm>
            <a:off x="4605442" y="2346904"/>
            <a:ext cx="363773" cy="363773"/>
            <a:chOff x="0" y="0"/>
            <a:chExt cx="262" cy="262"/>
          </a:xfrm>
        </p:grpSpPr>
        <p:sp>
          <p:nvSpPr>
            <p:cNvPr id="77" name="Oval 28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8" name="Oval 29"/>
            <p:cNvSpPr>
              <a:spLocks noChangeArrowheads="1"/>
            </p:cNvSpPr>
            <p:nvPr/>
          </p:nvSpPr>
          <p:spPr bwMode="auto">
            <a:xfrm>
              <a:off x="22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9" name="圆圈3"/>
          <p:cNvGrpSpPr/>
          <p:nvPr/>
        </p:nvGrpSpPr>
        <p:grpSpPr bwMode="auto">
          <a:xfrm>
            <a:off x="4853037" y="3167776"/>
            <a:ext cx="363773" cy="363775"/>
            <a:chOff x="0" y="0"/>
            <a:chExt cx="262" cy="262"/>
          </a:xfrm>
        </p:grpSpPr>
        <p:sp>
          <p:nvSpPr>
            <p:cNvPr id="80" name="Oval 31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Oval 32"/>
            <p:cNvSpPr>
              <a:spLocks noChangeArrowheads="1"/>
            </p:cNvSpPr>
            <p:nvPr/>
          </p:nvSpPr>
          <p:spPr bwMode="auto">
            <a:xfrm>
              <a:off x="22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82" name="圆圈4"/>
          <p:cNvGrpSpPr/>
          <p:nvPr/>
        </p:nvGrpSpPr>
        <p:grpSpPr bwMode="auto">
          <a:xfrm>
            <a:off x="4595919" y="4040072"/>
            <a:ext cx="361869" cy="361869"/>
            <a:chOff x="0" y="0"/>
            <a:chExt cx="262" cy="262"/>
          </a:xfrm>
        </p:grpSpPr>
        <p:sp>
          <p:nvSpPr>
            <p:cNvPr id="83" name="Oval 34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4" name="Oval 35"/>
            <p:cNvSpPr>
              <a:spLocks noChangeArrowheads="1"/>
            </p:cNvSpPr>
            <p:nvPr/>
          </p:nvSpPr>
          <p:spPr bwMode="auto">
            <a:xfrm>
              <a:off x="23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85" name="圆圈5"/>
          <p:cNvGrpSpPr/>
          <p:nvPr/>
        </p:nvGrpSpPr>
        <p:grpSpPr bwMode="auto">
          <a:xfrm>
            <a:off x="3927413" y="4704769"/>
            <a:ext cx="361869" cy="363773"/>
            <a:chOff x="0" y="0"/>
            <a:chExt cx="262" cy="262"/>
          </a:xfrm>
        </p:grpSpPr>
        <p:sp>
          <p:nvSpPr>
            <p:cNvPr id="86" name="Oval 37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7" name="Oval 38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7112388" y="2050336"/>
            <a:ext cx="3200216" cy="115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黑体" panose="02010600030101010101" charset="-122"/>
                <a:ea typeface="黑体" panose="02010600030101010101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sp>
        <p:nvSpPr>
          <p:cNvPr id="89" name="矩形 88"/>
          <p:cNvSpPr/>
          <p:nvPr/>
        </p:nvSpPr>
        <p:spPr>
          <a:xfrm>
            <a:off x="2654158" y="2937974"/>
            <a:ext cx="11985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添加您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的标题</a:t>
            </a:r>
          </a:p>
        </p:txBody>
      </p:sp>
      <p:sp>
        <p:nvSpPr>
          <p:cNvPr id="90" name="矩形 89"/>
          <p:cNvSpPr/>
          <p:nvPr/>
        </p:nvSpPr>
        <p:spPr>
          <a:xfrm>
            <a:off x="7112388" y="1544604"/>
            <a:ext cx="3200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  <p:sp>
        <p:nvSpPr>
          <p:cNvPr id="91" name="矩形 90"/>
          <p:cNvSpPr/>
          <p:nvPr/>
        </p:nvSpPr>
        <p:spPr>
          <a:xfrm>
            <a:off x="7112388" y="4027765"/>
            <a:ext cx="32002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黑体" panose="02010600030101010101" charset="-122"/>
                <a:ea typeface="黑体" panose="02010600030101010101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sp>
        <p:nvSpPr>
          <p:cNvPr id="92" name="矩形 91"/>
          <p:cNvSpPr/>
          <p:nvPr/>
        </p:nvSpPr>
        <p:spPr>
          <a:xfrm>
            <a:off x="7112388" y="3522033"/>
            <a:ext cx="3200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6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2" dur="250" fill="hold"/>
                                        <p:tgtEl>
                                          <p:spTgt spid="8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8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774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274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6" grpId="0" bldLvl="0" animBg="1"/>
      <p:bldP spid="66" grpId="1" bldLvl="0" animBg="1"/>
      <p:bldP spid="66" grpId="2" bldLvl="0" animBg="1"/>
      <p:bldP spid="67" grpId="0" bldLvl="0" animBg="1"/>
      <p:bldP spid="67" grpId="1" bldLvl="0" animBg="1"/>
      <p:bldP spid="67" grpId="2" bldLvl="0" animBg="1"/>
      <p:bldP spid="68" grpId="0"/>
      <p:bldP spid="69" grpId="0"/>
      <p:bldP spid="70" grpId="0"/>
      <p:bldP spid="71" grpId="0"/>
      <p:bldP spid="72" grpId="0"/>
      <p:bldP spid="88" grpId="0"/>
      <p:bldP spid="89" grpId="0"/>
      <p:bldP spid="89" grpId="1"/>
      <p:bldP spid="89" grpId="2"/>
      <p:bldP spid="90" grpId="0"/>
      <p:bldP spid="91" grpId="0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64" name="组合 63"/>
          <p:cNvGrpSpPr/>
          <p:nvPr/>
        </p:nvGrpSpPr>
        <p:grpSpPr bwMode="auto">
          <a:xfrm>
            <a:off x="1221918" y="1493653"/>
            <a:ext cx="1803400" cy="1805516"/>
            <a:chOff x="1003844" y="1472285"/>
            <a:chExt cx="1352926" cy="1352926"/>
          </a:xfrm>
        </p:grpSpPr>
        <p:sp>
          <p:nvSpPr>
            <p:cNvPr id="65" name="泪滴形 24"/>
            <p:cNvSpPr/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202335" y="1840226"/>
              <a:ext cx="661695" cy="3944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35%</a:t>
              </a:r>
            </a:p>
          </p:txBody>
        </p:sp>
      </p:grpSp>
      <p:grpSp>
        <p:nvGrpSpPr>
          <p:cNvPr id="71" name="组合 70"/>
          <p:cNvGrpSpPr/>
          <p:nvPr/>
        </p:nvGrpSpPr>
        <p:grpSpPr bwMode="auto">
          <a:xfrm>
            <a:off x="1008134" y="3345735"/>
            <a:ext cx="2017184" cy="2019300"/>
            <a:chOff x="827584" y="2860726"/>
            <a:chExt cx="1512620" cy="1513898"/>
          </a:xfrm>
        </p:grpSpPr>
        <p:sp>
          <p:nvSpPr>
            <p:cNvPr id="73" name="泪滴形 38"/>
            <p:cNvSpPr/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114871" y="3544678"/>
              <a:ext cx="661394" cy="39466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50%</a:t>
              </a:r>
            </a:p>
          </p:txBody>
        </p:sp>
      </p:grpSp>
      <p:grpSp>
        <p:nvGrpSpPr>
          <p:cNvPr id="79" name="组合 78"/>
          <p:cNvGrpSpPr/>
          <p:nvPr/>
        </p:nvGrpSpPr>
        <p:grpSpPr bwMode="auto">
          <a:xfrm>
            <a:off x="3071884" y="1210019"/>
            <a:ext cx="2089149" cy="2089149"/>
            <a:chOff x="2375123" y="1258934"/>
            <a:chExt cx="1567555" cy="1566277"/>
          </a:xfrm>
          <a:solidFill>
            <a:schemeClr val="accent3"/>
          </a:solidFill>
        </p:grpSpPr>
        <p:sp>
          <p:nvSpPr>
            <p:cNvPr id="80" name="泪滴形 34"/>
            <p:cNvSpPr/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931391" y="1735799"/>
              <a:ext cx="661804" cy="3946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50%</a:t>
              </a:r>
            </a:p>
          </p:txBody>
        </p:sp>
      </p:grpSp>
      <p:grpSp>
        <p:nvGrpSpPr>
          <p:cNvPr id="82" name="组合 81"/>
          <p:cNvGrpSpPr/>
          <p:nvPr/>
        </p:nvGrpSpPr>
        <p:grpSpPr bwMode="auto">
          <a:xfrm>
            <a:off x="3071884" y="3345735"/>
            <a:ext cx="2302933" cy="2302933"/>
            <a:chOff x="2376067" y="2860726"/>
            <a:chExt cx="1727248" cy="1727248"/>
          </a:xfrm>
        </p:grpSpPr>
        <p:sp>
          <p:nvSpPr>
            <p:cNvPr id="83" name="泪滴形 36"/>
            <p:cNvSpPr/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038072" y="3683044"/>
              <a:ext cx="661530" cy="3948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80%</a:t>
              </a:r>
            </a:p>
          </p:txBody>
        </p:sp>
      </p:grpSp>
      <p:grpSp>
        <p:nvGrpSpPr>
          <p:cNvPr id="85" name="组合 84"/>
          <p:cNvGrpSpPr/>
          <p:nvPr/>
        </p:nvGrpSpPr>
        <p:grpSpPr bwMode="auto">
          <a:xfrm>
            <a:off x="6102950" y="1613078"/>
            <a:ext cx="668867" cy="675217"/>
            <a:chOff x="4929188" y="1303338"/>
            <a:chExt cx="501650" cy="506412"/>
          </a:xfrm>
        </p:grpSpPr>
        <p:sp>
          <p:nvSpPr>
            <p:cNvPr id="86" name="Freeform 6"/>
            <p:cNvSpPr/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4995863" y="1358901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9" name="组合 88"/>
          <p:cNvGrpSpPr/>
          <p:nvPr/>
        </p:nvGrpSpPr>
        <p:grpSpPr bwMode="auto">
          <a:xfrm>
            <a:off x="6096600" y="2579370"/>
            <a:ext cx="675216" cy="675217"/>
            <a:chOff x="1339850" y="2163763"/>
            <a:chExt cx="506413" cy="506412"/>
          </a:xfrm>
        </p:grpSpPr>
        <p:sp>
          <p:nvSpPr>
            <p:cNvPr id="90" name="Freeform 13"/>
            <p:cNvSpPr/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14"/>
            <p:cNvSpPr/>
            <p:nvPr/>
          </p:nvSpPr>
          <p:spPr bwMode="auto">
            <a:xfrm>
              <a:off x="1500187" y="2276476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15"/>
            <p:cNvSpPr>
              <a:spLocks noEditPoints="1"/>
            </p:cNvSpPr>
            <p:nvPr/>
          </p:nvSpPr>
          <p:spPr bwMode="auto">
            <a:xfrm>
              <a:off x="1447800" y="2276476"/>
              <a:ext cx="288926" cy="277811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4" name="组合 93"/>
          <p:cNvGrpSpPr/>
          <p:nvPr/>
        </p:nvGrpSpPr>
        <p:grpSpPr bwMode="auto">
          <a:xfrm>
            <a:off x="6102950" y="3549134"/>
            <a:ext cx="668867" cy="675217"/>
            <a:chOff x="5093055" y="2766720"/>
            <a:chExt cx="501650" cy="506413"/>
          </a:xfrm>
        </p:grpSpPr>
        <p:sp>
          <p:nvSpPr>
            <p:cNvPr id="95" name="Freeform 21"/>
            <p:cNvSpPr/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23"/>
            <p:cNvSpPr/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24"/>
            <p:cNvSpPr/>
            <p:nvPr/>
          </p:nvSpPr>
          <p:spPr bwMode="auto">
            <a:xfrm>
              <a:off x="5212118" y="2871495"/>
              <a:ext cx="277812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 bwMode="auto">
          <a:xfrm>
            <a:off x="6096600" y="4496541"/>
            <a:ext cx="675216" cy="675217"/>
            <a:chOff x="6137274" y="1900165"/>
            <a:chExt cx="506413" cy="506412"/>
          </a:xfrm>
        </p:grpSpPr>
        <p:sp>
          <p:nvSpPr>
            <p:cNvPr id="100" name="Freeform 29"/>
            <p:cNvSpPr/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30"/>
            <p:cNvSpPr>
              <a:spLocks noEditPoints="1"/>
            </p:cNvSpPr>
            <p:nvPr/>
          </p:nvSpPr>
          <p:spPr bwMode="auto">
            <a:xfrm>
              <a:off x="6208711" y="1979540"/>
              <a:ext cx="327026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Text Box 11"/>
          <p:cNvSpPr txBox="1">
            <a:spLocks noChangeArrowheads="1"/>
          </p:cNvSpPr>
          <p:nvPr/>
        </p:nvSpPr>
        <p:spPr bwMode="auto">
          <a:xfrm>
            <a:off x="6964434" y="1513595"/>
            <a:ext cx="4197349" cy="702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03" name="Text Box 11"/>
          <p:cNvSpPr txBox="1">
            <a:spLocks noChangeArrowheads="1"/>
          </p:cNvSpPr>
          <p:nvPr/>
        </p:nvSpPr>
        <p:spPr bwMode="auto">
          <a:xfrm>
            <a:off x="6964434" y="2524337"/>
            <a:ext cx="4197349" cy="71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04" name="Text Box 11"/>
          <p:cNvSpPr txBox="1">
            <a:spLocks noChangeArrowheads="1"/>
          </p:cNvSpPr>
          <p:nvPr/>
        </p:nvSpPr>
        <p:spPr bwMode="auto">
          <a:xfrm>
            <a:off x="6964434" y="3536434"/>
            <a:ext cx="4197349" cy="71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05" name="Text Box 11"/>
          <p:cNvSpPr txBox="1">
            <a:spLocks noChangeArrowheads="1"/>
          </p:cNvSpPr>
          <p:nvPr/>
        </p:nvSpPr>
        <p:spPr bwMode="auto">
          <a:xfrm>
            <a:off x="6964434" y="4528291"/>
            <a:ext cx="4197349" cy="71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6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02" grpId="0"/>
      <p:bldP spid="103" grpId="0"/>
      <p:bldP spid="104" grpId="0"/>
      <p:bldP spid="1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806644" y="1667716"/>
            <a:ext cx="4046984" cy="3777649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7" name="组合 6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6"/>
                <p:cNvSpPr/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12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" name="Freeform 9"/>
                <p:cNvSpPr/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4" name="Freeform 10"/>
            <p:cNvSpPr/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Oval 951"/>
          <p:cNvSpPr>
            <a:spLocks noChangeArrowheads="1"/>
          </p:cNvSpPr>
          <p:nvPr/>
        </p:nvSpPr>
        <p:spPr bwMode="auto">
          <a:xfrm>
            <a:off x="2974456" y="3565667"/>
            <a:ext cx="1399209" cy="1393443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Oval 952"/>
          <p:cNvSpPr>
            <a:spLocks noChangeArrowheads="1"/>
          </p:cNvSpPr>
          <p:nvPr/>
        </p:nvSpPr>
        <p:spPr bwMode="auto">
          <a:xfrm>
            <a:off x="1244643" y="3431969"/>
            <a:ext cx="1034199" cy="1034219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Oval 953"/>
          <p:cNvSpPr>
            <a:spLocks noChangeArrowheads="1"/>
          </p:cNvSpPr>
          <p:nvPr/>
        </p:nvSpPr>
        <p:spPr bwMode="auto">
          <a:xfrm>
            <a:off x="4535534" y="5097728"/>
            <a:ext cx="625733" cy="62574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Oval 954"/>
          <p:cNvSpPr>
            <a:spLocks noChangeArrowheads="1"/>
          </p:cNvSpPr>
          <p:nvPr/>
        </p:nvSpPr>
        <p:spPr bwMode="auto">
          <a:xfrm>
            <a:off x="3492646" y="1207097"/>
            <a:ext cx="1228291" cy="1225419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Oval 955"/>
          <p:cNvSpPr>
            <a:spLocks noChangeArrowheads="1"/>
          </p:cNvSpPr>
          <p:nvPr/>
        </p:nvSpPr>
        <p:spPr bwMode="auto">
          <a:xfrm>
            <a:off x="2739450" y="5086140"/>
            <a:ext cx="344733" cy="347636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Oval 956"/>
          <p:cNvSpPr>
            <a:spLocks noChangeArrowheads="1"/>
          </p:cNvSpPr>
          <p:nvPr/>
        </p:nvSpPr>
        <p:spPr bwMode="auto">
          <a:xfrm>
            <a:off x="5149679" y="3197316"/>
            <a:ext cx="1225395" cy="1222521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Oval 957"/>
          <p:cNvSpPr>
            <a:spLocks noChangeArrowheads="1"/>
          </p:cNvSpPr>
          <p:nvPr/>
        </p:nvSpPr>
        <p:spPr bwMode="auto">
          <a:xfrm>
            <a:off x="2698892" y="2800430"/>
            <a:ext cx="556207" cy="556219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Oval 952"/>
          <p:cNvSpPr>
            <a:spLocks noChangeArrowheads="1"/>
          </p:cNvSpPr>
          <p:nvPr/>
        </p:nvSpPr>
        <p:spPr bwMode="auto">
          <a:xfrm>
            <a:off x="7101294" y="3390278"/>
            <a:ext cx="372427" cy="37279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Oval 952"/>
          <p:cNvSpPr>
            <a:spLocks noChangeArrowheads="1"/>
          </p:cNvSpPr>
          <p:nvPr/>
        </p:nvSpPr>
        <p:spPr bwMode="auto">
          <a:xfrm>
            <a:off x="7101294" y="3914018"/>
            <a:ext cx="372427" cy="37279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Oval 952"/>
          <p:cNvSpPr>
            <a:spLocks noChangeArrowheads="1"/>
          </p:cNvSpPr>
          <p:nvPr/>
        </p:nvSpPr>
        <p:spPr bwMode="auto">
          <a:xfrm>
            <a:off x="7101294" y="4458078"/>
            <a:ext cx="372427" cy="37279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Oval 952"/>
          <p:cNvSpPr>
            <a:spLocks noChangeArrowheads="1"/>
          </p:cNvSpPr>
          <p:nvPr/>
        </p:nvSpPr>
        <p:spPr bwMode="auto">
          <a:xfrm>
            <a:off x="7101294" y="5002140"/>
            <a:ext cx="372427" cy="37279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971"/>
          <p:cNvSpPr/>
          <p:nvPr/>
        </p:nvSpPr>
        <p:spPr>
          <a:xfrm>
            <a:off x="6022580" y="1200560"/>
            <a:ext cx="4727119" cy="655837"/>
          </a:xfrm>
          <a:prstGeom prst="rect">
            <a:avLst/>
          </a:prstGeom>
          <a:solidFill>
            <a:srgbClr val="CA08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81597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altLang="zh-CN" sz="5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972"/>
          <p:cNvSpPr/>
          <p:nvPr/>
        </p:nvSpPr>
        <p:spPr>
          <a:xfrm>
            <a:off x="8386142" y="1954502"/>
            <a:ext cx="2303605" cy="557733"/>
          </a:xfrm>
          <a:prstGeom prst="rect">
            <a:avLst/>
          </a:prstGeom>
          <a:solidFill>
            <a:srgbClr val="CA08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altLang="zh-CN" sz="5335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TextBox 974"/>
          <p:cNvSpPr txBox="1">
            <a:spLocks noChangeArrowheads="1"/>
          </p:cNvSpPr>
          <p:nvPr/>
        </p:nvSpPr>
        <p:spPr bwMode="auto">
          <a:xfrm>
            <a:off x="3513735" y="1526841"/>
            <a:ext cx="1208121" cy="52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Condensed" pitchFamily="2" charset="0"/>
              </a:rPr>
              <a:t>2015</a:t>
            </a:r>
            <a:endParaRPr kumimoji="0" lang="bg-BG" altLang="zh-CN" sz="26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Condensed" pitchFamily="2" charset="0"/>
            </a:endParaRPr>
          </a:p>
        </p:txBody>
      </p:sp>
      <p:sp>
        <p:nvSpPr>
          <p:cNvPr id="29" name="TextBox 975"/>
          <p:cNvSpPr txBox="1">
            <a:spLocks noChangeArrowheads="1"/>
          </p:cNvSpPr>
          <p:nvPr/>
        </p:nvSpPr>
        <p:spPr bwMode="auto">
          <a:xfrm>
            <a:off x="5194206" y="3541734"/>
            <a:ext cx="1213572" cy="52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Condensed" pitchFamily="2" charset="0"/>
              </a:rPr>
              <a:t>2016</a:t>
            </a:r>
            <a:endParaRPr kumimoji="0" lang="bg-BG" altLang="zh-CN" sz="26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Condensed" pitchFamily="2" charset="0"/>
            </a:endParaRPr>
          </a:p>
        </p:txBody>
      </p:sp>
      <p:sp>
        <p:nvSpPr>
          <p:cNvPr id="30" name="TextBox 976"/>
          <p:cNvSpPr txBox="1">
            <a:spLocks noChangeArrowheads="1"/>
          </p:cNvSpPr>
          <p:nvPr/>
        </p:nvSpPr>
        <p:spPr bwMode="auto">
          <a:xfrm>
            <a:off x="1299147" y="3714176"/>
            <a:ext cx="1004649" cy="44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Condensed" pitchFamily="2" charset="0"/>
              </a:rPr>
              <a:t>2014</a:t>
            </a:r>
            <a:endParaRPr kumimoji="0" lang="bg-BG" altLang="zh-CN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Condensed" pitchFamily="2" charset="0"/>
            </a:endParaRPr>
          </a:p>
        </p:txBody>
      </p:sp>
      <p:sp>
        <p:nvSpPr>
          <p:cNvPr id="31" name="TextBox 977"/>
          <p:cNvSpPr txBox="1">
            <a:spLocks noChangeArrowheads="1"/>
          </p:cNvSpPr>
          <p:nvPr/>
        </p:nvSpPr>
        <p:spPr bwMode="auto">
          <a:xfrm>
            <a:off x="3022058" y="3973836"/>
            <a:ext cx="1400696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346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Condensed" pitchFamily="2" charset="0"/>
              </a:rPr>
              <a:t>2017</a:t>
            </a:r>
            <a:endParaRPr kumimoji="0" lang="bg-BG" altLang="zh-CN" sz="34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Condensed" pitchFamily="2" charset="0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7473720" y="3319648"/>
            <a:ext cx="3349359" cy="514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Text Placeholder 2"/>
          <p:cNvSpPr txBox="1"/>
          <p:nvPr/>
        </p:nvSpPr>
        <p:spPr bwMode="auto">
          <a:xfrm>
            <a:off x="8445443" y="2064656"/>
            <a:ext cx="2031589" cy="35789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Corbel" panose="020B0503020204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添加会议副标题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</a:endParaRPr>
          </a:p>
        </p:txBody>
      </p:sp>
      <p:sp>
        <p:nvSpPr>
          <p:cNvPr id="35" name="TextBox 30"/>
          <p:cNvSpPr txBox="1"/>
          <p:nvPr/>
        </p:nvSpPr>
        <p:spPr>
          <a:xfrm>
            <a:off x="7473720" y="3863708"/>
            <a:ext cx="3349359" cy="514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TextBox 31"/>
          <p:cNvSpPr txBox="1"/>
          <p:nvPr/>
        </p:nvSpPr>
        <p:spPr>
          <a:xfrm>
            <a:off x="7473720" y="4407768"/>
            <a:ext cx="3349359" cy="514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7" name="TextBox 32"/>
          <p:cNvSpPr txBox="1"/>
          <p:nvPr/>
        </p:nvSpPr>
        <p:spPr>
          <a:xfrm>
            <a:off x="7473720" y="4951829"/>
            <a:ext cx="3349359" cy="514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Text Placeholder 2"/>
          <p:cNvSpPr txBox="1"/>
          <p:nvPr/>
        </p:nvSpPr>
        <p:spPr bwMode="auto">
          <a:xfrm>
            <a:off x="7275416" y="1349389"/>
            <a:ext cx="4371904" cy="35789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Corbel" panose="020B0503020204020204" pitchFamily="34" charset="0"/>
              <a:buNone/>
              <a:defRPr/>
            </a:pPr>
            <a:r>
              <a:rPr kumimoji="0" sz="213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49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49"/>
                            </p:stCondLst>
                            <p:childTnLst>
                              <p:par>
                                <p:cTn id="8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900"/>
                            </p:stCondLst>
                            <p:childTnLst>
                              <p:par>
                                <p:cTn id="9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400"/>
                            </p:stCondLst>
                            <p:childTnLst>
                              <p:par>
                                <p:cTn id="1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7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3" dur="1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4" dur="1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8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9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4457968" y="1521760"/>
            <a:ext cx="3280945" cy="3540917"/>
            <a:chOff x="3761090" y="2476501"/>
            <a:chExt cx="1787040" cy="1928640"/>
          </a:xfrm>
          <a:solidFill>
            <a:srgbClr val="CA0810"/>
          </a:solidFill>
        </p:grpSpPr>
        <p:cxnSp>
          <p:nvCxnSpPr>
            <p:cNvPr id="67" name="直接连接符 66"/>
            <p:cNvCxnSpPr/>
            <p:nvPr/>
          </p:nvCxnSpPr>
          <p:spPr>
            <a:xfrm flipH="1">
              <a:off x="3905250" y="2633101"/>
              <a:ext cx="745807" cy="24924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712971" y="3886200"/>
              <a:ext cx="598169" cy="283921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85260" y="3596640"/>
              <a:ext cx="670560" cy="23622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652011" y="2918460"/>
              <a:ext cx="666749" cy="291541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4015740" y="3893820"/>
              <a:ext cx="579120" cy="25908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641585" y="3589802"/>
              <a:ext cx="707655" cy="250678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4672065" y="2637302"/>
              <a:ext cx="707655" cy="250678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3970020" y="2903220"/>
              <a:ext cx="640080" cy="28956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27476" y="2917825"/>
              <a:ext cx="3174" cy="955675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400676" y="2917825"/>
              <a:ext cx="3174" cy="955675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660901" y="2705100"/>
              <a:ext cx="0" cy="147320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224130" y="3749041"/>
              <a:ext cx="324000" cy="32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5224130" y="2720341"/>
              <a:ext cx="324000" cy="32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3761090" y="3749041"/>
              <a:ext cx="324000" cy="32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761090" y="2720341"/>
              <a:ext cx="324000" cy="32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4494456" y="2476501"/>
              <a:ext cx="313200" cy="31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494456" y="3070861"/>
              <a:ext cx="313200" cy="31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4456" y="4091941"/>
              <a:ext cx="313200" cy="31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83716" y="1706605"/>
            <a:ext cx="2680423" cy="1718309"/>
            <a:chOff x="390154" y="1526097"/>
            <a:chExt cx="2680423" cy="1718308"/>
          </a:xfrm>
        </p:grpSpPr>
        <p:sp>
          <p:nvSpPr>
            <p:cNvPr id="86" name="文本框 105"/>
            <p:cNvSpPr txBox="1"/>
            <p:nvPr/>
          </p:nvSpPr>
          <p:spPr>
            <a:xfrm>
              <a:off x="390155" y="1526097"/>
              <a:ext cx="2680422" cy="52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01 </a:t>
              </a:r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87" name="文本框 106"/>
            <p:cNvSpPr txBox="1"/>
            <p:nvPr/>
          </p:nvSpPr>
          <p:spPr>
            <a:xfrm>
              <a:off x="390154" y="1885506"/>
              <a:ext cx="2680423" cy="135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470172" y="1686453"/>
            <a:ext cx="2680423" cy="1738405"/>
            <a:chOff x="6093451" y="1506001"/>
            <a:chExt cx="2680423" cy="1738404"/>
          </a:xfrm>
        </p:grpSpPr>
        <p:sp>
          <p:nvSpPr>
            <p:cNvPr id="89" name="文本框 107"/>
            <p:cNvSpPr txBox="1"/>
            <p:nvPr/>
          </p:nvSpPr>
          <p:spPr>
            <a:xfrm>
              <a:off x="6093452" y="1506001"/>
              <a:ext cx="2680422" cy="52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02 </a:t>
              </a:r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0" name="文本框 108"/>
            <p:cNvSpPr txBox="1"/>
            <p:nvPr/>
          </p:nvSpPr>
          <p:spPr>
            <a:xfrm>
              <a:off x="6093451" y="1885506"/>
              <a:ext cx="2680423" cy="135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83716" y="3516822"/>
            <a:ext cx="2813025" cy="1698213"/>
            <a:chOff x="390154" y="1556241"/>
            <a:chExt cx="2813025" cy="1698212"/>
          </a:xfrm>
        </p:grpSpPr>
        <p:sp>
          <p:nvSpPr>
            <p:cNvPr id="92" name="文本框 112"/>
            <p:cNvSpPr txBox="1"/>
            <p:nvPr/>
          </p:nvSpPr>
          <p:spPr>
            <a:xfrm>
              <a:off x="390154" y="1556241"/>
              <a:ext cx="2813025" cy="52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03 </a:t>
              </a:r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3" name="文本框 113"/>
            <p:cNvSpPr txBox="1"/>
            <p:nvPr/>
          </p:nvSpPr>
          <p:spPr>
            <a:xfrm>
              <a:off x="390154" y="1895554"/>
              <a:ext cx="2680422" cy="135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470172" y="3504206"/>
            <a:ext cx="2833055" cy="1708261"/>
            <a:chOff x="6093451" y="1546193"/>
            <a:chExt cx="2833055" cy="1708260"/>
          </a:xfrm>
        </p:grpSpPr>
        <p:sp>
          <p:nvSpPr>
            <p:cNvPr id="95" name="文本框 115"/>
            <p:cNvSpPr txBox="1"/>
            <p:nvPr/>
          </p:nvSpPr>
          <p:spPr>
            <a:xfrm>
              <a:off x="6093452" y="1546193"/>
              <a:ext cx="2833054" cy="52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04 </a:t>
              </a:r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6" name="文本框 116"/>
            <p:cNvSpPr txBox="1"/>
            <p:nvPr/>
          </p:nvSpPr>
          <p:spPr>
            <a:xfrm>
              <a:off x="6093451" y="1895554"/>
              <a:ext cx="2680423" cy="135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4c7d42bf6a7f416894a4e0e7de5455d5">
            <a:extLst>
              <a:ext uri="{FF2B5EF4-FFF2-40B4-BE49-F238E27FC236}">
                <a16:creationId xmlns="" xmlns:a16="http://schemas.microsoft.com/office/drawing/2014/main" id="{FFF672B0-9996-4522-A7F7-4F5299EFBE3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 bwMode="auto">
          <a:xfrm>
            <a:off x="5341319" y="2145280"/>
            <a:ext cx="4398156" cy="587435"/>
            <a:chOff x="4890927" y="1504216"/>
            <a:chExt cx="4772620" cy="440674"/>
          </a:xfrm>
          <a:solidFill>
            <a:srgbClr val="B70F17"/>
          </a:solidFill>
        </p:grpSpPr>
        <p:sp>
          <p:nvSpPr>
            <p:cNvPr id="36" name="矩形 35"/>
            <p:cNvSpPr/>
            <p:nvPr/>
          </p:nvSpPr>
          <p:spPr bwMode="auto">
            <a:xfrm>
              <a:off x="4890927" y="1504216"/>
              <a:ext cx="4772620" cy="312966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zh-CN" altLang="en-US" sz="2135" b="1">
                <a:solidFill>
                  <a:prstClr val="black"/>
                </a:solidFill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37" name="Rectangle 6"/>
            <p:cNvSpPr>
              <a:spLocks noChangeArrowheads="1"/>
            </p:cNvSpPr>
            <p:nvPr/>
          </p:nvSpPr>
          <p:spPr bwMode="black">
            <a:xfrm>
              <a:off x="5340717" y="1549991"/>
              <a:ext cx="4010026" cy="3948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单击此处添加文字标题</a:t>
              </a: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3322864" y="2145280"/>
            <a:ext cx="1771571" cy="652655"/>
            <a:chOff x="3099816" y="1613944"/>
            <a:chExt cx="1328685" cy="489600"/>
          </a:xfrm>
          <a:solidFill>
            <a:schemeClr val="bg2">
              <a:lumMod val="90000"/>
            </a:schemeClr>
          </a:solidFill>
        </p:grpSpPr>
        <p:sp>
          <p:nvSpPr>
            <p:cNvPr id="34" name="矩形 33"/>
            <p:cNvSpPr/>
            <p:nvPr/>
          </p:nvSpPr>
          <p:spPr>
            <a:xfrm>
              <a:off x="3099816" y="1613944"/>
              <a:ext cx="1328685" cy="48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276145" y="1650973"/>
              <a:ext cx="962086" cy="39489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第一章</a:t>
              </a: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5341319" y="3025573"/>
            <a:ext cx="4398156" cy="587435"/>
            <a:chOff x="4890927" y="1504216"/>
            <a:chExt cx="4772620" cy="440674"/>
          </a:xfrm>
          <a:solidFill>
            <a:srgbClr val="B70F17"/>
          </a:solidFill>
        </p:grpSpPr>
        <p:sp>
          <p:nvSpPr>
            <p:cNvPr id="32" name="矩形 31"/>
            <p:cNvSpPr/>
            <p:nvPr/>
          </p:nvSpPr>
          <p:spPr bwMode="auto">
            <a:xfrm>
              <a:off x="4890927" y="1504216"/>
              <a:ext cx="4772620" cy="312966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zh-CN" altLang="en-US" sz="2135" b="1">
                <a:solidFill>
                  <a:prstClr val="black"/>
                </a:solidFill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black">
            <a:xfrm>
              <a:off x="5340717" y="1549991"/>
              <a:ext cx="4010026" cy="3948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单击此处添加文字标题</a:t>
              </a: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3322864" y="3025573"/>
            <a:ext cx="1771571" cy="652655"/>
            <a:chOff x="3099816" y="1613944"/>
            <a:chExt cx="1328685" cy="489600"/>
          </a:xfrm>
          <a:solidFill>
            <a:schemeClr val="bg2">
              <a:lumMod val="90000"/>
            </a:schemeClr>
          </a:solidFill>
        </p:grpSpPr>
        <p:sp>
          <p:nvSpPr>
            <p:cNvPr id="30" name="矩形 29"/>
            <p:cNvSpPr/>
            <p:nvPr/>
          </p:nvSpPr>
          <p:spPr>
            <a:xfrm>
              <a:off x="3099816" y="1613944"/>
              <a:ext cx="1328685" cy="48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76145" y="1650973"/>
              <a:ext cx="962086" cy="39489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第二章</a:t>
              </a: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5338079" y="3891897"/>
            <a:ext cx="4398156" cy="587435"/>
            <a:chOff x="4890927" y="1504216"/>
            <a:chExt cx="4772620" cy="440674"/>
          </a:xfrm>
          <a:solidFill>
            <a:srgbClr val="B70F17"/>
          </a:solidFill>
        </p:grpSpPr>
        <p:sp>
          <p:nvSpPr>
            <p:cNvPr id="28" name="矩形 27"/>
            <p:cNvSpPr/>
            <p:nvPr/>
          </p:nvSpPr>
          <p:spPr bwMode="auto">
            <a:xfrm>
              <a:off x="4890927" y="1504216"/>
              <a:ext cx="4772620" cy="312966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zh-CN" altLang="en-US" sz="2135" b="1">
                <a:solidFill>
                  <a:prstClr val="black"/>
                </a:solidFill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black">
            <a:xfrm>
              <a:off x="5340717" y="1549991"/>
              <a:ext cx="4010026" cy="3948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单击此处添加文字标题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3319624" y="3891897"/>
            <a:ext cx="1771571" cy="652655"/>
            <a:chOff x="3099816" y="1613944"/>
            <a:chExt cx="1328685" cy="489600"/>
          </a:xfrm>
          <a:solidFill>
            <a:schemeClr val="bg2">
              <a:lumMod val="90000"/>
            </a:schemeClr>
          </a:solidFill>
        </p:grpSpPr>
        <p:sp>
          <p:nvSpPr>
            <p:cNvPr id="26" name="矩形 25"/>
            <p:cNvSpPr/>
            <p:nvPr/>
          </p:nvSpPr>
          <p:spPr>
            <a:xfrm>
              <a:off x="3099816" y="1613944"/>
              <a:ext cx="1328685" cy="48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276145" y="1650973"/>
              <a:ext cx="962086" cy="39489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第三章</a:t>
              </a: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338079" y="4758218"/>
            <a:ext cx="4398156" cy="587435"/>
            <a:chOff x="4890927" y="1504216"/>
            <a:chExt cx="4772620" cy="440674"/>
          </a:xfrm>
          <a:solidFill>
            <a:srgbClr val="B70F17"/>
          </a:solidFill>
        </p:grpSpPr>
        <p:sp>
          <p:nvSpPr>
            <p:cNvPr id="24" name="矩形 23"/>
            <p:cNvSpPr/>
            <p:nvPr/>
          </p:nvSpPr>
          <p:spPr bwMode="auto">
            <a:xfrm>
              <a:off x="4890927" y="1504216"/>
              <a:ext cx="4772620" cy="312966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zh-CN" altLang="en-US" sz="2135" b="1">
                <a:solidFill>
                  <a:prstClr val="black"/>
                </a:solidFill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black">
            <a:xfrm>
              <a:off x="5340717" y="1549991"/>
              <a:ext cx="4010026" cy="3948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单击此处添加文字标题</a:t>
              </a: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3319624" y="4758218"/>
            <a:ext cx="1771571" cy="652655"/>
            <a:chOff x="3099816" y="1613944"/>
            <a:chExt cx="1328685" cy="489600"/>
          </a:xfrm>
          <a:solidFill>
            <a:schemeClr val="bg2">
              <a:lumMod val="90000"/>
            </a:schemeClr>
          </a:solidFill>
        </p:grpSpPr>
        <p:sp>
          <p:nvSpPr>
            <p:cNvPr id="22" name="矩形 21"/>
            <p:cNvSpPr/>
            <p:nvPr/>
          </p:nvSpPr>
          <p:spPr>
            <a:xfrm>
              <a:off x="3099816" y="1613944"/>
              <a:ext cx="1328685" cy="48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6145" y="1650973"/>
              <a:ext cx="962086" cy="39489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第四章</a:t>
              </a:r>
            </a:p>
          </p:txBody>
        </p:sp>
      </p:grpSp>
      <p:pic>
        <p:nvPicPr>
          <p:cNvPr id="7" name="图片 6" descr="225da004e33bc420a6143430761b07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8615" y="643890"/>
            <a:ext cx="2628265" cy="2685415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6D3A17C5-D2D2-4CD8-8907-3EA70E1959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5205" cy="1087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2324700" y="2640161"/>
            <a:ext cx="1545937" cy="1545937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添加</a:t>
            </a:r>
            <a:endParaRPr lang="en-US" altLang="zh-CN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6896" y="1232357"/>
            <a:ext cx="4361543" cy="4361543"/>
            <a:chOff x="3526104" y="876860"/>
            <a:chExt cx="5124410" cy="5124410"/>
          </a:xfrm>
        </p:grpSpPr>
        <p:sp>
          <p:nvSpPr>
            <p:cNvPr id="8" name="空心弧 7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CA081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CA081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空心弧 9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CA081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空心弧 10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CA081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2" name="组合 11"/>
            <p:cNvGrpSpPr/>
            <p:nvPr/>
          </p:nvGrpSpPr>
          <p:grpSpPr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CA08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b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39" name="Freeform 5"/>
                <p:cNvSpPr/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40" name="Freeform 6"/>
                <p:cNvSpPr/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41" name="Freeform 7"/>
                <p:cNvSpPr/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42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CA08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b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31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32" name="Freeform 12"/>
                <p:cNvSpPr/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5" name="Freeform 13"/>
                <p:cNvSpPr/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34" name="Freeform 14"/>
                <p:cNvSpPr/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35" name="Freeform 15"/>
                <p:cNvSpPr/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36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CA08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b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23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24" name="Freeform 20"/>
                <p:cNvSpPr/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6" name="Freeform 22"/>
                <p:cNvSpPr/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7" name="Freeform 23"/>
                <p:cNvSpPr/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8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9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CA08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b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17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18" name="Freeform 29"/>
                <p:cNvSpPr/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19" name="Freeform 30"/>
                <p:cNvSpPr/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0" name="Freeform 31"/>
                <p:cNvSpPr/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1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5765594" y="1403703"/>
            <a:ext cx="5586883" cy="4050035"/>
            <a:chOff x="5818000" y="1843122"/>
            <a:chExt cx="5586883" cy="4050035"/>
          </a:xfrm>
        </p:grpSpPr>
        <p:sp>
          <p:nvSpPr>
            <p:cNvPr id="44" name="圆角矩形 43"/>
            <p:cNvSpPr/>
            <p:nvPr/>
          </p:nvSpPr>
          <p:spPr>
            <a:xfrm>
              <a:off x="5818000" y="1843122"/>
              <a:ext cx="5586883" cy="4050035"/>
            </a:xfrm>
            <a:prstGeom prst="roundRect">
              <a:avLst>
                <a:gd name="adj" fmla="val 5616"/>
              </a:avLst>
            </a:prstGeom>
            <a:noFill/>
            <a:ln>
              <a:solidFill>
                <a:srgbClr val="CA08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46" name="文本框 31"/>
            <p:cNvSpPr txBox="1"/>
            <p:nvPr/>
          </p:nvSpPr>
          <p:spPr>
            <a:xfrm>
              <a:off x="6089669" y="2026983"/>
              <a:ext cx="5053952" cy="355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2000" b="1" dirty="0">
                  <a:solidFill>
                    <a:srgbClr val="CA0810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添加标题内容</a:t>
              </a:r>
            </a:p>
            <a:p>
              <a:pPr indent="3429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f5fc0a31f4856079bb8eab44dbc0f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5" y="-5715"/>
            <a:ext cx="12240260" cy="6838950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3518027" y="3493116"/>
            <a:ext cx="1619376" cy="161937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3150179" y="2680607"/>
            <a:ext cx="7374205" cy="1618997"/>
            <a:chOff x="2476160" y="2760022"/>
            <a:chExt cx="7590213" cy="1665531"/>
          </a:xfrm>
        </p:grpSpPr>
        <p:sp>
          <p:nvSpPr>
            <p:cNvPr id="40" name="任意多边形 39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3778587" y="2760022"/>
              <a:ext cx="5523726" cy="81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第四部分</a:t>
              </a:r>
            </a:p>
          </p:txBody>
        </p:sp>
        <p:sp>
          <p:nvSpPr>
            <p:cNvPr id="42" name="矩形 33"/>
            <p:cNvSpPr>
              <a:spLocks noChangeArrowheads="1"/>
            </p:cNvSpPr>
            <p:nvPr/>
          </p:nvSpPr>
          <p:spPr bwMode="auto">
            <a:xfrm>
              <a:off x="3858236" y="3578240"/>
              <a:ext cx="5364427" cy="760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2460062" y="2131853"/>
            <a:ext cx="2688855" cy="2650299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rgbClr val="CA0810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4" rIns="501445" bIns="614746" numCol="1" spcCol="953" anchor="ctr" anchorCtr="0">
            <a:noAutofit/>
          </a:bodyPr>
          <a:lstStyle/>
          <a:p>
            <a:pPr algn="ctr" defTabSz="136652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35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061410" y="2725432"/>
            <a:ext cx="1486159" cy="1463141"/>
          </a:xfrm>
          <a:prstGeom prst="ellipse">
            <a:avLst/>
          </a:prstGeom>
          <a:solidFill>
            <a:srgbClr val="FAFAFA"/>
          </a:solidFill>
          <a:ln w="12065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标题内容</a:t>
            </a:r>
            <a:endParaRPr lang="en-US" sz="20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453073">
            <a:off x="1288368" y="3933664"/>
            <a:ext cx="1967391" cy="1936920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rgbClr val="CA0810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4" rIns="501445" bIns="614746" numCol="1" spcCol="953" anchor="ctr" anchorCtr="0">
            <a:noAutofit/>
          </a:bodyPr>
          <a:lstStyle/>
          <a:p>
            <a:pPr algn="ctr" defTabSz="136652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4135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08144" y="4353407"/>
            <a:ext cx="1127837" cy="1110369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标题</a:t>
            </a:r>
            <a:endParaRPr lang="en-US" sz="20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2431848">
            <a:off x="899676" y="2180845"/>
            <a:ext cx="1745361" cy="1718331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rgbClr val="CA0810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4" rIns="501445" bIns="614746" numCol="1" spcCol="953" anchor="ctr" anchorCtr="0">
            <a:noAutofit/>
          </a:bodyPr>
          <a:lstStyle/>
          <a:p>
            <a:pPr algn="ctr" defTabSz="136652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35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253822" y="2547481"/>
            <a:ext cx="1000556" cy="985059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r>
              <a:rPr lang="zh-CN" altLang="en-US" sz="1865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标题</a:t>
            </a:r>
            <a:endParaRPr lang="en-US" sz="1865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07020" y="1297871"/>
            <a:ext cx="850392" cy="837221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r>
              <a:rPr lang="zh-CN" altLang="en-US" sz="1865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标题</a:t>
            </a:r>
            <a:endParaRPr lang="en-US" altLang="zh-CN" sz="1865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1" name="环形箭头 40"/>
          <p:cNvSpPr/>
          <p:nvPr/>
        </p:nvSpPr>
        <p:spPr>
          <a:xfrm rot="5920462">
            <a:off x="3797978" y="1964747"/>
            <a:ext cx="2960915" cy="2960915"/>
          </a:xfrm>
          <a:prstGeom prst="circularArrow">
            <a:avLst/>
          </a:pr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063484" y="1274220"/>
            <a:ext cx="4200215" cy="4308475"/>
            <a:chOff x="5818000" y="1927702"/>
            <a:chExt cx="5586883" cy="4308475"/>
          </a:xfrm>
        </p:grpSpPr>
        <p:sp>
          <p:nvSpPr>
            <p:cNvPr id="19" name="圆角矩形 18"/>
            <p:cNvSpPr/>
            <p:nvPr/>
          </p:nvSpPr>
          <p:spPr>
            <a:xfrm>
              <a:off x="5818000" y="2002147"/>
              <a:ext cx="5586883" cy="4197796"/>
            </a:xfrm>
            <a:prstGeom prst="roundRect">
              <a:avLst>
                <a:gd name="adj" fmla="val 7739"/>
              </a:avLst>
            </a:prstGeom>
            <a:noFill/>
            <a:ln>
              <a:solidFill>
                <a:srgbClr val="CA08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20" name="文本框 31"/>
            <p:cNvSpPr txBox="1"/>
            <p:nvPr/>
          </p:nvSpPr>
          <p:spPr>
            <a:xfrm>
              <a:off x="6089670" y="1927702"/>
              <a:ext cx="5053952" cy="4308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2400" b="1" dirty="0">
                  <a:solidFill>
                    <a:srgbClr val="CA0810"/>
                  </a:solidFill>
                  <a:latin typeface="黑体" panose="02010600030101010101" charset="-122"/>
                  <a:ea typeface="黑体" panose="02010600030101010101" charset="-122"/>
                </a:rPr>
                <a:t>添加标题内容</a:t>
              </a:r>
            </a:p>
            <a:p>
              <a:pPr indent="3429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9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 bldLvl="0" animBg="1"/>
      <p:bldP spid="3" grpId="1" bldLvl="0" animBg="1"/>
      <p:bldP spid="34" grpId="0" bldLvl="0" animBg="1"/>
      <p:bldP spid="35" grpId="0" bldLvl="0" animBg="1"/>
      <p:bldP spid="35" grpId="1" bldLvl="0" animBg="1"/>
      <p:bldP spid="36" grpId="0" bldLvl="0" animBg="1"/>
      <p:bldP spid="37" grpId="0" bldLvl="0" animBg="1"/>
      <p:bldP spid="37" grpId="1" bldLvl="0" animBg="1"/>
      <p:bldP spid="38" grpId="0" bldLvl="0" animBg="1"/>
      <p:bldP spid="40" grpId="0" bldLvl="0" animBg="1"/>
      <p:bldP spid="4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72531" y="2782535"/>
            <a:ext cx="1248139" cy="1346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265" b="1" dirty="0">
                <a:solidFill>
                  <a:schemeClr val="tx1"/>
                </a:solidFill>
              </a:rPr>
              <a:t>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6067" y="1510015"/>
            <a:ext cx="2743861" cy="872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26794" y="1510015"/>
            <a:ext cx="2743861" cy="84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96067" y="4095715"/>
            <a:ext cx="2743861" cy="872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26794" y="4095715"/>
            <a:ext cx="2743861" cy="872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435018" y="1771191"/>
            <a:ext cx="3323167" cy="3335868"/>
            <a:chOff x="3325813" y="1973262"/>
            <a:chExt cx="2492375" cy="2501901"/>
          </a:xfrm>
        </p:grpSpPr>
        <p:sp>
          <p:nvSpPr>
            <p:cNvPr id="24" name="Freeform 5"/>
            <p:cNvSpPr/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/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/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/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86883" y="2348629"/>
              <a:ext cx="144016" cy="3595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9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29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51579" y="2348629"/>
              <a:ext cx="144016" cy="3595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9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29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86883" y="3767794"/>
              <a:ext cx="144016" cy="3595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9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29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TextBox 32"/>
            <p:cNvSpPr txBox="1"/>
            <p:nvPr/>
          </p:nvSpPr>
          <p:spPr>
            <a:xfrm>
              <a:off x="5251579" y="3767794"/>
              <a:ext cx="144016" cy="3595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9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29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8" grpId="0"/>
      <p:bldP spid="19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13" name="等腰三角形 21"/>
          <p:cNvSpPr/>
          <p:nvPr/>
        </p:nvSpPr>
        <p:spPr bwMode="auto">
          <a:xfrm rot="16200000" flipH="1">
            <a:off x="5979411" y="1788168"/>
            <a:ext cx="2838592" cy="2890341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89477" tIns="44738" rIns="89477" bIns="44738" anchor="ctr"/>
          <a:lstStyle/>
          <a:p>
            <a:pPr>
              <a:defRPr/>
            </a:pPr>
            <a:endParaRPr lang="zh-CN" altLang="en-US" sz="1465" kern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等腰三角形 21"/>
          <p:cNvSpPr/>
          <p:nvPr/>
        </p:nvSpPr>
        <p:spPr bwMode="auto">
          <a:xfrm rot="5400000">
            <a:off x="3180663" y="1788168"/>
            <a:ext cx="2838592" cy="2890341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89477" tIns="44738" rIns="89477" bIns="44738" anchor="ctr"/>
          <a:lstStyle/>
          <a:p>
            <a:pPr>
              <a:defRPr/>
            </a:pPr>
            <a:endParaRPr lang="zh-CN" altLang="en-US" sz="1465" kern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3156575" y="1577267"/>
            <a:ext cx="3563019" cy="3579683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77" tIns="44738" rIns="89477" bIns="44738" anchor="ctr"/>
          <a:lstStyle/>
          <a:p>
            <a:pPr algn="ctr">
              <a:defRPr/>
            </a:pPr>
            <a:endParaRPr lang="zh-CN" altLang="en-US" sz="1865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5288495" y="1577267"/>
            <a:ext cx="3564569" cy="3579683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77" tIns="44738" rIns="89477" bIns="44738" anchor="ctr"/>
          <a:lstStyle/>
          <a:p>
            <a:pPr algn="ctr">
              <a:defRPr/>
            </a:pPr>
            <a:endParaRPr lang="zh-CN" altLang="en-US" sz="1865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 flipV="1">
            <a:off x="4228355" y="2381328"/>
            <a:ext cx="548640" cy="318191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3923302" y="3259623"/>
            <a:ext cx="576780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4174959" y="3729235"/>
            <a:ext cx="550423" cy="31075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7301886" y="3750752"/>
            <a:ext cx="517863" cy="310755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7559455" y="3256507"/>
            <a:ext cx="576780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7280368" y="2370571"/>
            <a:ext cx="541041" cy="335351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3" name="组合 22"/>
          <p:cNvGrpSpPr/>
          <p:nvPr/>
        </p:nvGrpSpPr>
        <p:grpSpPr>
          <a:xfrm>
            <a:off x="4978398" y="2233075"/>
            <a:ext cx="2055944" cy="2065561"/>
            <a:chOff x="5014912" y="2584450"/>
            <a:chExt cx="2105025" cy="2105025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rgbClr val="CA0810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35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5497512" y="3067625"/>
              <a:ext cx="1139825" cy="11398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135" b="1" kern="0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添加标题</a:t>
              </a:r>
            </a:p>
          </p:txBody>
        </p:sp>
      </p:grp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3173630" y="1661385"/>
            <a:ext cx="969055" cy="973585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7916570" y="1676961"/>
            <a:ext cx="969055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8356907" y="2807880"/>
            <a:ext cx="970604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7964632" y="3926336"/>
            <a:ext cx="970604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2739492" y="2770495"/>
            <a:ext cx="970604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3136419" y="3920104"/>
            <a:ext cx="970604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32450" y="1690919"/>
            <a:ext cx="1616912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您的内容打在这里，或者通过复制您的文本后。</a:t>
            </a:r>
          </a:p>
        </p:txBody>
      </p:sp>
      <p:sp>
        <p:nvSpPr>
          <p:cNvPr id="3" name="TextBox 32"/>
          <p:cNvSpPr txBox="1"/>
          <p:nvPr/>
        </p:nvSpPr>
        <p:spPr>
          <a:xfrm>
            <a:off x="9208016" y="1690919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  <a:r>
              <a:rPr lang="zh-CN" altLang="en-US" sz="1465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文本后。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9223" y="2975323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64526" y="2975323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  <a:r>
              <a:rPr lang="zh-CN" altLang="en-US" sz="1465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文本后。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233220" y="4093780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  <a:r>
              <a:rPr lang="zh-CN" altLang="en-US" sz="1465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文本后。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32448" y="4093780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  <a:r>
              <a:rPr lang="zh-CN" altLang="en-US" sz="1465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文本后。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3" grpId="0" bldLvl="0" animBg="1"/>
      <p:bldP spid="14" grpId="0" bldLvl="0" animBg="1"/>
      <p:bldP spid="15" grpId="0" bldLvl="0" animBg="1"/>
      <p:bldP spid="16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/>
      <p:bldP spid="3" grpId="0"/>
      <p:bldP spid="34" grpId="0"/>
      <p:bldP spid="35" grpId="0"/>
      <p:bldP spid="36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143602" y="1175081"/>
            <a:ext cx="8250581" cy="2540091"/>
            <a:chOff x="4238859" y="1324283"/>
            <a:chExt cx="8250581" cy="2540091"/>
          </a:xfrm>
        </p:grpSpPr>
        <p:sp>
          <p:nvSpPr>
            <p:cNvPr id="12" name="矩形 3"/>
            <p:cNvSpPr/>
            <p:nvPr/>
          </p:nvSpPr>
          <p:spPr>
            <a:xfrm>
              <a:off x="5026257" y="1858753"/>
              <a:ext cx="7463183" cy="1836423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2160000" tIns="62400" rIns="96000" bIns="624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直角三角形 2"/>
            <p:cNvSpPr/>
            <p:nvPr/>
          </p:nvSpPr>
          <p:spPr>
            <a:xfrm rot="17117050" flipH="1">
              <a:off x="5042291" y="2515071"/>
              <a:ext cx="1386578" cy="1312027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35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238859" y="1324283"/>
              <a:ext cx="2314575" cy="1370013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CA081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7"/>
            <p:cNvSpPr txBox="1"/>
            <p:nvPr/>
          </p:nvSpPr>
          <p:spPr>
            <a:xfrm>
              <a:off x="4412243" y="1748102"/>
              <a:ext cx="1760683" cy="68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点击此处添加“标题内容”</a:t>
              </a: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gray">
            <a:xfrm>
              <a:off x="6569956" y="2139523"/>
              <a:ext cx="5742542" cy="1310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30850" y="3182101"/>
            <a:ext cx="8587315" cy="2563782"/>
            <a:chOff x="1706779" y="3596733"/>
            <a:chExt cx="8587315" cy="2563782"/>
          </a:xfrm>
        </p:grpSpPr>
        <p:sp>
          <p:nvSpPr>
            <p:cNvPr id="19" name="矩形 3"/>
            <p:cNvSpPr/>
            <p:nvPr/>
          </p:nvSpPr>
          <p:spPr>
            <a:xfrm>
              <a:off x="2474753" y="4174210"/>
              <a:ext cx="7819341" cy="1819058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2160000" tIns="62400" rIns="96000" bIns="624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2486725" y="4791148"/>
              <a:ext cx="1408213" cy="1330520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35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06779" y="3596733"/>
              <a:ext cx="2314575" cy="1370012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CA081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TextBox 8"/>
            <p:cNvSpPr txBox="1"/>
            <p:nvPr/>
          </p:nvSpPr>
          <p:spPr>
            <a:xfrm>
              <a:off x="1864171" y="3987849"/>
              <a:ext cx="1867972" cy="68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点击此处添加“标题内容”</a:t>
              </a:r>
            </a:p>
          </p:txBody>
        </p:sp>
        <p:sp>
          <p:nvSpPr>
            <p:cNvPr id="24" name="Text Box 13"/>
            <p:cNvSpPr txBox="1">
              <a:spLocks noChangeArrowheads="1"/>
            </p:cNvSpPr>
            <p:nvPr/>
          </p:nvSpPr>
          <p:spPr bwMode="gray">
            <a:xfrm>
              <a:off x="4141446" y="4445300"/>
              <a:ext cx="5878956" cy="1310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indent="0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微软雅黑" panose="020B050302020402020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294391" y="1383319"/>
            <a:ext cx="601345" cy="96202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533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78332" y="3359275"/>
            <a:ext cx="652780" cy="107061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6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b207322a273b13f33d28f5e5bb0310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" y="-13335"/>
            <a:ext cx="12189460" cy="6884035"/>
          </a:xfrm>
          <a:prstGeom prst="rect">
            <a:avLst/>
          </a:prstGeom>
        </p:spPr>
      </p:pic>
      <p:sp>
        <p:nvSpPr>
          <p:cNvPr id="28676" name="文本框 6"/>
          <p:cNvSpPr txBox="1">
            <a:spLocks noChangeArrowheads="1"/>
          </p:cNvSpPr>
          <p:nvPr/>
        </p:nvSpPr>
        <p:spPr bwMode="auto">
          <a:xfrm>
            <a:off x="3718560" y="2340293"/>
            <a:ext cx="577088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谢谢聆听！</a:t>
            </a:r>
            <a:endParaRPr lang="en-US" altLang="zh-CN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文字, 纵横字谜&#10;&#10;已生成极高可信度的说明">
            <a:extLst>
              <a:ext uri="{FF2B5EF4-FFF2-40B4-BE49-F238E27FC236}">
                <a16:creationId xmlns="" xmlns:a16="http://schemas.microsoft.com/office/drawing/2014/main" id="{9340AE41-C2AA-4015-9261-5EEB74F96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133" y="2050962"/>
            <a:ext cx="2763931" cy="2763929"/>
          </a:xfrm>
          <a:prstGeom prst="rect">
            <a:avLst/>
          </a:prstGeom>
        </p:spPr>
      </p:pic>
      <p:pic>
        <p:nvPicPr>
          <p:cNvPr id="5" name="图片 4" descr="图片包含 户外, 红色, 浅色&#10;&#10;已生成高可信度的说明">
            <a:extLst>
              <a:ext uri="{FF2B5EF4-FFF2-40B4-BE49-F238E27FC236}">
                <a16:creationId xmlns="" xmlns:a16="http://schemas.microsoft.com/office/drawing/2014/main" id="{D6096BB1-D831-4170-8C8D-A3D729A2EE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36" b="34236"/>
          <a:stretch/>
        </p:blipFill>
        <p:spPr>
          <a:xfrm>
            <a:off x="1392845" y="1992193"/>
            <a:ext cx="6076319" cy="191574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8CC5B47-96E9-47D1-A7EF-61006ED444FB}"/>
              </a:ext>
            </a:extLst>
          </p:cNvPr>
          <p:cNvSpPr txBox="1"/>
          <p:nvPr/>
        </p:nvSpPr>
        <p:spPr>
          <a:xfrm>
            <a:off x="1307308" y="3919499"/>
            <a:ext cx="6349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354"/>
            <a:r>
              <a:rPr lang="zh-CN" altLang="en-US" sz="3200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关注定期送福利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D2A26B04-55FD-4760-AA78-75752255A08D}"/>
              </a:ext>
            </a:extLst>
          </p:cNvPr>
          <p:cNvGrpSpPr/>
          <p:nvPr/>
        </p:nvGrpSpPr>
        <p:grpSpPr>
          <a:xfrm>
            <a:off x="1423672" y="4516441"/>
            <a:ext cx="6126979" cy="105569"/>
            <a:chOff x="1416051" y="4473575"/>
            <a:chExt cx="6126978" cy="142875"/>
          </a:xfrm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2F3F26AB-9117-4F97-97C4-8D7C3F09BACE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416051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12C2264A-0D72-45F2-93E9-651A4FD139DD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489870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DA9D2A32-5DF5-44ED-B2A9-798946846624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563689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FBF16080-A28F-4923-8F0E-055AB4B1590E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637508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AF22F588-A380-48F8-912E-1E14D4FF38F9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11327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D0A22228-6D91-4B6B-9AD7-27CD0086403A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85146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A6BEB957-3C60-4162-9B26-385797647BC7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858965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3C965D33-1D59-478F-8BD6-69C911B489D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932784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D805638D-D79C-4FA5-95CA-3C2C0D6C1656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006603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90CF2472-0617-4880-8213-0D5CDDF86D2A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080422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92D32148-C76C-4D22-9910-1211D70B34A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154241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168568F-9F84-4CEC-8DD5-83441020DD7F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228060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0CA6144F-C5A6-4FBE-B3A5-DF38B7FB4047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301879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824B65E6-A636-4E78-83EC-F379B8D08C6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375698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374A73D2-02CB-496B-867B-B9606FA01FC3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449517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6F674754-D281-498C-9746-70F776D27CB9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523336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060F26A4-E153-42A5-B1F9-2DAEAEDD19DE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597155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510C3FF9-9878-43C5-B481-116A4E526EB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670974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C7DC2979-14E1-48BB-8177-599AA69B1721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744793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DF273EB7-13A4-4EFE-B68B-EA2E9A2FD4D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818612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B78CA06C-DFDD-48F1-9856-7536A915968D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892431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FA2DCAE3-4657-47DB-93A9-39DF933BE59F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2966250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2C808B52-7CE7-43B8-967F-FAF34835A31D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040069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9960F985-8BE3-449C-8C12-B1A86052B1B2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113888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A4BC113E-46E1-4959-9316-4875CA912EE5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187707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0ED27C4D-0828-4BF3-9D32-F15F0F85A59B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261526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58048BB4-48CE-4C7B-92B0-587217212A3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335345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DD3B0540-94B4-487E-8F71-5F98E75873DB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409164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1A18EB8E-3A6A-4F5D-84E5-E37DB6AC6A3B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482983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9140204F-9214-4E3C-A9F5-5859C9022277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556802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C696413A-7DEE-4E7C-9336-449F4B4801B2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630621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AFA41953-BEAF-462E-8D23-5CA750220D7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704440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1C2256E4-86B0-4766-96F7-5B39D854984E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778259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1118AD81-DF40-400D-9F64-541D79CBC89E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852078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B61CB2F2-BB63-49D7-90FE-635E9CB334DE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925897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D046599A-D564-4A0E-B244-EB742B227E09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3999716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49746489-53C2-4CD2-B22A-E7E092DB1FD7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073535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C47C0840-F4D9-4FEC-81C3-8F38B9AE68B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147354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2274E775-D597-403F-9301-6D8A34BAA23F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221173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0200364A-61F3-4D28-9B6E-7E921DD4BE76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294992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051172F5-E588-422B-87CA-B6B975A18A19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368811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983A4127-3908-41F0-AEFE-562F46FD2653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442630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BBC13227-F93D-42BC-8BE7-6CD2E398A117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516449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FB8D8124-098B-4C31-888E-281B6423DD8B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590268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2885223E-D447-4DAE-ABA3-5B2788C9FD74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664087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4669E495-4659-4C69-B1D5-C2D16F2C861F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737906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E4605E32-CEB8-4A47-BDBE-2D34E1A39803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811725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D0895E2A-BD1C-453F-9F3F-03C8463D6807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885544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="" xmlns:a16="http://schemas.microsoft.com/office/drawing/2014/main" id="{399F35CE-6DC3-4A1D-92D4-A3A7B449D6A2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4959363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C90D437E-0487-4BFE-8C79-0CCF08731334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033182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E8654EB0-52F3-4DE7-BB65-55207F5227B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107001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C2117E41-8760-46C4-9FB7-7236BF7A56D5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180820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="" xmlns:a16="http://schemas.microsoft.com/office/drawing/2014/main" id="{11890CF5-0D1B-45CA-ADBE-437B0C3BB323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254639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F542AD92-EA5C-4A5D-9084-57512478B44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328458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C6D1A838-4224-4D99-870D-9299DAA212BA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402277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6DEAEA3E-9858-4015-AAD2-E9765C2E9762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476096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43DA00EE-0BBC-4209-A384-C29B97668F1D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549915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="" xmlns:a16="http://schemas.microsoft.com/office/drawing/2014/main" id="{CDD6C04A-355A-4C14-B4B1-130D93A6FA3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623734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C5A4220E-9310-4C46-9EA2-7BCC79D7DBC2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697553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="" xmlns:a16="http://schemas.microsoft.com/office/drawing/2014/main" id="{9C125722-B52B-44A4-837A-E811ED8C04C0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771372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="" xmlns:a16="http://schemas.microsoft.com/office/drawing/2014/main" id="{A3E8FADE-0288-4A4A-8ADA-FF2F07CD5D82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845191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BC111DDC-55F2-42B4-A491-E3DD4FBBF5EE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919010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2DD41645-1CCA-48BC-AE4B-4577738C394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5992829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="" xmlns:a16="http://schemas.microsoft.com/office/drawing/2014/main" id="{E8A91E53-2594-4A86-B68E-A419D8CC162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066648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2526FBDD-B6ED-49FB-BD7D-1DFF0DC9B9A9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140467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9429AA2F-BC3A-49CE-A6F3-DBBC8638B8E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214286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7EF8004F-E1DA-4564-951B-BB7AA0992EB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288105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960C88E8-A9C3-4965-8B6E-033890A38F83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361924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BBE7ABB2-070E-47E3-B387-FD4B20A20892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435743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="" xmlns:a16="http://schemas.microsoft.com/office/drawing/2014/main" id="{3AEA75EA-E861-40C3-882C-3B07AA430DA6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509562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1FDCDE86-0255-47E1-A088-3046C62217EB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583381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="" xmlns:a16="http://schemas.microsoft.com/office/drawing/2014/main" id="{0143D420-9995-45F9-8E36-A74DC4E46F52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657200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F40A6544-8802-4BB0-B660-321A8EE907E8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731019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="" xmlns:a16="http://schemas.microsoft.com/office/drawing/2014/main" id="{5009FD29-C331-4E1B-8B31-1307D5FE246A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804838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="" xmlns:a16="http://schemas.microsoft.com/office/drawing/2014/main" id="{01817ABD-2735-4D04-AAC6-A0C6D4E31FBD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878657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="" xmlns:a16="http://schemas.microsoft.com/office/drawing/2014/main" id="{D33788B0-9535-41B1-927D-C01B55F9DB85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6952476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="" xmlns:a16="http://schemas.microsoft.com/office/drawing/2014/main" id="{9CEE43FF-77D2-40E1-B66A-F261B2F5A830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026295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="" xmlns:a16="http://schemas.microsoft.com/office/drawing/2014/main" id="{5DF3233C-BC15-4323-BD0B-6835AD89F39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100114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="" xmlns:a16="http://schemas.microsoft.com/office/drawing/2014/main" id="{FF174A1F-999E-464F-A48A-F05BF0282331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173933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25B03CB6-4154-4CB0-8AD1-0333A7F2383B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247752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05A91B73-29F4-42E6-9F51-5AEA4305CEC7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321571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="" xmlns:a16="http://schemas.microsoft.com/office/drawing/2014/main" id="{1A5B303B-5AEE-447C-9E9F-D2F6617AA5C9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395390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="" xmlns:a16="http://schemas.microsoft.com/office/drawing/2014/main" id="{46AD990C-3E13-4399-B1F0-79C25F434414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469209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="" xmlns:a16="http://schemas.microsoft.com/office/drawing/2014/main" id="{3BA0E420-1AD5-42FC-AEF2-9EB095D36A70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7543028" y="4473575"/>
              <a:ext cx="1" cy="14287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4308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文本框 2"/>
          <p:cNvSpPr txBox="1"/>
          <p:nvPr/>
        </p:nvSpPr>
        <p:spPr>
          <a:xfrm>
            <a:off x="2949262" y="3902299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锐普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349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4c7d42bf6a7f416894a4e0e7de5455d5">
            <a:extLst>
              <a:ext uri="{FF2B5EF4-FFF2-40B4-BE49-F238E27FC236}">
                <a16:creationId xmlns="" xmlns:a16="http://schemas.microsoft.com/office/drawing/2014/main" id="{86644CDF-11F3-4028-902A-95F521165DC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3518027" y="3493116"/>
            <a:ext cx="1619376" cy="161937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3150179" y="2680607"/>
            <a:ext cx="7374205" cy="1618997"/>
            <a:chOff x="2476160" y="2760022"/>
            <a:chExt cx="7590213" cy="1665531"/>
          </a:xfrm>
        </p:grpSpPr>
        <p:sp>
          <p:nvSpPr>
            <p:cNvPr id="40" name="任意多边形 39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3778587" y="2760022"/>
              <a:ext cx="5523726" cy="1080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第一部分</a:t>
              </a:r>
            </a:p>
          </p:txBody>
        </p:sp>
        <p:sp>
          <p:nvSpPr>
            <p:cNvPr id="42" name="矩形 33"/>
            <p:cNvSpPr>
              <a:spLocks noChangeArrowheads="1"/>
            </p:cNvSpPr>
            <p:nvPr/>
          </p:nvSpPr>
          <p:spPr bwMode="auto">
            <a:xfrm>
              <a:off x="3858236" y="3578240"/>
              <a:ext cx="5364427" cy="760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00476A-0A7B-44B7-AAAE-21915AFCA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5205" cy="1087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83" name="Rectangle 2"/>
          <p:cNvSpPr>
            <a:spLocks noChangeArrowheads="1"/>
          </p:cNvSpPr>
          <p:nvPr/>
        </p:nvSpPr>
        <p:spPr bwMode="auto">
          <a:xfrm flipH="1">
            <a:off x="6162483" y="1496145"/>
            <a:ext cx="4055511" cy="1789679"/>
          </a:xfrm>
          <a:prstGeom prst="snip2Diag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91430" tIns="45714" rIns="91430" bIns="45714" anchor="ctr"/>
          <a:lstStyle/>
          <a:p>
            <a:endParaRPr lang="zh-CN" altLang="en-US" sz="1355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84" name="Oval 4"/>
          <p:cNvSpPr>
            <a:spLocks noChangeArrowheads="1"/>
          </p:cNvSpPr>
          <p:nvPr/>
        </p:nvSpPr>
        <p:spPr bwMode="auto">
          <a:xfrm>
            <a:off x="2484771" y="3451344"/>
            <a:ext cx="698739" cy="702220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</p:spPr>
        <p:txBody>
          <a:bodyPr lIns="91430" tIns="45714" rIns="91430" bIns="45714" anchor="ctr"/>
          <a:lstStyle/>
          <a:p>
            <a:endParaRPr lang="zh-CN" altLang="en-US" sz="3200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86" name="Oval 12"/>
          <p:cNvSpPr>
            <a:spLocks noChangeArrowheads="1"/>
          </p:cNvSpPr>
          <p:nvPr/>
        </p:nvSpPr>
        <p:spPr bwMode="auto">
          <a:xfrm>
            <a:off x="4827195" y="3451344"/>
            <a:ext cx="699899" cy="702220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</p:spPr>
        <p:txBody>
          <a:bodyPr lIns="91430" tIns="45714" rIns="91430" bIns="45714" anchor="ctr"/>
          <a:lstStyle/>
          <a:p>
            <a:endParaRPr lang="zh-CN" altLang="en-US" sz="3200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87" name="Oval 14"/>
          <p:cNvSpPr>
            <a:spLocks noChangeArrowheads="1"/>
          </p:cNvSpPr>
          <p:nvPr/>
        </p:nvSpPr>
        <p:spPr bwMode="auto">
          <a:xfrm>
            <a:off x="6969262" y="3451344"/>
            <a:ext cx="698739" cy="702220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</p:spPr>
        <p:txBody>
          <a:bodyPr lIns="91430" tIns="45714" rIns="91430" bIns="45714" anchor="ctr"/>
          <a:lstStyle/>
          <a:p>
            <a:endParaRPr lang="zh-CN" altLang="en-US" sz="3200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88" name="Oval 16"/>
          <p:cNvSpPr>
            <a:spLocks noChangeArrowheads="1"/>
          </p:cNvSpPr>
          <p:nvPr/>
        </p:nvSpPr>
        <p:spPr bwMode="auto">
          <a:xfrm>
            <a:off x="8967566" y="3451344"/>
            <a:ext cx="697579" cy="702220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</p:spPr>
        <p:txBody>
          <a:bodyPr lIns="91430" tIns="45714" rIns="91430" bIns="45714" anchor="ctr"/>
          <a:lstStyle/>
          <a:p>
            <a:endParaRPr lang="zh-CN" altLang="en-US" sz="3200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grpSp>
        <p:nvGrpSpPr>
          <p:cNvPr id="89" name="Group 20"/>
          <p:cNvGrpSpPr/>
          <p:nvPr/>
        </p:nvGrpSpPr>
        <p:grpSpPr bwMode="auto">
          <a:xfrm>
            <a:off x="2651516" y="3602852"/>
            <a:ext cx="391152" cy="394635"/>
            <a:chOff x="0" y="0"/>
            <a:chExt cx="401822" cy="404317"/>
          </a:xfrm>
        </p:grpSpPr>
        <p:sp>
          <p:nvSpPr>
            <p:cNvPr id="90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96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</p:grpSp>
      <p:grpSp>
        <p:nvGrpSpPr>
          <p:cNvPr id="97" name="Group 23"/>
          <p:cNvGrpSpPr/>
          <p:nvPr/>
        </p:nvGrpSpPr>
        <p:grpSpPr bwMode="auto">
          <a:xfrm>
            <a:off x="5030038" y="3649247"/>
            <a:ext cx="379547" cy="330796"/>
            <a:chOff x="0" y="0"/>
            <a:chExt cx="389342" cy="339426"/>
          </a:xfrm>
        </p:grpSpPr>
        <p:sp>
          <p:nvSpPr>
            <p:cNvPr id="99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00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01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02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09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2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3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4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5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6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7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</p:grpSp>
      <p:grpSp>
        <p:nvGrpSpPr>
          <p:cNvPr id="128" name="Group 35"/>
          <p:cNvGrpSpPr/>
          <p:nvPr/>
        </p:nvGrpSpPr>
        <p:grpSpPr bwMode="auto">
          <a:xfrm>
            <a:off x="9131222" y="3610684"/>
            <a:ext cx="370263" cy="366780"/>
            <a:chOff x="0" y="0"/>
            <a:chExt cx="379359" cy="376864"/>
          </a:xfrm>
        </p:grpSpPr>
        <p:sp>
          <p:nvSpPr>
            <p:cNvPr id="129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0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1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2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3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4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4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5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6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7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8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9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0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1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4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2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3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4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5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6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</p:grpSp>
      <p:grpSp>
        <p:nvGrpSpPr>
          <p:cNvPr id="147" name="Group 54"/>
          <p:cNvGrpSpPr/>
          <p:nvPr/>
        </p:nvGrpSpPr>
        <p:grpSpPr bwMode="auto">
          <a:xfrm>
            <a:off x="7176956" y="3658392"/>
            <a:ext cx="292497" cy="379547"/>
            <a:chOff x="0" y="0"/>
            <a:chExt cx="299494" cy="389342"/>
          </a:xfrm>
        </p:grpSpPr>
        <p:sp>
          <p:nvSpPr>
            <p:cNvPr id="148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9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</p:grpSp>
      <p:sp>
        <p:nvSpPr>
          <p:cNvPr id="150" name="剪去对角的矩形 149"/>
          <p:cNvSpPr/>
          <p:nvPr/>
        </p:nvSpPr>
        <p:spPr>
          <a:xfrm>
            <a:off x="1773802" y="1550628"/>
            <a:ext cx="4299203" cy="1734811"/>
          </a:xfrm>
          <a:prstGeom prst="snip2DiagRect">
            <a:avLst/>
          </a:pr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zh-CN" altLang="en-US" sz="1355">
              <a:solidFill>
                <a:srgbClr val="007FDE"/>
              </a:solidFill>
            </a:endParaRPr>
          </a:p>
        </p:txBody>
      </p:sp>
      <p:sp>
        <p:nvSpPr>
          <p:cNvPr id="151" name="矩形 104"/>
          <p:cNvSpPr>
            <a:spLocks noChangeArrowheads="1"/>
          </p:cNvSpPr>
          <p:nvPr/>
        </p:nvSpPr>
        <p:spPr bwMode="auto">
          <a:xfrm>
            <a:off x="4045013" y="1804183"/>
            <a:ext cx="1350010" cy="465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2" tIns="45710" rIns="91422" bIns="45710">
            <a:spAutoFit/>
          </a:bodyPr>
          <a:lstStyle/>
          <a:p>
            <a:pPr algn="r"/>
            <a:r>
              <a:rPr lang="zh-CN" altLang="en-US" sz="2300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lang="en-US" sz="2300" b="1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2286642" y="2235980"/>
            <a:ext cx="3471827" cy="638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2" tIns="45710" rIns="91422" bIns="4571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5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请在此粘贴或者输入您的文字内容</a:t>
            </a:r>
          </a:p>
          <a:p>
            <a:pPr algn="r">
              <a:lnSpc>
                <a:spcPct val="120000"/>
              </a:lnSpc>
            </a:pPr>
            <a:r>
              <a:rPr lang="zh-CN" altLang="en-US" sz="15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1922191" y="4669551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1922191" y="4207888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4298608" y="4693484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4298608" y="4231824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6436064" y="4679648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6436064" y="4217988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8426780" y="4668767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8426780" y="4207104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3" grpId="0" bldLvl="0" animBg="1"/>
      <p:bldP spid="84" grpId="0" bldLvl="0" animBg="1"/>
      <p:bldP spid="86" grpId="0" bldLvl="0" animBg="1"/>
      <p:bldP spid="87" grpId="0" bldLvl="0" animBg="1"/>
      <p:bldP spid="88" grpId="0" bldLvl="0" animBg="1"/>
      <p:bldP spid="150" grpId="0" bldLvl="0" animBg="1"/>
      <p:bldP spid="151" grpId="0"/>
      <p:bldP spid="152" grpId="0"/>
      <p:bldP spid="153" grpId="0"/>
      <p:bldP spid="174" grpId="0"/>
      <p:bldP spid="175" grpId="0"/>
      <p:bldP spid="176" grpId="0"/>
      <p:bldP spid="177" grpId="0"/>
      <p:bldP spid="178" grpId="0"/>
      <p:bldP spid="179" grpId="0"/>
      <p:bldP spid="1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5658160" y="539400"/>
            <a:ext cx="1275707" cy="1294604"/>
          </a:xfrm>
          <a:prstGeom prst="ellipse">
            <a:avLst/>
          </a:prstGeom>
          <a:solidFill>
            <a:schemeClr val="accent4"/>
          </a:solidFill>
          <a:ln w="12700">
            <a:noFill/>
            <a:round/>
          </a:ln>
          <a:effectLst/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659926" y="539400"/>
            <a:ext cx="1275707" cy="1294604"/>
          </a:xfrm>
          <a:prstGeom prst="ellipse">
            <a:avLst/>
          </a:prstGeom>
          <a:solidFill>
            <a:srgbClr val="CA0810"/>
          </a:solidFill>
          <a:ln w="12700">
            <a:noFill/>
            <a:round/>
          </a:ln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4239450" y="1124673"/>
            <a:ext cx="1745321" cy="1771179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4239450" y="1653550"/>
            <a:ext cx="1745321" cy="1242303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rgbClr val="CA0810"/>
          </a:solidFill>
          <a:ln w="12700">
            <a:noFill/>
            <a:round/>
          </a:ln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2593103" y="1938161"/>
            <a:ext cx="2151079" cy="2183232"/>
          </a:xfrm>
          <a:prstGeom prst="ellipse">
            <a:avLst/>
          </a:prstGeom>
          <a:solidFill>
            <a:srgbClr val="CA0810"/>
          </a:solidFill>
          <a:ln w="12700">
            <a:noFill/>
            <a:round/>
          </a:ln>
          <a:effectLst/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2593103" y="3011452"/>
            <a:ext cx="2151079" cy="1109944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rgbClr val="FF0000"/>
          </a:solidFill>
          <a:ln w="12700">
            <a:noFill/>
            <a:round/>
          </a:ln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649111" y="2983077"/>
            <a:ext cx="2640215" cy="2679681"/>
          </a:xfrm>
          <a:prstGeom prst="ellipse">
            <a:avLst/>
          </a:prstGeom>
          <a:solidFill>
            <a:srgbClr val="CA0810"/>
          </a:solidFill>
          <a:ln w="12700">
            <a:noFill/>
            <a:round/>
          </a:ln>
          <a:effectLst/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876582" y="5074772"/>
            <a:ext cx="2185276" cy="587987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rgbClr val="FF0000"/>
          </a:solidFill>
          <a:ln w="12700">
            <a:noFill/>
            <a:round/>
          </a:ln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120934" y="4035580"/>
            <a:ext cx="1685290" cy="574675"/>
          </a:xfrm>
          <a:prstGeom prst="rect">
            <a:avLst/>
          </a:prstGeom>
          <a:noFill/>
        </p:spPr>
        <p:txBody>
          <a:bodyPr wrap="none" lIns="96234" tIns="48118" rIns="96234" bIns="48118" rtlCol="0" anchor="ctr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9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添加文字</a:t>
            </a:r>
          </a:p>
        </p:txBody>
      </p:sp>
      <p:sp>
        <p:nvSpPr>
          <p:cNvPr id="14" name="TextBox 10"/>
          <p:cNvSpPr txBox="1"/>
          <p:nvPr/>
        </p:nvSpPr>
        <p:spPr>
          <a:xfrm>
            <a:off x="2936390" y="2363311"/>
            <a:ext cx="1482090" cy="509270"/>
          </a:xfrm>
          <a:prstGeom prst="rect">
            <a:avLst/>
          </a:prstGeom>
          <a:noFill/>
        </p:spPr>
        <p:txBody>
          <a:bodyPr wrap="none" lIns="96234" tIns="48118" rIns="96234" bIns="48118" rtlCol="0" anchor="ctr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5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添加文字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4478580" y="1807554"/>
            <a:ext cx="1278890" cy="443865"/>
          </a:xfrm>
          <a:prstGeom prst="rect">
            <a:avLst/>
          </a:prstGeom>
          <a:noFill/>
        </p:spPr>
        <p:txBody>
          <a:bodyPr wrap="none" lIns="96234" tIns="48118" rIns="96234" bIns="48118" rtlCol="0" anchor="ctr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添加文字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6297779" y="1366522"/>
            <a:ext cx="1121772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100427" y="2342437"/>
            <a:ext cx="2319125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19262" y="3454328"/>
            <a:ext cx="3800289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969218" y="4612688"/>
            <a:ext cx="5450333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TextBox 16"/>
          <p:cNvSpPr txBox="1"/>
          <p:nvPr/>
        </p:nvSpPr>
        <p:spPr>
          <a:xfrm>
            <a:off x="7507523" y="4322918"/>
            <a:ext cx="4039969" cy="728980"/>
          </a:xfrm>
          <a:prstGeom prst="rect">
            <a:avLst/>
          </a:prstGeom>
          <a:noFill/>
        </p:spPr>
        <p:txBody>
          <a:bodyPr wrap="square" lIns="96234" tIns="48118" rIns="96234" bIns="48118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1" name="TextBox 17"/>
          <p:cNvSpPr txBox="1"/>
          <p:nvPr/>
        </p:nvSpPr>
        <p:spPr>
          <a:xfrm>
            <a:off x="7507523" y="3201408"/>
            <a:ext cx="4039969" cy="728980"/>
          </a:xfrm>
          <a:prstGeom prst="rect">
            <a:avLst/>
          </a:prstGeom>
          <a:noFill/>
        </p:spPr>
        <p:txBody>
          <a:bodyPr wrap="square" lIns="96234" tIns="48118" rIns="96234" bIns="48118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2" name="TextBox 18"/>
          <p:cNvSpPr txBox="1"/>
          <p:nvPr/>
        </p:nvSpPr>
        <p:spPr>
          <a:xfrm>
            <a:off x="7507523" y="2060850"/>
            <a:ext cx="4039969" cy="728980"/>
          </a:xfrm>
          <a:prstGeom prst="rect">
            <a:avLst/>
          </a:prstGeom>
          <a:noFill/>
        </p:spPr>
        <p:txBody>
          <a:bodyPr wrap="square" lIns="96234" tIns="48118" rIns="96234" bIns="48118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3" name="TextBox 19"/>
          <p:cNvSpPr txBox="1"/>
          <p:nvPr/>
        </p:nvSpPr>
        <p:spPr>
          <a:xfrm>
            <a:off x="7507523" y="1139544"/>
            <a:ext cx="4039969" cy="728980"/>
          </a:xfrm>
          <a:prstGeom prst="rect">
            <a:avLst/>
          </a:prstGeom>
          <a:noFill/>
        </p:spPr>
        <p:txBody>
          <a:bodyPr wrap="square" lIns="96234" tIns="48118" rIns="96234" bIns="48118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4" name="TextBox 20"/>
          <p:cNvSpPr txBox="1"/>
          <p:nvPr/>
        </p:nvSpPr>
        <p:spPr>
          <a:xfrm>
            <a:off x="5771630" y="1008584"/>
            <a:ext cx="1004570" cy="356235"/>
          </a:xfrm>
          <a:prstGeom prst="rect">
            <a:avLst/>
          </a:prstGeom>
          <a:noFill/>
        </p:spPr>
        <p:txBody>
          <a:bodyPr wrap="none" lIns="96234" tIns="48118" rIns="96234" bIns="48118" rtlCol="0" anchor="ctr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924242" y="2395612"/>
            <a:ext cx="6440416" cy="1229529"/>
            <a:chOff x="2922847" y="2636911"/>
            <a:chExt cx="6440416" cy="1229529"/>
          </a:xfrm>
        </p:grpSpPr>
        <p:sp>
          <p:nvSpPr>
            <p:cNvPr id="69" name="直接连接符 5"/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5"/>
            </a:p>
          </p:txBody>
        </p:sp>
        <p:sp>
          <p:nvSpPr>
            <p:cNvPr id="70" name="直接连接符 158"/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5"/>
            </a:p>
          </p:txBody>
        </p:sp>
        <p:sp>
          <p:nvSpPr>
            <p:cNvPr id="71" name="直接连接符 159"/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5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589595" y="4196031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589595" y="3792424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720336" y="4671427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3720336" y="4267820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6410556" y="4078809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410556" y="3660689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786820" y="4469916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8786820" y="4051796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103504" y="2547912"/>
            <a:ext cx="863600" cy="909637"/>
            <a:chOff x="2102110" y="2789212"/>
            <a:chExt cx="863600" cy="909637"/>
          </a:xfrm>
          <a:solidFill>
            <a:srgbClr val="CA0810"/>
          </a:solidFill>
        </p:grpSpPr>
        <p:sp>
          <p:nvSpPr>
            <p:cNvPr id="78" name="矩形 2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 sz="135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7" name="文本框 19"/>
            <p:cNvSpPr>
              <a:spLocks noChangeArrowheads="1"/>
            </p:cNvSpPr>
            <p:nvPr/>
          </p:nvSpPr>
          <p:spPr bwMode="auto">
            <a:xfrm>
              <a:off x="2129161" y="2837035"/>
              <a:ext cx="809497" cy="6134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38015" y="2689136"/>
            <a:ext cx="1190104" cy="1244600"/>
            <a:chOff x="4190466" y="3106258"/>
            <a:chExt cx="1190104" cy="1244600"/>
          </a:xfrm>
          <a:solidFill>
            <a:srgbClr val="CA0810"/>
          </a:solidFill>
        </p:grpSpPr>
        <p:sp>
          <p:nvSpPr>
            <p:cNvPr id="82" name="矩形 150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 sz="135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8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435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89083" y="1789880"/>
            <a:ext cx="1432112" cy="1452563"/>
            <a:chOff x="6480176" y="2152171"/>
            <a:chExt cx="1432112" cy="1452562"/>
          </a:xfrm>
        </p:grpSpPr>
        <p:sp>
          <p:nvSpPr>
            <p:cNvPr id="83" name="矩形 156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rgbClr val="CA081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 sz="135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9" name="文本框 19"/>
            <p:cNvSpPr>
              <a:spLocks noChangeArrowheads="1"/>
            </p:cNvSpPr>
            <p:nvPr/>
          </p:nvSpPr>
          <p:spPr bwMode="auto">
            <a:xfrm>
              <a:off x="6836803" y="2466046"/>
              <a:ext cx="718820" cy="678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spc="-113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03</a:t>
              </a:r>
              <a:endParaRPr lang="zh-CN" altLang="en-US" sz="1355" b="1" spc="-113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077640" y="2515723"/>
            <a:ext cx="1181100" cy="1244600"/>
            <a:chOff x="9036558" y="2991386"/>
            <a:chExt cx="1181100" cy="1244600"/>
          </a:xfrm>
          <a:solidFill>
            <a:srgbClr val="CA0810"/>
          </a:solidFill>
        </p:grpSpPr>
        <p:sp>
          <p:nvSpPr>
            <p:cNvPr id="100" name="矩形 157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 sz="135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0" name="文本框 19"/>
            <p:cNvSpPr>
              <a:spLocks noChangeArrowheads="1"/>
            </p:cNvSpPr>
            <p:nvPr/>
          </p:nvSpPr>
          <p:spPr bwMode="auto">
            <a:xfrm>
              <a:off x="9238646" y="3220109"/>
              <a:ext cx="746760" cy="678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04</a:t>
              </a:r>
              <a:endParaRPr lang="zh-CN" altLang="en-US" sz="135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" name="Freeform 7"/>
          <p:cNvSpPr/>
          <p:nvPr/>
        </p:nvSpPr>
        <p:spPr bwMode="auto">
          <a:xfrm rot="18900000">
            <a:off x="7235755" y="1246461"/>
            <a:ext cx="1746079" cy="1746584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3" rIns="91428" bIns="45713" numCol="1" spcCol="0" rtlCol="0" fromWordArt="0" anchor="ctr" anchorCtr="0" forceAA="0" compatLnSpc="1">
            <a:no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Malgun Gothic" panose="020B0503020000020004" pitchFamily="34" charset="-127"/>
              <a:cs typeface="+mn-cs"/>
            </a:endParaRPr>
          </a:p>
        </p:txBody>
      </p:sp>
      <p:sp>
        <p:nvSpPr>
          <p:cNvPr id="5" name="Freeform 6"/>
          <p:cNvSpPr/>
          <p:nvPr/>
        </p:nvSpPr>
        <p:spPr bwMode="auto">
          <a:xfrm rot="18900000">
            <a:off x="7886746" y="2511200"/>
            <a:ext cx="1749189" cy="1746584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3" rIns="91428" bIns="45713" numCol="1" spcCol="0" rtlCol="0" fromWordArt="0" anchor="ctr" anchorCtr="0" forceAA="0" compatLnSpc="1">
            <a:no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Malgun Gothic" panose="020B0503020000020004" pitchFamily="34" charset="-127"/>
              <a:cs typeface="+mn-cs"/>
            </a:endParaRPr>
          </a:p>
        </p:txBody>
      </p:sp>
      <p:sp>
        <p:nvSpPr>
          <p:cNvPr id="7" name="Freeform 5"/>
          <p:cNvSpPr/>
          <p:nvPr/>
        </p:nvSpPr>
        <p:spPr bwMode="auto">
          <a:xfrm rot="18900000">
            <a:off x="6625027" y="3165036"/>
            <a:ext cx="1746079" cy="1746584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3" rIns="91428" bIns="45713" numCol="1" spcCol="0" rtlCol="0" fromWordArt="0" anchor="ctr" anchorCtr="0" forceAA="0" compatLnSpc="1">
            <a:no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Malgun Gothic" panose="020B0503020000020004" pitchFamily="34" charset="-127"/>
              <a:cs typeface="+mn-cs"/>
            </a:endParaRPr>
          </a:p>
        </p:txBody>
      </p:sp>
      <p:sp>
        <p:nvSpPr>
          <p:cNvPr id="8" name="Freeform 8"/>
          <p:cNvSpPr/>
          <p:nvPr/>
        </p:nvSpPr>
        <p:spPr bwMode="auto">
          <a:xfrm rot="18900000">
            <a:off x="5972482" y="1900293"/>
            <a:ext cx="1746079" cy="1746584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3" rIns="91428" bIns="45713" numCol="1" spcCol="0" rtlCol="0" fromWordArt="0" anchor="ctr" anchorCtr="0" forceAA="0" compatLnSpc="1">
            <a:no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Malgun Gothic" panose="020B0503020000020004" pitchFamily="34" charset="-127"/>
              <a:cs typeface="+mn-cs"/>
            </a:endParaRPr>
          </a:p>
        </p:txBody>
      </p:sp>
      <p:cxnSp>
        <p:nvCxnSpPr>
          <p:cNvPr id="9" name="직선 연결선 250"/>
          <p:cNvCxnSpPr/>
          <p:nvPr/>
        </p:nvCxnSpPr>
        <p:spPr>
          <a:xfrm>
            <a:off x="5610855" y="2440625"/>
            <a:ext cx="32627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250"/>
          <p:cNvCxnSpPr/>
          <p:nvPr/>
        </p:nvCxnSpPr>
        <p:spPr>
          <a:xfrm>
            <a:off x="5682398" y="4708257"/>
            <a:ext cx="119173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250"/>
          <p:cNvCxnSpPr/>
          <p:nvPr/>
        </p:nvCxnSpPr>
        <p:spPr>
          <a:xfrm flipH="1">
            <a:off x="8683650" y="1471323"/>
            <a:ext cx="1426020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250"/>
          <p:cNvCxnSpPr/>
          <p:nvPr/>
        </p:nvCxnSpPr>
        <p:spPr>
          <a:xfrm flipH="1">
            <a:off x="9656275" y="3742259"/>
            <a:ext cx="45339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8"/>
          <p:cNvSpPr txBox="1"/>
          <p:nvPr/>
        </p:nvSpPr>
        <p:spPr>
          <a:xfrm>
            <a:off x="692067" y="1877273"/>
            <a:ext cx="3100277" cy="3405112"/>
          </a:xfrm>
          <a:prstGeom prst="rect">
            <a:avLst/>
          </a:prstGeom>
        </p:spPr>
        <p:txBody>
          <a:bodyPr vert="horz" lIns="91428" tIns="45713" rIns="91428" bIns="45713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</a:p>
        </p:txBody>
      </p:sp>
      <p:cxnSp>
        <p:nvCxnSpPr>
          <p:cNvPr id="14" name="Straight Connector 59"/>
          <p:cNvCxnSpPr/>
          <p:nvPr/>
        </p:nvCxnSpPr>
        <p:spPr>
          <a:xfrm flipV="1">
            <a:off x="4080376" y="1159431"/>
            <a:ext cx="0" cy="4482379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4317560" y="2198395"/>
            <a:ext cx="1131570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8" tIns="45713" rIns="91428" bIns="45713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点击此处</a:t>
            </a:r>
          </a:p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</a:p>
        </p:txBody>
      </p:sp>
      <p:sp>
        <p:nvSpPr>
          <p:cNvPr id="16" name="矩形 10"/>
          <p:cNvSpPr>
            <a:spLocks noChangeArrowheads="1"/>
          </p:cNvSpPr>
          <p:nvPr/>
        </p:nvSpPr>
        <p:spPr bwMode="auto">
          <a:xfrm>
            <a:off x="10263319" y="1215475"/>
            <a:ext cx="1131570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8" tIns="45713" rIns="91428" bIns="45713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点击此处</a:t>
            </a:r>
          </a:p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4394203" y="4343169"/>
            <a:ext cx="1131570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8" tIns="45713" rIns="91428" bIns="45713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点击此处</a:t>
            </a:r>
          </a:p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</a:p>
        </p:txBody>
      </p:sp>
      <p:sp>
        <p:nvSpPr>
          <p:cNvPr id="18" name="矩形 10"/>
          <p:cNvSpPr>
            <a:spLocks noChangeArrowheads="1"/>
          </p:cNvSpPr>
          <p:nvPr/>
        </p:nvSpPr>
        <p:spPr bwMode="auto">
          <a:xfrm>
            <a:off x="10331028" y="3483932"/>
            <a:ext cx="1131570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8" tIns="45713" rIns="91428" bIns="45713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点击此处</a:t>
            </a:r>
          </a:p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</a:p>
        </p:txBody>
      </p:sp>
      <p:sp>
        <p:nvSpPr>
          <p:cNvPr id="19" name="Text Placeholder 2"/>
          <p:cNvSpPr txBox="1"/>
          <p:nvPr/>
        </p:nvSpPr>
        <p:spPr bwMode="auto">
          <a:xfrm>
            <a:off x="527982" y="1537969"/>
            <a:ext cx="2031589" cy="35789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Corbel" panose="020B0503020204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添加会议主题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 bldLvl="0" animBg="1"/>
      <p:bldP spid="5" grpId="0" bldLvl="0" animBg="1"/>
      <p:bldP spid="7" grpId="0" bldLvl="0" animBg="1"/>
      <p:bldP spid="8" grpId="0" bldLvl="0" animBg="1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f5fc0a31f4856079bb8eab44dbc0f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5" y="-5715"/>
            <a:ext cx="12240260" cy="6838950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3518027" y="3493116"/>
            <a:ext cx="1619376" cy="161937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3150179" y="2680607"/>
            <a:ext cx="7374205" cy="1618997"/>
            <a:chOff x="2476160" y="2760022"/>
            <a:chExt cx="7590213" cy="1665531"/>
          </a:xfrm>
        </p:grpSpPr>
        <p:sp>
          <p:nvSpPr>
            <p:cNvPr id="40" name="任意多边形 39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3778587" y="2760022"/>
              <a:ext cx="5523726" cy="81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第二部分</a:t>
              </a:r>
            </a:p>
          </p:txBody>
        </p:sp>
        <p:sp>
          <p:nvSpPr>
            <p:cNvPr id="42" name="矩形 33"/>
            <p:cNvSpPr>
              <a:spLocks noChangeArrowheads="1"/>
            </p:cNvSpPr>
            <p:nvPr/>
          </p:nvSpPr>
          <p:spPr bwMode="auto">
            <a:xfrm>
              <a:off x="3858236" y="3578240"/>
              <a:ext cx="5364427" cy="760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150" name="Oval 7"/>
          <p:cNvSpPr>
            <a:spLocks noChangeArrowheads="1"/>
          </p:cNvSpPr>
          <p:nvPr/>
        </p:nvSpPr>
        <p:spPr bwMode="auto">
          <a:xfrm>
            <a:off x="4265919" y="1319408"/>
            <a:ext cx="3920868" cy="3932136"/>
          </a:xfrm>
          <a:prstGeom prst="ellipse">
            <a:avLst/>
          </a:prstGeom>
          <a:noFill/>
          <a:ln w="12700" cap="flat">
            <a:solidFill>
              <a:schemeClr val="bg1">
                <a:lumMod val="50000"/>
                <a:alpha val="76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/>
          </a:p>
        </p:txBody>
      </p:sp>
      <p:sp>
        <p:nvSpPr>
          <p:cNvPr id="151" name="Freeform 34"/>
          <p:cNvSpPr/>
          <p:nvPr/>
        </p:nvSpPr>
        <p:spPr bwMode="auto">
          <a:xfrm>
            <a:off x="4745910" y="1808460"/>
            <a:ext cx="1362315" cy="1372639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CA0810"/>
          </a:solidFill>
          <a:ln w="4" cap="flat">
            <a:noFill/>
            <a:prstDash val="solid"/>
            <a:miter lim="800000"/>
          </a:ln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 b="1"/>
          </a:p>
        </p:txBody>
      </p:sp>
      <p:sp>
        <p:nvSpPr>
          <p:cNvPr id="152" name="Freeform 35"/>
          <p:cNvSpPr/>
          <p:nvPr/>
        </p:nvSpPr>
        <p:spPr bwMode="auto">
          <a:xfrm>
            <a:off x="4740195" y="3368448"/>
            <a:ext cx="1362315" cy="1382956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rgbClr val="CA0810"/>
          </a:solidFill>
          <a:ln w="4" cap="flat">
            <a:noFill/>
            <a:prstDash val="solid"/>
            <a:miter lim="800000"/>
          </a:ln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 b="1"/>
          </a:p>
        </p:txBody>
      </p:sp>
      <p:sp>
        <p:nvSpPr>
          <p:cNvPr id="153" name="Freeform 37"/>
          <p:cNvSpPr/>
          <p:nvPr/>
        </p:nvSpPr>
        <p:spPr bwMode="auto">
          <a:xfrm>
            <a:off x="6335273" y="1808460"/>
            <a:ext cx="1382956" cy="1372639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CA0810"/>
          </a:solidFill>
          <a:ln w="4" cap="flat">
            <a:noFill/>
            <a:prstDash val="solid"/>
            <a:miter lim="800000"/>
          </a:ln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 b="1"/>
          </a:p>
        </p:txBody>
      </p:sp>
      <p:sp>
        <p:nvSpPr>
          <p:cNvPr id="154" name="Freeform 39"/>
          <p:cNvSpPr/>
          <p:nvPr/>
        </p:nvSpPr>
        <p:spPr bwMode="auto">
          <a:xfrm>
            <a:off x="6329558" y="3368448"/>
            <a:ext cx="1382956" cy="1382956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rgbClr val="CA0810"/>
          </a:solidFill>
          <a:ln w="4" cap="flat">
            <a:noFill/>
            <a:prstDash val="solid"/>
            <a:miter lim="800000"/>
          </a:ln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 b="1"/>
          </a:p>
        </p:txBody>
      </p:sp>
      <p:grpSp>
        <p:nvGrpSpPr>
          <p:cNvPr id="155" name="组合 154"/>
          <p:cNvGrpSpPr/>
          <p:nvPr/>
        </p:nvGrpSpPr>
        <p:grpSpPr>
          <a:xfrm>
            <a:off x="5483272" y="2625372"/>
            <a:ext cx="624371" cy="536670"/>
            <a:chOff x="5481877" y="3723806"/>
            <a:chExt cx="624371" cy="536669"/>
          </a:xfrm>
        </p:grpSpPr>
        <p:sp>
          <p:nvSpPr>
            <p:cNvPr id="156" name="Oval 32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 dirty="0"/>
            </a:p>
          </p:txBody>
        </p:sp>
        <p:sp>
          <p:nvSpPr>
            <p:cNvPr id="157" name="Oval 33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4" cap="flat">
              <a:noFill/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5523450" y="3768333"/>
              <a:ext cx="582798" cy="457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13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2400" spc="-113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6412123" y="2625377"/>
            <a:ext cx="608913" cy="536671"/>
            <a:chOff x="6410728" y="3723806"/>
            <a:chExt cx="608913" cy="536669"/>
          </a:xfrm>
        </p:grpSpPr>
        <p:sp>
          <p:nvSpPr>
            <p:cNvPr id="160" name="Oval 38"/>
            <p:cNvSpPr>
              <a:spLocks noChangeArrowheads="1"/>
            </p:cNvSpPr>
            <p:nvPr/>
          </p:nvSpPr>
          <p:spPr bwMode="auto">
            <a:xfrm>
              <a:off x="6410728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/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436843" y="3774007"/>
              <a:ext cx="582798" cy="457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13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2400" spc="-113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412123" y="3409733"/>
            <a:ext cx="608913" cy="536669"/>
            <a:chOff x="6410728" y="4508169"/>
            <a:chExt cx="608913" cy="536669"/>
          </a:xfrm>
        </p:grpSpPr>
        <p:sp>
          <p:nvSpPr>
            <p:cNvPr id="163" name="Oval 40"/>
            <p:cNvSpPr>
              <a:spLocks noChangeArrowheads="1"/>
            </p:cNvSpPr>
            <p:nvPr/>
          </p:nvSpPr>
          <p:spPr bwMode="auto">
            <a:xfrm>
              <a:off x="6410728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/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6436843" y="4545670"/>
              <a:ext cx="582798" cy="45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13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2400" spc="-113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483271" y="3409733"/>
            <a:ext cx="619239" cy="536669"/>
            <a:chOff x="5481877" y="4508169"/>
            <a:chExt cx="619238" cy="536669"/>
          </a:xfrm>
        </p:grpSpPr>
        <p:sp>
          <p:nvSpPr>
            <p:cNvPr id="166" name="Oval 36"/>
            <p:cNvSpPr>
              <a:spLocks noChangeArrowheads="1"/>
            </p:cNvSpPr>
            <p:nvPr/>
          </p:nvSpPr>
          <p:spPr bwMode="auto">
            <a:xfrm>
              <a:off x="5481877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/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5518317" y="4545670"/>
              <a:ext cx="582798" cy="45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13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2400" spc="-113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68" name="TextBox 167"/>
          <p:cNvSpPr txBox="1"/>
          <p:nvPr/>
        </p:nvSpPr>
        <p:spPr>
          <a:xfrm>
            <a:off x="8925135" y="2212481"/>
            <a:ext cx="2232248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8893952" y="1763760"/>
            <a:ext cx="1235097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170" name="组合 169"/>
          <p:cNvGrpSpPr/>
          <p:nvPr/>
        </p:nvGrpSpPr>
        <p:grpSpPr>
          <a:xfrm flipH="1">
            <a:off x="7954164" y="1988181"/>
            <a:ext cx="897079" cy="465639"/>
            <a:chOff x="10968080" y="2834540"/>
            <a:chExt cx="1020324" cy="465639"/>
          </a:xfrm>
        </p:grpSpPr>
        <p:grpSp>
          <p:nvGrpSpPr>
            <p:cNvPr id="171" name="组合 170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75" name="直接连接符 174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组合 171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73" name="直接连接符 172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椭圆 173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</p:grpSp>
      </p:grpSp>
      <p:grpSp>
        <p:nvGrpSpPr>
          <p:cNvPr id="177" name="组合 176"/>
          <p:cNvGrpSpPr/>
          <p:nvPr/>
        </p:nvGrpSpPr>
        <p:grpSpPr>
          <a:xfrm flipH="1" flipV="1">
            <a:off x="7900494" y="4285763"/>
            <a:ext cx="897079" cy="465640"/>
            <a:chOff x="10968080" y="2834540"/>
            <a:chExt cx="1020324" cy="465639"/>
          </a:xfrm>
        </p:grpSpPr>
        <p:grpSp>
          <p:nvGrpSpPr>
            <p:cNvPr id="178" name="组合 177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82" name="直接连接符 181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组合 178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80" name="直接连接符 179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1" name="椭圆 180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</p:grpSp>
      </p:grpSp>
      <p:sp>
        <p:nvSpPr>
          <p:cNvPr id="184" name="TextBox 183"/>
          <p:cNvSpPr txBox="1"/>
          <p:nvPr/>
        </p:nvSpPr>
        <p:spPr>
          <a:xfrm>
            <a:off x="8938006" y="4499645"/>
            <a:ext cx="2232248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8866000" y="4050924"/>
            <a:ext cx="1235097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186" name="组合 185"/>
          <p:cNvGrpSpPr/>
          <p:nvPr/>
        </p:nvGrpSpPr>
        <p:grpSpPr>
          <a:xfrm>
            <a:off x="3550716" y="1919296"/>
            <a:ext cx="1020325" cy="2832113"/>
            <a:chOff x="3549319" y="3017729"/>
            <a:chExt cx="1020324" cy="2832113"/>
          </a:xfrm>
        </p:grpSpPr>
        <p:grpSp>
          <p:nvGrpSpPr>
            <p:cNvPr id="187" name="组合 186"/>
            <p:cNvGrpSpPr/>
            <p:nvPr/>
          </p:nvGrpSpPr>
          <p:grpSpPr>
            <a:xfrm flipH="1" flipV="1">
              <a:off x="3549321" y="3246065"/>
              <a:ext cx="1020322" cy="129707"/>
              <a:chOff x="3407502" y="4686698"/>
              <a:chExt cx="1055154" cy="60148"/>
            </a:xfrm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组合 187"/>
            <p:cNvGrpSpPr/>
            <p:nvPr/>
          </p:nvGrpSpPr>
          <p:grpSpPr>
            <a:xfrm>
              <a:off x="3549319" y="3017729"/>
              <a:ext cx="45720" cy="465639"/>
              <a:chOff x="3034140" y="2463978"/>
              <a:chExt cx="45720" cy="465639"/>
            </a:xfrm>
          </p:grpSpPr>
          <p:cxnSp>
            <p:nvCxnSpPr>
              <p:cNvPr id="196" name="直接连接符 195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椭圆 196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rgbClr val="00A4A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 flipV="1">
              <a:off x="3572178" y="5384202"/>
              <a:ext cx="994721" cy="465640"/>
              <a:chOff x="10968080" y="2834540"/>
              <a:chExt cx="1020324" cy="465639"/>
            </a:xfrm>
          </p:grpSpPr>
          <p:grpSp>
            <p:nvGrpSpPr>
              <p:cNvPr id="190" name="组合 189"/>
              <p:cNvGrpSpPr/>
              <p:nvPr/>
            </p:nvGrpSpPr>
            <p:grpSpPr>
              <a:xfrm flipH="1" flipV="1">
                <a:off x="10968082" y="3062876"/>
                <a:ext cx="1020322" cy="129707"/>
                <a:chOff x="3407502" y="4686698"/>
                <a:chExt cx="1055154" cy="60148"/>
              </a:xfrm>
            </p:grpSpPr>
            <p:cxnSp>
              <p:nvCxnSpPr>
                <p:cNvPr id="194" name="直接连接符 193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1" name="组合 190"/>
              <p:cNvGrpSpPr/>
              <p:nvPr/>
            </p:nvGrpSpPr>
            <p:grpSpPr>
              <a:xfrm>
                <a:off x="10968080" y="2834540"/>
                <a:ext cx="45720" cy="465639"/>
                <a:chOff x="3034140" y="2463978"/>
                <a:chExt cx="45720" cy="465639"/>
              </a:xfrm>
            </p:grpSpPr>
            <p:cxnSp>
              <p:nvCxnSpPr>
                <p:cNvPr id="192" name="直接连接符 191"/>
                <p:cNvCxnSpPr/>
                <p:nvPr/>
              </p:nvCxnSpPr>
              <p:spPr>
                <a:xfrm>
                  <a:off x="3058867" y="2463978"/>
                  <a:ext cx="0" cy="465639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3" name="椭圆 192"/>
                <p:cNvSpPr/>
                <p:nvPr/>
              </p:nvSpPr>
              <p:spPr>
                <a:xfrm>
                  <a:off x="3034140" y="2666319"/>
                  <a:ext cx="45720" cy="45720"/>
                </a:xfrm>
                <a:prstGeom prst="ellipse">
                  <a:avLst/>
                </a:prstGeom>
                <a:solidFill>
                  <a:srgbClr val="00CC66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5"/>
                </a:p>
              </p:txBody>
            </p:sp>
          </p:grpSp>
        </p:grpSp>
      </p:grpSp>
      <p:grpSp>
        <p:nvGrpSpPr>
          <p:cNvPr id="200" name="组合 199"/>
          <p:cNvGrpSpPr/>
          <p:nvPr/>
        </p:nvGrpSpPr>
        <p:grpSpPr>
          <a:xfrm>
            <a:off x="1254667" y="1651144"/>
            <a:ext cx="2232248" cy="3415498"/>
            <a:chOff x="1253273" y="2749583"/>
            <a:chExt cx="2232248" cy="3415498"/>
          </a:xfrm>
        </p:grpSpPr>
        <p:sp>
          <p:nvSpPr>
            <p:cNvPr id="201" name="TextBox 200"/>
            <p:cNvSpPr txBox="1"/>
            <p:nvPr/>
          </p:nvSpPr>
          <p:spPr>
            <a:xfrm>
              <a:off x="1253273" y="3197136"/>
              <a:ext cx="2232248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</a:t>
              </a: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250424" y="2749583"/>
              <a:ext cx="1235097" cy="457200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A0810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1253273" y="5598661"/>
              <a:ext cx="2232248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2250424" y="5151108"/>
              <a:ext cx="1235097" cy="457200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A0810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" name="矩形 204"/>
          <p:cNvSpPr/>
          <p:nvPr/>
        </p:nvSpPr>
        <p:spPr>
          <a:xfrm>
            <a:off x="6071548" y="3137233"/>
            <a:ext cx="309617" cy="24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zh-CN" altLang="en-US" sz="1355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50" grpId="0" bldLvl="0" animBg="1"/>
      <p:bldP spid="151" grpId="0" bldLvl="0" animBg="1"/>
      <p:bldP spid="152" grpId="0" bldLvl="0" animBg="1"/>
      <p:bldP spid="153" grpId="0" bldLvl="0" animBg="1"/>
      <p:bldP spid="154" grpId="0" bldLvl="0" animBg="1"/>
      <p:bldP spid="168" grpId="0"/>
      <p:bldP spid="169" grpId="0"/>
      <p:bldP spid="184" grpId="0"/>
      <p:bldP spid="185" grpId="0"/>
      <p:bldP spid="20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11q3orx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3567</Words>
  <Application>Microsoft Office PowerPoint</Application>
  <PresentationFormat>宽屏</PresentationFormat>
  <Paragraphs>250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0" baseType="lpstr">
      <vt:lpstr>Gulim</vt:lpstr>
      <vt:lpstr>Helvetica Light</vt:lpstr>
      <vt:lpstr>Impact MT Std</vt:lpstr>
      <vt:lpstr>Malgun Gothic</vt:lpstr>
      <vt:lpstr>Roboto condensed</vt:lpstr>
      <vt:lpstr>Roboto condensed</vt:lpstr>
      <vt:lpstr>方正大黑_GBK</vt:lpstr>
      <vt:lpstr>方正黑体简体</vt:lpstr>
      <vt:lpstr>黑体</vt:lpstr>
      <vt:lpstr>华文黑体</vt:lpstr>
      <vt:lpstr>宋体</vt:lpstr>
      <vt:lpstr>微软雅黑</vt:lpstr>
      <vt:lpstr>微软雅黑 Light</vt:lpstr>
      <vt:lpstr>Arial</vt:lpstr>
      <vt:lpstr>Calibri</vt:lpstr>
      <vt:lpstr>Calibri Light</vt:lpstr>
      <vt:lpstr>Corbel</vt:lpstr>
      <vt:lpstr>Impact</vt:lpstr>
      <vt:lpstr>Roboto Thin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党政风PPT</dc:title>
  <dc:subject>RP</dc:subject>
  <dc:creator>Administrator</dc:creator>
  <cp:keywords>锐普</cp:keywords>
  <dc:description>RP</dc:description>
  <cp:lastModifiedBy>阳光 男孩</cp:lastModifiedBy>
  <cp:revision>14</cp:revision>
  <dcterms:created xsi:type="dcterms:W3CDTF">2017-01-12T06:21:00Z</dcterms:created>
  <dcterms:modified xsi:type="dcterms:W3CDTF">2018-07-08T15:20:24Z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