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510" r:id="rId2"/>
    <p:sldId id="307" r:id="rId3"/>
    <p:sldId id="508" r:id="rId4"/>
    <p:sldId id="308" r:id="rId5"/>
    <p:sldId id="468" r:id="rId6"/>
    <p:sldId id="368" r:id="rId7"/>
    <p:sldId id="361" r:id="rId8"/>
    <p:sldId id="504" r:id="rId9"/>
    <p:sldId id="470" r:id="rId10"/>
    <p:sldId id="275" r:id="rId11"/>
    <p:sldId id="299" r:id="rId12"/>
    <p:sldId id="501" r:id="rId13"/>
    <p:sldId id="509" r:id="rId14"/>
    <p:sldId id="313" r:id="rId15"/>
    <p:sldId id="314" r:id="rId16"/>
    <p:sldId id="319" r:id="rId17"/>
    <p:sldId id="320" r:id="rId18"/>
    <p:sldId id="502" r:id="rId19"/>
    <p:sldId id="507" r:id="rId20"/>
    <p:sldId id="503" r:id="rId21"/>
    <p:sldId id="500" r:id="rId22"/>
    <p:sldId id="280" r:id="rId23"/>
    <p:sldId id="346" r:id="rId24"/>
    <p:sldId id="493" r:id="rId25"/>
    <p:sldId id="51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6D7E0"/>
    <a:srgbClr val="FB7D54"/>
    <a:srgbClr val="442254"/>
    <a:srgbClr val="00395F"/>
    <a:srgbClr val="C8E576"/>
    <a:srgbClr val="FECC53"/>
    <a:srgbClr val="8BD4DD"/>
    <a:srgbClr val="FEF4E8"/>
    <a:srgbClr val="022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2" autoAdjust="0"/>
    <p:restoredTop sz="92373" autoAdjust="0"/>
  </p:normalViewPr>
  <p:slideViewPr>
    <p:cSldViewPr snapToGrid="0" snapToObjects="1">
      <p:cViewPr varScale="1">
        <p:scale>
          <a:sx n="68" d="100"/>
          <a:sy n="68" d="100"/>
        </p:scale>
        <p:origin x="83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8372596914873"/>
          <c:y val="4.5677024618824842E-2"/>
          <c:w val="0.865829095228829"/>
          <c:h val="0.9093835629740124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Series One</c:v>
                </c:pt>
                <c:pt idx="1">
                  <c:v>Series Two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Series One</c:v>
                </c:pt>
                <c:pt idx="1">
                  <c:v>Series Two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50</c:v>
                </c:pt>
                <c:pt idx="1">
                  <c:v>40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Series One</c:v>
                </c:pt>
                <c:pt idx="1">
                  <c:v>Series Two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145</c:v>
                </c:pt>
                <c:pt idx="1">
                  <c:v>195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Series One</c:v>
                </c:pt>
                <c:pt idx="1">
                  <c:v>Series Two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60</c:v>
                </c:pt>
                <c:pt idx="1">
                  <c:v>60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-86240224"/>
        <c:axId val="-86245664"/>
      </c:barChart>
      <c:catAx>
        <c:axId val="-86240224"/>
        <c:scaling>
          <c:orientation val="maxMin"/>
        </c:scaling>
        <c:delete val="1"/>
        <c:axPos val="l"/>
        <c:numFmt formatCode="General" sourceLinked="0"/>
        <c:majorTickMark val="none"/>
        <c:minorTickMark val="none"/>
        <c:tickLblPos val="nextTo"/>
        <c:crossAx val="-86245664"/>
        <c:crosses val="autoZero"/>
        <c:auto val="1"/>
        <c:lblAlgn val="ctr"/>
        <c:lblOffset val="100"/>
        <c:noMultiLvlLbl val="0"/>
      </c:catAx>
      <c:valAx>
        <c:axId val="-86245664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-86240224"/>
        <c:crosses val="max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chemeClr val="accent5"/>
            </a:solidFill>
            <a:ln w="28575">
              <a:solidFill>
                <a:schemeClr val="bg2"/>
              </a:solidFill>
            </a:ln>
          </c:spPr>
          <c:dPt>
            <c:idx val="0"/>
            <c:bubble3D val="0"/>
            <c:spPr>
              <a:solidFill>
                <a:schemeClr val="accent5"/>
              </a:solidFill>
              <a:ln w="28575">
                <a:solidFill>
                  <a:schemeClr val="bg2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28575">
                <a:solidFill>
                  <a:schemeClr val="bg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73</c:v>
                </c:pt>
              </c:numCache>
            </c:numRef>
          </c:val>
          <c:extLst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28575">
                <a:solidFill>
                  <a:schemeClr val="bg2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28575">
                <a:solidFill>
                  <a:schemeClr val="bg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series3</c:v>
                </c:pt>
              </c:strCache>
            </c:strRef>
          </c:tx>
          <c:spPr>
            <a:solidFill>
              <a:schemeClr val="accent1"/>
            </a:solidFill>
            <a:ln w="28575">
              <a:solidFill>
                <a:schemeClr val="bg2"/>
              </a:solidFill>
            </a:ln>
          </c:spPr>
          <c:dPt>
            <c:idx val="0"/>
            <c:bubble3D val="0"/>
            <c:spPr>
              <a:solidFill>
                <a:schemeClr val="accent4"/>
              </a:solidFill>
              <a:ln w="28575">
                <a:solidFill>
                  <a:schemeClr val="bg2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28575">
                <a:solidFill>
                  <a:schemeClr val="bg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series4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59</c:v>
                </c:pt>
                <c:pt idx="1">
                  <c:v>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2"/>
                      <c:pt idx="0">
                        <c:v>a</c:v>
                      </c:pt>
                      <c:pt idx="1">
                        <c:v>b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4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val>
            <c:numRef>
              <c:f>Sheet1!$B$2:$B$5</c:f>
              <c:numCache>
                <c:formatCode>General</c:formatCode>
                <c:ptCount val="4"/>
                <c:pt idx="0">
                  <c:v>135</c:v>
                </c:pt>
                <c:pt idx="1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2"/>
                      <c:pt idx="0">
                        <c:v>a</c:v>
                      </c:pt>
                      <c:pt idx="1">
                        <c:v>b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135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2"/>
                      <c:pt idx="0">
                        <c:v>a</c:v>
                      </c:pt>
                      <c:pt idx="1">
                        <c:v>b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166162-17D7-6D4C-A3BA-6F2DF484E260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3C1C83-8DD6-9846-8834-18F9F949C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56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195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642541"/>
            <a:ext cx="7120013" cy="771592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685800" y="1272518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63230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034109" y="1684531"/>
            <a:ext cx="1686296" cy="1686296"/>
          </a:xfrm>
          <a:prstGeom prst="ellipse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709447" y="1684531"/>
            <a:ext cx="1686296" cy="1686296"/>
          </a:xfrm>
          <a:prstGeom prst="ellipse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410002" y="1684531"/>
            <a:ext cx="1686296" cy="1686296"/>
          </a:xfrm>
          <a:prstGeom prst="ellipse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94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27404" y="0"/>
            <a:ext cx="9164595" cy="312910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847304" y="3176699"/>
            <a:ext cx="951870" cy="951870"/>
          </a:xfrm>
          <a:prstGeom prst="ellipse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913474" y="3176699"/>
            <a:ext cx="951870" cy="951870"/>
          </a:xfrm>
          <a:prstGeom prst="ellipse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803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40101" y="-21266"/>
            <a:ext cx="7651897" cy="3450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540101" y="3429732"/>
            <a:ext cx="7651897" cy="3450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3047622" y="0"/>
            <a:ext cx="149247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35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1682805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 userDrawn="1"/>
        </p:nvSpPr>
        <p:spPr>
          <a:xfrm>
            <a:off x="3047622" y="0"/>
            <a:ext cx="329139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92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669956" y="1003184"/>
            <a:ext cx="2397211" cy="2644345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357551" y="1003184"/>
            <a:ext cx="2397211" cy="2644345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045145" y="1003184"/>
            <a:ext cx="2397211" cy="2644345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315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055708" y="0"/>
            <a:ext cx="5136291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77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8501449" y="0"/>
            <a:ext cx="3690551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048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27405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101190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181273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59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27405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101190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181273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-46619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502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59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27405" y="0"/>
            <a:ext cx="3080083" cy="423836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101190" y="0"/>
            <a:ext cx="3080083" cy="423836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181273" y="0"/>
            <a:ext cx="3080083" cy="423836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-46619" y="0"/>
            <a:ext cx="3080083" cy="423836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418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904736" y="681908"/>
            <a:ext cx="3361037" cy="1962439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760044" y="681908"/>
            <a:ext cx="3361037" cy="1962439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904736" y="3523961"/>
            <a:ext cx="3361037" cy="1962439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760044" y="3523961"/>
            <a:ext cx="3361037" cy="1962439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999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27405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0" name="Title 13"/>
          <p:cNvSpPr>
            <a:spLocks noGrp="1"/>
          </p:cNvSpPr>
          <p:nvPr>
            <p:ph type="title"/>
          </p:nvPr>
        </p:nvSpPr>
        <p:spPr>
          <a:xfrm>
            <a:off x="577959" y="1682805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511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27405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8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932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47622" y="0"/>
            <a:ext cx="9144377" cy="4497859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964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47622" y="1"/>
            <a:ext cx="9144377" cy="393404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083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47622" y="1"/>
            <a:ext cx="9144377" cy="2785729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056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47622" y="-24713"/>
            <a:ext cx="4181081" cy="230225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47622" y="2277537"/>
            <a:ext cx="4181081" cy="230225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47622" y="4579787"/>
            <a:ext cx="4181081" cy="230225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543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8010919" y="-24714"/>
            <a:ext cx="4181081" cy="3416681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8010919" y="3391967"/>
            <a:ext cx="4181081" cy="3466033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891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1723669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47623" y="0"/>
            <a:ext cx="4292292" cy="3447339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339915" y="0"/>
            <a:ext cx="4852085" cy="3447339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47622" y="3447339"/>
            <a:ext cx="6034593" cy="3410661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082215" y="3447339"/>
            <a:ext cx="3109785" cy="3410661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41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3"/>
          <p:cNvSpPr>
            <a:spLocks noGrp="1"/>
          </p:cNvSpPr>
          <p:nvPr>
            <p:ph type="title"/>
          </p:nvPr>
        </p:nvSpPr>
        <p:spPr>
          <a:xfrm>
            <a:off x="577959" y="1682805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60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1499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080083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3853822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430934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14061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1292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bg>
      <p:bgPr>
        <a:pattFill prst="lgCheck">
          <a:fgClr>
            <a:schemeClr val="tx1">
              <a:lumMod val="10000"/>
              <a:lumOff val="9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038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228704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97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69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011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47622" y="0"/>
            <a:ext cx="9144377" cy="685800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90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305409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949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249" y="1064634"/>
            <a:ext cx="10058401" cy="5627409"/>
          </a:xfrm>
          <a:prstGeom prst="rect">
            <a:avLst/>
          </a:prstGeom>
        </p:spPr>
      </p:pic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7302844" y="1334529"/>
            <a:ext cx="6314302" cy="394180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90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953" y="834696"/>
            <a:ext cx="6347901" cy="5818909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7414054" y="1210962"/>
            <a:ext cx="5535827" cy="3311611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798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93200" y="1713358"/>
            <a:ext cx="5010740" cy="3578723"/>
          </a:xfrm>
          <a:prstGeom prst="rect">
            <a:avLst/>
          </a:prstGeom>
        </p:spPr>
      </p:pic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028304" y="1639556"/>
            <a:ext cx="2804984" cy="3768810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16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376" y="1059237"/>
            <a:ext cx="2442714" cy="42868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033" y="1059237"/>
            <a:ext cx="2442714" cy="42868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690" y="1059237"/>
            <a:ext cx="2442714" cy="4286895"/>
          </a:xfrm>
          <a:prstGeom prst="rect">
            <a:avLst/>
          </a:prstGeom>
        </p:spPr>
      </p:pic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436078" y="1512441"/>
            <a:ext cx="1664838" cy="2979174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59148" y="1512441"/>
            <a:ext cx="1664838" cy="2979174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094575" y="1512441"/>
            <a:ext cx="1664838" cy="2979174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57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2" grpId="0" animBg="1"/>
          <p:bldP spid="13" grpId="0" animBg="1"/>
        </p:bldLst>
      </p:timing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665" y="990435"/>
            <a:ext cx="4760159" cy="8353947"/>
          </a:xfrm>
          <a:prstGeom prst="rect">
            <a:avLst/>
          </a:prstGeom>
        </p:spPr>
      </p:pic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7847905" y="1895501"/>
            <a:ext cx="3236105" cy="579040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22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77959" y="3523961"/>
            <a:ext cx="2556163" cy="2170257"/>
          </a:xfrm>
          <a:prstGeom prst="rect">
            <a:avLst/>
          </a:prstGeom>
        </p:spPr>
        <p:txBody>
          <a:bodyPr/>
          <a:lstStyle>
            <a:lvl1pPr>
              <a:lnSpc>
                <a:spcPct val="75000"/>
              </a:lnSpc>
              <a:defRPr sz="4800" b="1" i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25561" y="6158290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rPr>
              <a:pPr algn="l"/>
              <a:t>‹#›</a:t>
            </a:fld>
            <a:endParaRPr lang="en-US" sz="1400" b="0" i="0" dirty="0">
              <a:solidFill>
                <a:schemeClr val="tx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2673" y="616855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6089073"/>
            <a:ext cx="4364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848" y="580270"/>
            <a:ext cx="3577110" cy="6277730"/>
          </a:xfrm>
          <a:prstGeom prst="rect">
            <a:avLst/>
          </a:prstGeom>
        </p:spPr>
      </p:pic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906588" y="1265306"/>
            <a:ext cx="2444786" cy="434466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 smtClean="0"/>
              <a:t>Drag &amp; Drop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62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6987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649" r:id="rId2"/>
    <p:sldLayoutId id="2147483683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73" r:id="rId10"/>
    <p:sldLayoutId id="2147483670" r:id="rId11"/>
    <p:sldLayoutId id="2147483668" r:id="rId12"/>
    <p:sldLayoutId id="2147483674" r:id="rId13"/>
    <p:sldLayoutId id="2147483664" r:id="rId14"/>
    <p:sldLayoutId id="2147483658" r:id="rId15"/>
    <p:sldLayoutId id="2147483653" r:id="rId16"/>
    <p:sldLayoutId id="2147483659" r:id="rId17"/>
    <p:sldLayoutId id="2147483660" r:id="rId18"/>
    <p:sldLayoutId id="2147483666" r:id="rId19"/>
    <p:sldLayoutId id="2147483688" r:id="rId20"/>
    <p:sldLayoutId id="2147483667" r:id="rId21"/>
    <p:sldLayoutId id="2147483665" r:id="rId22"/>
    <p:sldLayoutId id="2147483669" r:id="rId23"/>
    <p:sldLayoutId id="2147483657" r:id="rId24"/>
    <p:sldLayoutId id="2147483671" r:id="rId25"/>
    <p:sldLayoutId id="2147483672" r:id="rId26"/>
    <p:sldLayoutId id="2147483662" r:id="rId27"/>
    <p:sldLayoutId id="2147483663" r:id="rId28"/>
    <p:sldLayoutId id="2147483661" r:id="rId29"/>
    <p:sldLayoutId id="2147483652" r:id="rId30"/>
    <p:sldLayoutId id="2147483675" r:id="rId31"/>
    <p:sldLayoutId id="2147483676" r:id="rId32"/>
    <p:sldLayoutId id="2147483654" r:id="rId33"/>
    <p:sldLayoutId id="2147483655" r:id="rId34"/>
    <p:sldLayoutId id="2147483656" r:id="rId35"/>
    <p:sldLayoutId id="2147483651" r:id="rId36"/>
    <p:sldLayoutId id="2147483650" r:id="rId3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6116" cy="6857998"/>
          </a:xfrm>
          <a:prstGeom prst="rect">
            <a:avLst/>
          </a:prstGeom>
          <a:solidFill>
            <a:schemeClr val="accent6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1" latinLnBrk="1" hangingPunct="1"/>
            <a:endParaRPr lang="en-US" sz="3200" dirty="0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534" y="2799177"/>
            <a:ext cx="1015467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500" b="1" dirty="0" smtClean="0">
                <a:solidFill>
                  <a:srgbClr val="FFFFFF"/>
                </a:solidFill>
                <a:cs typeface="+mn-ea"/>
                <a:sym typeface="+mn-lt"/>
              </a:rPr>
              <a:t>BUSINESS</a:t>
            </a:r>
            <a:endParaRPr lang="en-US" sz="3200" b="1" dirty="0" smtClea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77918" y="1860630"/>
            <a:ext cx="6674864" cy="55092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Lorem Ipsum text with whatever text you prefer. Lorem ipsum is placeholder text. In fact, I think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it. 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123023" y="197189"/>
            <a:ext cx="1513074" cy="164089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289791" y="4900175"/>
            <a:ext cx="1800371" cy="162489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132921" y="2644247"/>
            <a:ext cx="313741" cy="3137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409076" y="1997131"/>
            <a:ext cx="191068" cy="19106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125585" y="2787170"/>
            <a:ext cx="433701" cy="43370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926777" y="4828702"/>
            <a:ext cx="291741" cy="29174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686850" y="2170166"/>
            <a:ext cx="191068" cy="1910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8431944" y="5885859"/>
            <a:ext cx="786574" cy="70328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7571724" y="1170404"/>
            <a:ext cx="615671" cy="66768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1920869" y="4727306"/>
            <a:ext cx="765981" cy="684867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4555309" y="4839968"/>
            <a:ext cx="129870" cy="1298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10"/>
          <p:cNvSpPr/>
          <p:nvPr/>
        </p:nvSpPr>
        <p:spPr>
          <a:xfrm>
            <a:off x="2686850" y="4402026"/>
            <a:ext cx="7173430" cy="477054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lIns="121920" rIns="121920" bIns="6096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 smtClean="0">
                <a:solidFill>
                  <a:srgbClr val="FFFFFF"/>
                </a:solidFill>
                <a:cs typeface="+mn-ea"/>
                <a:sym typeface="+mn-lt"/>
              </a:rPr>
              <a:t>BY ABOOBEE</a:t>
            </a:r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618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/>
          <p:nvPr/>
        </p:nvSpPr>
        <p:spPr>
          <a:xfrm>
            <a:off x="6349082" y="3056128"/>
            <a:ext cx="5354019" cy="1796902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50053" y="589757"/>
            <a:ext cx="5548106" cy="793612"/>
          </a:xfrm>
          <a:prstGeom prst="rect">
            <a:avLst/>
          </a:prstGeom>
        </p:spPr>
        <p:txBody>
          <a:bodyPr/>
          <a:lstStyle/>
          <a:p>
            <a:r>
              <a:rPr lang="en-US" b="1" dirty="0" smtClean="0">
                <a:latin typeface="+mn-lt"/>
                <a:ea typeface="+mn-ea"/>
                <a:cs typeface="+mn-ea"/>
                <a:sym typeface="+mn-lt"/>
              </a:rPr>
              <a:t>TEXT TITLE HERE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56506" y="3056128"/>
            <a:ext cx="1432963" cy="17969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4312" y="3056128"/>
            <a:ext cx="3374770" cy="17969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556506" y="3056128"/>
            <a:ext cx="0" cy="2696086"/>
          </a:xfrm>
          <a:prstGeom prst="line">
            <a:avLst/>
          </a:prstGeom>
          <a:ln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3"/>
          <p:cNvSpPr txBox="1">
            <a:spLocks/>
          </p:cNvSpPr>
          <p:nvPr/>
        </p:nvSpPr>
        <p:spPr>
          <a:xfrm>
            <a:off x="1450053" y="5890437"/>
            <a:ext cx="2265878" cy="3986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Creating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974312" y="3056128"/>
            <a:ext cx="0" cy="2355844"/>
          </a:xfrm>
          <a:prstGeom prst="line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3"/>
          <p:cNvSpPr txBox="1">
            <a:spLocks/>
          </p:cNvSpPr>
          <p:nvPr/>
        </p:nvSpPr>
        <p:spPr>
          <a:xfrm>
            <a:off x="3160985" y="5157742"/>
            <a:ext cx="2805297" cy="3986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Quality Control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359715" y="3056128"/>
            <a:ext cx="0" cy="2355844"/>
          </a:xfrm>
          <a:prstGeom prst="line">
            <a:avLst/>
          </a:prstGeom>
          <a:ln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3"/>
          <p:cNvSpPr txBox="1">
            <a:spLocks/>
          </p:cNvSpPr>
          <p:nvPr/>
        </p:nvSpPr>
        <p:spPr>
          <a:xfrm>
            <a:off x="6566477" y="5132231"/>
            <a:ext cx="2265878" cy="3986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Delivering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1450053" y="1339057"/>
            <a:ext cx="7610332" cy="11983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the industry's standard dummy text ever since the 1500s, when an unknown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the industry's standard dummy text ever since the 1500s, when an unknown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1200" b="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829565" y="3567908"/>
            <a:ext cx="859880" cy="814180"/>
            <a:chOff x="457200" y="376238"/>
            <a:chExt cx="305345" cy="289117"/>
          </a:xfrm>
          <a:solidFill>
            <a:schemeClr val="bg2"/>
          </a:solidFill>
        </p:grpSpPr>
        <p:sp>
          <p:nvSpPr>
            <p:cNvPr id="19" name="Shape 3655"/>
            <p:cNvSpPr/>
            <p:nvPr/>
          </p:nvSpPr>
          <p:spPr>
            <a:xfrm>
              <a:off x="481013" y="385762"/>
              <a:ext cx="257175" cy="279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132"/>
                  </a:moveTo>
                  <a:cubicBezTo>
                    <a:pt x="5286" y="19132"/>
                    <a:pt x="800" y="15006"/>
                    <a:pt x="800" y="9934"/>
                  </a:cubicBezTo>
                  <a:cubicBezTo>
                    <a:pt x="800" y="4862"/>
                    <a:pt x="5286" y="736"/>
                    <a:pt x="10800" y="736"/>
                  </a:cubicBezTo>
                  <a:cubicBezTo>
                    <a:pt x="16314" y="736"/>
                    <a:pt x="20800" y="4862"/>
                    <a:pt x="20800" y="9934"/>
                  </a:cubicBezTo>
                  <a:cubicBezTo>
                    <a:pt x="20800" y="15006"/>
                    <a:pt x="16314" y="19132"/>
                    <a:pt x="10800" y="19132"/>
                  </a:cubicBezTo>
                  <a:close/>
                  <a:moveTo>
                    <a:pt x="21600" y="9934"/>
                  </a:moveTo>
                  <a:cubicBezTo>
                    <a:pt x="21600" y="4456"/>
                    <a:pt x="16755" y="0"/>
                    <a:pt x="10800" y="0"/>
                  </a:cubicBezTo>
                  <a:cubicBezTo>
                    <a:pt x="4845" y="0"/>
                    <a:pt x="0" y="4456"/>
                    <a:pt x="0" y="9934"/>
                  </a:cubicBezTo>
                  <a:cubicBezTo>
                    <a:pt x="0" y="13866"/>
                    <a:pt x="2496" y="17271"/>
                    <a:pt x="6108" y="18880"/>
                  </a:cubicBezTo>
                  <a:lnTo>
                    <a:pt x="3717" y="21080"/>
                  </a:lnTo>
                  <a:lnTo>
                    <a:pt x="4283" y="21600"/>
                  </a:lnTo>
                  <a:lnTo>
                    <a:pt x="6898" y="19194"/>
                  </a:lnTo>
                  <a:cubicBezTo>
                    <a:pt x="8109" y="19628"/>
                    <a:pt x="9424" y="19868"/>
                    <a:pt x="10800" y="19868"/>
                  </a:cubicBezTo>
                  <a:cubicBezTo>
                    <a:pt x="12176" y="19868"/>
                    <a:pt x="13491" y="19628"/>
                    <a:pt x="14702" y="19194"/>
                  </a:cubicBezTo>
                  <a:lnTo>
                    <a:pt x="17317" y="21600"/>
                  </a:lnTo>
                  <a:lnTo>
                    <a:pt x="17883" y="21080"/>
                  </a:lnTo>
                  <a:lnTo>
                    <a:pt x="15491" y="18880"/>
                  </a:lnTo>
                  <a:cubicBezTo>
                    <a:pt x="19104" y="17271"/>
                    <a:pt x="21600" y="13866"/>
                    <a:pt x="21600" y="993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200"/>
            </a:p>
          </p:txBody>
        </p:sp>
        <p:sp>
          <p:nvSpPr>
            <p:cNvPr id="20" name="Shape 3656"/>
            <p:cNvSpPr/>
            <p:nvPr/>
          </p:nvSpPr>
          <p:spPr>
            <a:xfrm>
              <a:off x="604838" y="457200"/>
              <a:ext cx="44993" cy="80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3" y="0"/>
                  </a:moveTo>
                  <a:lnTo>
                    <a:pt x="0" y="0"/>
                  </a:lnTo>
                  <a:lnTo>
                    <a:pt x="0" y="16133"/>
                  </a:lnTo>
                  <a:lnTo>
                    <a:pt x="19555" y="21600"/>
                  </a:lnTo>
                  <a:lnTo>
                    <a:pt x="21600" y="19313"/>
                  </a:lnTo>
                  <a:lnTo>
                    <a:pt x="4573" y="14552"/>
                  </a:lnTo>
                  <a:cubicBezTo>
                    <a:pt x="4573" y="14552"/>
                    <a:pt x="4573" y="0"/>
                    <a:pt x="4573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200"/>
            </a:p>
          </p:txBody>
        </p:sp>
        <p:sp>
          <p:nvSpPr>
            <p:cNvPr id="21" name="Shape 3657"/>
            <p:cNvSpPr/>
            <p:nvPr/>
          </p:nvSpPr>
          <p:spPr>
            <a:xfrm>
              <a:off x="457200" y="376238"/>
              <a:ext cx="81505" cy="81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81" y="4669"/>
                  </a:moveTo>
                  <a:lnTo>
                    <a:pt x="4671" y="16480"/>
                  </a:lnTo>
                  <a:lnTo>
                    <a:pt x="2741" y="6834"/>
                  </a:lnTo>
                  <a:lnTo>
                    <a:pt x="6835" y="2740"/>
                  </a:lnTo>
                  <a:cubicBezTo>
                    <a:pt x="6835" y="2740"/>
                    <a:pt x="16481" y="4669"/>
                    <a:pt x="16481" y="4669"/>
                  </a:cubicBezTo>
                  <a:close/>
                  <a:moveTo>
                    <a:pt x="0" y="6003"/>
                  </a:moveTo>
                  <a:lnTo>
                    <a:pt x="3120" y="21600"/>
                  </a:lnTo>
                  <a:lnTo>
                    <a:pt x="21600" y="3119"/>
                  </a:lnTo>
                  <a:lnTo>
                    <a:pt x="6004" y="0"/>
                  </a:lnTo>
                  <a:cubicBezTo>
                    <a:pt x="6004" y="0"/>
                    <a:pt x="0" y="6003"/>
                    <a:pt x="0" y="600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200"/>
            </a:p>
          </p:txBody>
        </p:sp>
        <p:sp>
          <p:nvSpPr>
            <p:cNvPr id="22" name="Shape 3658"/>
            <p:cNvSpPr/>
            <p:nvPr/>
          </p:nvSpPr>
          <p:spPr>
            <a:xfrm>
              <a:off x="681038" y="376238"/>
              <a:ext cx="81507" cy="81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30" y="16480"/>
                  </a:moveTo>
                  <a:lnTo>
                    <a:pt x="5120" y="4670"/>
                  </a:lnTo>
                  <a:lnTo>
                    <a:pt x="14766" y="2740"/>
                  </a:lnTo>
                  <a:lnTo>
                    <a:pt x="18859" y="6833"/>
                  </a:lnTo>
                  <a:cubicBezTo>
                    <a:pt x="18859" y="6833"/>
                    <a:pt x="16930" y="16480"/>
                    <a:pt x="16930" y="16480"/>
                  </a:cubicBezTo>
                  <a:close/>
                  <a:moveTo>
                    <a:pt x="0" y="3118"/>
                  </a:moveTo>
                  <a:lnTo>
                    <a:pt x="18480" y="21600"/>
                  </a:lnTo>
                  <a:lnTo>
                    <a:pt x="21600" y="6004"/>
                  </a:lnTo>
                  <a:lnTo>
                    <a:pt x="15596" y="0"/>
                  </a:lnTo>
                  <a:cubicBezTo>
                    <a:pt x="15596" y="0"/>
                    <a:pt x="0" y="3118"/>
                    <a:pt x="0" y="31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200"/>
            </a:p>
          </p:txBody>
        </p:sp>
      </p:grpSp>
      <p:sp>
        <p:nvSpPr>
          <p:cNvPr id="23" name="Shape 3777"/>
          <p:cNvSpPr/>
          <p:nvPr/>
        </p:nvSpPr>
        <p:spPr>
          <a:xfrm>
            <a:off x="8201566" y="3490658"/>
            <a:ext cx="869452" cy="8370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97" y="10526"/>
                </a:moveTo>
                <a:lnTo>
                  <a:pt x="16797" y="20908"/>
                </a:lnTo>
                <a:lnTo>
                  <a:pt x="13466" y="20908"/>
                </a:lnTo>
                <a:lnTo>
                  <a:pt x="13466" y="15371"/>
                </a:lnTo>
                <a:lnTo>
                  <a:pt x="7468" y="15371"/>
                </a:lnTo>
                <a:lnTo>
                  <a:pt x="7468" y="20908"/>
                </a:lnTo>
                <a:lnTo>
                  <a:pt x="4136" y="20908"/>
                </a:lnTo>
                <a:lnTo>
                  <a:pt x="4136" y="10526"/>
                </a:lnTo>
                <a:lnTo>
                  <a:pt x="1609" y="10526"/>
                </a:lnTo>
                <a:lnTo>
                  <a:pt x="10800" y="979"/>
                </a:lnTo>
                <a:lnTo>
                  <a:pt x="19991" y="10526"/>
                </a:lnTo>
                <a:cubicBezTo>
                  <a:pt x="19991" y="10526"/>
                  <a:pt x="16797" y="10526"/>
                  <a:pt x="16797" y="10526"/>
                </a:cubicBezTo>
                <a:close/>
                <a:moveTo>
                  <a:pt x="0" y="11218"/>
                </a:moveTo>
                <a:lnTo>
                  <a:pt x="3470" y="11218"/>
                </a:lnTo>
                <a:lnTo>
                  <a:pt x="3470" y="21600"/>
                </a:lnTo>
                <a:lnTo>
                  <a:pt x="8134" y="21600"/>
                </a:lnTo>
                <a:lnTo>
                  <a:pt x="8134" y="16063"/>
                </a:lnTo>
                <a:lnTo>
                  <a:pt x="12799" y="16063"/>
                </a:lnTo>
                <a:lnTo>
                  <a:pt x="12799" y="21600"/>
                </a:lnTo>
                <a:lnTo>
                  <a:pt x="17464" y="21600"/>
                </a:lnTo>
                <a:lnTo>
                  <a:pt x="17464" y="11218"/>
                </a:lnTo>
                <a:lnTo>
                  <a:pt x="21600" y="11218"/>
                </a:lnTo>
                <a:lnTo>
                  <a:pt x="10800" y="0"/>
                </a:lnTo>
                <a:cubicBezTo>
                  <a:pt x="10800" y="0"/>
                  <a:pt x="0" y="11218"/>
                  <a:pt x="0" y="1121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200"/>
          </a:p>
        </p:txBody>
      </p:sp>
      <p:sp>
        <p:nvSpPr>
          <p:cNvPr id="24" name="Shape 3779"/>
          <p:cNvSpPr/>
          <p:nvPr/>
        </p:nvSpPr>
        <p:spPr>
          <a:xfrm>
            <a:off x="3988580" y="3545826"/>
            <a:ext cx="741125" cy="8583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84" y="15853"/>
                </a:moveTo>
                <a:lnTo>
                  <a:pt x="8354" y="12978"/>
                </a:lnTo>
                <a:cubicBezTo>
                  <a:pt x="8900" y="13435"/>
                  <a:pt x="9614" y="13741"/>
                  <a:pt x="10409" y="13818"/>
                </a:cubicBezTo>
                <a:lnTo>
                  <a:pt x="10409" y="18554"/>
                </a:lnTo>
                <a:cubicBezTo>
                  <a:pt x="7843" y="18458"/>
                  <a:pt x="5554" y="17431"/>
                  <a:pt x="3984" y="15853"/>
                </a:cubicBezTo>
                <a:close/>
                <a:moveTo>
                  <a:pt x="1810" y="10800"/>
                </a:moveTo>
                <a:cubicBezTo>
                  <a:pt x="1810" y="9059"/>
                  <a:pt x="2477" y="7451"/>
                  <a:pt x="3602" y="6155"/>
                </a:cubicBezTo>
                <a:lnTo>
                  <a:pt x="7862" y="9133"/>
                </a:lnTo>
                <a:cubicBezTo>
                  <a:pt x="7497" y="9611"/>
                  <a:pt x="7282" y="10184"/>
                  <a:pt x="7282" y="10800"/>
                </a:cubicBezTo>
                <a:cubicBezTo>
                  <a:pt x="7282" y="11412"/>
                  <a:pt x="7494" y="11980"/>
                  <a:pt x="7855" y="12457"/>
                </a:cubicBezTo>
                <a:lnTo>
                  <a:pt x="3500" y="15323"/>
                </a:lnTo>
                <a:cubicBezTo>
                  <a:pt x="2438" y="14048"/>
                  <a:pt x="1810" y="12487"/>
                  <a:pt x="1810" y="10800"/>
                </a:cubicBezTo>
                <a:close/>
                <a:moveTo>
                  <a:pt x="10409" y="3046"/>
                </a:moveTo>
                <a:lnTo>
                  <a:pt x="10409" y="7782"/>
                </a:lnTo>
                <a:cubicBezTo>
                  <a:pt x="9619" y="7858"/>
                  <a:pt x="8908" y="8161"/>
                  <a:pt x="8363" y="8614"/>
                </a:cubicBezTo>
                <a:lnTo>
                  <a:pt x="4098" y="5633"/>
                </a:lnTo>
                <a:cubicBezTo>
                  <a:pt x="5665" y="4120"/>
                  <a:pt x="7906" y="3139"/>
                  <a:pt x="10409" y="3046"/>
                </a:cubicBezTo>
                <a:close/>
                <a:moveTo>
                  <a:pt x="17616" y="5747"/>
                </a:moveTo>
                <a:lnTo>
                  <a:pt x="13246" y="8622"/>
                </a:lnTo>
                <a:cubicBezTo>
                  <a:pt x="12700" y="8165"/>
                  <a:pt x="11986" y="7859"/>
                  <a:pt x="11191" y="7782"/>
                </a:cubicBezTo>
                <a:lnTo>
                  <a:pt x="11191" y="3046"/>
                </a:lnTo>
                <a:cubicBezTo>
                  <a:pt x="13757" y="3142"/>
                  <a:pt x="16046" y="4169"/>
                  <a:pt x="17616" y="5747"/>
                </a:cubicBezTo>
                <a:close/>
                <a:moveTo>
                  <a:pt x="19790" y="10800"/>
                </a:moveTo>
                <a:cubicBezTo>
                  <a:pt x="19790" y="12541"/>
                  <a:pt x="19123" y="14149"/>
                  <a:pt x="17998" y="15445"/>
                </a:cubicBezTo>
                <a:lnTo>
                  <a:pt x="13738" y="12467"/>
                </a:lnTo>
                <a:cubicBezTo>
                  <a:pt x="14103" y="11989"/>
                  <a:pt x="14318" y="11416"/>
                  <a:pt x="14318" y="10800"/>
                </a:cubicBezTo>
                <a:cubicBezTo>
                  <a:pt x="14318" y="10188"/>
                  <a:pt x="14106" y="9620"/>
                  <a:pt x="13745" y="9143"/>
                </a:cubicBezTo>
                <a:lnTo>
                  <a:pt x="18100" y="6277"/>
                </a:lnTo>
                <a:cubicBezTo>
                  <a:pt x="19162" y="7552"/>
                  <a:pt x="19790" y="9113"/>
                  <a:pt x="19790" y="10800"/>
                </a:cubicBezTo>
                <a:close/>
                <a:moveTo>
                  <a:pt x="11191" y="18554"/>
                </a:moveTo>
                <a:lnTo>
                  <a:pt x="11191" y="13818"/>
                </a:lnTo>
                <a:cubicBezTo>
                  <a:pt x="11981" y="13741"/>
                  <a:pt x="12692" y="13438"/>
                  <a:pt x="13237" y="12986"/>
                </a:cubicBezTo>
                <a:lnTo>
                  <a:pt x="17502" y="15967"/>
                </a:lnTo>
                <a:cubicBezTo>
                  <a:pt x="15936" y="17480"/>
                  <a:pt x="13694" y="18461"/>
                  <a:pt x="11191" y="18554"/>
                </a:cubicBezTo>
                <a:close/>
                <a:moveTo>
                  <a:pt x="8064" y="10800"/>
                </a:moveTo>
                <a:cubicBezTo>
                  <a:pt x="8064" y="9497"/>
                  <a:pt x="9291" y="8438"/>
                  <a:pt x="10800" y="8438"/>
                </a:cubicBezTo>
                <a:cubicBezTo>
                  <a:pt x="12309" y="8438"/>
                  <a:pt x="13536" y="9497"/>
                  <a:pt x="13536" y="10800"/>
                </a:cubicBezTo>
                <a:cubicBezTo>
                  <a:pt x="13536" y="12103"/>
                  <a:pt x="12309" y="13162"/>
                  <a:pt x="10800" y="13162"/>
                </a:cubicBezTo>
                <a:cubicBezTo>
                  <a:pt x="9291" y="13162"/>
                  <a:pt x="8064" y="12103"/>
                  <a:pt x="8064" y="10800"/>
                </a:cubicBezTo>
                <a:close/>
                <a:moveTo>
                  <a:pt x="11191" y="21600"/>
                </a:moveTo>
                <a:lnTo>
                  <a:pt x="11191" y="19229"/>
                </a:lnTo>
                <a:cubicBezTo>
                  <a:pt x="13940" y="19135"/>
                  <a:pt x="16399" y="18057"/>
                  <a:pt x="18110" y="16392"/>
                </a:cubicBezTo>
                <a:lnTo>
                  <a:pt x="21108" y="18487"/>
                </a:lnTo>
                <a:lnTo>
                  <a:pt x="21600" y="17963"/>
                </a:lnTo>
                <a:lnTo>
                  <a:pt x="18606" y="15870"/>
                </a:lnTo>
                <a:cubicBezTo>
                  <a:pt x="19839" y="14457"/>
                  <a:pt x="20572" y="12701"/>
                  <a:pt x="20572" y="10800"/>
                </a:cubicBezTo>
                <a:cubicBezTo>
                  <a:pt x="20572" y="8960"/>
                  <a:pt x="19884" y="7257"/>
                  <a:pt x="18722" y="5869"/>
                </a:cubicBezTo>
                <a:lnTo>
                  <a:pt x="21590" y="3981"/>
                </a:lnTo>
                <a:lnTo>
                  <a:pt x="21117" y="3444"/>
                </a:lnTo>
                <a:lnTo>
                  <a:pt x="18239" y="5337"/>
                </a:lnTo>
                <a:cubicBezTo>
                  <a:pt x="16524" y="3599"/>
                  <a:pt x="14010" y="2467"/>
                  <a:pt x="11191" y="2371"/>
                </a:cubicBezTo>
                <a:lnTo>
                  <a:pt x="11191" y="0"/>
                </a:lnTo>
                <a:lnTo>
                  <a:pt x="10409" y="0"/>
                </a:lnTo>
                <a:lnTo>
                  <a:pt x="10409" y="2371"/>
                </a:lnTo>
                <a:cubicBezTo>
                  <a:pt x="7660" y="2465"/>
                  <a:pt x="5201" y="3543"/>
                  <a:pt x="3490" y="5208"/>
                </a:cubicBezTo>
                <a:lnTo>
                  <a:pt x="492" y="3113"/>
                </a:lnTo>
                <a:lnTo>
                  <a:pt x="0" y="3637"/>
                </a:lnTo>
                <a:lnTo>
                  <a:pt x="2994" y="5730"/>
                </a:lnTo>
                <a:cubicBezTo>
                  <a:pt x="1761" y="7143"/>
                  <a:pt x="1028" y="8899"/>
                  <a:pt x="1028" y="10800"/>
                </a:cubicBezTo>
                <a:cubicBezTo>
                  <a:pt x="1028" y="12640"/>
                  <a:pt x="1716" y="14343"/>
                  <a:pt x="2878" y="15731"/>
                </a:cubicBezTo>
                <a:lnTo>
                  <a:pt x="9" y="17619"/>
                </a:lnTo>
                <a:lnTo>
                  <a:pt x="483" y="18156"/>
                </a:lnTo>
                <a:lnTo>
                  <a:pt x="3361" y="16263"/>
                </a:lnTo>
                <a:cubicBezTo>
                  <a:pt x="5076" y="18001"/>
                  <a:pt x="7590" y="19133"/>
                  <a:pt x="10409" y="19229"/>
                </a:cubicBezTo>
                <a:lnTo>
                  <a:pt x="10409" y="21600"/>
                </a:lnTo>
                <a:cubicBezTo>
                  <a:pt x="10409" y="21600"/>
                  <a:pt x="11191" y="21600"/>
                  <a:pt x="11191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200"/>
          </a:p>
        </p:txBody>
      </p:sp>
      <p:sp>
        <p:nvSpPr>
          <p:cNvPr id="28" name="矩形 27"/>
          <p:cNvSpPr/>
          <p:nvPr/>
        </p:nvSpPr>
        <p:spPr>
          <a:xfrm>
            <a:off x="1006566" y="-26443"/>
            <a:ext cx="500665" cy="5549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3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3622783"/>
              </p:ext>
            </p:extLst>
          </p:nvPr>
        </p:nvGraphicFramePr>
        <p:xfrm>
          <a:off x="914401" y="1827006"/>
          <a:ext cx="10363205" cy="3544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2415"/>
                <a:gridCol w="1458465"/>
                <a:gridCol w="1458465"/>
                <a:gridCol w="1458465"/>
                <a:gridCol w="1458465"/>
                <a:gridCol w="1458465"/>
                <a:gridCol w="1458465"/>
              </a:tblGrid>
              <a:tr h="564535">
                <a:tc>
                  <a:txBody>
                    <a:bodyPr/>
                    <a:lstStyle/>
                    <a:p>
                      <a:endParaRPr lang="en-US" sz="1600" b="0" i="0" cap="none" spc="-2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cap="none" spc="-20" baseline="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Option 1</a:t>
                      </a:r>
                      <a:endParaRPr lang="en-US" sz="1600" b="0" i="0" cap="none" spc="-20" baseline="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cap="none" spc="-20" baseline="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Option 2</a:t>
                      </a:r>
                      <a:endParaRPr lang="en-US" sz="1600" b="0" i="0" cap="none" spc="-20" baseline="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cap="none" spc="-20" baseline="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Option 3</a:t>
                      </a:r>
                      <a:endParaRPr lang="en-US" sz="1600" b="0" i="0" cap="none" spc="-20" baseline="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cap="none" spc="-20" baseline="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Option 4</a:t>
                      </a:r>
                      <a:endParaRPr lang="en-US" sz="1600" b="0" i="0" cap="none" spc="-20" baseline="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cap="none" spc="-20" baseline="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Option 5</a:t>
                      </a:r>
                      <a:endParaRPr lang="en-US" sz="1600" b="0" i="0" cap="none" spc="-20" baseline="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cap="none" spc="-20" baseline="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Option 6</a:t>
                      </a:r>
                      <a:endParaRPr lang="en-US" sz="1600" b="0" i="0" cap="none" spc="-20" baseline="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97721">
                <a:tc>
                  <a:txBody>
                    <a:bodyPr/>
                    <a:lstStyle/>
                    <a:p>
                      <a:r>
                        <a:rPr lang="en-US" sz="14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Row Sample 01</a:t>
                      </a:r>
                      <a:endParaRPr lang="en-US" sz="14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48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66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75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66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34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0986">
                <a:tc>
                  <a:txBody>
                    <a:bodyPr/>
                    <a:lstStyle/>
                    <a:p>
                      <a:r>
                        <a:rPr lang="en-US" sz="14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Row Sample 02</a:t>
                      </a:r>
                      <a:endParaRPr lang="en-US" sz="14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75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89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58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48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66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7115">
                <a:tc>
                  <a:txBody>
                    <a:bodyPr/>
                    <a:lstStyle/>
                    <a:p>
                      <a:r>
                        <a:rPr lang="en-US" sz="14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Row Sample 03</a:t>
                      </a:r>
                      <a:endParaRPr lang="en-US" sz="14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66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34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75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5824">
                <a:tc>
                  <a:txBody>
                    <a:bodyPr/>
                    <a:lstStyle/>
                    <a:p>
                      <a:r>
                        <a:rPr lang="en-US" sz="14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Row Sample 04</a:t>
                      </a:r>
                      <a:endParaRPr lang="en-US" sz="14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70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84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52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98405">
                <a:tc>
                  <a:txBody>
                    <a:bodyPr/>
                    <a:lstStyle/>
                    <a:p>
                      <a:r>
                        <a:rPr lang="en-US" sz="14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Row Sample 05</a:t>
                      </a:r>
                      <a:endParaRPr lang="en-US" sz="14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66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34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cap="none" spc="-2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75</a:t>
                      </a:r>
                      <a:endParaRPr lang="en-US" sz="1800" b="0" i="0" cap="none" spc="-2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13139" marR="113139" marT="60960" marB="60960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507231" y="626647"/>
            <a:ext cx="5548106" cy="6835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+mn-lt"/>
                <a:ea typeface="+mn-ea"/>
                <a:cs typeface="+mn-ea"/>
                <a:sym typeface="+mn-lt"/>
              </a:rPr>
              <a:t>TEXT TITLE HERE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3620497" y="5762741"/>
            <a:ext cx="5533551" cy="6079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industry's standard dummy text ever since the 1500s, 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when</a:t>
            </a:r>
            <a:endParaRPr lang="en-US" sz="1200" b="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6566" y="-26443"/>
            <a:ext cx="500665" cy="5549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872674" y="846769"/>
            <a:ext cx="3315305" cy="671716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872674" y="1615322"/>
            <a:ext cx="2822935" cy="266791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the industry's standard dummy text ever since the 1500s, when an unknown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the industry's standard dummy text ever since the 1500s, when an unknown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1200" b="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13"/>
          <p:cNvSpPr/>
          <p:nvPr/>
        </p:nvSpPr>
        <p:spPr>
          <a:xfrm>
            <a:off x="1736506" y="5383207"/>
            <a:ext cx="233839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2" name="Rectangle 13"/>
          <p:cNvSpPr/>
          <p:nvPr/>
        </p:nvSpPr>
        <p:spPr>
          <a:xfrm>
            <a:off x="1800237" y="4954221"/>
            <a:ext cx="1625082" cy="400110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cs typeface="+mn-ea"/>
                <a:sym typeface="+mn-lt"/>
              </a:rPr>
              <a:t>TEXT HERE</a:t>
            </a:r>
          </a:p>
        </p:txBody>
      </p:sp>
      <p:sp>
        <p:nvSpPr>
          <p:cNvPr id="23" name="Rectangle 13"/>
          <p:cNvSpPr/>
          <p:nvPr/>
        </p:nvSpPr>
        <p:spPr>
          <a:xfrm>
            <a:off x="9436716" y="5016652"/>
            <a:ext cx="233839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4" name="Rectangle 13"/>
          <p:cNvSpPr/>
          <p:nvPr/>
        </p:nvSpPr>
        <p:spPr>
          <a:xfrm>
            <a:off x="9500447" y="4587666"/>
            <a:ext cx="1625082" cy="40011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cs typeface="+mn-ea"/>
                <a:sym typeface="+mn-lt"/>
              </a:rPr>
              <a:t>TEXT HERE</a:t>
            </a:r>
          </a:p>
        </p:txBody>
      </p:sp>
      <p:sp>
        <p:nvSpPr>
          <p:cNvPr id="25" name="Rectangle 13"/>
          <p:cNvSpPr/>
          <p:nvPr/>
        </p:nvSpPr>
        <p:spPr>
          <a:xfrm>
            <a:off x="8695571" y="2230439"/>
            <a:ext cx="233839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6" name="Rectangle 13"/>
          <p:cNvSpPr/>
          <p:nvPr/>
        </p:nvSpPr>
        <p:spPr>
          <a:xfrm>
            <a:off x="8759302" y="1801453"/>
            <a:ext cx="1625082" cy="400110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cs typeface="+mn-ea"/>
                <a:sym typeface="+mn-lt"/>
              </a:rPr>
              <a:t>TEXT HERE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158962" y="3052425"/>
            <a:ext cx="2514600" cy="3122613"/>
          </a:xfrm>
          <a:custGeom>
            <a:avLst/>
            <a:gdLst>
              <a:gd name="T0" fmla="*/ 283 w 415"/>
              <a:gd name="T1" fmla="*/ 241 h 515"/>
              <a:gd name="T2" fmla="*/ 283 w 415"/>
              <a:gd name="T3" fmla="*/ 235 h 515"/>
              <a:gd name="T4" fmla="*/ 144 w 415"/>
              <a:gd name="T5" fmla="*/ 0 h 515"/>
              <a:gd name="T6" fmla="*/ 0 w 415"/>
              <a:gd name="T7" fmla="*/ 241 h 515"/>
              <a:gd name="T8" fmla="*/ 274 w 415"/>
              <a:gd name="T9" fmla="*/ 515 h 515"/>
              <a:gd name="T10" fmla="*/ 415 w 415"/>
              <a:gd name="T11" fmla="*/ 476 h 515"/>
              <a:gd name="T12" fmla="*/ 283 w 415"/>
              <a:gd name="T13" fmla="*/ 241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5" h="515">
                <a:moveTo>
                  <a:pt x="283" y="241"/>
                </a:moveTo>
                <a:cubicBezTo>
                  <a:pt x="283" y="239"/>
                  <a:pt x="283" y="237"/>
                  <a:pt x="283" y="235"/>
                </a:cubicBezTo>
                <a:cubicBezTo>
                  <a:pt x="201" y="189"/>
                  <a:pt x="145" y="101"/>
                  <a:pt x="144" y="0"/>
                </a:cubicBezTo>
                <a:cubicBezTo>
                  <a:pt x="59" y="46"/>
                  <a:pt x="0" y="137"/>
                  <a:pt x="0" y="241"/>
                </a:cubicBezTo>
                <a:cubicBezTo>
                  <a:pt x="0" y="392"/>
                  <a:pt x="123" y="515"/>
                  <a:pt x="274" y="515"/>
                </a:cubicBezTo>
                <a:cubicBezTo>
                  <a:pt x="325" y="515"/>
                  <a:pt x="374" y="500"/>
                  <a:pt x="415" y="476"/>
                </a:cubicBezTo>
                <a:cubicBezTo>
                  <a:pt x="336" y="428"/>
                  <a:pt x="283" y="341"/>
                  <a:pt x="283" y="24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400" b="1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03</a:t>
            </a:r>
            <a:endParaRPr lang="en-US" sz="4400" b="1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6666067" y="3069888"/>
            <a:ext cx="2516188" cy="3105150"/>
          </a:xfrm>
          <a:custGeom>
            <a:avLst/>
            <a:gdLst>
              <a:gd name="T0" fmla="*/ 277 w 415"/>
              <a:gd name="T1" fmla="*/ 0 h 512"/>
              <a:gd name="T2" fmla="*/ 132 w 415"/>
              <a:gd name="T3" fmla="*/ 235 h 512"/>
              <a:gd name="T4" fmla="*/ 132 w 415"/>
              <a:gd name="T5" fmla="*/ 238 h 512"/>
              <a:gd name="T6" fmla="*/ 0 w 415"/>
              <a:gd name="T7" fmla="*/ 473 h 512"/>
              <a:gd name="T8" fmla="*/ 141 w 415"/>
              <a:gd name="T9" fmla="*/ 512 h 512"/>
              <a:gd name="T10" fmla="*/ 415 w 415"/>
              <a:gd name="T11" fmla="*/ 238 h 512"/>
              <a:gd name="T12" fmla="*/ 277 w 415"/>
              <a:gd name="T13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5" h="512">
                <a:moveTo>
                  <a:pt x="277" y="0"/>
                </a:moveTo>
                <a:cubicBezTo>
                  <a:pt x="274" y="102"/>
                  <a:pt x="217" y="190"/>
                  <a:pt x="132" y="235"/>
                </a:cubicBezTo>
                <a:cubicBezTo>
                  <a:pt x="132" y="236"/>
                  <a:pt x="132" y="237"/>
                  <a:pt x="132" y="238"/>
                </a:cubicBezTo>
                <a:cubicBezTo>
                  <a:pt x="132" y="338"/>
                  <a:pt x="79" y="425"/>
                  <a:pt x="0" y="473"/>
                </a:cubicBezTo>
                <a:cubicBezTo>
                  <a:pt x="41" y="497"/>
                  <a:pt x="90" y="512"/>
                  <a:pt x="141" y="512"/>
                </a:cubicBezTo>
                <a:cubicBezTo>
                  <a:pt x="292" y="512"/>
                  <a:pt x="415" y="389"/>
                  <a:pt x="415" y="238"/>
                </a:cubicBezTo>
                <a:cubicBezTo>
                  <a:pt x="415" y="136"/>
                  <a:pt x="359" y="47"/>
                  <a:pt x="2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400" b="1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02</a:t>
            </a:r>
            <a:endParaRPr lang="en-US" sz="4400" b="1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>
            <a:off x="5865967" y="4476413"/>
            <a:ext cx="1600200" cy="1462088"/>
          </a:xfrm>
          <a:custGeom>
            <a:avLst/>
            <a:gdLst>
              <a:gd name="T0" fmla="*/ 264 w 264"/>
              <a:gd name="T1" fmla="*/ 6 h 241"/>
              <a:gd name="T2" fmla="*/ 264 w 264"/>
              <a:gd name="T3" fmla="*/ 3 h 241"/>
              <a:gd name="T4" fmla="*/ 135 w 264"/>
              <a:gd name="T5" fmla="*/ 36 h 241"/>
              <a:gd name="T6" fmla="*/ 0 w 264"/>
              <a:gd name="T7" fmla="*/ 0 h 241"/>
              <a:gd name="T8" fmla="*/ 0 w 264"/>
              <a:gd name="T9" fmla="*/ 6 h 241"/>
              <a:gd name="T10" fmla="*/ 132 w 264"/>
              <a:gd name="T11" fmla="*/ 241 h 241"/>
              <a:gd name="T12" fmla="*/ 264 w 264"/>
              <a:gd name="T13" fmla="*/ 6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241">
                <a:moveTo>
                  <a:pt x="264" y="6"/>
                </a:moveTo>
                <a:cubicBezTo>
                  <a:pt x="264" y="5"/>
                  <a:pt x="264" y="4"/>
                  <a:pt x="264" y="3"/>
                </a:cubicBezTo>
                <a:cubicBezTo>
                  <a:pt x="226" y="24"/>
                  <a:pt x="182" y="36"/>
                  <a:pt x="135" y="36"/>
                </a:cubicBezTo>
                <a:cubicBezTo>
                  <a:pt x="86" y="36"/>
                  <a:pt x="40" y="23"/>
                  <a:pt x="0" y="0"/>
                </a:cubicBezTo>
                <a:cubicBezTo>
                  <a:pt x="0" y="2"/>
                  <a:pt x="0" y="4"/>
                  <a:pt x="0" y="6"/>
                </a:cubicBezTo>
                <a:cubicBezTo>
                  <a:pt x="0" y="106"/>
                  <a:pt x="53" y="193"/>
                  <a:pt x="132" y="241"/>
                </a:cubicBezTo>
                <a:cubicBezTo>
                  <a:pt x="211" y="193"/>
                  <a:pt x="264" y="106"/>
                  <a:pt x="264" y="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5024592" y="1379200"/>
            <a:ext cx="3321050" cy="1716088"/>
          </a:xfrm>
          <a:custGeom>
            <a:avLst/>
            <a:gdLst>
              <a:gd name="T0" fmla="*/ 271 w 548"/>
              <a:gd name="T1" fmla="*/ 283 h 283"/>
              <a:gd name="T2" fmla="*/ 412 w 548"/>
              <a:gd name="T3" fmla="*/ 244 h 283"/>
              <a:gd name="T4" fmla="*/ 548 w 548"/>
              <a:gd name="T5" fmla="*/ 279 h 283"/>
              <a:gd name="T6" fmla="*/ 548 w 548"/>
              <a:gd name="T7" fmla="*/ 273 h 283"/>
              <a:gd name="T8" fmla="*/ 274 w 548"/>
              <a:gd name="T9" fmla="*/ 0 h 283"/>
              <a:gd name="T10" fmla="*/ 0 w 548"/>
              <a:gd name="T11" fmla="*/ 273 h 283"/>
              <a:gd name="T12" fmla="*/ 0 w 548"/>
              <a:gd name="T13" fmla="*/ 276 h 283"/>
              <a:gd name="T14" fmla="*/ 130 w 548"/>
              <a:gd name="T15" fmla="*/ 244 h 283"/>
              <a:gd name="T16" fmla="*/ 271 w 548"/>
              <a:gd name="T17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8" h="283">
                <a:moveTo>
                  <a:pt x="271" y="283"/>
                </a:moveTo>
                <a:cubicBezTo>
                  <a:pt x="312" y="258"/>
                  <a:pt x="361" y="244"/>
                  <a:pt x="412" y="244"/>
                </a:cubicBezTo>
                <a:cubicBezTo>
                  <a:pt x="461" y="244"/>
                  <a:pt x="508" y="257"/>
                  <a:pt x="548" y="279"/>
                </a:cubicBezTo>
                <a:cubicBezTo>
                  <a:pt x="548" y="277"/>
                  <a:pt x="548" y="275"/>
                  <a:pt x="548" y="273"/>
                </a:cubicBezTo>
                <a:cubicBezTo>
                  <a:pt x="548" y="122"/>
                  <a:pt x="425" y="0"/>
                  <a:pt x="274" y="0"/>
                </a:cubicBezTo>
                <a:cubicBezTo>
                  <a:pt x="123" y="0"/>
                  <a:pt x="0" y="122"/>
                  <a:pt x="0" y="273"/>
                </a:cubicBezTo>
                <a:cubicBezTo>
                  <a:pt x="0" y="274"/>
                  <a:pt x="0" y="275"/>
                  <a:pt x="0" y="276"/>
                </a:cubicBezTo>
                <a:cubicBezTo>
                  <a:pt x="39" y="255"/>
                  <a:pt x="83" y="244"/>
                  <a:pt x="130" y="244"/>
                </a:cubicBezTo>
                <a:cubicBezTo>
                  <a:pt x="181" y="244"/>
                  <a:pt x="230" y="258"/>
                  <a:pt x="271" y="2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400" b="1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01</a:t>
            </a:r>
            <a:endParaRPr lang="en-US" sz="4400" b="1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5024592" y="2858750"/>
            <a:ext cx="1641475" cy="1617663"/>
          </a:xfrm>
          <a:custGeom>
            <a:avLst/>
            <a:gdLst>
              <a:gd name="T0" fmla="*/ 139 w 271"/>
              <a:gd name="T1" fmla="*/ 267 h 267"/>
              <a:gd name="T2" fmla="*/ 271 w 271"/>
              <a:gd name="T3" fmla="*/ 39 h 267"/>
              <a:gd name="T4" fmla="*/ 130 w 271"/>
              <a:gd name="T5" fmla="*/ 0 h 267"/>
              <a:gd name="T6" fmla="*/ 0 w 271"/>
              <a:gd name="T7" fmla="*/ 32 h 267"/>
              <a:gd name="T8" fmla="*/ 139 w 271"/>
              <a:gd name="T9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" h="267">
                <a:moveTo>
                  <a:pt x="139" y="267"/>
                </a:moveTo>
                <a:cubicBezTo>
                  <a:pt x="141" y="170"/>
                  <a:pt x="193" y="86"/>
                  <a:pt x="271" y="39"/>
                </a:cubicBezTo>
                <a:cubicBezTo>
                  <a:pt x="230" y="14"/>
                  <a:pt x="181" y="0"/>
                  <a:pt x="130" y="0"/>
                </a:cubicBezTo>
                <a:cubicBezTo>
                  <a:pt x="83" y="0"/>
                  <a:pt x="39" y="11"/>
                  <a:pt x="0" y="32"/>
                </a:cubicBezTo>
                <a:cubicBezTo>
                  <a:pt x="1" y="133"/>
                  <a:pt x="57" y="221"/>
                  <a:pt x="139" y="267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32" name="Freeform 10"/>
          <p:cNvSpPr>
            <a:spLocks/>
          </p:cNvSpPr>
          <p:nvPr/>
        </p:nvSpPr>
        <p:spPr bwMode="auto">
          <a:xfrm>
            <a:off x="6666067" y="2858750"/>
            <a:ext cx="1679575" cy="1636713"/>
          </a:xfrm>
          <a:custGeom>
            <a:avLst/>
            <a:gdLst>
              <a:gd name="T0" fmla="*/ 0 w 277"/>
              <a:gd name="T1" fmla="*/ 39 h 270"/>
              <a:gd name="T2" fmla="*/ 132 w 277"/>
              <a:gd name="T3" fmla="*/ 270 h 270"/>
              <a:gd name="T4" fmla="*/ 277 w 277"/>
              <a:gd name="T5" fmla="*/ 35 h 270"/>
              <a:gd name="T6" fmla="*/ 141 w 277"/>
              <a:gd name="T7" fmla="*/ 0 h 270"/>
              <a:gd name="T8" fmla="*/ 0 w 277"/>
              <a:gd name="T9" fmla="*/ 39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7" h="270">
                <a:moveTo>
                  <a:pt x="0" y="39"/>
                </a:moveTo>
                <a:cubicBezTo>
                  <a:pt x="79" y="86"/>
                  <a:pt x="131" y="172"/>
                  <a:pt x="132" y="270"/>
                </a:cubicBezTo>
                <a:cubicBezTo>
                  <a:pt x="217" y="225"/>
                  <a:pt x="274" y="137"/>
                  <a:pt x="277" y="35"/>
                </a:cubicBezTo>
                <a:cubicBezTo>
                  <a:pt x="237" y="13"/>
                  <a:pt x="190" y="0"/>
                  <a:pt x="141" y="0"/>
                </a:cubicBezTo>
                <a:cubicBezTo>
                  <a:pt x="90" y="0"/>
                  <a:pt x="41" y="14"/>
                  <a:pt x="0" y="3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06566" y="-26443"/>
            <a:ext cx="500665" cy="5549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64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1" latinLnBrk="1" hangingPunct="1"/>
            <a:endParaRPr lang="en-US" sz="3200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7587603" y="2455377"/>
            <a:ext cx="2893049" cy="2893049"/>
          </a:xfrm>
          <a:prstGeom prst="ellipse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182880" bIns="0" rtlCol="0" anchor="ctr"/>
          <a:lstStyle/>
          <a:p>
            <a:pPr algn="ctr" latinLnBrk="1"/>
            <a:r>
              <a:rPr lang="en-US" sz="16600" dirty="0" smtClean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en-US" sz="13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Rectangle 5"/>
          <p:cNvSpPr/>
          <p:nvPr/>
        </p:nvSpPr>
        <p:spPr>
          <a:xfrm>
            <a:off x="943926" y="1617046"/>
            <a:ext cx="468610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dirty="0" smtClean="0">
                <a:solidFill>
                  <a:srgbClr val="FFFFFF"/>
                </a:solidFill>
                <a:cs typeface="+mn-ea"/>
                <a:sym typeface="+mn-lt"/>
              </a:rPr>
              <a:t>sample text here</a:t>
            </a:r>
            <a:endParaRPr lang="en-US" sz="1600" dirty="0" smtClea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Rectangle 10"/>
          <p:cNvSpPr/>
          <p:nvPr/>
        </p:nvSpPr>
        <p:spPr>
          <a:xfrm>
            <a:off x="1206395" y="3515643"/>
            <a:ext cx="4423633" cy="772519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Lorem Ipsum text with whatever text you prefer. Lorem ipsum is placeholder text. In fact, I think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it. 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43926" y="3334439"/>
            <a:ext cx="6166558" cy="0"/>
          </a:xfrm>
          <a:prstGeom prst="line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6200000">
            <a:off x="3222593" y="3535697"/>
            <a:ext cx="5630028" cy="0"/>
          </a:xfrm>
          <a:prstGeom prst="line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075714" y="3334439"/>
            <a:ext cx="511889" cy="567463"/>
          </a:xfrm>
          <a:prstGeom prst="line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5961017" y="625149"/>
            <a:ext cx="191068" cy="19106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96006" y="3238905"/>
            <a:ext cx="191068" cy="19106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492069" y="3715219"/>
            <a:ext cx="191068" cy="19106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942073" y="6250245"/>
            <a:ext cx="191068" cy="19106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67846" y="3237502"/>
            <a:ext cx="191068" cy="19106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94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Chart 45"/>
          <p:cNvGraphicFramePr/>
          <p:nvPr>
            <p:extLst>
              <p:ext uri="{D42A27DB-BD31-4B8C-83A1-F6EECF244321}">
                <p14:modId xmlns:p14="http://schemas.microsoft.com/office/powerpoint/2010/main" val="1017767090"/>
              </p:ext>
            </p:extLst>
          </p:nvPr>
        </p:nvGraphicFramePr>
        <p:xfrm>
          <a:off x="2184782" y="1452449"/>
          <a:ext cx="6442651" cy="4295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5996539" y="1254581"/>
            <a:ext cx="4745035" cy="1176994"/>
            <a:chOff x="6127136" y="1660979"/>
            <a:chExt cx="4745035" cy="1176994"/>
          </a:xfrm>
        </p:grpSpPr>
        <p:sp>
          <p:nvSpPr>
            <p:cNvPr id="16" name="Freeform 15"/>
            <p:cNvSpPr/>
            <p:nvPr/>
          </p:nvSpPr>
          <p:spPr>
            <a:xfrm flipH="1">
              <a:off x="6127136" y="2145605"/>
              <a:ext cx="1795036" cy="692368"/>
            </a:xfrm>
            <a:custGeom>
              <a:avLst/>
              <a:gdLst>
                <a:gd name="connsiteX0" fmla="*/ 670560 w 670560"/>
                <a:gd name="connsiteY0" fmla="*/ 304800 h 304800"/>
                <a:gd name="connsiteX1" fmla="*/ 345440 w 670560"/>
                <a:gd name="connsiteY1" fmla="*/ 0 h 304800"/>
                <a:gd name="connsiteX2" fmla="*/ 0 w 670560"/>
                <a:gd name="connsiteY2" fmla="*/ 0 h 304800"/>
                <a:gd name="connsiteX0" fmla="*/ 626054 w 626054"/>
                <a:gd name="connsiteY0" fmla="*/ 265258 h 265258"/>
                <a:gd name="connsiteX1" fmla="*/ 345440 w 626054"/>
                <a:gd name="connsiteY1" fmla="*/ 0 h 265258"/>
                <a:gd name="connsiteX2" fmla="*/ 0 w 626054"/>
                <a:gd name="connsiteY2" fmla="*/ 0 h 265258"/>
                <a:gd name="connsiteX0" fmla="*/ 626054 w 626054"/>
                <a:gd name="connsiteY0" fmla="*/ 278439 h 278439"/>
                <a:gd name="connsiteX1" fmla="*/ 345440 w 626054"/>
                <a:gd name="connsiteY1" fmla="*/ 0 h 278439"/>
                <a:gd name="connsiteX2" fmla="*/ 0 w 626054"/>
                <a:gd name="connsiteY2" fmla="*/ 0 h 278439"/>
                <a:gd name="connsiteX0" fmla="*/ 548910 w 548910"/>
                <a:gd name="connsiteY0" fmla="*/ 304800 h 304800"/>
                <a:gd name="connsiteX1" fmla="*/ 345440 w 548910"/>
                <a:gd name="connsiteY1" fmla="*/ 0 h 304800"/>
                <a:gd name="connsiteX2" fmla="*/ 0 w 548910"/>
                <a:gd name="connsiteY2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8910" h="304800">
                  <a:moveTo>
                    <a:pt x="548910" y="304800"/>
                  </a:moveTo>
                  <a:lnTo>
                    <a:pt x="345440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5"/>
              </a:solidFill>
              <a:headEnd type="oval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7994911" y="1660979"/>
              <a:ext cx="2877260" cy="991382"/>
              <a:chOff x="8181932" y="2144750"/>
              <a:chExt cx="2877260" cy="991382"/>
            </a:xfrm>
          </p:grpSpPr>
          <p:sp>
            <p:nvSpPr>
              <p:cNvPr id="18" name="Round Same Side Corner Rectangle 17"/>
              <p:cNvSpPr/>
              <p:nvPr/>
            </p:nvSpPr>
            <p:spPr>
              <a:xfrm rot="16200000">
                <a:off x="9067500" y="1259182"/>
                <a:ext cx="991382" cy="276251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noFill/>
              <a:ln>
                <a:solidFill>
                  <a:schemeClr val="tx1"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8214830" y="2172326"/>
                <a:ext cx="936231" cy="93623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0" rtlCol="0" anchor="ctr"/>
              <a:lstStyle/>
              <a:p>
                <a:pPr algn="ctr"/>
                <a:r>
                  <a:rPr lang="en-US" sz="3600" dirty="0" smtClean="0">
                    <a:cs typeface="+mn-ea"/>
                    <a:sym typeface="+mn-lt"/>
                  </a:rPr>
                  <a:t>F</a:t>
                </a:r>
                <a:endParaRPr lang="en-US" sz="3600" dirty="0">
                  <a:cs typeface="+mn-ea"/>
                  <a:sym typeface="+mn-lt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9213302" y="2242142"/>
                <a:ext cx="1845890" cy="7771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89000"/>
                  </a:lnSpc>
                </a:pPr>
                <a:r>
                  <a:rPr lang="en-US" sz="3600" dirty="0" smtClean="0">
                    <a:cs typeface="+mn-ea"/>
                    <a:sym typeface="+mn-lt"/>
                  </a:rPr>
                  <a:t>46%</a:t>
                </a:r>
                <a:endParaRPr lang="en-US" sz="3600" dirty="0">
                  <a:cs typeface="+mn-ea"/>
                  <a:sym typeface="+mn-lt"/>
                </a:endParaRPr>
              </a:p>
              <a:p>
                <a:pPr>
                  <a:lnSpc>
                    <a:spcPct val="89000"/>
                  </a:lnSpc>
                </a:pPr>
                <a:r>
                  <a:rPr lang="en-US" sz="1400" dirty="0">
                    <a:cs typeface="+mn-ea"/>
                    <a:sym typeface="+mn-lt"/>
                  </a:rPr>
                  <a:t>Lorem </a:t>
                </a:r>
                <a:r>
                  <a:rPr lang="en-US" sz="1400" dirty="0" err="1">
                    <a:cs typeface="+mn-ea"/>
                    <a:sym typeface="+mn-lt"/>
                  </a:rPr>
                  <a:t>ipsum</a:t>
                </a:r>
                <a:r>
                  <a:rPr lang="en-US" sz="1400" dirty="0">
                    <a:cs typeface="+mn-ea"/>
                    <a:sym typeface="+mn-lt"/>
                  </a:rPr>
                  <a:t> </a:t>
                </a:r>
                <a:r>
                  <a:rPr lang="en-US" sz="1400" dirty="0" smtClean="0">
                    <a:cs typeface="+mn-ea"/>
                    <a:sym typeface="+mn-lt"/>
                  </a:rPr>
                  <a:t>dolor.</a:t>
                </a:r>
                <a:endParaRPr lang="en-US" sz="14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6920564" y="2403999"/>
            <a:ext cx="4250267" cy="991382"/>
            <a:chOff x="7051161" y="2810397"/>
            <a:chExt cx="4250267" cy="991382"/>
          </a:xfrm>
        </p:grpSpPr>
        <p:sp>
          <p:nvSpPr>
            <p:cNvPr id="22" name="Freeform 21"/>
            <p:cNvSpPr/>
            <p:nvPr/>
          </p:nvSpPr>
          <p:spPr>
            <a:xfrm flipH="1">
              <a:off x="7051161" y="3302222"/>
              <a:ext cx="1300268" cy="457323"/>
            </a:xfrm>
            <a:custGeom>
              <a:avLst/>
              <a:gdLst>
                <a:gd name="connsiteX0" fmla="*/ 670560 w 670560"/>
                <a:gd name="connsiteY0" fmla="*/ 304800 h 304800"/>
                <a:gd name="connsiteX1" fmla="*/ 345440 w 670560"/>
                <a:gd name="connsiteY1" fmla="*/ 0 h 304800"/>
                <a:gd name="connsiteX2" fmla="*/ 0 w 670560"/>
                <a:gd name="connsiteY2" fmla="*/ 0 h 304800"/>
                <a:gd name="connsiteX0" fmla="*/ 626054 w 626054"/>
                <a:gd name="connsiteY0" fmla="*/ 265258 h 265258"/>
                <a:gd name="connsiteX1" fmla="*/ 345440 w 626054"/>
                <a:gd name="connsiteY1" fmla="*/ 0 h 265258"/>
                <a:gd name="connsiteX2" fmla="*/ 0 w 626054"/>
                <a:gd name="connsiteY2" fmla="*/ 0 h 265258"/>
                <a:gd name="connsiteX0" fmla="*/ 626054 w 626054"/>
                <a:gd name="connsiteY0" fmla="*/ 278439 h 278439"/>
                <a:gd name="connsiteX1" fmla="*/ 345440 w 626054"/>
                <a:gd name="connsiteY1" fmla="*/ 0 h 278439"/>
                <a:gd name="connsiteX2" fmla="*/ 0 w 626054"/>
                <a:gd name="connsiteY2" fmla="*/ 0 h 278439"/>
                <a:gd name="connsiteX0" fmla="*/ 548910 w 548910"/>
                <a:gd name="connsiteY0" fmla="*/ 304800 h 304800"/>
                <a:gd name="connsiteX1" fmla="*/ 345440 w 548910"/>
                <a:gd name="connsiteY1" fmla="*/ 0 h 304800"/>
                <a:gd name="connsiteX2" fmla="*/ 0 w 548910"/>
                <a:gd name="connsiteY2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8910" h="304800">
                  <a:moveTo>
                    <a:pt x="548910" y="304800"/>
                  </a:moveTo>
                  <a:lnTo>
                    <a:pt x="345440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3"/>
              </a:solidFill>
              <a:headEnd type="oval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8424168" y="2810397"/>
              <a:ext cx="2877260" cy="991382"/>
              <a:chOff x="8181932" y="2144750"/>
              <a:chExt cx="2877260" cy="991382"/>
            </a:xfrm>
          </p:grpSpPr>
          <p:sp>
            <p:nvSpPr>
              <p:cNvPr id="24" name="Round Same Side Corner Rectangle 23"/>
              <p:cNvSpPr/>
              <p:nvPr/>
            </p:nvSpPr>
            <p:spPr>
              <a:xfrm rot="16200000">
                <a:off x="9067500" y="1259182"/>
                <a:ext cx="991382" cy="276251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noFill/>
              <a:ln>
                <a:solidFill>
                  <a:schemeClr val="tx1"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8214830" y="2172326"/>
                <a:ext cx="936231" cy="93623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0" rtlCol="0" anchor="ctr"/>
              <a:lstStyle/>
              <a:p>
                <a:pPr algn="ctr"/>
                <a:r>
                  <a:rPr lang="en-US" sz="3600" dirty="0" smtClean="0">
                    <a:cs typeface="+mn-ea"/>
                    <a:sym typeface="+mn-lt"/>
                  </a:rPr>
                  <a:t>G</a:t>
                </a:r>
                <a:endParaRPr lang="en-US" sz="3600" dirty="0">
                  <a:cs typeface="+mn-ea"/>
                  <a:sym typeface="+mn-lt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9213302" y="2242142"/>
                <a:ext cx="1845890" cy="7771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89000"/>
                  </a:lnSpc>
                </a:pPr>
                <a:r>
                  <a:rPr lang="en-US" sz="3600" dirty="0" smtClean="0">
                    <a:cs typeface="+mn-ea"/>
                    <a:sym typeface="+mn-lt"/>
                  </a:rPr>
                  <a:t>46%</a:t>
                </a:r>
                <a:endParaRPr lang="en-US" sz="3600" dirty="0">
                  <a:cs typeface="+mn-ea"/>
                  <a:sym typeface="+mn-lt"/>
                </a:endParaRPr>
              </a:p>
              <a:p>
                <a:pPr>
                  <a:lnSpc>
                    <a:spcPct val="89000"/>
                  </a:lnSpc>
                </a:pPr>
                <a:r>
                  <a:rPr lang="en-US" sz="1400" dirty="0">
                    <a:cs typeface="+mn-ea"/>
                    <a:sym typeface="+mn-lt"/>
                  </a:rPr>
                  <a:t>Lorem </a:t>
                </a:r>
                <a:r>
                  <a:rPr lang="en-US" sz="1400" dirty="0" err="1">
                    <a:cs typeface="+mn-ea"/>
                    <a:sym typeface="+mn-lt"/>
                  </a:rPr>
                  <a:t>ipsum</a:t>
                </a:r>
                <a:r>
                  <a:rPr lang="en-US" sz="1400" dirty="0">
                    <a:cs typeface="+mn-ea"/>
                    <a:sym typeface="+mn-lt"/>
                  </a:rPr>
                  <a:t> </a:t>
                </a:r>
                <a:r>
                  <a:rPr lang="en-US" sz="1400" dirty="0" smtClean="0">
                    <a:cs typeface="+mn-ea"/>
                    <a:sym typeface="+mn-lt"/>
                  </a:rPr>
                  <a:t>dolor.</a:t>
                </a:r>
                <a:endParaRPr lang="en-US" sz="14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6799944" y="3708504"/>
            <a:ext cx="4370887" cy="991382"/>
            <a:chOff x="6930541" y="3959815"/>
            <a:chExt cx="4370887" cy="991382"/>
          </a:xfrm>
        </p:grpSpPr>
        <p:grpSp>
          <p:nvGrpSpPr>
            <p:cNvPr id="28" name="Group 27"/>
            <p:cNvGrpSpPr/>
            <p:nvPr/>
          </p:nvGrpSpPr>
          <p:grpSpPr>
            <a:xfrm>
              <a:off x="8424168" y="3959815"/>
              <a:ext cx="2877260" cy="991382"/>
              <a:chOff x="8181932" y="2144750"/>
              <a:chExt cx="2877260" cy="991382"/>
            </a:xfrm>
          </p:grpSpPr>
          <p:sp>
            <p:nvSpPr>
              <p:cNvPr id="30" name="Round Same Side Corner Rectangle 29"/>
              <p:cNvSpPr/>
              <p:nvPr/>
            </p:nvSpPr>
            <p:spPr>
              <a:xfrm rot="16200000">
                <a:off x="9067500" y="1259182"/>
                <a:ext cx="991382" cy="276251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noFill/>
              <a:ln>
                <a:solidFill>
                  <a:schemeClr val="tx1"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8214830" y="2172326"/>
                <a:ext cx="936231" cy="93623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0" rtlCol="0" anchor="ctr"/>
              <a:lstStyle/>
              <a:p>
                <a:pPr algn="ctr"/>
                <a:r>
                  <a:rPr lang="en-US" sz="3600" dirty="0" smtClean="0">
                    <a:cs typeface="+mn-ea"/>
                    <a:sym typeface="+mn-lt"/>
                  </a:rPr>
                  <a:t>a</a:t>
                </a:r>
                <a:endParaRPr lang="en-US" sz="3600" dirty="0">
                  <a:cs typeface="+mn-ea"/>
                  <a:sym typeface="+mn-lt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9213302" y="2242142"/>
                <a:ext cx="1845890" cy="7771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89000"/>
                  </a:lnSpc>
                </a:pPr>
                <a:r>
                  <a:rPr lang="en-US" sz="3600" dirty="0" smtClean="0">
                    <a:cs typeface="+mn-ea"/>
                    <a:sym typeface="+mn-lt"/>
                  </a:rPr>
                  <a:t>46%</a:t>
                </a:r>
                <a:endParaRPr lang="en-US" sz="3600" dirty="0">
                  <a:cs typeface="+mn-ea"/>
                  <a:sym typeface="+mn-lt"/>
                </a:endParaRPr>
              </a:p>
              <a:p>
                <a:pPr>
                  <a:lnSpc>
                    <a:spcPct val="89000"/>
                  </a:lnSpc>
                </a:pPr>
                <a:r>
                  <a:rPr lang="en-US" sz="1400" dirty="0">
                    <a:cs typeface="+mn-ea"/>
                    <a:sym typeface="+mn-lt"/>
                  </a:rPr>
                  <a:t>Lorem </a:t>
                </a:r>
                <a:r>
                  <a:rPr lang="en-US" sz="1400" dirty="0" err="1">
                    <a:cs typeface="+mn-ea"/>
                    <a:sym typeface="+mn-lt"/>
                  </a:rPr>
                  <a:t>ipsum</a:t>
                </a:r>
                <a:r>
                  <a:rPr lang="en-US" sz="1400" dirty="0">
                    <a:cs typeface="+mn-ea"/>
                    <a:sym typeface="+mn-lt"/>
                  </a:rPr>
                  <a:t> </a:t>
                </a:r>
                <a:r>
                  <a:rPr lang="en-US" sz="1400" dirty="0" smtClean="0">
                    <a:cs typeface="+mn-ea"/>
                    <a:sym typeface="+mn-lt"/>
                  </a:rPr>
                  <a:t>dolor.</a:t>
                </a:r>
                <a:endParaRPr 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9" name="Freeform 28"/>
            <p:cNvSpPr/>
            <p:nvPr/>
          </p:nvSpPr>
          <p:spPr>
            <a:xfrm flipH="1">
              <a:off x="6930541" y="4422543"/>
              <a:ext cx="1420888" cy="457323"/>
            </a:xfrm>
            <a:custGeom>
              <a:avLst/>
              <a:gdLst>
                <a:gd name="connsiteX0" fmla="*/ 670560 w 670560"/>
                <a:gd name="connsiteY0" fmla="*/ 304800 h 304800"/>
                <a:gd name="connsiteX1" fmla="*/ 345440 w 670560"/>
                <a:gd name="connsiteY1" fmla="*/ 0 h 304800"/>
                <a:gd name="connsiteX2" fmla="*/ 0 w 670560"/>
                <a:gd name="connsiteY2" fmla="*/ 0 h 304800"/>
                <a:gd name="connsiteX0" fmla="*/ 626054 w 626054"/>
                <a:gd name="connsiteY0" fmla="*/ 265258 h 265258"/>
                <a:gd name="connsiteX1" fmla="*/ 345440 w 626054"/>
                <a:gd name="connsiteY1" fmla="*/ 0 h 265258"/>
                <a:gd name="connsiteX2" fmla="*/ 0 w 626054"/>
                <a:gd name="connsiteY2" fmla="*/ 0 h 265258"/>
                <a:gd name="connsiteX0" fmla="*/ 626054 w 626054"/>
                <a:gd name="connsiteY0" fmla="*/ 278439 h 278439"/>
                <a:gd name="connsiteX1" fmla="*/ 345440 w 626054"/>
                <a:gd name="connsiteY1" fmla="*/ 0 h 278439"/>
                <a:gd name="connsiteX2" fmla="*/ 0 w 626054"/>
                <a:gd name="connsiteY2" fmla="*/ 0 h 278439"/>
                <a:gd name="connsiteX0" fmla="*/ 548910 w 548910"/>
                <a:gd name="connsiteY0" fmla="*/ 304800 h 304800"/>
                <a:gd name="connsiteX1" fmla="*/ 345440 w 548910"/>
                <a:gd name="connsiteY1" fmla="*/ 0 h 304800"/>
                <a:gd name="connsiteX2" fmla="*/ 0 w 548910"/>
                <a:gd name="connsiteY2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8910" h="304800">
                  <a:moveTo>
                    <a:pt x="548910" y="304800"/>
                  </a:moveTo>
                  <a:lnTo>
                    <a:pt x="345440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4"/>
              </a:solidFill>
              <a:headEnd type="oval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420051" y="5013011"/>
            <a:ext cx="4013515" cy="991382"/>
            <a:chOff x="6858656" y="5109234"/>
            <a:chExt cx="4013515" cy="991382"/>
          </a:xfrm>
        </p:grpSpPr>
        <p:grpSp>
          <p:nvGrpSpPr>
            <p:cNvPr id="34" name="Group 33"/>
            <p:cNvGrpSpPr/>
            <p:nvPr/>
          </p:nvGrpSpPr>
          <p:grpSpPr>
            <a:xfrm>
              <a:off x="7994911" y="5109234"/>
              <a:ext cx="2877260" cy="991382"/>
              <a:chOff x="8181932" y="2144750"/>
              <a:chExt cx="2877260" cy="991382"/>
            </a:xfrm>
          </p:grpSpPr>
          <p:sp>
            <p:nvSpPr>
              <p:cNvPr id="36" name="Round Same Side Corner Rectangle 35"/>
              <p:cNvSpPr/>
              <p:nvPr/>
            </p:nvSpPr>
            <p:spPr>
              <a:xfrm rot="16200000">
                <a:off x="9067500" y="1259182"/>
                <a:ext cx="991382" cy="276251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noFill/>
              <a:ln>
                <a:solidFill>
                  <a:schemeClr val="tx1"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8214830" y="2172326"/>
                <a:ext cx="936231" cy="93623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0" rtlCol="0" anchor="ctr"/>
              <a:lstStyle/>
              <a:p>
                <a:pPr algn="ctr"/>
                <a:r>
                  <a:rPr lang="en-US" sz="3600" dirty="0" smtClean="0">
                    <a:cs typeface="+mn-ea"/>
                    <a:sym typeface="+mn-lt"/>
                  </a:rPr>
                  <a:t>u</a:t>
                </a:r>
                <a:endParaRPr lang="en-US" sz="3600" dirty="0">
                  <a:cs typeface="+mn-ea"/>
                  <a:sym typeface="+mn-lt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213302" y="2242142"/>
                <a:ext cx="1845890" cy="7771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89000"/>
                  </a:lnSpc>
                </a:pPr>
                <a:r>
                  <a:rPr lang="en-US" sz="3600" dirty="0" smtClean="0">
                    <a:cs typeface="+mn-ea"/>
                    <a:sym typeface="+mn-lt"/>
                  </a:rPr>
                  <a:t>46%</a:t>
                </a:r>
                <a:endParaRPr lang="en-US" sz="3600" dirty="0">
                  <a:cs typeface="+mn-ea"/>
                  <a:sym typeface="+mn-lt"/>
                </a:endParaRPr>
              </a:p>
              <a:p>
                <a:pPr>
                  <a:lnSpc>
                    <a:spcPct val="89000"/>
                  </a:lnSpc>
                </a:pPr>
                <a:r>
                  <a:rPr lang="en-US" sz="1400" dirty="0">
                    <a:cs typeface="+mn-ea"/>
                    <a:sym typeface="+mn-lt"/>
                  </a:rPr>
                  <a:t>Lorem </a:t>
                </a:r>
                <a:r>
                  <a:rPr lang="en-US" sz="1400" dirty="0" err="1">
                    <a:cs typeface="+mn-ea"/>
                    <a:sym typeface="+mn-lt"/>
                  </a:rPr>
                  <a:t>ipsum</a:t>
                </a:r>
                <a:r>
                  <a:rPr lang="en-US" sz="1400" dirty="0">
                    <a:cs typeface="+mn-ea"/>
                    <a:sym typeface="+mn-lt"/>
                  </a:rPr>
                  <a:t> </a:t>
                </a:r>
                <a:r>
                  <a:rPr lang="en-US" sz="1400" dirty="0" smtClean="0">
                    <a:cs typeface="+mn-ea"/>
                    <a:sym typeface="+mn-lt"/>
                  </a:rPr>
                  <a:t>dolor.</a:t>
                </a:r>
                <a:endParaRPr 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5" name="Freeform 34"/>
            <p:cNvSpPr/>
            <p:nvPr/>
          </p:nvSpPr>
          <p:spPr>
            <a:xfrm flipH="1" flipV="1">
              <a:off x="6858656" y="5409367"/>
              <a:ext cx="1063516" cy="213664"/>
            </a:xfrm>
            <a:custGeom>
              <a:avLst/>
              <a:gdLst>
                <a:gd name="connsiteX0" fmla="*/ 670560 w 670560"/>
                <a:gd name="connsiteY0" fmla="*/ 304800 h 304800"/>
                <a:gd name="connsiteX1" fmla="*/ 345440 w 670560"/>
                <a:gd name="connsiteY1" fmla="*/ 0 h 304800"/>
                <a:gd name="connsiteX2" fmla="*/ 0 w 670560"/>
                <a:gd name="connsiteY2" fmla="*/ 0 h 304800"/>
                <a:gd name="connsiteX0" fmla="*/ 626054 w 626054"/>
                <a:gd name="connsiteY0" fmla="*/ 265258 h 265258"/>
                <a:gd name="connsiteX1" fmla="*/ 345440 w 626054"/>
                <a:gd name="connsiteY1" fmla="*/ 0 h 265258"/>
                <a:gd name="connsiteX2" fmla="*/ 0 w 626054"/>
                <a:gd name="connsiteY2" fmla="*/ 0 h 265258"/>
                <a:gd name="connsiteX0" fmla="*/ 626054 w 626054"/>
                <a:gd name="connsiteY0" fmla="*/ 278439 h 278439"/>
                <a:gd name="connsiteX1" fmla="*/ 345440 w 626054"/>
                <a:gd name="connsiteY1" fmla="*/ 0 h 278439"/>
                <a:gd name="connsiteX2" fmla="*/ 0 w 626054"/>
                <a:gd name="connsiteY2" fmla="*/ 0 h 278439"/>
                <a:gd name="connsiteX0" fmla="*/ 548910 w 548910"/>
                <a:gd name="connsiteY0" fmla="*/ 304800 h 304800"/>
                <a:gd name="connsiteX1" fmla="*/ 345440 w 548910"/>
                <a:gd name="connsiteY1" fmla="*/ 0 h 304800"/>
                <a:gd name="connsiteX2" fmla="*/ 0 w 548910"/>
                <a:gd name="connsiteY2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8910" h="304800">
                  <a:moveTo>
                    <a:pt x="548910" y="304800"/>
                  </a:moveTo>
                  <a:lnTo>
                    <a:pt x="345440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2"/>
              </a:solidFill>
              <a:headEnd type="oval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883357" y="2323326"/>
            <a:ext cx="4295034" cy="7936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883358" y="3004975"/>
            <a:ext cx="4083278" cy="160464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the industry's </a:t>
            </a:r>
            <a:r>
              <a:rPr lang="en-US" sz="1200" b="0" dirty="0" err="1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the industry's standard dummy text ever since the 1500s, when an unknown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1200" b="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2" name="Straight Connector 14"/>
          <p:cNvCxnSpPr/>
          <p:nvPr/>
        </p:nvCxnSpPr>
        <p:spPr>
          <a:xfrm>
            <a:off x="1015241" y="2083015"/>
            <a:ext cx="393723" cy="0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32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nut 2"/>
          <p:cNvSpPr/>
          <p:nvPr/>
        </p:nvSpPr>
        <p:spPr bwMode="auto">
          <a:xfrm>
            <a:off x="5182335" y="2624936"/>
            <a:ext cx="1369031" cy="1369031"/>
          </a:xfrm>
          <a:prstGeom prst="donu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6586989" y="1893505"/>
            <a:ext cx="3013364" cy="3013364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5" name="Donut 4"/>
          <p:cNvSpPr/>
          <p:nvPr/>
        </p:nvSpPr>
        <p:spPr bwMode="auto">
          <a:xfrm>
            <a:off x="6012080" y="1662320"/>
            <a:ext cx="983270" cy="983270"/>
          </a:xfrm>
          <a:prstGeom prst="donu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6683622" y="435370"/>
            <a:ext cx="1506682" cy="1506682"/>
          </a:xfrm>
          <a:prstGeom prst="ellipse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5119271" y="4004817"/>
            <a:ext cx="2154636" cy="2154636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8" name="Donut 7"/>
          <p:cNvSpPr/>
          <p:nvPr/>
        </p:nvSpPr>
        <p:spPr bwMode="auto">
          <a:xfrm>
            <a:off x="7291718" y="4944300"/>
            <a:ext cx="1249965" cy="1249965"/>
          </a:xfrm>
          <a:prstGeom prst="donu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8541683" y="4773073"/>
            <a:ext cx="729961" cy="72996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9652454" y="3400187"/>
            <a:ext cx="471474" cy="471474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9261253" y="3882052"/>
            <a:ext cx="1635268" cy="1635268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9503968" y="1970203"/>
            <a:ext cx="1392553" cy="139255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13" name="Donut 12"/>
          <p:cNvSpPr/>
          <p:nvPr/>
        </p:nvSpPr>
        <p:spPr bwMode="auto">
          <a:xfrm>
            <a:off x="9123023" y="1887247"/>
            <a:ext cx="498112" cy="498112"/>
          </a:xfrm>
          <a:prstGeom prst="don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8531292" y="1297339"/>
            <a:ext cx="729961" cy="729961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8140238" y="1562675"/>
            <a:ext cx="293398" cy="29339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84420" y="2845624"/>
            <a:ext cx="2018502" cy="9962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6600" b="1" dirty="0" smtClean="0">
                <a:solidFill>
                  <a:schemeClr val="bg1"/>
                </a:solidFill>
                <a:cs typeface="+mn-ea"/>
                <a:sym typeface="+mn-lt"/>
              </a:rPr>
              <a:t>84%</a:t>
            </a:r>
            <a:endParaRPr lang="en-US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288316" y="3759810"/>
            <a:ext cx="1627305" cy="338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19318" y="4671823"/>
            <a:ext cx="1454245" cy="749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4800" smtClean="0">
                <a:solidFill>
                  <a:schemeClr val="bg1"/>
                </a:solidFill>
                <a:cs typeface="+mn-ea"/>
                <a:sym typeface="+mn-lt"/>
              </a:rPr>
              <a:t>54%</a:t>
            </a:r>
            <a:endParaRPr 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05825" y="4274032"/>
            <a:ext cx="1136850" cy="585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3600" smtClean="0">
                <a:solidFill>
                  <a:schemeClr val="bg1"/>
                </a:solidFill>
                <a:cs typeface="+mn-ea"/>
                <a:sym typeface="+mn-lt"/>
              </a:rPr>
              <a:t>54%</a:t>
            </a:r>
            <a:endParaRPr 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38419" y="2266480"/>
            <a:ext cx="923651" cy="4758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2800" dirty="0" smtClean="0">
                <a:solidFill>
                  <a:schemeClr val="bg1"/>
                </a:solidFill>
                <a:cs typeface="+mn-ea"/>
                <a:sym typeface="+mn-lt"/>
              </a:rPr>
              <a:t>54%</a:t>
            </a:r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0639" y="712672"/>
            <a:ext cx="1136850" cy="585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3600" smtClean="0">
                <a:solidFill>
                  <a:schemeClr val="bg1"/>
                </a:solidFill>
                <a:cs typeface="+mn-ea"/>
                <a:sym typeface="+mn-lt"/>
              </a:rPr>
              <a:t>54%</a:t>
            </a:r>
            <a:endParaRPr 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96492" y="5268176"/>
            <a:ext cx="1305807" cy="284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437924" y="4730614"/>
            <a:ext cx="1305807" cy="284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555091" y="2635313"/>
            <a:ext cx="1305807" cy="284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05715" y="1171161"/>
            <a:ext cx="1305807" cy="284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796730" y="2323326"/>
            <a:ext cx="4295034" cy="7936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796731" y="3004975"/>
            <a:ext cx="4083278" cy="160464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the industry's </a:t>
            </a:r>
            <a:r>
              <a:rPr lang="en-US" sz="1200" b="0" dirty="0" err="1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the industry's standard dummy text ever since the 1500s, when an unknown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1200" b="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8" name="Straight Connector 14"/>
          <p:cNvCxnSpPr/>
          <p:nvPr/>
        </p:nvCxnSpPr>
        <p:spPr>
          <a:xfrm>
            <a:off x="928614" y="2083015"/>
            <a:ext cx="393723" cy="0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Donut 2"/>
          <p:cNvSpPr/>
          <p:nvPr/>
        </p:nvSpPr>
        <p:spPr bwMode="auto">
          <a:xfrm>
            <a:off x="-591316" y="2107954"/>
            <a:ext cx="935460" cy="935460"/>
          </a:xfrm>
          <a:prstGeom prst="donut">
            <a:avLst/>
          </a:prstGeom>
          <a:solidFill>
            <a:schemeClr val="accent4">
              <a:lumMod val="60000"/>
              <a:lumOff val="40000"/>
              <a:alpha val="8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30" name="Donut 4"/>
          <p:cNvSpPr/>
          <p:nvPr/>
        </p:nvSpPr>
        <p:spPr bwMode="auto">
          <a:xfrm>
            <a:off x="159184" y="1071040"/>
            <a:ext cx="671869" cy="671869"/>
          </a:xfrm>
          <a:prstGeom prst="donut">
            <a:avLst/>
          </a:prstGeom>
          <a:solidFill>
            <a:schemeClr val="accent5">
              <a:lumMod val="60000"/>
              <a:lumOff val="40000"/>
              <a:alpha val="81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31" name="Oval 8"/>
          <p:cNvSpPr/>
          <p:nvPr/>
        </p:nvSpPr>
        <p:spPr bwMode="auto">
          <a:xfrm>
            <a:off x="2367133" y="4507660"/>
            <a:ext cx="530072" cy="530072"/>
          </a:xfrm>
          <a:prstGeom prst="ellipse">
            <a:avLst/>
          </a:prstGeom>
          <a:solidFill>
            <a:schemeClr val="accent3">
              <a:lumMod val="60000"/>
              <a:lumOff val="40000"/>
              <a:alpha val="81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32" name="Oval 9"/>
          <p:cNvSpPr/>
          <p:nvPr/>
        </p:nvSpPr>
        <p:spPr bwMode="auto">
          <a:xfrm>
            <a:off x="4278676" y="2533501"/>
            <a:ext cx="342368" cy="342368"/>
          </a:xfrm>
          <a:prstGeom prst="ellipse">
            <a:avLst/>
          </a:prstGeom>
          <a:solidFill>
            <a:schemeClr val="accent3">
              <a:alpha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33" name="Donut 12"/>
          <p:cNvSpPr/>
          <p:nvPr/>
        </p:nvSpPr>
        <p:spPr bwMode="auto">
          <a:xfrm>
            <a:off x="2848037" y="1358809"/>
            <a:ext cx="361711" cy="361711"/>
          </a:xfrm>
          <a:prstGeom prst="donut">
            <a:avLst/>
          </a:prstGeom>
          <a:solidFill>
            <a:schemeClr val="accent2">
              <a:lumMod val="20000"/>
              <a:lumOff val="80000"/>
              <a:alpha val="88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526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ight Arrow 29"/>
          <p:cNvSpPr/>
          <p:nvPr/>
        </p:nvSpPr>
        <p:spPr>
          <a:xfrm flipV="1">
            <a:off x="-1" y="-1"/>
            <a:ext cx="3152634" cy="68579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5623240" y="1583991"/>
            <a:ext cx="0" cy="52740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 bwMode="auto">
          <a:xfrm>
            <a:off x="5346183" y="3686580"/>
            <a:ext cx="554114" cy="554114"/>
          </a:xfrm>
          <a:prstGeom prst="ellipse">
            <a:avLst/>
          </a:prstGeom>
          <a:solidFill>
            <a:schemeClr val="accent6"/>
          </a:solidFill>
          <a:ln w="6350">
            <a:noFill/>
          </a:ln>
          <a:ex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sz="2000" smtClean="0">
                <a:solidFill>
                  <a:srgbClr val="FFFFFF"/>
                </a:solidFill>
                <a:cs typeface="+mn-ea"/>
                <a:sym typeface="+mn-lt"/>
              </a:rPr>
              <a:t>L</a:t>
            </a:r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5573927" y="1534160"/>
            <a:ext cx="99662" cy="99662"/>
          </a:xfrm>
          <a:prstGeom prst="ellipse">
            <a:avLst/>
          </a:prstGeom>
          <a:solidFill>
            <a:schemeClr val="tx1"/>
          </a:solidFill>
          <a:ln w="6350">
            <a:noFill/>
          </a:ln>
          <a:ex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584560" y="2686285"/>
            <a:ext cx="99662" cy="99662"/>
          </a:xfrm>
          <a:prstGeom prst="ellipse">
            <a:avLst/>
          </a:prstGeom>
          <a:solidFill>
            <a:schemeClr val="tx1"/>
          </a:solidFill>
          <a:ln w="6350">
            <a:noFill/>
          </a:ln>
          <a:ex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5584560" y="5063952"/>
            <a:ext cx="99662" cy="99662"/>
          </a:xfrm>
          <a:prstGeom prst="ellipse">
            <a:avLst/>
          </a:prstGeom>
          <a:solidFill>
            <a:schemeClr val="tx1"/>
          </a:solidFill>
          <a:ln w="6350">
            <a:noFill/>
          </a:ln>
          <a:ex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467749" y="1420359"/>
            <a:ext cx="310982" cy="310982"/>
          </a:xfrm>
          <a:prstGeom prst="ellipse">
            <a:avLst/>
          </a:prstGeom>
          <a:noFill/>
          <a:ln w="6350">
            <a:solidFill>
              <a:schemeClr val="accent1"/>
            </a:solidFill>
          </a:ln>
          <a:ex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961279" y="1364947"/>
            <a:ext cx="5511251" cy="760773"/>
            <a:chOff x="8091934" y="2730182"/>
            <a:chExt cx="6877999" cy="760773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8091934" y="2730182"/>
              <a:ext cx="6877999" cy="76077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l"/>
              <a:r>
                <a:rPr lang="en-US" sz="2400" b="0" dirty="0" smtClean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Year I was born. INC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91934" y="3072434"/>
              <a:ext cx="6877999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Truffaut 90’s health </a:t>
              </a:r>
              <a:r>
                <a:rPr lang="en-US" sz="1200" dirty="0" err="1">
                  <a:cs typeface="+mn-ea"/>
                  <a:sym typeface="+mn-lt"/>
                </a:rPr>
                <a:t>goth</a:t>
              </a:r>
              <a:r>
                <a:rPr lang="en-US" sz="1200" dirty="0">
                  <a:cs typeface="+mn-ea"/>
                  <a:sym typeface="+mn-lt"/>
                </a:rPr>
                <a:t> master cleanse. 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961279" y="2554446"/>
            <a:ext cx="5511251" cy="760773"/>
            <a:chOff x="8091934" y="2730182"/>
            <a:chExt cx="6877999" cy="760773"/>
          </a:xfrm>
        </p:grpSpPr>
        <p:sp>
          <p:nvSpPr>
            <p:cNvPr id="13" name="Title 1"/>
            <p:cNvSpPr txBox="1">
              <a:spLocks/>
            </p:cNvSpPr>
            <p:nvPr/>
          </p:nvSpPr>
          <p:spPr>
            <a:xfrm>
              <a:off x="8091934" y="2730182"/>
              <a:ext cx="6877999" cy="76077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l"/>
              <a:r>
                <a:rPr lang="en-US" sz="2400" b="0" dirty="0" smtClean="0">
                  <a:latin typeface="+mn-lt"/>
                  <a:ea typeface="+mn-ea"/>
                  <a:cs typeface="+mn-ea"/>
                  <a:sym typeface="+mn-lt"/>
                </a:rPr>
                <a:t>First day company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91934" y="3072434"/>
              <a:ext cx="6877999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Truffaut 90’s health </a:t>
              </a:r>
              <a:r>
                <a:rPr lang="en-US" sz="1200" dirty="0" err="1">
                  <a:cs typeface="+mn-ea"/>
                  <a:sym typeface="+mn-lt"/>
                </a:rPr>
                <a:t>goth</a:t>
              </a:r>
              <a:r>
                <a:rPr lang="en-US" sz="1200" dirty="0">
                  <a:cs typeface="+mn-ea"/>
                  <a:sym typeface="+mn-lt"/>
                </a:rPr>
                <a:t> master cleanse. 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177354" y="3743945"/>
            <a:ext cx="5511251" cy="760773"/>
            <a:chOff x="8091934" y="2730182"/>
            <a:chExt cx="6877999" cy="760773"/>
          </a:xfrm>
        </p:grpSpPr>
        <p:sp>
          <p:nvSpPr>
            <p:cNvPr id="16" name="Title 1"/>
            <p:cNvSpPr txBox="1">
              <a:spLocks/>
            </p:cNvSpPr>
            <p:nvPr/>
          </p:nvSpPr>
          <p:spPr>
            <a:xfrm>
              <a:off x="8091935" y="2730182"/>
              <a:ext cx="6608339" cy="76077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l"/>
              <a:r>
                <a:rPr lang="en-US" sz="2400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Pretty grown-up a Champions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91934" y="3072434"/>
              <a:ext cx="6877999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Truffaut 90’s health </a:t>
              </a:r>
              <a:r>
                <a:rPr lang="en-US" sz="1200" dirty="0" err="1">
                  <a:cs typeface="+mn-ea"/>
                  <a:sym typeface="+mn-lt"/>
                </a:rPr>
                <a:t>goth</a:t>
              </a:r>
              <a:r>
                <a:rPr lang="en-US" sz="1200" dirty="0">
                  <a:cs typeface="+mn-ea"/>
                  <a:sym typeface="+mn-lt"/>
                </a:rPr>
                <a:t> master cleanse. 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961279" y="4933445"/>
            <a:ext cx="5511251" cy="760773"/>
            <a:chOff x="8091934" y="2730182"/>
            <a:chExt cx="6877999" cy="760773"/>
          </a:xfrm>
        </p:grpSpPr>
        <p:sp>
          <p:nvSpPr>
            <p:cNvPr id="19" name="Title 1"/>
            <p:cNvSpPr txBox="1">
              <a:spLocks/>
            </p:cNvSpPr>
            <p:nvPr/>
          </p:nvSpPr>
          <p:spPr>
            <a:xfrm>
              <a:off x="8091934" y="2730182"/>
              <a:ext cx="6877999" cy="76077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l"/>
              <a:r>
                <a:rPr lang="en-US" sz="2400" b="0" dirty="0" smtClean="0">
                  <a:latin typeface="+mn-lt"/>
                  <a:ea typeface="+mn-ea"/>
                  <a:cs typeface="+mn-ea"/>
                  <a:sym typeface="+mn-lt"/>
                </a:rPr>
                <a:t>Founder, CEO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91934" y="3072434"/>
              <a:ext cx="6877999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Truffaut 90’s health </a:t>
              </a:r>
              <a:r>
                <a:rPr lang="en-US" sz="1200" dirty="0" err="1">
                  <a:cs typeface="+mn-ea"/>
                  <a:sym typeface="+mn-lt"/>
                </a:rPr>
                <a:t>goth</a:t>
              </a:r>
              <a:r>
                <a:rPr lang="en-US" sz="1200" dirty="0">
                  <a:cs typeface="+mn-ea"/>
                  <a:sym typeface="+mn-lt"/>
                </a:rPr>
                <a:t> master cleanse. 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</p:grpSp>
      <p:sp>
        <p:nvSpPr>
          <p:cNvPr id="21" name="Title 1"/>
          <p:cNvSpPr txBox="1">
            <a:spLocks/>
          </p:cNvSpPr>
          <p:nvPr/>
        </p:nvSpPr>
        <p:spPr>
          <a:xfrm>
            <a:off x="4024827" y="1426628"/>
            <a:ext cx="1226848" cy="371102"/>
          </a:xfrm>
          <a:prstGeom prst="rect">
            <a:avLst/>
          </a:prstGeom>
          <a:solidFill>
            <a:schemeClr val="accent3">
              <a:alpha val="83000"/>
            </a:schemeClr>
          </a:solidFill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r>
              <a:rPr lang="en-US" sz="2400" dirty="0" smtClean="0">
                <a:solidFill>
                  <a:schemeClr val="tx2">
                    <a:alpha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1998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024827" y="2550565"/>
            <a:ext cx="1226848" cy="371102"/>
          </a:xfrm>
          <a:prstGeom prst="rect">
            <a:avLst/>
          </a:prstGeom>
          <a:solidFill>
            <a:schemeClr val="accent4">
              <a:alpha val="83000"/>
            </a:schemeClr>
          </a:solidFill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r>
              <a:rPr lang="en-US" sz="2400" dirty="0" smtClean="0">
                <a:solidFill>
                  <a:schemeClr val="tx2">
                    <a:alpha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2001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4024827" y="3778086"/>
            <a:ext cx="1226848" cy="371102"/>
          </a:xfrm>
          <a:prstGeom prst="rect">
            <a:avLst/>
          </a:prstGeom>
          <a:solidFill>
            <a:schemeClr val="accent6"/>
          </a:solidFill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r>
              <a:rPr lang="en-US" sz="24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2002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4024827" y="4942729"/>
            <a:ext cx="1226848" cy="371102"/>
          </a:xfrm>
          <a:prstGeom prst="rect">
            <a:avLst/>
          </a:prstGeom>
          <a:solidFill>
            <a:schemeClr val="accent1">
              <a:alpha val="83000"/>
            </a:schemeClr>
          </a:solidFill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r>
              <a:rPr lang="en-US" sz="2400" dirty="0">
                <a:solidFill>
                  <a:schemeClr val="tx2">
                    <a:alpha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2004</a:t>
            </a: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437658" y="2466027"/>
            <a:ext cx="2210008" cy="19291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TITLE HERE</a:t>
            </a:r>
            <a:endParaRPr lang="en-US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431944" y="2320119"/>
            <a:ext cx="2210008" cy="2049511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659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五边形 24"/>
          <p:cNvSpPr/>
          <p:nvPr/>
        </p:nvSpPr>
        <p:spPr>
          <a:xfrm flipH="1">
            <a:off x="5817530" y="1232935"/>
            <a:ext cx="3480473" cy="563635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Straight Connector 2"/>
          <p:cNvCxnSpPr>
            <a:endCxn id="7" idx="4"/>
          </p:cNvCxnSpPr>
          <p:nvPr/>
        </p:nvCxnSpPr>
        <p:spPr>
          <a:xfrm>
            <a:off x="5623240" y="0"/>
            <a:ext cx="11151" cy="51636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 bwMode="auto">
          <a:xfrm>
            <a:off x="5346183" y="3737603"/>
            <a:ext cx="554114" cy="554114"/>
          </a:xfrm>
          <a:prstGeom prst="ellipse">
            <a:avLst/>
          </a:prstGeom>
          <a:solidFill>
            <a:schemeClr val="accent2"/>
          </a:solidFill>
          <a:ln w="6350">
            <a:noFill/>
          </a:ln>
          <a:ex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sz="2000" dirty="0">
                <a:solidFill>
                  <a:srgbClr val="FFFFFF"/>
                </a:solidFill>
                <a:cs typeface="+mn-ea"/>
                <a:sym typeface="+mn-lt"/>
              </a:rPr>
              <a:t>f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5573927" y="1534160"/>
            <a:ext cx="99662" cy="99662"/>
          </a:xfrm>
          <a:prstGeom prst="ellipse">
            <a:avLst/>
          </a:prstGeom>
          <a:solidFill>
            <a:schemeClr val="tx1"/>
          </a:solidFill>
          <a:ln w="6350">
            <a:noFill/>
          </a:ln>
          <a:ex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584560" y="2686285"/>
            <a:ext cx="99662" cy="99662"/>
          </a:xfrm>
          <a:prstGeom prst="ellipse">
            <a:avLst/>
          </a:prstGeom>
          <a:solidFill>
            <a:schemeClr val="tx1"/>
          </a:solidFill>
          <a:ln w="6350">
            <a:noFill/>
          </a:ln>
          <a:ex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5584560" y="5063952"/>
            <a:ext cx="99662" cy="99662"/>
          </a:xfrm>
          <a:prstGeom prst="ellipse">
            <a:avLst/>
          </a:prstGeom>
          <a:solidFill>
            <a:schemeClr val="tx1"/>
          </a:solidFill>
          <a:ln w="6350">
            <a:noFill/>
          </a:ln>
          <a:ex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467749" y="1420359"/>
            <a:ext cx="310982" cy="310982"/>
          </a:xfrm>
          <a:prstGeom prst="ellipse">
            <a:avLst/>
          </a:prstGeom>
          <a:noFill/>
          <a:ln w="6350">
            <a:solidFill>
              <a:schemeClr val="accent1"/>
            </a:solidFill>
          </a:ln>
          <a:ex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069317" y="1342461"/>
            <a:ext cx="5511251" cy="785272"/>
            <a:chOff x="8091934" y="2730182"/>
            <a:chExt cx="6877999" cy="785272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8091934" y="2730182"/>
              <a:ext cx="6877999" cy="76077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l"/>
              <a:r>
                <a:rPr lang="en-US" sz="2400" b="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Year I was born. INC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91934" y="3206459"/>
              <a:ext cx="6877999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Truffaut 90’s health </a:t>
              </a:r>
              <a:r>
                <a:rPr lang="en-US" sz="1200" dirty="0" err="1">
                  <a:cs typeface="+mn-ea"/>
                  <a:sym typeface="+mn-lt"/>
                </a:rPr>
                <a:t>goth</a:t>
              </a:r>
              <a:r>
                <a:rPr lang="en-US" sz="1200" dirty="0">
                  <a:cs typeface="+mn-ea"/>
                  <a:sym typeface="+mn-lt"/>
                </a:rPr>
                <a:t> master cleanse. 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177354" y="3743945"/>
            <a:ext cx="5511251" cy="760773"/>
            <a:chOff x="8091934" y="2730182"/>
            <a:chExt cx="6877999" cy="760773"/>
          </a:xfrm>
        </p:grpSpPr>
        <p:sp>
          <p:nvSpPr>
            <p:cNvPr id="16" name="Title 1"/>
            <p:cNvSpPr txBox="1">
              <a:spLocks/>
            </p:cNvSpPr>
            <p:nvPr/>
          </p:nvSpPr>
          <p:spPr>
            <a:xfrm>
              <a:off x="8091935" y="2730182"/>
              <a:ext cx="6608339" cy="76077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l"/>
              <a:r>
                <a:rPr lang="en-US" sz="2400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Pretty grown-up a Champions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91934" y="3072434"/>
              <a:ext cx="6877999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Truffaut 90’s health </a:t>
              </a:r>
              <a:r>
                <a:rPr lang="en-US" sz="1200" dirty="0" err="1">
                  <a:cs typeface="+mn-ea"/>
                  <a:sym typeface="+mn-lt"/>
                </a:rPr>
                <a:t>goth</a:t>
              </a:r>
              <a:r>
                <a:rPr lang="en-US" sz="1200" dirty="0">
                  <a:cs typeface="+mn-ea"/>
                  <a:sym typeface="+mn-lt"/>
                </a:rPr>
                <a:t> master cleanse. 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</p:grpSp>
      <p:sp>
        <p:nvSpPr>
          <p:cNvPr id="21" name="Title 1"/>
          <p:cNvSpPr txBox="1">
            <a:spLocks/>
          </p:cNvSpPr>
          <p:nvPr/>
        </p:nvSpPr>
        <p:spPr>
          <a:xfrm>
            <a:off x="4024827" y="1426628"/>
            <a:ext cx="1226848" cy="3711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algn="r"/>
            <a:r>
              <a:rPr lang="en-US" sz="2400" b="0" dirty="0" smtClean="0">
                <a:solidFill>
                  <a:schemeClr val="tx1">
                    <a:alpha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2005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024827" y="2550565"/>
            <a:ext cx="1226848" cy="3711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algn="r"/>
            <a:r>
              <a:rPr lang="en-US" sz="2400" b="0" dirty="0" smtClean="0">
                <a:solidFill>
                  <a:schemeClr val="tx1">
                    <a:alpha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2008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4024827" y="3749006"/>
            <a:ext cx="1226848" cy="3711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algn="r"/>
            <a:r>
              <a:rPr lang="en-US" sz="2400" b="0" dirty="0" smtClean="0">
                <a:solidFill>
                  <a:schemeClr val="tx1">
                    <a:alpha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2012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4024827" y="4942729"/>
            <a:ext cx="1226848" cy="3711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algn="r"/>
            <a:r>
              <a:rPr lang="en-US" sz="2400" b="0" dirty="0" smtClean="0">
                <a:solidFill>
                  <a:schemeClr val="tx1">
                    <a:alpha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2015</a:t>
            </a:r>
          </a:p>
        </p:txBody>
      </p:sp>
      <p:sp>
        <p:nvSpPr>
          <p:cNvPr id="26" name="五边形 25"/>
          <p:cNvSpPr/>
          <p:nvPr/>
        </p:nvSpPr>
        <p:spPr>
          <a:xfrm flipH="1">
            <a:off x="5817530" y="2455342"/>
            <a:ext cx="3480473" cy="56363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Group 8"/>
          <p:cNvGrpSpPr/>
          <p:nvPr/>
        </p:nvGrpSpPr>
        <p:grpSpPr>
          <a:xfrm>
            <a:off x="6069317" y="2564868"/>
            <a:ext cx="5511251" cy="785272"/>
            <a:chOff x="8091934" y="2730182"/>
            <a:chExt cx="6877999" cy="785272"/>
          </a:xfrm>
        </p:grpSpPr>
        <p:sp>
          <p:nvSpPr>
            <p:cNvPr id="28" name="Title 1"/>
            <p:cNvSpPr txBox="1">
              <a:spLocks/>
            </p:cNvSpPr>
            <p:nvPr/>
          </p:nvSpPr>
          <p:spPr>
            <a:xfrm>
              <a:off x="8091934" y="2730182"/>
              <a:ext cx="6877999" cy="76077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l"/>
              <a:r>
                <a:rPr lang="en-US" sz="2400" b="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Year I was born. INC</a:t>
              </a:r>
            </a:p>
          </p:txBody>
        </p:sp>
        <p:sp>
          <p:nvSpPr>
            <p:cNvPr id="29" name="TextBox 10"/>
            <p:cNvSpPr txBox="1"/>
            <p:nvPr/>
          </p:nvSpPr>
          <p:spPr>
            <a:xfrm>
              <a:off x="8091934" y="3206459"/>
              <a:ext cx="6877999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Truffaut 90’s health </a:t>
              </a:r>
              <a:r>
                <a:rPr lang="en-US" sz="1200" dirty="0" err="1">
                  <a:cs typeface="+mn-ea"/>
                  <a:sym typeface="+mn-lt"/>
                </a:rPr>
                <a:t>goth</a:t>
              </a:r>
              <a:r>
                <a:rPr lang="en-US" sz="1200" dirty="0">
                  <a:cs typeface="+mn-ea"/>
                  <a:sym typeface="+mn-lt"/>
                </a:rPr>
                <a:t> master cleanse. 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</p:grpSp>
      <p:sp>
        <p:nvSpPr>
          <p:cNvPr id="30" name="五边形 29"/>
          <p:cNvSpPr/>
          <p:nvPr/>
        </p:nvSpPr>
        <p:spPr>
          <a:xfrm flipH="1">
            <a:off x="5817530" y="4832782"/>
            <a:ext cx="3480473" cy="563635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Group 8"/>
          <p:cNvGrpSpPr/>
          <p:nvPr/>
        </p:nvGrpSpPr>
        <p:grpSpPr>
          <a:xfrm>
            <a:off x="6069317" y="4942308"/>
            <a:ext cx="5511251" cy="785272"/>
            <a:chOff x="8091934" y="2730182"/>
            <a:chExt cx="6877999" cy="785272"/>
          </a:xfrm>
        </p:grpSpPr>
        <p:sp>
          <p:nvSpPr>
            <p:cNvPr id="32" name="Title 1"/>
            <p:cNvSpPr txBox="1">
              <a:spLocks/>
            </p:cNvSpPr>
            <p:nvPr/>
          </p:nvSpPr>
          <p:spPr>
            <a:xfrm>
              <a:off x="8091934" y="2730182"/>
              <a:ext cx="6877999" cy="76077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l"/>
              <a:r>
                <a:rPr lang="en-US" sz="2400" b="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Year I was born. INC</a:t>
              </a:r>
            </a:p>
          </p:txBody>
        </p:sp>
        <p:sp>
          <p:nvSpPr>
            <p:cNvPr id="33" name="TextBox 10"/>
            <p:cNvSpPr txBox="1"/>
            <p:nvPr/>
          </p:nvSpPr>
          <p:spPr>
            <a:xfrm>
              <a:off x="8091934" y="3206459"/>
              <a:ext cx="6877999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Truffaut 90’s health </a:t>
              </a:r>
              <a:r>
                <a:rPr lang="en-US" sz="1200" dirty="0" err="1">
                  <a:cs typeface="+mn-ea"/>
                  <a:sym typeface="+mn-lt"/>
                </a:rPr>
                <a:t>goth</a:t>
              </a:r>
              <a:r>
                <a:rPr lang="en-US" sz="1200" dirty="0">
                  <a:cs typeface="+mn-ea"/>
                  <a:sym typeface="+mn-lt"/>
                </a:rPr>
                <a:t> master cleanse. 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5589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entagon 20"/>
          <p:cNvSpPr/>
          <p:nvPr/>
        </p:nvSpPr>
        <p:spPr>
          <a:xfrm>
            <a:off x="1859037" y="1764844"/>
            <a:ext cx="7632096" cy="849309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200" b="1" dirty="0" smtClean="0">
                <a:cs typeface="+mn-ea"/>
                <a:sym typeface="+mn-lt"/>
              </a:rPr>
              <a:t>74%</a:t>
            </a:r>
            <a:endParaRPr lang="en-US" sz="3200" b="1" dirty="0">
              <a:cs typeface="+mn-ea"/>
              <a:sym typeface="+mn-lt"/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1859037" y="2596522"/>
            <a:ext cx="8241696" cy="849309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200" b="1" dirty="0" smtClean="0">
                <a:cs typeface="+mn-ea"/>
                <a:sym typeface="+mn-lt"/>
              </a:rPr>
              <a:t>82%</a:t>
            </a:r>
            <a:endParaRPr lang="en-US" sz="3200" b="1" dirty="0">
              <a:cs typeface="+mn-ea"/>
              <a:sym typeface="+mn-lt"/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1859038" y="3428202"/>
            <a:ext cx="7124095" cy="849309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200" b="1" dirty="0" smtClean="0">
                <a:cs typeface="+mn-ea"/>
                <a:sym typeface="+mn-lt"/>
              </a:rPr>
              <a:t>63%</a:t>
            </a:r>
            <a:endParaRPr lang="en-US" sz="3200" b="1" dirty="0">
              <a:cs typeface="+mn-ea"/>
              <a:sym typeface="+mn-lt"/>
            </a:endParaRPr>
          </a:p>
        </p:txBody>
      </p:sp>
      <p:sp>
        <p:nvSpPr>
          <p:cNvPr id="24" name="Pentagon 23"/>
          <p:cNvSpPr/>
          <p:nvPr/>
        </p:nvSpPr>
        <p:spPr>
          <a:xfrm>
            <a:off x="1859038" y="933165"/>
            <a:ext cx="9359295" cy="849309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200" b="1" dirty="0" smtClean="0">
                <a:cs typeface="+mn-ea"/>
                <a:sym typeface="+mn-lt"/>
              </a:rPr>
              <a:t>95%</a:t>
            </a:r>
            <a:endParaRPr lang="en-US" sz="3200" b="1" dirty="0">
              <a:cs typeface="+mn-ea"/>
              <a:sym typeface="+mn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211710" y="1187950"/>
            <a:ext cx="2144839" cy="40626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2400" dirty="0" smtClean="0">
                <a:solidFill>
                  <a:srgbClr val="FFFFFF"/>
                </a:solidFill>
                <a:cs typeface="+mn-ea"/>
                <a:sym typeface="+mn-lt"/>
              </a:rPr>
              <a:t>TEXT HERE</a:t>
            </a:r>
            <a:endParaRPr 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-55033" y="-13408"/>
            <a:ext cx="1926167" cy="5218724"/>
            <a:chOff x="-55033" y="679423"/>
            <a:chExt cx="1926167" cy="5218724"/>
          </a:xfrm>
        </p:grpSpPr>
        <p:sp>
          <p:nvSpPr>
            <p:cNvPr id="41" name="Rectangle 40"/>
            <p:cNvSpPr/>
            <p:nvPr/>
          </p:nvSpPr>
          <p:spPr>
            <a:xfrm>
              <a:off x="-55033" y="1971611"/>
              <a:ext cx="1318093" cy="13228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-55033" y="679423"/>
              <a:ext cx="1318093" cy="132284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-55033" y="3289354"/>
              <a:ext cx="1318093" cy="132284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cs typeface="+mn-ea"/>
                <a:sym typeface="+mn-lt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-55033" y="4575300"/>
              <a:ext cx="1318093" cy="132284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cs typeface="+mn-ea"/>
                <a:sym typeface="+mn-lt"/>
              </a:endParaRPr>
            </a:p>
          </p:txBody>
        </p:sp>
        <p:sp>
          <p:nvSpPr>
            <p:cNvPr id="45" name="Manual Input 10"/>
            <p:cNvSpPr/>
            <p:nvPr/>
          </p:nvSpPr>
          <p:spPr>
            <a:xfrm flipH="1">
              <a:off x="1252618" y="679423"/>
              <a:ext cx="618516" cy="2606879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18 w 10000"/>
                <a:gd name="connsiteY0" fmla="*/ 4474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4474 h 10000"/>
                <a:gd name="connsiteX0" fmla="*/ 18 w 10000"/>
                <a:gd name="connsiteY0" fmla="*/ 3659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3659 h 10000"/>
                <a:gd name="connsiteX0" fmla="*/ 18 w 10000"/>
                <a:gd name="connsiteY0" fmla="*/ 3627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362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18" y="3627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ubicBezTo>
                    <a:pt x="6" y="7886"/>
                    <a:pt x="12" y="5741"/>
                    <a:pt x="18" y="362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46" name="Manual Input 10"/>
            <p:cNvSpPr/>
            <p:nvPr/>
          </p:nvSpPr>
          <p:spPr>
            <a:xfrm flipH="1">
              <a:off x="1252618" y="2017849"/>
              <a:ext cx="618516" cy="127660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18 w 10000"/>
                <a:gd name="connsiteY0" fmla="*/ 4474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4474 h 10000"/>
                <a:gd name="connsiteX0" fmla="*/ 18 w 10000"/>
                <a:gd name="connsiteY0" fmla="*/ 3659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3659 h 10000"/>
                <a:gd name="connsiteX0" fmla="*/ 18 w 10000"/>
                <a:gd name="connsiteY0" fmla="*/ 3627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362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18" y="3627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ubicBezTo>
                    <a:pt x="6" y="7886"/>
                    <a:pt x="12" y="5741"/>
                    <a:pt x="18" y="362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cs typeface="+mn-ea"/>
                <a:sym typeface="+mn-lt"/>
              </a:endParaRPr>
            </a:p>
          </p:txBody>
        </p:sp>
        <p:sp>
          <p:nvSpPr>
            <p:cNvPr id="47" name="Manual Input 10"/>
            <p:cNvSpPr/>
            <p:nvPr/>
          </p:nvSpPr>
          <p:spPr>
            <a:xfrm flipH="1" flipV="1">
              <a:off x="1252617" y="3289352"/>
              <a:ext cx="618516" cy="2606879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18 w 10000"/>
                <a:gd name="connsiteY0" fmla="*/ 4474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4474 h 10000"/>
                <a:gd name="connsiteX0" fmla="*/ 18 w 10000"/>
                <a:gd name="connsiteY0" fmla="*/ 3659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3659 h 10000"/>
                <a:gd name="connsiteX0" fmla="*/ 18 w 10000"/>
                <a:gd name="connsiteY0" fmla="*/ 3627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362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18" y="3627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ubicBezTo>
                    <a:pt x="6" y="7886"/>
                    <a:pt x="12" y="5741"/>
                    <a:pt x="18" y="362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48" name="Manual Input 10"/>
            <p:cNvSpPr/>
            <p:nvPr/>
          </p:nvSpPr>
          <p:spPr>
            <a:xfrm flipH="1" flipV="1">
              <a:off x="1252617" y="3289353"/>
              <a:ext cx="618516" cy="127660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18 w 10000"/>
                <a:gd name="connsiteY0" fmla="*/ 4474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4474 h 10000"/>
                <a:gd name="connsiteX0" fmla="*/ 18 w 10000"/>
                <a:gd name="connsiteY0" fmla="*/ 3659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3659 h 10000"/>
                <a:gd name="connsiteX0" fmla="*/ 18 w 10000"/>
                <a:gd name="connsiteY0" fmla="*/ 3627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362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18" y="3627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ubicBezTo>
                    <a:pt x="6" y="7886"/>
                    <a:pt x="12" y="5741"/>
                    <a:pt x="18" y="362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cs typeface="+mn-ea"/>
                <a:sym typeface="+mn-lt"/>
              </a:endParaRPr>
            </a:p>
          </p:txBody>
        </p:sp>
      </p:grpSp>
      <p:pic>
        <p:nvPicPr>
          <p:cNvPr id="34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410" y="551298"/>
            <a:ext cx="6347901" cy="5818909"/>
          </a:xfrm>
          <a:prstGeom prst="rect">
            <a:avLst/>
          </a:prstGeom>
        </p:spPr>
      </p:pic>
      <p:sp>
        <p:nvSpPr>
          <p:cNvPr id="25" name="Rectangle 36"/>
          <p:cNvSpPr/>
          <p:nvPr/>
        </p:nvSpPr>
        <p:spPr>
          <a:xfrm>
            <a:off x="2211710" y="1965873"/>
            <a:ext cx="2144839" cy="40626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2400" dirty="0" smtClean="0">
                <a:solidFill>
                  <a:srgbClr val="FFFFFF"/>
                </a:solidFill>
                <a:cs typeface="+mn-ea"/>
                <a:sym typeface="+mn-lt"/>
              </a:rPr>
              <a:t>TEXT HERE</a:t>
            </a:r>
            <a:endParaRPr 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Rectangle 36"/>
          <p:cNvSpPr/>
          <p:nvPr/>
        </p:nvSpPr>
        <p:spPr>
          <a:xfrm>
            <a:off x="2211710" y="2784738"/>
            <a:ext cx="2144839" cy="40626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2400" dirty="0" smtClean="0">
                <a:solidFill>
                  <a:srgbClr val="FFFFFF"/>
                </a:solidFill>
                <a:cs typeface="+mn-ea"/>
                <a:sym typeface="+mn-lt"/>
              </a:rPr>
              <a:t>TEXT HERE</a:t>
            </a:r>
            <a:endParaRPr 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Rectangle 36"/>
          <p:cNvSpPr/>
          <p:nvPr/>
        </p:nvSpPr>
        <p:spPr>
          <a:xfrm>
            <a:off x="2211710" y="3603604"/>
            <a:ext cx="2144839" cy="40626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2400" dirty="0" smtClean="0">
                <a:solidFill>
                  <a:srgbClr val="FFFFFF"/>
                </a:solidFill>
                <a:cs typeface="+mn-ea"/>
                <a:sym typeface="+mn-lt"/>
              </a:rPr>
              <a:t>TEXT HERE</a:t>
            </a:r>
            <a:endParaRPr 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Shape 18670"/>
          <p:cNvSpPr/>
          <p:nvPr/>
        </p:nvSpPr>
        <p:spPr>
          <a:xfrm>
            <a:off x="318991" y="1659835"/>
            <a:ext cx="570044" cy="570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1" h="21600" extrusionOk="0">
                <a:moveTo>
                  <a:pt x="21216" y="133"/>
                </a:moveTo>
                <a:cubicBezTo>
                  <a:pt x="21095" y="49"/>
                  <a:pt x="20939" y="0"/>
                  <a:pt x="20781" y="0"/>
                </a:cubicBezTo>
                <a:cubicBezTo>
                  <a:pt x="20650" y="0"/>
                  <a:pt x="20518" y="36"/>
                  <a:pt x="20396" y="110"/>
                </a:cubicBezTo>
                <a:lnTo>
                  <a:pt x="386" y="11680"/>
                </a:lnTo>
                <a:cubicBezTo>
                  <a:pt x="133" y="11824"/>
                  <a:pt x="-12" y="12102"/>
                  <a:pt x="1" y="12390"/>
                </a:cubicBezTo>
                <a:cubicBezTo>
                  <a:pt x="25" y="12693"/>
                  <a:pt x="204" y="12945"/>
                  <a:pt x="481" y="13054"/>
                </a:cubicBezTo>
                <a:lnTo>
                  <a:pt x="5232" y="15007"/>
                </a:lnTo>
                <a:lnTo>
                  <a:pt x="18089" y="3858"/>
                </a:lnTo>
                <a:lnTo>
                  <a:pt x="7697" y="16621"/>
                </a:lnTo>
                <a:lnTo>
                  <a:pt x="7697" y="20828"/>
                </a:lnTo>
                <a:cubicBezTo>
                  <a:pt x="7697" y="21154"/>
                  <a:pt x="7903" y="21443"/>
                  <a:pt x="8203" y="21552"/>
                </a:cubicBezTo>
                <a:cubicBezTo>
                  <a:pt x="8287" y="21587"/>
                  <a:pt x="8382" y="21600"/>
                  <a:pt x="8467" y="21600"/>
                </a:cubicBezTo>
                <a:cubicBezTo>
                  <a:pt x="8696" y="21600"/>
                  <a:pt x="8912" y="21504"/>
                  <a:pt x="9057" y="21322"/>
                </a:cubicBezTo>
                <a:lnTo>
                  <a:pt x="11968" y="17767"/>
                </a:lnTo>
                <a:lnTo>
                  <a:pt x="17415" y="19997"/>
                </a:lnTo>
                <a:cubicBezTo>
                  <a:pt x="17512" y="20033"/>
                  <a:pt x="17607" y="20057"/>
                  <a:pt x="17704" y="20057"/>
                </a:cubicBezTo>
                <a:cubicBezTo>
                  <a:pt x="17837" y="20057"/>
                  <a:pt x="17968" y="20021"/>
                  <a:pt x="18076" y="19960"/>
                </a:cubicBezTo>
                <a:cubicBezTo>
                  <a:pt x="18282" y="19840"/>
                  <a:pt x="18424" y="19647"/>
                  <a:pt x="18461" y="19418"/>
                </a:cubicBezTo>
                <a:lnTo>
                  <a:pt x="21541" y="905"/>
                </a:lnTo>
                <a:cubicBezTo>
                  <a:pt x="21588" y="603"/>
                  <a:pt x="21469" y="314"/>
                  <a:pt x="21216" y="133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29" name="Shape 18671"/>
          <p:cNvSpPr/>
          <p:nvPr/>
        </p:nvSpPr>
        <p:spPr>
          <a:xfrm>
            <a:off x="305052" y="370649"/>
            <a:ext cx="488646" cy="529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9" y="13292"/>
                </a:moveTo>
                <a:cubicBezTo>
                  <a:pt x="15564" y="13292"/>
                  <a:pt x="12599" y="13953"/>
                  <a:pt x="12599" y="15785"/>
                </a:cubicBezTo>
                <a:cubicBezTo>
                  <a:pt x="12599" y="17615"/>
                  <a:pt x="15564" y="18277"/>
                  <a:pt x="17099" y="18277"/>
                </a:cubicBezTo>
                <a:cubicBezTo>
                  <a:pt x="18632" y="18277"/>
                  <a:pt x="21600" y="17615"/>
                  <a:pt x="21600" y="15785"/>
                </a:cubicBezTo>
                <a:lnTo>
                  <a:pt x="21600" y="1245"/>
                </a:lnTo>
                <a:cubicBezTo>
                  <a:pt x="21600" y="558"/>
                  <a:pt x="20993" y="0"/>
                  <a:pt x="20250" y="0"/>
                </a:cubicBezTo>
                <a:cubicBezTo>
                  <a:pt x="20108" y="0"/>
                  <a:pt x="19982" y="13"/>
                  <a:pt x="19855" y="51"/>
                </a:cubicBezTo>
                <a:lnTo>
                  <a:pt x="8157" y="3375"/>
                </a:lnTo>
                <a:cubicBezTo>
                  <a:pt x="7593" y="3543"/>
                  <a:pt x="7198" y="4023"/>
                  <a:pt x="7198" y="4569"/>
                </a:cubicBezTo>
                <a:lnTo>
                  <a:pt x="7198" y="17122"/>
                </a:lnTo>
                <a:cubicBezTo>
                  <a:pt x="6356" y="16771"/>
                  <a:pt x="5428" y="16616"/>
                  <a:pt x="4501" y="16616"/>
                </a:cubicBezTo>
                <a:cubicBezTo>
                  <a:pt x="2966" y="16616"/>
                  <a:pt x="0" y="17277"/>
                  <a:pt x="0" y="19109"/>
                </a:cubicBezTo>
                <a:cubicBezTo>
                  <a:pt x="0" y="20938"/>
                  <a:pt x="2966" y="21600"/>
                  <a:pt x="4501" y="21600"/>
                </a:cubicBezTo>
                <a:cubicBezTo>
                  <a:pt x="6033" y="21600"/>
                  <a:pt x="8998" y="20938"/>
                  <a:pt x="8998" y="19109"/>
                </a:cubicBezTo>
                <a:lnTo>
                  <a:pt x="8998" y="9905"/>
                </a:lnTo>
                <a:lnTo>
                  <a:pt x="19800" y="6827"/>
                </a:lnTo>
                <a:lnTo>
                  <a:pt x="19800" y="13798"/>
                </a:lnTo>
                <a:cubicBezTo>
                  <a:pt x="18955" y="13448"/>
                  <a:pt x="18027" y="13292"/>
                  <a:pt x="17099" y="1329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30" name="Shape 19007"/>
          <p:cNvSpPr/>
          <p:nvPr/>
        </p:nvSpPr>
        <p:spPr>
          <a:xfrm>
            <a:off x="358444" y="2993018"/>
            <a:ext cx="512004" cy="529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79" y="9970"/>
                </a:moveTo>
                <a:lnTo>
                  <a:pt x="9079" y="19940"/>
                </a:lnTo>
                <a:lnTo>
                  <a:pt x="4775" y="19940"/>
                </a:lnTo>
                <a:cubicBezTo>
                  <a:pt x="4301" y="19940"/>
                  <a:pt x="3913" y="20315"/>
                  <a:pt x="3913" y="20770"/>
                </a:cubicBezTo>
                <a:cubicBezTo>
                  <a:pt x="3913" y="21223"/>
                  <a:pt x="4301" y="21600"/>
                  <a:pt x="4775" y="21600"/>
                </a:cubicBezTo>
                <a:lnTo>
                  <a:pt x="16825" y="21600"/>
                </a:lnTo>
                <a:cubicBezTo>
                  <a:pt x="17296" y="21600"/>
                  <a:pt x="17687" y="21223"/>
                  <a:pt x="17687" y="20770"/>
                </a:cubicBezTo>
                <a:cubicBezTo>
                  <a:pt x="17687" y="20315"/>
                  <a:pt x="17296" y="19940"/>
                  <a:pt x="16825" y="19940"/>
                </a:cubicBezTo>
                <a:lnTo>
                  <a:pt x="12521" y="19940"/>
                </a:lnTo>
                <a:lnTo>
                  <a:pt x="12521" y="9970"/>
                </a:lnTo>
                <a:lnTo>
                  <a:pt x="21020" y="1765"/>
                </a:lnTo>
                <a:cubicBezTo>
                  <a:pt x="21291" y="1505"/>
                  <a:pt x="21600" y="1129"/>
                  <a:pt x="21600" y="753"/>
                </a:cubicBezTo>
                <a:cubicBezTo>
                  <a:pt x="21600" y="116"/>
                  <a:pt x="20768" y="0"/>
                  <a:pt x="20267" y="0"/>
                </a:cubicBezTo>
                <a:lnTo>
                  <a:pt x="1329" y="0"/>
                </a:lnTo>
                <a:cubicBezTo>
                  <a:pt x="832" y="0"/>
                  <a:pt x="0" y="116"/>
                  <a:pt x="0" y="753"/>
                </a:cubicBezTo>
                <a:cubicBezTo>
                  <a:pt x="0" y="1129"/>
                  <a:pt x="309" y="1505"/>
                  <a:pt x="576" y="1765"/>
                </a:cubicBezTo>
                <a:cubicBezTo>
                  <a:pt x="576" y="1765"/>
                  <a:pt x="9079" y="9970"/>
                  <a:pt x="9079" y="997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31" name="Shape 18832"/>
          <p:cNvSpPr/>
          <p:nvPr/>
        </p:nvSpPr>
        <p:spPr>
          <a:xfrm>
            <a:off x="339963" y="4337199"/>
            <a:ext cx="530485" cy="448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0" y="17196"/>
                </a:moveTo>
                <a:lnTo>
                  <a:pt x="3439" y="17703"/>
                </a:lnTo>
                <a:cubicBezTo>
                  <a:pt x="3816" y="19374"/>
                  <a:pt x="5102" y="20618"/>
                  <a:pt x="6647" y="20618"/>
                </a:cubicBezTo>
                <a:lnTo>
                  <a:pt x="6647" y="21108"/>
                </a:lnTo>
                <a:cubicBezTo>
                  <a:pt x="6647" y="21386"/>
                  <a:pt x="6829" y="21600"/>
                  <a:pt x="7062" y="21600"/>
                </a:cubicBezTo>
                <a:lnTo>
                  <a:pt x="7891" y="21600"/>
                </a:lnTo>
                <a:cubicBezTo>
                  <a:pt x="8127" y="21600"/>
                  <a:pt x="8308" y="21386"/>
                  <a:pt x="8308" y="21108"/>
                </a:cubicBezTo>
                <a:lnTo>
                  <a:pt x="8308" y="12272"/>
                </a:lnTo>
                <a:cubicBezTo>
                  <a:pt x="8308" y="11995"/>
                  <a:pt x="8127" y="11781"/>
                  <a:pt x="7891" y="11781"/>
                </a:cubicBezTo>
                <a:lnTo>
                  <a:pt x="7062" y="11781"/>
                </a:lnTo>
                <a:cubicBezTo>
                  <a:pt x="6829" y="11781"/>
                  <a:pt x="6647" y="11995"/>
                  <a:pt x="6647" y="12272"/>
                </a:cubicBezTo>
                <a:lnTo>
                  <a:pt x="6647" y="12764"/>
                </a:lnTo>
                <a:cubicBezTo>
                  <a:pt x="5401" y="12764"/>
                  <a:pt x="4322" y="13576"/>
                  <a:pt x="3751" y="14773"/>
                </a:cubicBezTo>
                <a:lnTo>
                  <a:pt x="2868" y="14590"/>
                </a:lnTo>
                <a:cubicBezTo>
                  <a:pt x="2621" y="13637"/>
                  <a:pt x="2493" y="12656"/>
                  <a:pt x="2493" y="11627"/>
                </a:cubicBezTo>
                <a:cubicBezTo>
                  <a:pt x="2493" y="6995"/>
                  <a:pt x="6375" y="2946"/>
                  <a:pt x="10801" y="2946"/>
                </a:cubicBezTo>
                <a:cubicBezTo>
                  <a:pt x="15228" y="2946"/>
                  <a:pt x="19110" y="6995"/>
                  <a:pt x="19110" y="11627"/>
                </a:cubicBezTo>
                <a:cubicBezTo>
                  <a:pt x="19110" y="12656"/>
                  <a:pt x="18979" y="13637"/>
                  <a:pt x="18732" y="14590"/>
                </a:cubicBezTo>
                <a:lnTo>
                  <a:pt x="17849" y="14773"/>
                </a:lnTo>
                <a:cubicBezTo>
                  <a:pt x="17278" y="13576"/>
                  <a:pt x="16200" y="12764"/>
                  <a:pt x="14956" y="12764"/>
                </a:cubicBezTo>
                <a:lnTo>
                  <a:pt x="14956" y="12272"/>
                </a:lnTo>
                <a:cubicBezTo>
                  <a:pt x="14956" y="11995"/>
                  <a:pt x="14774" y="11781"/>
                  <a:pt x="14538" y="11781"/>
                </a:cubicBezTo>
                <a:lnTo>
                  <a:pt x="13709" y="11781"/>
                </a:lnTo>
                <a:cubicBezTo>
                  <a:pt x="13473" y="11781"/>
                  <a:pt x="13292" y="11995"/>
                  <a:pt x="13292" y="12272"/>
                </a:cubicBezTo>
                <a:lnTo>
                  <a:pt x="13292" y="21108"/>
                </a:lnTo>
                <a:cubicBezTo>
                  <a:pt x="13292" y="21386"/>
                  <a:pt x="13473" y="21600"/>
                  <a:pt x="13709" y="21600"/>
                </a:cubicBezTo>
                <a:lnTo>
                  <a:pt x="14538" y="21600"/>
                </a:lnTo>
                <a:cubicBezTo>
                  <a:pt x="14774" y="21600"/>
                  <a:pt x="14956" y="21386"/>
                  <a:pt x="14956" y="21108"/>
                </a:cubicBezTo>
                <a:lnTo>
                  <a:pt x="14956" y="20618"/>
                </a:lnTo>
                <a:cubicBezTo>
                  <a:pt x="16500" y="20618"/>
                  <a:pt x="17784" y="19374"/>
                  <a:pt x="18161" y="17703"/>
                </a:cubicBezTo>
                <a:lnTo>
                  <a:pt x="20564" y="17196"/>
                </a:lnTo>
                <a:lnTo>
                  <a:pt x="20822" y="16445"/>
                </a:lnTo>
                <a:cubicBezTo>
                  <a:pt x="21342" y="14926"/>
                  <a:pt x="21600" y="13300"/>
                  <a:pt x="21600" y="11627"/>
                </a:cubicBezTo>
                <a:cubicBezTo>
                  <a:pt x="21600" y="5323"/>
                  <a:pt x="16656" y="0"/>
                  <a:pt x="10801" y="0"/>
                </a:cubicBezTo>
                <a:cubicBezTo>
                  <a:pt x="4946" y="0"/>
                  <a:pt x="0" y="5323"/>
                  <a:pt x="0" y="11627"/>
                </a:cubicBezTo>
                <a:cubicBezTo>
                  <a:pt x="0" y="13300"/>
                  <a:pt x="258" y="14926"/>
                  <a:pt x="778" y="16445"/>
                </a:cubicBezTo>
                <a:cubicBezTo>
                  <a:pt x="778" y="16445"/>
                  <a:pt x="1040" y="17196"/>
                  <a:pt x="1040" y="17196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1521255" y="5181925"/>
            <a:ext cx="4295034" cy="7936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1627133" y="5863574"/>
            <a:ext cx="4083278" cy="5280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</a:t>
            </a:r>
            <a:r>
              <a:rPr lang="en-US" sz="12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</a:t>
            </a:r>
            <a:endParaRPr lang="en-US" sz="1200" b="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27296" y="5825837"/>
            <a:ext cx="5581935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769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1" latinLnBrk="1" hangingPunct="1"/>
            <a:endParaRPr lang="en-US" sz="3200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7587603" y="2455377"/>
            <a:ext cx="2893049" cy="2893049"/>
          </a:xfrm>
          <a:prstGeom prst="ellips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182880" bIns="0" rtlCol="0" anchor="ctr"/>
          <a:lstStyle/>
          <a:p>
            <a:pPr algn="ctr" latinLnBrk="1"/>
            <a:r>
              <a:rPr lang="en-US" sz="16600" dirty="0" smtClean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en-US" sz="13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Rectangle 5"/>
          <p:cNvSpPr/>
          <p:nvPr/>
        </p:nvSpPr>
        <p:spPr>
          <a:xfrm>
            <a:off x="943926" y="1617046"/>
            <a:ext cx="468610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dirty="0" smtClean="0">
                <a:solidFill>
                  <a:srgbClr val="FFFFFF"/>
                </a:solidFill>
                <a:cs typeface="+mn-ea"/>
                <a:sym typeface="+mn-lt"/>
              </a:rPr>
              <a:t>sample text here</a:t>
            </a:r>
            <a:endParaRPr lang="en-US" sz="1600" dirty="0" smtClea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Rectangle 10"/>
          <p:cNvSpPr/>
          <p:nvPr/>
        </p:nvSpPr>
        <p:spPr>
          <a:xfrm>
            <a:off x="1206395" y="3515643"/>
            <a:ext cx="4423633" cy="772519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Lorem Ipsum text with whatever text you prefer. Lorem ipsum is placeholder text. In fact, I think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it. 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43926" y="3334439"/>
            <a:ext cx="6166558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6200000">
            <a:off x="3222593" y="3535697"/>
            <a:ext cx="5630028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endCxn id="6" idx="2"/>
          </p:cNvCxnSpPr>
          <p:nvPr/>
        </p:nvCxnSpPr>
        <p:spPr>
          <a:xfrm>
            <a:off x="7075714" y="3334439"/>
            <a:ext cx="511889" cy="56746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5961017" y="625149"/>
            <a:ext cx="191068" cy="1910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96006" y="3238905"/>
            <a:ext cx="191068" cy="1910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492069" y="3715219"/>
            <a:ext cx="191068" cy="1910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942073" y="6250245"/>
            <a:ext cx="191068" cy="1910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99607" y="3237502"/>
            <a:ext cx="191068" cy="1910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4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/>
          <p:nvPr/>
        </p:nvGrpSpPr>
        <p:grpSpPr>
          <a:xfrm>
            <a:off x="1555007" y="4384818"/>
            <a:ext cx="4056675" cy="2435711"/>
            <a:chOff x="3322319" y="530774"/>
            <a:chExt cx="4056675" cy="2435711"/>
          </a:xfrm>
        </p:grpSpPr>
        <p:sp>
          <p:nvSpPr>
            <p:cNvPr id="10" name="Rectangle 6"/>
            <p:cNvSpPr/>
            <p:nvPr/>
          </p:nvSpPr>
          <p:spPr>
            <a:xfrm>
              <a:off x="3322319" y="530774"/>
              <a:ext cx="4056675" cy="1852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11" name="Straight Connector 7"/>
            <p:cNvCxnSpPr/>
            <p:nvPr/>
          </p:nvCxnSpPr>
          <p:spPr>
            <a:xfrm>
              <a:off x="3337559" y="530774"/>
              <a:ext cx="0" cy="1077799"/>
            </a:xfrm>
            <a:prstGeom prst="line">
              <a:avLst/>
            </a:prstGeom>
            <a:ln w="762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itle 3"/>
            <p:cNvSpPr txBox="1">
              <a:spLocks/>
            </p:cNvSpPr>
            <p:nvPr/>
          </p:nvSpPr>
          <p:spPr>
            <a:xfrm>
              <a:off x="3446660" y="885560"/>
              <a:ext cx="1135850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r>
                <a:rPr lang="en-US" sz="6000" dirty="0" smtClean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sz="6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itle 3"/>
            <p:cNvSpPr txBox="1">
              <a:spLocks/>
            </p:cNvSpPr>
            <p:nvPr/>
          </p:nvSpPr>
          <p:spPr>
            <a:xfrm>
              <a:off x="4582509" y="864294"/>
              <a:ext cx="2796485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Features </a:t>
              </a:r>
              <a:r>
                <a:rPr lang="en-US" sz="2400" dirty="0" err="1" smtClean="0">
                  <a:latin typeface="+mn-lt"/>
                  <a:ea typeface="+mn-ea"/>
                  <a:cs typeface="+mn-ea"/>
                  <a:sym typeface="+mn-lt"/>
                </a:rPr>
                <a:t>smaple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8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itle 3"/>
            <p:cNvSpPr txBox="1">
              <a:spLocks/>
            </p:cNvSpPr>
            <p:nvPr/>
          </p:nvSpPr>
          <p:spPr>
            <a:xfrm>
              <a:off x="4577001" y="1608573"/>
              <a:ext cx="2622585" cy="13579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</a:t>
              </a:r>
              <a:r>
                <a:rPr lang="en-US" sz="1200" b="0" dirty="0" smtClean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and</a:t>
              </a:r>
              <a:endPara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1555007" y="2147036"/>
            <a:ext cx="4056675" cy="2435711"/>
            <a:chOff x="3322319" y="530774"/>
            <a:chExt cx="4056675" cy="2435711"/>
          </a:xfrm>
        </p:grpSpPr>
        <p:sp>
          <p:nvSpPr>
            <p:cNvPr id="16" name="Rectangle 6"/>
            <p:cNvSpPr/>
            <p:nvPr/>
          </p:nvSpPr>
          <p:spPr>
            <a:xfrm>
              <a:off x="3322319" y="530774"/>
              <a:ext cx="4056675" cy="18529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Title 3"/>
            <p:cNvSpPr txBox="1">
              <a:spLocks/>
            </p:cNvSpPr>
            <p:nvPr/>
          </p:nvSpPr>
          <p:spPr>
            <a:xfrm>
              <a:off x="3446660" y="885560"/>
              <a:ext cx="1135850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r>
                <a:rPr lang="en-US" sz="6000" dirty="0" smtClean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sz="6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itle 3"/>
            <p:cNvSpPr txBox="1">
              <a:spLocks/>
            </p:cNvSpPr>
            <p:nvPr/>
          </p:nvSpPr>
          <p:spPr>
            <a:xfrm>
              <a:off x="4582509" y="864294"/>
              <a:ext cx="2796485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Features </a:t>
              </a:r>
              <a:r>
                <a:rPr lang="en-US" sz="2400" dirty="0" err="1" smtClean="0">
                  <a:latin typeface="+mn-lt"/>
                  <a:ea typeface="+mn-ea"/>
                  <a:cs typeface="+mn-ea"/>
                  <a:sym typeface="+mn-lt"/>
                </a:rPr>
                <a:t>smaple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8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itle 3"/>
            <p:cNvSpPr txBox="1">
              <a:spLocks/>
            </p:cNvSpPr>
            <p:nvPr/>
          </p:nvSpPr>
          <p:spPr>
            <a:xfrm>
              <a:off x="4577001" y="1608573"/>
              <a:ext cx="2622585" cy="13579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</a:t>
              </a:r>
              <a:r>
                <a:rPr lang="en-US" sz="1200" b="0" dirty="0" smtClean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and</a:t>
              </a:r>
              <a:endPara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6528663" y="2140671"/>
            <a:ext cx="4056675" cy="2435711"/>
            <a:chOff x="3322319" y="530774"/>
            <a:chExt cx="4056675" cy="2435711"/>
          </a:xfrm>
        </p:grpSpPr>
        <p:sp>
          <p:nvSpPr>
            <p:cNvPr id="22" name="Rectangle 6"/>
            <p:cNvSpPr/>
            <p:nvPr/>
          </p:nvSpPr>
          <p:spPr>
            <a:xfrm>
              <a:off x="3322319" y="530774"/>
              <a:ext cx="4056675" cy="18529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Title 3"/>
            <p:cNvSpPr txBox="1">
              <a:spLocks/>
            </p:cNvSpPr>
            <p:nvPr/>
          </p:nvSpPr>
          <p:spPr>
            <a:xfrm>
              <a:off x="3446660" y="885560"/>
              <a:ext cx="1135850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r>
                <a:rPr lang="en-US" sz="6000" dirty="0" smtClean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sz="6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itle 3"/>
            <p:cNvSpPr txBox="1">
              <a:spLocks/>
            </p:cNvSpPr>
            <p:nvPr/>
          </p:nvSpPr>
          <p:spPr>
            <a:xfrm>
              <a:off x="4582509" y="864294"/>
              <a:ext cx="2796485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Features </a:t>
              </a:r>
              <a:r>
                <a:rPr lang="en-US" sz="2400" dirty="0" err="1" smtClean="0">
                  <a:latin typeface="+mn-lt"/>
                  <a:ea typeface="+mn-ea"/>
                  <a:cs typeface="+mn-ea"/>
                  <a:sym typeface="+mn-lt"/>
                </a:rPr>
                <a:t>smaple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8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itle 3"/>
            <p:cNvSpPr txBox="1">
              <a:spLocks/>
            </p:cNvSpPr>
            <p:nvPr/>
          </p:nvSpPr>
          <p:spPr>
            <a:xfrm>
              <a:off x="4577001" y="1608573"/>
              <a:ext cx="2622585" cy="13579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</a:t>
              </a:r>
              <a:r>
                <a:rPr lang="en-US" sz="1200" b="0" dirty="0" smtClean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and</a:t>
              </a:r>
              <a:endPara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Group 4"/>
          <p:cNvGrpSpPr/>
          <p:nvPr/>
        </p:nvGrpSpPr>
        <p:grpSpPr>
          <a:xfrm>
            <a:off x="6528663" y="4400341"/>
            <a:ext cx="4056675" cy="2435711"/>
            <a:chOff x="3322319" y="530774"/>
            <a:chExt cx="4056675" cy="2435711"/>
          </a:xfrm>
        </p:grpSpPr>
        <p:sp>
          <p:nvSpPr>
            <p:cNvPr id="28" name="Rectangle 6"/>
            <p:cNvSpPr/>
            <p:nvPr/>
          </p:nvSpPr>
          <p:spPr>
            <a:xfrm>
              <a:off x="3322319" y="530774"/>
              <a:ext cx="4056675" cy="1852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Title 3"/>
            <p:cNvSpPr txBox="1">
              <a:spLocks/>
            </p:cNvSpPr>
            <p:nvPr/>
          </p:nvSpPr>
          <p:spPr>
            <a:xfrm>
              <a:off x="3446660" y="885560"/>
              <a:ext cx="1135850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r>
                <a:rPr lang="en-US" sz="6000" dirty="0" smtClean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sz="6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itle 3"/>
            <p:cNvSpPr txBox="1">
              <a:spLocks/>
            </p:cNvSpPr>
            <p:nvPr/>
          </p:nvSpPr>
          <p:spPr>
            <a:xfrm>
              <a:off x="4582509" y="864294"/>
              <a:ext cx="2796485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Features </a:t>
              </a:r>
              <a:r>
                <a:rPr lang="en-US" sz="2400" dirty="0" err="1" smtClean="0">
                  <a:latin typeface="+mn-lt"/>
                  <a:ea typeface="+mn-ea"/>
                  <a:cs typeface="+mn-ea"/>
                  <a:sym typeface="+mn-lt"/>
                </a:rPr>
                <a:t>smaple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8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itle 3"/>
            <p:cNvSpPr txBox="1">
              <a:spLocks/>
            </p:cNvSpPr>
            <p:nvPr/>
          </p:nvSpPr>
          <p:spPr>
            <a:xfrm>
              <a:off x="4577001" y="1608573"/>
              <a:ext cx="2622585" cy="13579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</a:t>
              </a:r>
              <a:r>
                <a:rPr lang="en-US" sz="1200" b="0" dirty="0" smtClean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and</a:t>
              </a:r>
              <a:endPara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4" name="Straight Connector 7"/>
          <p:cNvCxnSpPr/>
          <p:nvPr/>
        </p:nvCxnSpPr>
        <p:spPr>
          <a:xfrm>
            <a:off x="1570247" y="2118811"/>
            <a:ext cx="0" cy="1077799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7"/>
          <p:cNvCxnSpPr/>
          <p:nvPr/>
        </p:nvCxnSpPr>
        <p:spPr>
          <a:xfrm>
            <a:off x="6550069" y="2155911"/>
            <a:ext cx="0" cy="1077799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7"/>
          <p:cNvCxnSpPr/>
          <p:nvPr/>
        </p:nvCxnSpPr>
        <p:spPr>
          <a:xfrm>
            <a:off x="6550069" y="4380951"/>
            <a:ext cx="0" cy="1077799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-3131" y="-1"/>
            <a:ext cx="12192000" cy="16796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Rectangle 5"/>
          <p:cNvSpPr/>
          <p:nvPr/>
        </p:nvSpPr>
        <p:spPr>
          <a:xfrm>
            <a:off x="1015531" y="556104"/>
            <a:ext cx="101546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000" b="1" dirty="0" smtClean="0">
                <a:solidFill>
                  <a:srgbClr val="FFFFFF"/>
                </a:solidFill>
                <a:cs typeface="+mn-ea"/>
                <a:sym typeface="+mn-lt"/>
              </a:rPr>
              <a:t>CONTENTS</a:t>
            </a:r>
            <a:endParaRPr lang="en-US" sz="1400" b="1" dirty="0" smtClean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7738694" y="-1331959"/>
            <a:ext cx="1513074" cy="1640898"/>
          </a:xfrm>
          <a:prstGeom prst="line">
            <a:avLst/>
          </a:prstGeom>
          <a:ln w="2857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8399696" y="648744"/>
            <a:ext cx="191068" cy="19106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215640" y="554137"/>
            <a:ext cx="277949" cy="27794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8187395" y="-325490"/>
            <a:ext cx="615671" cy="667683"/>
          </a:xfrm>
          <a:prstGeom prst="line">
            <a:avLst/>
          </a:prstGeom>
          <a:ln w="2857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3302521" y="1216894"/>
            <a:ext cx="495054" cy="442630"/>
          </a:xfrm>
          <a:prstGeom prst="line">
            <a:avLst/>
          </a:prstGeom>
          <a:ln w="2857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4698540" y="1452471"/>
            <a:ext cx="129870" cy="12987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81322" y="753626"/>
            <a:ext cx="3073785" cy="5300504"/>
          </a:xfrm>
          <a:prstGeom prst="rect">
            <a:avLst/>
          </a:prstGeom>
          <a:solidFill>
            <a:schemeClr val="accent3">
              <a:alpha val="80000"/>
            </a:schemeClr>
          </a:solidFill>
          <a:ln w="5715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01239" y="753626"/>
            <a:ext cx="3080083" cy="5300504"/>
          </a:xfrm>
          <a:prstGeom prst="rect">
            <a:avLst/>
          </a:prstGeom>
          <a:solidFill>
            <a:schemeClr val="accent1">
              <a:lumMod val="90000"/>
            </a:schemeClr>
          </a:solidFill>
          <a:ln w="5715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27454" y="753626"/>
            <a:ext cx="3080083" cy="5300503"/>
          </a:xfrm>
          <a:prstGeom prst="rect">
            <a:avLst/>
          </a:prstGeom>
          <a:solidFill>
            <a:schemeClr val="accent4">
              <a:alpha val="80000"/>
            </a:schemeClr>
          </a:solidFill>
          <a:ln w="5715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689001" y="2435815"/>
            <a:ext cx="2752544" cy="3139358"/>
            <a:chOff x="3288952" y="3239685"/>
            <a:chExt cx="2752544" cy="3139358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3400731" y="3239685"/>
              <a:ext cx="393723" cy="0"/>
            </a:xfrm>
            <a:prstGeom prst="lin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itle 3"/>
            <p:cNvSpPr txBox="1">
              <a:spLocks/>
            </p:cNvSpPr>
            <p:nvPr/>
          </p:nvSpPr>
          <p:spPr>
            <a:xfrm>
              <a:off x="3294462" y="3474398"/>
              <a:ext cx="2747034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32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Section heading</a:t>
              </a:r>
            </a:p>
            <a:p>
              <a:pPr>
                <a:lnSpc>
                  <a:spcPct val="80000"/>
                </a:lnSpc>
              </a:pPr>
              <a:r>
                <a:rPr lang="en-US" sz="32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With icon</a:t>
              </a:r>
              <a:endParaRPr lang="en-US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itle 3"/>
            <p:cNvSpPr txBox="1">
              <a:spLocks/>
            </p:cNvSpPr>
            <p:nvPr/>
          </p:nvSpPr>
          <p:spPr>
            <a:xfrm>
              <a:off x="3288952" y="4800901"/>
              <a:ext cx="2752544" cy="15781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has been the industry's standard dummy.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and typesetting industry. 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764593" y="2435815"/>
            <a:ext cx="2752544" cy="3138350"/>
            <a:chOff x="3288952" y="3239685"/>
            <a:chExt cx="2752544" cy="313835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3400731" y="3239685"/>
              <a:ext cx="393723" cy="0"/>
            </a:xfrm>
            <a:prstGeom prst="line">
              <a:avLst/>
            </a:prstGeom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itle 3"/>
            <p:cNvSpPr txBox="1">
              <a:spLocks/>
            </p:cNvSpPr>
            <p:nvPr/>
          </p:nvSpPr>
          <p:spPr>
            <a:xfrm>
              <a:off x="3294462" y="3474398"/>
              <a:ext cx="2747034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32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Section heading</a:t>
              </a:r>
            </a:p>
            <a:p>
              <a:pPr>
                <a:lnSpc>
                  <a:spcPct val="80000"/>
                </a:lnSpc>
              </a:pPr>
              <a:r>
                <a:rPr lang="en-US" sz="32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With icon</a:t>
              </a:r>
              <a:endParaRPr lang="en-US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itle 3"/>
            <p:cNvSpPr txBox="1">
              <a:spLocks/>
            </p:cNvSpPr>
            <p:nvPr/>
          </p:nvSpPr>
          <p:spPr>
            <a:xfrm>
              <a:off x="3288952" y="4799893"/>
              <a:ext cx="2752544" cy="15781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has been the industry's standard dummy.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and typesetting industry. 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839255" y="2435815"/>
            <a:ext cx="2752544" cy="3137342"/>
            <a:chOff x="3288952" y="3239685"/>
            <a:chExt cx="2752544" cy="3137342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3400731" y="3239685"/>
              <a:ext cx="393723" cy="0"/>
            </a:xfrm>
            <a:prstGeom prst="line">
              <a:avLst/>
            </a:prstGeom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itle 3"/>
            <p:cNvSpPr txBox="1">
              <a:spLocks/>
            </p:cNvSpPr>
            <p:nvPr/>
          </p:nvSpPr>
          <p:spPr>
            <a:xfrm>
              <a:off x="3294462" y="3474398"/>
              <a:ext cx="2747034" cy="84754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32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Section heading</a:t>
              </a:r>
            </a:p>
            <a:p>
              <a:pPr>
                <a:lnSpc>
                  <a:spcPct val="80000"/>
                </a:lnSpc>
              </a:pPr>
              <a:r>
                <a:rPr lang="en-US" sz="32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With icon</a:t>
              </a:r>
              <a:endParaRPr lang="en-US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itle 3"/>
            <p:cNvSpPr txBox="1">
              <a:spLocks/>
            </p:cNvSpPr>
            <p:nvPr/>
          </p:nvSpPr>
          <p:spPr>
            <a:xfrm>
              <a:off x="3288952" y="4798885"/>
              <a:ext cx="2752544" cy="15781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has been the industry's standard dummy.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and typesetting industry. </a:t>
              </a:r>
            </a:p>
          </p:txBody>
        </p:sp>
      </p:grpSp>
      <p:sp>
        <p:nvSpPr>
          <p:cNvPr id="35" name="Shape 19361"/>
          <p:cNvSpPr/>
          <p:nvPr/>
        </p:nvSpPr>
        <p:spPr>
          <a:xfrm>
            <a:off x="7837391" y="1440174"/>
            <a:ext cx="846539" cy="74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19" y="10957"/>
                </a:moveTo>
                <a:lnTo>
                  <a:pt x="18236" y="15307"/>
                </a:lnTo>
                <a:cubicBezTo>
                  <a:pt x="18183" y="15331"/>
                  <a:pt x="18130" y="15357"/>
                  <a:pt x="18076" y="15393"/>
                </a:cubicBezTo>
                <a:lnTo>
                  <a:pt x="17266" y="14403"/>
                </a:lnTo>
                <a:lnTo>
                  <a:pt x="18626" y="7026"/>
                </a:lnTo>
                <a:lnTo>
                  <a:pt x="20431" y="10594"/>
                </a:lnTo>
                <a:cubicBezTo>
                  <a:pt x="20419" y="10656"/>
                  <a:pt x="20399" y="10717"/>
                  <a:pt x="20399" y="10788"/>
                </a:cubicBezTo>
                <a:cubicBezTo>
                  <a:pt x="20399" y="10847"/>
                  <a:pt x="20410" y="10896"/>
                  <a:pt x="20419" y="10957"/>
                </a:cubicBezTo>
                <a:close/>
                <a:moveTo>
                  <a:pt x="17813" y="15789"/>
                </a:moveTo>
                <a:lnTo>
                  <a:pt x="17014" y="15789"/>
                </a:lnTo>
                <a:lnTo>
                  <a:pt x="17192" y="14839"/>
                </a:lnTo>
                <a:lnTo>
                  <a:pt x="17866" y="15658"/>
                </a:lnTo>
                <a:cubicBezTo>
                  <a:pt x="17846" y="15694"/>
                  <a:pt x="17825" y="15741"/>
                  <a:pt x="17813" y="15789"/>
                </a:cubicBezTo>
                <a:close/>
                <a:moveTo>
                  <a:pt x="16443" y="18886"/>
                </a:moveTo>
                <a:lnTo>
                  <a:pt x="16949" y="16152"/>
                </a:lnTo>
                <a:lnTo>
                  <a:pt x="17813" y="16152"/>
                </a:lnTo>
                <a:cubicBezTo>
                  <a:pt x="17813" y="16152"/>
                  <a:pt x="16443" y="18886"/>
                  <a:pt x="16443" y="18886"/>
                </a:cubicBezTo>
                <a:close/>
                <a:moveTo>
                  <a:pt x="15937" y="19887"/>
                </a:moveTo>
                <a:lnTo>
                  <a:pt x="15768" y="20225"/>
                </a:lnTo>
                <a:cubicBezTo>
                  <a:pt x="15715" y="20238"/>
                  <a:pt x="15674" y="20262"/>
                  <a:pt x="15630" y="20287"/>
                </a:cubicBezTo>
                <a:lnTo>
                  <a:pt x="12120" y="16152"/>
                </a:lnTo>
                <a:lnTo>
                  <a:pt x="16621" y="16152"/>
                </a:lnTo>
                <a:cubicBezTo>
                  <a:pt x="16621" y="16152"/>
                  <a:pt x="15937" y="19887"/>
                  <a:pt x="15937" y="19887"/>
                </a:cubicBezTo>
                <a:close/>
                <a:moveTo>
                  <a:pt x="11212" y="20417"/>
                </a:moveTo>
                <a:cubicBezTo>
                  <a:pt x="11106" y="20311"/>
                  <a:pt x="10958" y="20225"/>
                  <a:pt x="10801" y="20225"/>
                </a:cubicBezTo>
                <a:cubicBezTo>
                  <a:pt x="10644" y="20225"/>
                  <a:pt x="10494" y="20311"/>
                  <a:pt x="10390" y="20417"/>
                </a:cubicBezTo>
                <a:lnTo>
                  <a:pt x="6591" y="20417"/>
                </a:lnTo>
                <a:lnTo>
                  <a:pt x="10200" y="16152"/>
                </a:lnTo>
                <a:lnTo>
                  <a:pt x="11707" y="16152"/>
                </a:lnTo>
                <a:lnTo>
                  <a:pt x="15316" y="20417"/>
                </a:lnTo>
                <a:cubicBezTo>
                  <a:pt x="15316" y="20417"/>
                  <a:pt x="11212" y="20417"/>
                  <a:pt x="11212" y="20417"/>
                </a:cubicBezTo>
                <a:close/>
                <a:moveTo>
                  <a:pt x="6097" y="20417"/>
                </a:moveTo>
                <a:cubicBezTo>
                  <a:pt x="6035" y="20346"/>
                  <a:pt x="5959" y="20299"/>
                  <a:pt x="5864" y="20262"/>
                </a:cubicBezTo>
                <a:lnTo>
                  <a:pt x="5822" y="20190"/>
                </a:lnTo>
                <a:lnTo>
                  <a:pt x="5822" y="16152"/>
                </a:lnTo>
                <a:lnTo>
                  <a:pt x="9757" y="16152"/>
                </a:lnTo>
                <a:lnTo>
                  <a:pt x="6150" y="20417"/>
                </a:lnTo>
                <a:cubicBezTo>
                  <a:pt x="6150" y="20417"/>
                  <a:pt x="6097" y="20417"/>
                  <a:pt x="6097" y="20417"/>
                </a:cubicBezTo>
                <a:close/>
                <a:moveTo>
                  <a:pt x="5822" y="13127"/>
                </a:moveTo>
                <a:lnTo>
                  <a:pt x="7479" y="11125"/>
                </a:lnTo>
                <a:lnTo>
                  <a:pt x="10736" y="14996"/>
                </a:lnTo>
                <a:lnTo>
                  <a:pt x="10062" y="15789"/>
                </a:lnTo>
                <a:lnTo>
                  <a:pt x="5822" y="15789"/>
                </a:lnTo>
                <a:cubicBezTo>
                  <a:pt x="5822" y="15789"/>
                  <a:pt x="5822" y="13127"/>
                  <a:pt x="5822" y="13127"/>
                </a:cubicBezTo>
                <a:close/>
                <a:moveTo>
                  <a:pt x="5822" y="9172"/>
                </a:moveTo>
                <a:lnTo>
                  <a:pt x="7257" y="10871"/>
                </a:lnTo>
                <a:lnTo>
                  <a:pt x="5822" y="12596"/>
                </a:lnTo>
                <a:cubicBezTo>
                  <a:pt x="5822" y="12596"/>
                  <a:pt x="5822" y="9172"/>
                  <a:pt x="5822" y="9172"/>
                </a:cubicBezTo>
                <a:close/>
                <a:moveTo>
                  <a:pt x="5822" y="5003"/>
                </a:moveTo>
                <a:lnTo>
                  <a:pt x="8218" y="4013"/>
                </a:lnTo>
                <a:lnTo>
                  <a:pt x="10568" y="6857"/>
                </a:lnTo>
                <a:lnTo>
                  <a:pt x="7437" y="10643"/>
                </a:lnTo>
                <a:lnTo>
                  <a:pt x="5822" y="8750"/>
                </a:lnTo>
                <a:cubicBezTo>
                  <a:pt x="5822" y="8750"/>
                  <a:pt x="5822" y="5003"/>
                  <a:pt x="5822" y="5003"/>
                </a:cubicBezTo>
                <a:close/>
                <a:moveTo>
                  <a:pt x="5822" y="1436"/>
                </a:moveTo>
                <a:lnTo>
                  <a:pt x="5864" y="1338"/>
                </a:lnTo>
                <a:cubicBezTo>
                  <a:pt x="5908" y="1328"/>
                  <a:pt x="5938" y="1315"/>
                  <a:pt x="5970" y="1301"/>
                </a:cubicBezTo>
                <a:lnTo>
                  <a:pt x="7985" y="3724"/>
                </a:lnTo>
                <a:lnTo>
                  <a:pt x="5822" y="4616"/>
                </a:lnTo>
                <a:cubicBezTo>
                  <a:pt x="5822" y="4616"/>
                  <a:pt x="5822" y="1436"/>
                  <a:pt x="5822" y="1436"/>
                </a:cubicBezTo>
                <a:close/>
                <a:moveTo>
                  <a:pt x="10401" y="1183"/>
                </a:moveTo>
                <a:cubicBezTo>
                  <a:pt x="10505" y="1301"/>
                  <a:pt x="10644" y="1375"/>
                  <a:pt x="10801" y="1375"/>
                </a:cubicBezTo>
                <a:cubicBezTo>
                  <a:pt x="10958" y="1375"/>
                  <a:pt x="11097" y="1301"/>
                  <a:pt x="11201" y="1183"/>
                </a:cubicBezTo>
                <a:lnTo>
                  <a:pt x="14153" y="1183"/>
                </a:lnTo>
                <a:lnTo>
                  <a:pt x="8310" y="3593"/>
                </a:lnTo>
                <a:lnTo>
                  <a:pt x="6307" y="1183"/>
                </a:lnTo>
                <a:cubicBezTo>
                  <a:pt x="6307" y="1183"/>
                  <a:pt x="10401" y="1183"/>
                  <a:pt x="10401" y="1183"/>
                </a:cubicBezTo>
                <a:close/>
                <a:moveTo>
                  <a:pt x="15263" y="1183"/>
                </a:moveTo>
                <a:lnTo>
                  <a:pt x="10790" y="6594"/>
                </a:lnTo>
                <a:lnTo>
                  <a:pt x="8544" y="3880"/>
                </a:lnTo>
                <a:lnTo>
                  <a:pt x="15094" y="1183"/>
                </a:lnTo>
                <a:cubicBezTo>
                  <a:pt x="15094" y="1183"/>
                  <a:pt x="15263" y="1183"/>
                  <a:pt x="15263" y="1183"/>
                </a:cubicBezTo>
                <a:close/>
                <a:moveTo>
                  <a:pt x="15621" y="1277"/>
                </a:moveTo>
                <a:cubicBezTo>
                  <a:pt x="15662" y="1301"/>
                  <a:pt x="15704" y="1328"/>
                  <a:pt x="15757" y="1338"/>
                </a:cubicBezTo>
                <a:lnTo>
                  <a:pt x="18035" y="5871"/>
                </a:lnTo>
                <a:cubicBezTo>
                  <a:pt x="18035" y="5882"/>
                  <a:pt x="18035" y="5882"/>
                  <a:pt x="18035" y="5894"/>
                </a:cubicBezTo>
                <a:cubicBezTo>
                  <a:pt x="18035" y="6026"/>
                  <a:pt x="18067" y="6148"/>
                  <a:pt x="18120" y="6245"/>
                </a:cubicBezTo>
                <a:lnTo>
                  <a:pt x="14281" y="10800"/>
                </a:lnTo>
                <a:lnTo>
                  <a:pt x="11011" y="6857"/>
                </a:lnTo>
                <a:cubicBezTo>
                  <a:pt x="11011" y="6857"/>
                  <a:pt x="15621" y="1277"/>
                  <a:pt x="15621" y="1277"/>
                </a:cubicBezTo>
                <a:close/>
                <a:moveTo>
                  <a:pt x="11150" y="15019"/>
                </a:moveTo>
                <a:lnTo>
                  <a:pt x="14269" y="11319"/>
                </a:lnTo>
                <a:lnTo>
                  <a:pt x="16928" y="14523"/>
                </a:lnTo>
                <a:lnTo>
                  <a:pt x="16695" y="15789"/>
                </a:lnTo>
                <a:lnTo>
                  <a:pt x="11813" y="15789"/>
                </a:lnTo>
                <a:cubicBezTo>
                  <a:pt x="11813" y="15789"/>
                  <a:pt x="11150" y="15019"/>
                  <a:pt x="11150" y="15019"/>
                </a:cubicBezTo>
                <a:close/>
                <a:moveTo>
                  <a:pt x="10937" y="14753"/>
                </a:moveTo>
                <a:lnTo>
                  <a:pt x="7657" y="10910"/>
                </a:lnTo>
                <a:lnTo>
                  <a:pt x="10790" y="7111"/>
                </a:lnTo>
                <a:lnTo>
                  <a:pt x="14059" y="11053"/>
                </a:lnTo>
                <a:cubicBezTo>
                  <a:pt x="14059" y="11053"/>
                  <a:pt x="10937" y="14753"/>
                  <a:pt x="10937" y="14753"/>
                </a:cubicBezTo>
                <a:close/>
                <a:moveTo>
                  <a:pt x="10949" y="15260"/>
                </a:moveTo>
                <a:lnTo>
                  <a:pt x="11402" y="15789"/>
                </a:lnTo>
                <a:lnTo>
                  <a:pt x="10505" y="15789"/>
                </a:lnTo>
                <a:cubicBezTo>
                  <a:pt x="10505" y="15789"/>
                  <a:pt x="10949" y="15260"/>
                  <a:pt x="10949" y="15260"/>
                </a:cubicBezTo>
                <a:close/>
                <a:moveTo>
                  <a:pt x="18363" y="6509"/>
                </a:moveTo>
                <a:lnTo>
                  <a:pt x="18395" y="6570"/>
                </a:lnTo>
                <a:lnTo>
                  <a:pt x="17002" y="14090"/>
                </a:lnTo>
                <a:lnTo>
                  <a:pt x="14491" y="11065"/>
                </a:lnTo>
                <a:lnTo>
                  <a:pt x="18352" y="6499"/>
                </a:lnTo>
                <a:cubicBezTo>
                  <a:pt x="18352" y="6499"/>
                  <a:pt x="18363" y="6509"/>
                  <a:pt x="18363" y="6509"/>
                </a:cubicBezTo>
                <a:close/>
                <a:moveTo>
                  <a:pt x="5506" y="4750"/>
                </a:moveTo>
                <a:lnTo>
                  <a:pt x="3787" y="5461"/>
                </a:lnTo>
                <a:lnTo>
                  <a:pt x="5506" y="2061"/>
                </a:lnTo>
                <a:cubicBezTo>
                  <a:pt x="5506" y="2061"/>
                  <a:pt x="5506" y="4750"/>
                  <a:pt x="5506" y="4750"/>
                </a:cubicBezTo>
                <a:close/>
                <a:moveTo>
                  <a:pt x="5506" y="8377"/>
                </a:moveTo>
                <a:lnTo>
                  <a:pt x="3701" y="6245"/>
                </a:lnTo>
                <a:cubicBezTo>
                  <a:pt x="3754" y="6148"/>
                  <a:pt x="3787" y="6026"/>
                  <a:pt x="3787" y="5894"/>
                </a:cubicBezTo>
                <a:cubicBezTo>
                  <a:pt x="3787" y="5882"/>
                  <a:pt x="3775" y="5859"/>
                  <a:pt x="3775" y="5847"/>
                </a:cubicBezTo>
                <a:lnTo>
                  <a:pt x="5506" y="5137"/>
                </a:lnTo>
                <a:cubicBezTo>
                  <a:pt x="5506" y="5137"/>
                  <a:pt x="5506" y="8377"/>
                  <a:pt x="5506" y="8377"/>
                </a:cubicBezTo>
                <a:close/>
                <a:moveTo>
                  <a:pt x="5506" y="12982"/>
                </a:moveTo>
                <a:lnTo>
                  <a:pt x="3523" y="15381"/>
                </a:lnTo>
                <a:cubicBezTo>
                  <a:pt x="3470" y="15357"/>
                  <a:pt x="3417" y="15320"/>
                  <a:pt x="3366" y="15307"/>
                </a:cubicBezTo>
                <a:lnTo>
                  <a:pt x="1171" y="10970"/>
                </a:lnTo>
                <a:cubicBezTo>
                  <a:pt x="1192" y="10910"/>
                  <a:pt x="1192" y="10847"/>
                  <a:pt x="1192" y="10788"/>
                </a:cubicBezTo>
                <a:cubicBezTo>
                  <a:pt x="1192" y="10729"/>
                  <a:pt x="1192" y="10680"/>
                  <a:pt x="1183" y="10632"/>
                </a:cubicBezTo>
                <a:lnTo>
                  <a:pt x="3228" y="6580"/>
                </a:lnTo>
                <a:cubicBezTo>
                  <a:pt x="3334" y="6570"/>
                  <a:pt x="3438" y="6533"/>
                  <a:pt x="3533" y="6460"/>
                </a:cubicBezTo>
                <a:lnTo>
                  <a:pt x="5506" y="8800"/>
                </a:lnTo>
                <a:cubicBezTo>
                  <a:pt x="5506" y="8800"/>
                  <a:pt x="5506" y="12982"/>
                  <a:pt x="5506" y="12982"/>
                </a:cubicBezTo>
                <a:close/>
                <a:moveTo>
                  <a:pt x="5506" y="15789"/>
                </a:moveTo>
                <a:lnTo>
                  <a:pt x="3787" y="15789"/>
                </a:lnTo>
                <a:cubicBezTo>
                  <a:pt x="3775" y="15741"/>
                  <a:pt x="3754" y="15694"/>
                  <a:pt x="3733" y="15646"/>
                </a:cubicBezTo>
                <a:lnTo>
                  <a:pt x="5506" y="13512"/>
                </a:lnTo>
                <a:cubicBezTo>
                  <a:pt x="5506" y="13512"/>
                  <a:pt x="5506" y="15789"/>
                  <a:pt x="5506" y="15789"/>
                </a:cubicBezTo>
                <a:close/>
                <a:moveTo>
                  <a:pt x="5506" y="19562"/>
                </a:moveTo>
                <a:lnTo>
                  <a:pt x="3787" y="16152"/>
                </a:lnTo>
                <a:lnTo>
                  <a:pt x="5506" y="16152"/>
                </a:lnTo>
                <a:cubicBezTo>
                  <a:pt x="5506" y="16152"/>
                  <a:pt x="5506" y="19562"/>
                  <a:pt x="5506" y="19562"/>
                </a:cubicBezTo>
                <a:close/>
                <a:moveTo>
                  <a:pt x="21138" y="10126"/>
                </a:moveTo>
                <a:lnTo>
                  <a:pt x="19165" y="6219"/>
                </a:lnTo>
                <a:cubicBezTo>
                  <a:pt x="19206" y="6124"/>
                  <a:pt x="19239" y="6016"/>
                  <a:pt x="19239" y="5894"/>
                </a:cubicBezTo>
                <a:cubicBezTo>
                  <a:pt x="19239" y="5534"/>
                  <a:pt x="18975" y="5232"/>
                  <a:pt x="18659" y="5219"/>
                </a:cubicBezTo>
                <a:lnTo>
                  <a:pt x="16476" y="905"/>
                </a:lnTo>
                <a:cubicBezTo>
                  <a:pt x="16496" y="832"/>
                  <a:pt x="16517" y="760"/>
                  <a:pt x="16517" y="688"/>
                </a:cubicBezTo>
                <a:cubicBezTo>
                  <a:pt x="16517" y="301"/>
                  <a:pt x="16242" y="0"/>
                  <a:pt x="15916" y="0"/>
                </a:cubicBezTo>
                <a:cubicBezTo>
                  <a:pt x="15724" y="0"/>
                  <a:pt x="15568" y="97"/>
                  <a:pt x="15452" y="254"/>
                </a:cubicBezTo>
                <a:lnTo>
                  <a:pt x="11254" y="254"/>
                </a:lnTo>
                <a:cubicBezTo>
                  <a:pt x="11150" y="97"/>
                  <a:pt x="10990" y="0"/>
                  <a:pt x="10801" y="0"/>
                </a:cubicBezTo>
                <a:cubicBezTo>
                  <a:pt x="10612" y="0"/>
                  <a:pt x="10452" y="97"/>
                  <a:pt x="10348" y="254"/>
                </a:cubicBezTo>
                <a:lnTo>
                  <a:pt x="6171" y="254"/>
                </a:lnTo>
                <a:cubicBezTo>
                  <a:pt x="6056" y="97"/>
                  <a:pt x="5896" y="0"/>
                  <a:pt x="5707" y="0"/>
                </a:cubicBezTo>
                <a:cubicBezTo>
                  <a:pt x="5379" y="0"/>
                  <a:pt x="5106" y="301"/>
                  <a:pt x="5106" y="688"/>
                </a:cubicBezTo>
                <a:cubicBezTo>
                  <a:pt x="5106" y="760"/>
                  <a:pt x="5127" y="845"/>
                  <a:pt x="5148" y="905"/>
                </a:cubicBezTo>
                <a:lnTo>
                  <a:pt x="2943" y="5281"/>
                </a:lnTo>
                <a:cubicBezTo>
                  <a:pt x="2731" y="5388"/>
                  <a:pt x="2585" y="5617"/>
                  <a:pt x="2585" y="5894"/>
                </a:cubicBezTo>
                <a:cubicBezTo>
                  <a:pt x="2585" y="5918"/>
                  <a:pt x="2594" y="5942"/>
                  <a:pt x="2594" y="5968"/>
                </a:cubicBezTo>
                <a:lnTo>
                  <a:pt x="497" y="10112"/>
                </a:lnTo>
                <a:cubicBezTo>
                  <a:pt x="212" y="10175"/>
                  <a:pt x="0" y="10452"/>
                  <a:pt x="0" y="10788"/>
                </a:cubicBezTo>
                <a:cubicBezTo>
                  <a:pt x="0" y="11113"/>
                  <a:pt x="201" y="11390"/>
                  <a:pt x="476" y="11464"/>
                </a:cubicBezTo>
                <a:lnTo>
                  <a:pt x="2648" y="15753"/>
                </a:lnTo>
                <a:cubicBezTo>
                  <a:pt x="2627" y="15827"/>
                  <a:pt x="2615" y="15885"/>
                  <a:pt x="2615" y="15971"/>
                </a:cubicBezTo>
                <a:cubicBezTo>
                  <a:pt x="2615" y="16295"/>
                  <a:pt x="2816" y="16573"/>
                  <a:pt x="3091" y="16635"/>
                </a:cubicBezTo>
                <a:lnTo>
                  <a:pt x="5127" y="20671"/>
                </a:lnTo>
                <a:cubicBezTo>
                  <a:pt x="5106" y="20745"/>
                  <a:pt x="5085" y="20829"/>
                  <a:pt x="5085" y="20912"/>
                </a:cubicBezTo>
                <a:cubicBezTo>
                  <a:pt x="5085" y="21299"/>
                  <a:pt x="5358" y="21600"/>
                  <a:pt x="5686" y="21600"/>
                </a:cubicBezTo>
                <a:cubicBezTo>
                  <a:pt x="5875" y="21600"/>
                  <a:pt x="6035" y="21502"/>
                  <a:pt x="6139" y="21357"/>
                </a:cubicBezTo>
                <a:lnTo>
                  <a:pt x="10348" y="21357"/>
                </a:lnTo>
                <a:cubicBezTo>
                  <a:pt x="10452" y="21502"/>
                  <a:pt x="10621" y="21600"/>
                  <a:pt x="10801" y="21600"/>
                </a:cubicBezTo>
                <a:cubicBezTo>
                  <a:pt x="10979" y="21600"/>
                  <a:pt x="11150" y="21502"/>
                  <a:pt x="11254" y="21357"/>
                </a:cubicBezTo>
                <a:lnTo>
                  <a:pt x="15473" y="21357"/>
                </a:lnTo>
                <a:cubicBezTo>
                  <a:pt x="15579" y="21491"/>
                  <a:pt x="15736" y="21576"/>
                  <a:pt x="15905" y="21576"/>
                </a:cubicBezTo>
                <a:cubicBezTo>
                  <a:pt x="16242" y="21576"/>
                  <a:pt x="16505" y="21262"/>
                  <a:pt x="16505" y="20888"/>
                </a:cubicBezTo>
                <a:cubicBezTo>
                  <a:pt x="16505" y="20816"/>
                  <a:pt x="16496" y="20755"/>
                  <a:pt x="16476" y="20694"/>
                </a:cubicBezTo>
                <a:lnTo>
                  <a:pt x="18511" y="16635"/>
                </a:lnTo>
                <a:cubicBezTo>
                  <a:pt x="18784" y="16573"/>
                  <a:pt x="18985" y="16295"/>
                  <a:pt x="18985" y="15971"/>
                </a:cubicBezTo>
                <a:cubicBezTo>
                  <a:pt x="18985" y="15900"/>
                  <a:pt x="18975" y="15827"/>
                  <a:pt x="18954" y="15753"/>
                </a:cubicBezTo>
                <a:lnTo>
                  <a:pt x="21115" y="11464"/>
                </a:lnTo>
                <a:cubicBezTo>
                  <a:pt x="21390" y="11402"/>
                  <a:pt x="21600" y="11125"/>
                  <a:pt x="21600" y="10788"/>
                </a:cubicBezTo>
                <a:cubicBezTo>
                  <a:pt x="21600" y="10463"/>
                  <a:pt x="21401" y="10186"/>
                  <a:pt x="21138" y="10126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36" name="Shape 19393"/>
          <p:cNvSpPr/>
          <p:nvPr/>
        </p:nvSpPr>
        <p:spPr>
          <a:xfrm>
            <a:off x="4852429" y="1440174"/>
            <a:ext cx="637738" cy="6360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98" y="10798"/>
                </a:moveTo>
                <a:lnTo>
                  <a:pt x="20698" y="17550"/>
                </a:lnTo>
                <a:cubicBezTo>
                  <a:pt x="20698" y="19294"/>
                  <a:pt x="19294" y="20697"/>
                  <a:pt x="17549" y="20697"/>
                </a:cubicBezTo>
                <a:lnTo>
                  <a:pt x="10798" y="20697"/>
                </a:lnTo>
                <a:lnTo>
                  <a:pt x="10798" y="10798"/>
                </a:lnTo>
                <a:lnTo>
                  <a:pt x="899" y="10798"/>
                </a:lnTo>
                <a:lnTo>
                  <a:pt x="899" y="4050"/>
                </a:lnTo>
                <a:cubicBezTo>
                  <a:pt x="899" y="2306"/>
                  <a:pt x="2306" y="900"/>
                  <a:pt x="4048" y="900"/>
                </a:cubicBezTo>
                <a:lnTo>
                  <a:pt x="10798" y="900"/>
                </a:lnTo>
                <a:lnTo>
                  <a:pt x="10798" y="10798"/>
                </a:lnTo>
                <a:cubicBezTo>
                  <a:pt x="10798" y="10798"/>
                  <a:pt x="20698" y="10798"/>
                  <a:pt x="20698" y="10798"/>
                </a:cubicBezTo>
                <a:close/>
                <a:moveTo>
                  <a:pt x="4048" y="0"/>
                </a:moveTo>
                <a:cubicBezTo>
                  <a:pt x="1813" y="0"/>
                  <a:pt x="0" y="1812"/>
                  <a:pt x="0" y="4050"/>
                </a:cubicBezTo>
                <a:lnTo>
                  <a:pt x="0" y="17550"/>
                </a:lnTo>
                <a:cubicBezTo>
                  <a:pt x="0" y="19784"/>
                  <a:pt x="1813" y="21600"/>
                  <a:pt x="4048" y="21600"/>
                </a:cubicBezTo>
                <a:lnTo>
                  <a:pt x="17549" y="21600"/>
                </a:lnTo>
                <a:cubicBezTo>
                  <a:pt x="19784" y="21600"/>
                  <a:pt x="21600" y="19784"/>
                  <a:pt x="21600" y="17550"/>
                </a:cubicBezTo>
                <a:lnTo>
                  <a:pt x="21600" y="4050"/>
                </a:lnTo>
                <a:cubicBezTo>
                  <a:pt x="21600" y="1812"/>
                  <a:pt x="19784" y="0"/>
                  <a:pt x="17549" y="0"/>
                </a:cubicBezTo>
                <a:cubicBezTo>
                  <a:pt x="17549" y="0"/>
                  <a:pt x="4048" y="0"/>
                  <a:pt x="4048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37" name="Shape 19394"/>
          <p:cNvSpPr/>
          <p:nvPr/>
        </p:nvSpPr>
        <p:spPr>
          <a:xfrm>
            <a:off x="1720465" y="1387182"/>
            <a:ext cx="744039" cy="7419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1" y="18935"/>
                </a:moveTo>
                <a:lnTo>
                  <a:pt x="2602" y="14090"/>
                </a:lnTo>
                <a:lnTo>
                  <a:pt x="5846" y="11921"/>
                </a:lnTo>
                <a:lnTo>
                  <a:pt x="9871" y="14609"/>
                </a:lnTo>
                <a:cubicBezTo>
                  <a:pt x="9871" y="14609"/>
                  <a:pt x="9871" y="18935"/>
                  <a:pt x="9871" y="18935"/>
                </a:cubicBezTo>
                <a:close/>
                <a:moveTo>
                  <a:pt x="1856" y="9244"/>
                </a:moveTo>
                <a:lnTo>
                  <a:pt x="4182" y="10800"/>
                </a:lnTo>
                <a:lnTo>
                  <a:pt x="1856" y="12353"/>
                </a:lnTo>
                <a:cubicBezTo>
                  <a:pt x="1856" y="12353"/>
                  <a:pt x="1856" y="9244"/>
                  <a:pt x="1856" y="9244"/>
                </a:cubicBezTo>
                <a:close/>
                <a:moveTo>
                  <a:pt x="9871" y="2663"/>
                </a:moveTo>
                <a:lnTo>
                  <a:pt x="9871" y="6990"/>
                </a:lnTo>
                <a:lnTo>
                  <a:pt x="5846" y="9679"/>
                </a:lnTo>
                <a:lnTo>
                  <a:pt x="2602" y="7508"/>
                </a:lnTo>
                <a:cubicBezTo>
                  <a:pt x="2602" y="7508"/>
                  <a:pt x="9871" y="2663"/>
                  <a:pt x="9871" y="2663"/>
                </a:cubicBezTo>
                <a:close/>
                <a:moveTo>
                  <a:pt x="10799" y="8605"/>
                </a:moveTo>
                <a:lnTo>
                  <a:pt x="14077" y="10800"/>
                </a:lnTo>
                <a:lnTo>
                  <a:pt x="10799" y="12992"/>
                </a:lnTo>
                <a:lnTo>
                  <a:pt x="7521" y="10800"/>
                </a:lnTo>
                <a:cubicBezTo>
                  <a:pt x="7521" y="10800"/>
                  <a:pt x="10799" y="8605"/>
                  <a:pt x="10799" y="8605"/>
                </a:cubicBezTo>
                <a:close/>
                <a:moveTo>
                  <a:pt x="11726" y="2663"/>
                </a:moveTo>
                <a:lnTo>
                  <a:pt x="18995" y="7508"/>
                </a:lnTo>
                <a:lnTo>
                  <a:pt x="15754" y="9679"/>
                </a:lnTo>
                <a:lnTo>
                  <a:pt x="11726" y="6990"/>
                </a:lnTo>
                <a:cubicBezTo>
                  <a:pt x="11726" y="6990"/>
                  <a:pt x="11726" y="2663"/>
                  <a:pt x="11726" y="2663"/>
                </a:cubicBezTo>
                <a:close/>
                <a:moveTo>
                  <a:pt x="19741" y="12353"/>
                </a:moveTo>
                <a:lnTo>
                  <a:pt x="17415" y="10800"/>
                </a:lnTo>
                <a:lnTo>
                  <a:pt x="19741" y="9244"/>
                </a:lnTo>
                <a:cubicBezTo>
                  <a:pt x="19741" y="9244"/>
                  <a:pt x="19741" y="12353"/>
                  <a:pt x="19741" y="12353"/>
                </a:cubicBezTo>
                <a:close/>
                <a:moveTo>
                  <a:pt x="11726" y="18935"/>
                </a:moveTo>
                <a:lnTo>
                  <a:pt x="11726" y="14609"/>
                </a:lnTo>
                <a:lnTo>
                  <a:pt x="15754" y="11921"/>
                </a:lnTo>
                <a:lnTo>
                  <a:pt x="18995" y="14090"/>
                </a:lnTo>
                <a:cubicBezTo>
                  <a:pt x="18995" y="14090"/>
                  <a:pt x="11726" y="18935"/>
                  <a:pt x="11726" y="18935"/>
                </a:cubicBezTo>
                <a:close/>
                <a:moveTo>
                  <a:pt x="10799" y="21600"/>
                </a:moveTo>
                <a:cubicBezTo>
                  <a:pt x="10980" y="21600"/>
                  <a:pt x="11162" y="21539"/>
                  <a:pt x="11319" y="21442"/>
                </a:cubicBezTo>
                <a:lnTo>
                  <a:pt x="21190" y="14860"/>
                </a:lnTo>
                <a:cubicBezTo>
                  <a:pt x="21442" y="14692"/>
                  <a:pt x="21600" y="14392"/>
                  <a:pt x="21600" y="14090"/>
                </a:cubicBezTo>
                <a:lnTo>
                  <a:pt x="21600" y="7508"/>
                </a:lnTo>
                <a:cubicBezTo>
                  <a:pt x="21600" y="7208"/>
                  <a:pt x="21442" y="6907"/>
                  <a:pt x="21190" y="6737"/>
                </a:cubicBezTo>
                <a:lnTo>
                  <a:pt x="11319" y="157"/>
                </a:lnTo>
                <a:cubicBezTo>
                  <a:pt x="11162" y="59"/>
                  <a:pt x="10980" y="0"/>
                  <a:pt x="10799" y="0"/>
                </a:cubicBezTo>
                <a:cubicBezTo>
                  <a:pt x="10617" y="0"/>
                  <a:pt x="10438" y="59"/>
                  <a:pt x="10281" y="157"/>
                </a:cubicBezTo>
                <a:lnTo>
                  <a:pt x="410" y="6737"/>
                </a:lnTo>
                <a:cubicBezTo>
                  <a:pt x="155" y="6907"/>
                  <a:pt x="0" y="7208"/>
                  <a:pt x="0" y="7508"/>
                </a:cubicBezTo>
                <a:lnTo>
                  <a:pt x="0" y="14090"/>
                </a:lnTo>
                <a:cubicBezTo>
                  <a:pt x="0" y="14392"/>
                  <a:pt x="155" y="14692"/>
                  <a:pt x="410" y="14860"/>
                </a:cubicBezTo>
                <a:lnTo>
                  <a:pt x="10281" y="21442"/>
                </a:lnTo>
                <a:cubicBezTo>
                  <a:pt x="10438" y="21539"/>
                  <a:pt x="10617" y="21600"/>
                  <a:pt x="10799" y="21600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</p:spTree>
    <p:extLst>
      <p:ext uri="{BB962C8B-B14F-4D97-AF65-F5344CB8AC3E}">
        <p14:creationId xmlns:p14="http://schemas.microsoft.com/office/powerpoint/2010/main" val="317670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0"/>
            <a:ext cx="12192000" cy="39492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5"/>
          <p:cNvSpPr/>
          <p:nvPr/>
        </p:nvSpPr>
        <p:spPr>
          <a:xfrm>
            <a:off x="1565782" y="4415047"/>
            <a:ext cx="2314035" cy="615893"/>
          </a:xfrm>
          <a:prstGeom prst="homePlate">
            <a:avLst>
              <a:gd name="adj" fmla="val 0"/>
            </a:avLst>
          </a:prstGeom>
          <a:solidFill>
            <a:schemeClr val="accent6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92691" y="1102745"/>
            <a:ext cx="3117973" cy="2168950"/>
            <a:chOff x="1313272" y="1588503"/>
            <a:chExt cx="2827832" cy="1967120"/>
          </a:xfrm>
        </p:grpSpPr>
        <p:sp>
          <p:nvSpPr>
            <p:cNvPr id="5" name="Oval 4"/>
            <p:cNvSpPr/>
            <p:nvPr/>
          </p:nvSpPr>
          <p:spPr>
            <a:xfrm>
              <a:off x="1735571" y="1588503"/>
              <a:ext cx="1967120" cy="196712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0" rIns="0" rtlCol="0" anchor="ctr"/>
            <a:lstStyle/>
            <a:p>
              <a:pPr algn="ctr"/>
              <a:endParaRPr lang="en-US" sz="3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26" name="Chart 42"/>
            <p:cNvGraphicFramePr/>
            <p:nvPr>
              <p:extLst>
                <p:ext uri="{D42A27DB-BD31-4B8C-83A1-F6EECF244321}">
                  <p14:modId xmlns:p14="http://schemas.microsoft.com/office/powerpoint/2010/main" val="3375387395"/>
                </p:ext>
              </p:extLst>
            </p:nvPr>
          </p:nvGraphicFramePr>
          <p:xfrm>
            <a:off x="1313272" y="1632062"/>
            <a:ext cx="2827832" cy="18852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3" name="Group 12"/>
          <p:cNvGrpSpPr/>
          <p:nvPr/>
        </p:nvGrpSpPr>
        <p:grpSpPr>
          <a:xfrm>
            <a:off x="1487658" y="4552121"/>
            <a:ext cx="2369595" cy="1423204"/>
            <a:chOff x="3695000" y="4101667"/>
            <a:chExt cx="2369595" cy="1423204"/>
          </a:xfrm>
        </p:grpSpPr>
        <p:sp>
          <p:nvSpPr>
            <p:cNvPr id="7" name="Title 3"/>
            <p:cNvSpPr txBox="1">
              <a:spLocks/>
            </p:cNvSpPr>
            <p:nvPr/>
          </p:nvSpPr>
          <p:spPr>
            <a:xfrm>
              <a:off x="3750560" y="4101667"/>
              <a:ext cx="2310022" cy="48359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itle 3"/>
            <p:cNvSpPr txBox="1">
              <a:spLocks/>
            </p:cNvSpPr>
            <p:nvPr/>
          </p:nvSpPr>
          <p:spPr>
            <a:xfrm>
              <a:off x="3695000" y="4701066"/>
              <a:ext cx="2369595" cy="82380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sz="1200" b="0" dirty="0" err="1"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latin typeface="+mn-lt"/>
                  <a:ea typeface="+mn-ea"/>
                  <a:cs typeface="+mn-ea"/>
                  <a:sym typeface="+mn-lt"/>
                </a:rPr>
                <a:t> is simply dummy text of the </a:t>
              </a:r>
              <a:r>
                <a:rPr lang="en-US" sz="1200" b="0" dirty="0" smtClean="0">
                  <a:latin typeface="+mn-lt"/>
                  <a:ea typeface="+mn-ea"/>
                  <a:cs typeface="+mn-ea"/>
                  <a:sym typeface="+mn-lt"/>
                </a:rPr>
                <a:t>printing</a:t>
              </a:r>
              <a:endParaRPr lang="en-US" sz="12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36820" y="1150773"/>
            <a:ext cx="3108367" cy="2162268"/>
            <a:chOff x="4773116" y="1632062"/>
            <a:chExt cx="2827832" cy="196712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6" name="Oval 15"/>
            <p:cNvSpPr/>
            <p:nvPr/>
          </p:nvSpPr>
          <p:spPr>
            <a:xfrm>
              <a:off x="5208211" y="1632062"/>
              <a:ext cx="1967120" cy="19671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0" rIns="0" rtlCol="0" anchor="ctr"/>
            <a:lstStyle/>
            <a:p>
              <a:pPr algn="ctr"/>
              <a:endParaRPr lang="en-US" sz="3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27" name="Chart 42"/>
            <p:cNvGraphicFramePr/>
            <p:nvPr>
              <p:extLst>
                <p:ext uri="{D42A27DB-BD31-4B8C-83A1-F6EECF244321}">
                  <p14:modId xmlns:p14="http://schemas.microsoft.com/office/powerpoint/2010/main" val="3853057781"/>
                </p:ext>
              </p:extLst>
            </p:nvPr>
          </p:nvGraphicFramePr>
          <p:xfrm>
            <a:off x="4773116" y="1675621"/>
            <a:ext cx="2827832" cy="18852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8089043" y="1163035"/>
            <a:ext cx="3093921" cy="2152219"/>
            <a:chOff x="8209624" y="1632062"/>
            <a:chExt cx="2827832" cy="1967120"/>
          </a:xfrm>
        </p:grpSpPr>
        <p:sp>
          <p:nvSpPr>
            <p:cNvPr id="22" name="Oval 21"/>
            <p:cNvSpPr/>
            <p:nvPr/>
          </p:nvSpPr>
          <p:spPr>
            <a:xfrm>
              <a:off x="8610513" y="1632062"/>
              <a:ext cx="1967120" cy="19671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0" rIns="0" rtlCol="0" anchor="ctr"/>
            <a:lstStyle/>
            <a:p>
              <a:pPr algn="ctr"/>
              <a:endParaRPr lang="en-US" sz="3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28" name="Chart 42"/>
            <p:cNvGraphicFramePr/>
            <p:nvPr>
              <p:extLst>
                <p:ext uri="{D42A27DB-BD31-4B8C-83A1-F6EECF244321}">
                  <p14:modId xmlns:p14="http://schemas.microsoft.com/office/powerpoint/2010/main" val="3037409686"/>
                </p:ext>
              </p:extLst>
            </p:nvPr>
          </p:nvGraphicFramePr>
          <p:xfrm>
            <a:off x="8209624" y="1675621"/>
            <a:ext cx="2827832" cy="18852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35" name="Rectangle 5"/>
          <p:cNvSpPr/>
          <p:nvPr/>
        </p:nvSpPr>
        <p:spPr>
          <a:xfrm>
            <a:off x="4992270" y="4415047"/>
            <a:ext cx="2314035" cy="615893"/>
          </a:xfrm>
          <a:prstGeom prst="homePlate">
            <a:avLst>
              <a:gd name="adj" fmla="val 0"/>
            </a:avLst>
          </a:prstGeom>
          <a:solidFill>
            <a:schemeClr val="accent5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7" name="Group 12"/>
          <p:cNvGrpSpPr/>
          <p:nvPr/>
        </p:nvGrpSpPr>
        <p:grpSpPr>
          <a:xfrm>
            <a:off x="4914146" y="4552121"/>
            <a:ext cx="2369595" cy="1423204"/>
            <a:chOff x="3695000" y="4101667"/>
            <a:chExt cx="2369595" cy="1423204"/>
          </a:xfrm>
        </p:grpSpPr>
        <p:sp>
          <p:nvSpPr>
            <p:cNvPr id="38" name="Title 3"/>
            <p:cNvSpPr txBox="1">
              <a:spLocks/>
            </p:cNvSpPr>
            <p:nvPr/>
          </p:nvSpPr>
          <p:spPr>
            <a:xfrm>
              <a:off x="3750560" y="4101667"/>
              <a:ext cx="2310022" cy="48359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2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Title 3"/>
            <p:cNvSpPr txBox="1">
              <a:spLocks/>
            </p:cNvSpPr>
            <p:nvPr/>
          </p:nvSpPr>
          <p:spPr>
            <a:xfrm>
              <a:off x="3695000" y="4701066"/>
              <a:ext cx="2369595" cy="82380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sz="1200" b="0" dirty="0" err="1"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latin typeface="+mn-lt"/>
                  <a:ea typeface="+mn-ea"/>
                  <a:cs typeface="+mn-ea"/>
                  <a:sym typeface="+mn-lt"/>
                </a:rPr>
                <a:t> is simply dummy text of the </a:t>
              </a:r>
              <a:r>
                <a:rPr lang="en-US" sz="1200" b="0" dirty="0" smtClean="0">
                  <a:latin typeface="+mn-lt"/>
                  <a:ea typeface="+mn-ea"/>
                  <a:cs typeface="+mn-ea"/>
                  <a:sym typeface="+mn-lt"/>
                </a:rPr>
                <a:t>printing</a:t>
              </a:r>
              <a:endParaRPr lang="en-US" sz="12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Rectangle 5"/>
          <p:cNvSpPr/>
          <p:nvPr/>
        </p:nvSpPr>
        <p:spPr>
          <a:xfrm>
            <a:off x="8519242" y="4415047"/>
            <a:ext cx="2314035" cy="615893"/>
          </a:xfrm>
          <a:prstGeom prst="homePlate">
            <a:avLst>
              <a:gd name="adj" fmla="val 0"/>
            </a:avLst>
          </a:prstGeom>
          <a:solidFill>
            <a:schemeClr val="accent3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1" name="Group 12"/>
          <p:cNvGrpSpPr/>
          <p:nvPr/>
        </p:nvGrpSpPr>
        <p:grpSpPr>
          <a:xfrm>
            <a:off x="8441118" y="4552121"/>
            <a:ext cx="2369595" cy="1423204"/>
            <a:chOff x="3695000" y="4101667"/>
            <a:chExt cx="2369595" cy="1423204"/>
          </a:xfrm>
        </p:grpSpPr>
        <p:sp>
          <p:nvSpPr>
            <p:cNvPr id="42" name="Title 3"/>
            <p:cNvSpPr txBox="1">
              <a:spLocks/>
            </p:cNvSpPr>
            <p:nvPr/>
          </p:nvSpPr>
          <p:spPr>
            <a:xfrm>
              <a:off x="3750560" y="4101667"/>
              <a:ext cx="2310022" cy="48359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2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itle 3"/>
            <p:cNvSpPr txBox="1">
              <a:spLocks/>
            </p:cNvSpPr>
            <p:nvPr/>
          </p:nvSpPr>
          <p:spPr>
            <a:xfrm>
              <a:off x="3695000" y="4701066"/>
              <a:ext cx="2369595" cy="82380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sz="1200" b="0" dirty="0" err="1"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latin typeface="+mn-lt"/>
                  <a:ea typeface="+mn-ea"/>
                  <a:cs typeface="+mn-ea"/>
                  <a:sym typeface="+mn-lt"/>
                </a:rPr>
                <a:t> is simply dummy text of the </a:t>
              </a:r>
              <a:r>
                <a:rPr lang="en-US" sz="1200" b="0" dirty="0" smtClean="0">
                  <a:latin typeface="+mn-lt"/>
                  <a:ea typeface="+mn-ea"/>
                  <a:cs typeface="+mn-ea"/>
                  <a:sym typeface="+mn-lt"/>
                </a:rPr>
                <a:t>printing</a:t>
              </a:r>
              <a:endParaRPr lang="en-US" sz="12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788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67059" y="472770"/>
            <a:ext cx="9746902" cy="59285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625423" y="1113716"/>
            <a:ext cx="7444464" cy="1409681"/>
            <a:chOff x="3891516" y="1003184"/>
            <a:chExt cx="7444464" cy="1409681"/>
          </a:xfrm>
        </p:grpSpPr>
        <p:sp>
          <p:nvSpPr>
            <p:cNvPr id="9" name="Rectangle 8"/>
            <p:cNvSpPr/>
            <p:nvPr/>
          </p:nvSpPr>
          <p:spPr>
            <a:xfrm>
              <a:off x="3891516" y="1003184"/>
              <a:ext cx="7444464" cy="1409681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360533" y="1024451"/>
              <a:ext cx="767255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itle 3"/>
            <p:cNvSpPr txBox="1">
              <a:spLocks/>
            </p:cNvSpPr>
            <p:nvPr/>
          </p:nvSpPr>
          <p:spPr>
            <a:xfrm>
              <a:off x="5257115" y="1207260"/>
              <a:ext cx="6078865" cy="4663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800" dirty="0" smtClean="0">
                  <a:latin typeface="+mn-lt"/>
                  <a:ea typeface="+mn-ea"/>
                  <a:cs typeface="+mn-ea"/>
                  <a:sym typeface="+mn-lt"/>
                </a:rPr>
                <a:t>TEXT HEADING TEXT 01</a:t>
              </a:r>
              <a:endParaRPr lang="en-US" sz="2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itle 3"/>
            <p:cNvSpPr txBox="1">
              <a:spLocks/>
            </p:cNvSpPr>
            <p:nvPr/>
          </p:nvSpPr>
          <p:spPr>
            <a:xfrm>
              <a:off x="5251607" y="1652299"/>
              <a:ext cx="5700848" cy="62784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has been the industry's standard </a:t>
              </a:r>
              <a:r>
                <a:rPr lang="en-US" sz="1200" b="0" dirty="0" smtClean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dummy.</a:t>
              </a:r>
              <a:endPara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212897" y="1275040"/>
              <a:ext cx="818319" cy="8183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91440" rtlCol="0" anchor="ctr"/>
            <a:lstStyle/>
            <a:p>
              <a:pPr algn="ctr"/>
              <a:endParaRPr 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625423" y="2756019"/>
            <a:ext cx="7444464" cy="1409681"/>
            <a:chOff x="3891516" y="1003184"/>
            <a:chExt cx="7444464" cy="1409681"/>
          </a:xfrm>
        </p:grpSpPr>
        <p:sp>
          <p:nvSpPr>
            <p:cNvPr id="17" name="Rectangle 16"/>
            <p:cNvSpPr/>
            <p:nvPr/>
          </p:nvSpPr>
          <p:spPr>
            <a:xfrm>
              <a:off x="3891516" y="1003184"/>
              <a:ext cx="7444464" cy="1409681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Title 3"/>
            <p:cNvSpPr txBox="1">
              <a:spLocks/>
            </p:cNvSpPr>
            <p:nvPr/>
          </p:nvSpPr>
          <p:spPr>
            <a:xfrm>
              <a:off x="5257115" y="1207260"/>
              <a:ext cx="6078865" cy="4663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800" dirty="0" smtClean="0">
                  <a:latin typeface="+mn-lt"/>
                  <a:ea typeface="+mn-ea"/>
                  <a:cs typeface="+mn-ea"/>
                  <a:sym typeface="+mn-lt"/>
                </a:rPr>
                <a:t>TEXT HEADING TEXT 02</a:t>
              </a:r>
              <a:endParaRPr lang="en-US" sz="2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itle 3"/>
            <p:cNvSpPr txBox="1">
              <a:spLocks/>
            </p:cNvSpPr>
            <p:nvPr/>
          </p:nvSpPr>
          <p:spPr>
            <a:xfrm>
              <a:off x="5251607" y="1652299"/>
              <a:ext cx="5700848" cy="62784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has been the industry's standard </a:t>
              </a:r>
              <a:r>
                <a:rPr lang="en-US" sz="1200" b="0" dirty="0" smtClean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dummy.</a:t>
              </a:r>
              <a:endPara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4212897" y="1275040"/>
              <a:ext cx="818319" cy="818319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91440" rtlCol="0" anchor="ctr"/>
            <a:lstStyle/>
            <a:p>
              <a:pPr algn="ctr"/>
              <a:endParaRPr 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625423" y="4398321"/>
            <a:ext cx="7444464" cy="1409681"/>
            <a:chOff x="3891516" y="1003184"/>
            <a:chExt cx="7444464" cy="1409681"/>
          </a:xfrm>
        </p:grpSpPr>
        <p:sp>
          <p:nvSpPr>
            <p:cNvPr id="29" name="Rectangle 28"/>
            <p:cNvSpPr/>
            <p:nvPr/>
          </p:nvSpPr>
          <p:spPr>
            <a:xfrm>
              <a:off x="3891516" y="1003184"/>
              <a:ext cx="7444464" cy="1409681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5360533" y="1024451"/>
              <a:ext cx="767255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itle 3"/>
            <p:cNvSpPr txBox="1">
              <a:spLocks/>
            </p:cNvSpPr>
            <p:nvPr/>
          </p:nvSpPr>
          <p:spPr>
            <a:xfrm>
              <a:off x="5257115" y="1207260"/>
              <a:ext cx="6078865" cy="4663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800" dirty="0" smtClean="0">
                  <a:latin typeface="+mn-lt"/>
                  <a:ea typeface="+mn-ea"/>
                  <a:cs typeface="+mn-ea"/>
                  <a:sym typeface="+mn-lt"/>
                </a:rPr>
                <a:t>TEXT HEADING TEXT 03</a:t>
              </a:r>
              <a:endParaRPr lang="en-US" sz="2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itle 3"/>
            <p:cNvSpPr txBox="1">
              <a:spLocks/>
            </p:cNvSpPr>
            <p:nvPr/>
          </p:nvSpPr>
          <p:spPr>
            <a:xfrm>
              <a:off x="5251607" y="1652299"/>
              <a:ext cx="5700848" cy="62784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1200" b="0" dirty="0" err="1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1200" b="0" dirty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has been the industry's standard </a:t>
              </a:r>
              <a:r>
                <a:rPr lang="en-US" sz="1200" b="0" dirty="0" smtClean="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dummy.</a:t>
              </a:r>
              <a:endParaRPr lang="en-US" sz="12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4212897" y="1275040"/>
              <a:ext cx="818319" cy="818319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91440" rtlCol="0" anchor="ctr"/>
            <a:lstStyle/>
            <a:p>
              <a:pPr algn="ctr"/>
              <a:endParaRPr 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88805" y="4925108"/>
            <a:ext cx="334315" cy="356105"/>
            <a:chOff x="6468228" y="2020436"/>
            <a:chExt cx="133295" cy="141983"/>
          </a:xfrm>
          <a:solidFill>
            <a:schemeClr val="accent1"/>
          </a:solidFill>
        </p:grpSpPr>
        <p:sp>
          <p:nvSpPr>
            <p:cNvPr id="26" name="Shape 19488"/>
            <p:cNvSpPr/>
            <p:nvPr/>
          </p:nvSpPr>
          <p:spPr>
            <a:xfrm>
              <a:off x="6468228" y="2020436"/>
              <a:ext cx="89739" cy="141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36" y="21263"/>
                  </a:moveTo>
                  <a:cubicBezTo>
                    <a:pt x="18871" y="21475"/>
                    <a:pt x="19321" y="21600"/>
                    <a:pt x="19800" y="21600"/>
                  </a:cubicBezTo>
                  <a:cubicBezTo>
                    <a:pt x="20785" y="21600"/>
                    <a:pt x="21600" y="21085"/>
                    <a:pt x="21600" y="20463"/>
                  </a:cubicBezTo>
                  <a:lnTo>
                    <a:pt x="21600" y="1138"/>
                  </a:lnTo>
                  <a:cubicBezTo>
                    <a:pt x="21600" y="516"/>
                    <a:pt x="20785" y="0"/>
                    <a:pt x="19800" y="0"/>
                  </a:cubicBezTo>
                  <a:cubicBezTo>
                    <a:pt x="19321" y="0"/>
                    <a:pt x="18871" y="126"/>
                    <a:pt x="18536" y="338"/>
                  </a:cubicBezTo>
                  <a:lnTo>
                    <a:pt x="9166" y="6252"/>
                  </a:lnTo>
                  <a:lnTo>
                    <a:pt x="1800" y="6252"/>
                  </a:lnTo>
                  <a:cubicBezTo>
                    <a:pt x="816" y="6252"/>
                    <a:pt x="0" y="6768"/>
                    <a:pt x="0" y="7389"/>
                  </a:cubicBezTo>
                  <a:lnTo>
                    <a:pt x="0" y="14211"/>
                  </a:lnTo>
                  <a:cubicBezTo>
                    <a:pt x="0" y="14833"/>
                    <a:pt x="816" y="15347"/>
                    <a:pt x="1800" y="15347"/>
                  </a:cubicBezTo>
                  <a:lnTo>
                    <a:pt x="9166" y="15347"/>
                  </a:lnTo>
                  <a:cubicBezTo>
                    <a:pt x="9166" y="15347"/>
                    <a:pt x="18536" y="21263"/>
                    <a:pt x="18536" y="2126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  <p:sp>
          <p:nvSpPr>
            <p:cNvPr id="27" name="Shape 19489"/>
            <p:cNvSpPr/>
            <p:nvPr/>
          </p:nvSpPr>
          <p:spPr>
            <a:xfrm>
              <a:off x="6573003" y="2063300"/>
              <a:ext cx="28520" cy="56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719"/>
                  </a:moveTo>
                  <a:cubicBezTo>
                    <a:pt x="0" y="20336"/>
                    <a:pt x="2575" y="21600"/>
                    <a:pt x="5664" y="21600"/>
                  </a:cubicBezTo>
                  <a:cubicBezTo>
                    <a:pt x="6379" y="21600"/>
                    <a:pt x="7165" y="21556"/>
                    <a:pt x="7880" y="21374"/>
                  </a:cubicBezTo>
                  <a:cubicBezTo>
                    <a:pt x="16207" y="19664"/>
                    <a:pt x="21600" y="15300"/>
                    <a:pt x="21600" y="10802"/>
                  </a:cubicBezTo>
                  <a:cubicBezTo>
                    <a:pt x="21600" y="6298"/>
                    <a:pt x="16207" y="1892"/>
                    <a:pt x="7880" y="224"/>
                  </a:cubicBezTo>
                  <a:cubicBezTo>
                    <a:pt x="7165" y="45"/>
                    <a:pt x="6379" y="0"/>
                    <a:pt x="5664" y="0"/>
                  </a:cubicBezTo>
                  <a:cubicBezTo>
                    <a:pt x="2575" y="0"/>
                    <a:pt x="0" y="1259"/>
                    <a:pt x="0" y="2879"/>
                  </a:cubicBezTo>
                  <a:cubicBezTo>
                    <a:pt x="0" y="6298"/>
                    <a:pt x="10272" y="5356"/>
                    <a:pt x="10272" y="10802"/>
                  </a:cubicBezTo>
                  <a:cubicBezTo>
                    <a:pt x="10272" y="16243"/>
                    <a:pt x="0" y="15300"/>
                    <a:pt x="0" y="1871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41181" y="3186220"/>
            <a:ext cx="487589" cy="463035"/>
            <a:chOff x="4501316" y="1663249"/>
            <a:chExt cx="194407" cy="184617"/>
          </a:xfrm>
          <a:solidFill>
            <a:schemeClr val="accent1"/>
          </a:solidFill>
        </p:grpSpPr>
        <p:sp>
          <p:nvSpPr>
            <p:cNvPr id="34" name="Shape 19493"/>
            <p:cNvSpPr/>
            <p:nvPr/>
          </p:nvSpPr>
          <p:spPr>
            <a:xfrm>
              <a:off x="4544178" y="1748974"/>
              <a:ext cx="59825" cy="98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071"/>
                  </a:moveTo>
                  <a:lnTo>
                    <a:pt x="21600" y="278"/>
                  </a:lnTo>
                  <a:cubicBezTo>
                    <a:pt x="20714" y="101"/>
                    <a:pt x="19828" y="0"/>
                    <a:pt x="18905" y="0"/>
                  </a:cubicBezTo>
                  <a:cubicBezTo>
                    <a:pt x="17972" y="0"/>
                    <a:pt x="17086" y="101"/>
                    <a:pt x="16200" y="278"/>
                  </a:cubicBezTo>
                  <a:lnTo>
                    <a:pt x="16200" y="15071"/>
                  </a:lnTo>
                  <a:cubicBezTo>
                    <a:pt x="16200" y="16781"/>
                    <a:pt x="13634" y="18334"/>
                    <a:pt x="10800" y="18334"/>
                  </a:cubicBezTo>
                  <a:cubicBezTo>
                    <a:pt x="7976" y="18334"/>
                    <a:pt x="5400" y="16781"/>
                    <a:pt x="5400" y="15071"/>
                  </a:cubicBezTo>
                  <a:cubicBezTo>
                    <a:pt x="5400" y="14179"/>
                    <a:pt x="4181" y="13437"/>
                    <a:pt x="2704" y="13437"/>
                  </a:cubicBezTo>
                  <a:cubicBezTo>
                    <a:pt x="1228" y="13437"/>
                    <a:pt x="0" y="14179"/>
                    <a:pt x="0" y="15071"/>
                  </a:cubicBezTo>
                  <a:cubicBezTo>
                    <a:pt x="0" y="18615"/>
                    <a:pt x="4939" y="21600"/>
                    <a:pt x="10800" y="21600"/>
                  </a:cubicBezTo>
                  <a:cubicBezTo>
                    <a:pt x="16661" y="21600"/>
                    <a:pt x="21600" y="18615"/>
                    <a:pt x="21600" y="1507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  <p:sp>
          <p:nvSpPr>
            <p:cNvPr id="35" name="Shape 19494"/>
            <p:cNvSpPr/>
            <p:nvPr/>
          </p:nvSpPr>
          <p:spPr>
            <a:xfrm>
              <a:off x="4501316" y="1682299"/>
              <a:ext cx="194407" cy="85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5" y="18621"/>
                  </a:moveTo>
                  <a:cubicBezTo>
                    <a:pt x="531" y="18621"/>
                    <a:pt x="622" y="18502"/>
                    <a:pt x="713" y="18324"/>
                  </a:cubicBezTo>
                  <a:cubicBezTo>
                    <a:pt x="1466" y="16733"/>
                    <a:pt x="2167" y="15608"/>
                    <a:pt x="3244" y="15608"/>
                  </a:cubicBezTo>
                  <a:cubicBezTo>
                    <a:pt x="4477" y="15608"/>
                    <a:pt x="5542" y="17353"/>
                    <a:pt x="6244" y="19564"/>
                  </a:cubicBezTo>
                  <a:cubicBezTo>
                    <a:pt x="6400" y="20069"/>
                    <a:pt x="6516" y="20598"/>
                    <a:pt x="6658" y="21101"/>
                  </a:cubicBezTo>
                  <a:cubicBezTo>
                    <a:pt x="6749" y="21424"/>
                    <a:pt x="6852" y="21600"/>
                    <a:pt x="7022" y="21600"/>
                  </a:cubicBezTo>
                  <a:cubicBezTo>
                    <a:pt x="7204" y="21600"/>
                    <a:pt x="7306" y="21424"/>
                    <a:pt x="7397" y="21101"/>
                  </a:cubicBezTo>
                  <a:cubicBezTo>
                    <a:pt x="7542" y="20598"/>
                    <a:pt x="7658" y="20069"/>
                    <a:pt x="7814" y="19564"/>
                  </a:cubicBezTo>
                  <a:cubicBezTo>
                    <a:pt x="8513" y="17353"/>
                    <a:pt x="9567" y="15608"/>
                    <a:pt x="10800" y="15608"/>
                  </a:cubicBezTo>
                  <a:cubicBezTo>
                    <a:pt x="12033" y="15608"/>
                    <a:pt x="13084" y="17353"/>
                    <a:pt x="13786" y="19564"/>
                  </a:cubicBezTo>
                  <a:cubicBezTo>
                    <a:pt x="13942" y="20069"/>
                    <a:pt x="14058" y="20598"/>
                    <a:pt x="14200" y="21101"/>
                  </a:cubicBezTo>
                  <a:cubicBezTo>
                    <a:pt x="14291" y="21424"/>
                    <a:pt x="14396" y="21600"/>
                    <a:pt x="14578" y="21600"/>
                  </a:cubicBezTo>
                  <a:cubicBezTo>
                    <a:pt x="14746" y="21600"/>
                    <a:pt x="14851" y="21424"/>
                    <a:pt x="14941" y="21101"/>
                  </a:cubicBezTo>
                  <a:cubicBezTo>
                    <a:pt x="15084" y="20598"/>
                    <a:pt x="15200" y="20069"/>
                    <a:pt x="15356" y="19564"/>
                  </a:cubicBezTo>
                  <a:cubicBezTo>
                    <a:pt x="16058" y="17353"/>
                    <a:pt x="17120" y="15608"/>
                    <a:pt x="18356" y="15608"/>
                  </a:cubicBezTo>
                  <a:cubicBezTo>
                    <a:pt x="19433" y="15608"/>
                    <a:pt x="20134" y="16733"/>
                    <a:pt x="20887" y="18324"/>
                  </a:cubicBezTo>
                  <a:cubicBezTo>
                    <a:pt x="20978" y="18502"/>
                    <a:pt x="21069" y="18621"/>
                    <a:pt x="21185" y="18621"/>
                  </a:cubicBezTo>
                  <a:cubicBezTo>
                    <a:pt x="21407" y="18621"/>
                    <a:pt x="21600" y="18177"/>
                    <a:pt x="21600" y="17674"/>
                  </a:cubicBezTo>
                  <a:cubicBezTo>
                    <a:pt x="21600" y="17587"/>
                    <a:pt x="21600" y="17529"/>
                    <a:pt x="21589" y="17469"/>
                  </a:cubicBezTo>
                  <a:cubicBezTo>
                    <a:pt x="20418" y="6312"/>
                    <a:pt x="15629" y="0"/>
                    <a:pt x="10800" y="0"/>
                  </a:cubicBezTo>
                  <a:cubicBezTo>
                    <a:pt x="5943" y="0"/>
                    <a:pt x="1204" y="6312"/>
                    <a:pt x="11" y="17469"/>
                  </a:cubicBezTo>
                  <a:cubicBezTo>
                    <a:pt x="0" y="17529"/>
                    <a:pt x="0" y="17587"/>
                    <a:pt x="0" y="17674"/>
                  </a:cubicBezTo>
                  <a:cubicBezTo>
                    <a:pt x="0" y="18177"/>
                    <a:pt x="193" y="18621"/>
                    <a:pt x="415" y="1862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  <p:sp>
          <p:nvSpPr>
            <p:cNvPr id="36" name="Shape 19495"/>
            <p:cNvSpPr/>
            <p:nvPr/>
          </p:nvSpPr>
          <p:spPr>
            <a:xfrm>
              <a:off x="4591804" y="1663249"/>
              <a:ext cx="14957" cy="18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8540"/>
                  </a:lnTo>
                  <a:cubicBezTo>
                    <a:pt x="21600" y="3867"/>
                    <a:pt x="16727" y="0"/>
                    <a:pt x="10820" y="0"/>
                  </a:cubicBezTo>
                  <a:cubicBezTo>
                    <a:pt x="4913" y="0"/>
                    <a:pt x="0" y="3867"/>
                    <a:pt x="0" y="8540"/>
                  </a:cubicBezTo>
                  <a:lnTo>
                    <a:pt x="0" y="21600"/>
                  </a:lnTo>
                  <a:cubicBezTo>
                    <a:pt x="3546" y="21470"/>
                    <a:pt x="7274" y="21340"/>
                    <a:pt x="10820" y="21340"/>
                  </a:cubicBezTo>
                  <a:cubicBezTo>
                    <a:pt x="14363" y="21340"/>
                    <a:pt x="18057" y="21470"/>
                    <a:pt x="21600" y="21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</p:grpSp>
      <p:sp>
        <p:nvSpPr>
          <p:cNvPr id="37" name="Shape 19543"/>
          <p:cNvSpPr/>
          <p:nvPr/>
        </p:nvSpPr>
        <p:spPr>
          <a:xfrm>
            <a:off x="3114142" y="1589549"/>
            <a:ext cx="487847" cy="449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1" y="5400"/>
                </a:moveTo>
                <a:lnTo>
                  <a:pt x="4986" y="5400"/>
                </a:lnTo>
                <a:cubicBezTo>
                  <a:pt x="4986" y="7609"/>
                  <a:pt x="5400" y="9324"/>
                  <a:pt x="5945" y="10617"/>
                </a:cubicBezTo>
                <a:cubicBezTo>
                  <a:pt x="3390" y="10042"/>
                  <a:pt x="1661" y="8129"/>
                  <a:pt x="1661" y="6751"/>
                </a:cubicBezTo>
                <a:cubicBezTo>
                  <a:pt x="1661" y="6751"/>
                  <a:pt x="1661" y="5400"/>
                  <a:pt x="1661" y="5400"/>
                </a:cubicBezTo>
                <a:close/>
                <a:moveTo>
                  <a:pt x="16615" y="5400"/>
                </a:moveTo>
                <a:lnTo>
                  <a:pt x="19939" y="5400"/>
                </a:lnTo>
                <a:lnTo>
                  <a:pt x="19939" y="6751"/>
                </a:lnTo>
                <a:cubicBezTo>
                  <a:pt x="19939" y="8129"/>
                  <a:pt x="18213" y="10042"/>
                  <a:pt x="15655" y="10617"/>
                </a:cubicBezTo>
                <a:cubicBezTo>
                  <a:pt x="16200" y="9324"/>
                  <a:pt x="16615" y="7609"/>
                  <a:pt x="16615" y="5400"/>
                </a:cubicBezTo>
                <a:close/>
                <a:moveTo>
                  <a:pt x="7035" y="12587"/>
                </a:moveTo>
                <a:cubicBezTo>
                  <a:pt x="7555" y="13304"/>
                  <a:pt x="8035" y="13726"/>
                  <a:pt x="8270" y="13923"/>
                </a:cubicBezTo>
                <a:cubicBezTo>
                  <a:pt x="8957" y="14597"/>
                  <a:pt x="9139" y="15301"/>
                  <a:pt x="9139" y="16201"/>
                </a:cubicBezTo>
                <a:cubicBezTo>
                  <a:pt x="9139" y="17101"/>
                  <a:pt x="8725" y="18001"/>
                  <a:pt x="7478" y="18001"/>
                </a:cubicBezTo>
                <a:cubicBezTo>
                  <a:pt x="6232" y="18001"/>
                  <a:pt x="4986" y="18900"/>
                  <a:pt x="4986" y="20251"/>
                </a:cubicBezTo>
                <a:lnTo>
                  <a:pt x="4986" y="21151"/>
                </a:lnTo>
                <a:cubicBezTo>
                  <a:pt x="4986" y="21404"/>
                  <a:pt x="5167" y="21600"/>
                  <a:pt x="5400" y="21600"/>
                </a:cubicBezTo>
                <a:lnTo>
                  <a:pt x="16200" y="21600"/>
                </a:lnTo>
                <a:cubicBezTo>
                  <a:pt x="16433" y="21600"/>
                  <a:pt x="16615" y="21404"/>
                  <a:pt x="16615" y="21151"/>
                </a:cubicBezTo>
                <a:lnTo>
                  <a:pt x="16615" y="20251"/>
                </a:lnTo>
                <a:cubicBezTo>
                  <a:pt x="16615" y="18900"/>
                  <a:pt x="15368" y="18001"/>
                  <a:pt x="14122" y="18001"/>
                </a:cubicBezTo>
                <a:cubicBezTo>
                  <a:pt x="12878" y="18001"/>
                  <a:pt x="12461" y="17101"/>
                  <a:pt x="12461" y="16201"/>
                </a:cubicBezTo>
                <a:cubicBezTo>
                  <a:pt x="12461" y="15301"/>
                  <a:pt x="12643" y="14597"/>
                  <a:pt x="13333" y="13923"/>
                </a:cubicBezTo>
                <a:cubicBezTo>
                  <a:pt x="13565" y="13726"/>
                  <a:pt x="14045" y="13304"/>
                  <a:pt x="14565" y="12587"/>
                </a:cubicBezTo>
                <a:cubicBezTo>
                  <a:pt x="18613" y="12375"/>
                  <a:pt x="21600" y="9423"/>
                  <a:pt x="21600" y="6751"/>
                </a:cubicBezTo>
                <a:lnTo>
                  <a:pt x="21600" y="4950"/>
                </a:lnTo>
                <a:cubicBezTo>
                  <a:pt x="21600" y="4205"/>
                  <a:pt x="21041" y="3600"/>
                  <a:pt x="20354" y="3600"/>
                </a:cubicBezTo>
                <a:lnTo>
                  <a:pt x="16615" y="3600"/>
                </a:lnTo>
                <a:lnTo>
                  <a:pt x="16615" y="2250"/>
                </a:lnTo>
                <a:cubicBezTo>
                  <a:pt x="16615" y="1013"/>
                  <a:pt x="15681" y="0"/>
                  <a:pt x="14539" y="0"/>
                </a:cubicBezTo>
                <a:lnTo>
                  <a:pt x="7061" y="0"/>
                </a:lnTo>
                <a:cubicBezTo>
                  <a:pt x="5920" y="0"/>
                  <a:pt x="4986" y="1013"/>
                  <a:pt x="4986" y="2250"/>
                </a:cubicBezTo>
                <a:lnTo>
                  <a:pt x="4986" y="3600"/>
                </a:lnTo>
                <a:lnTo>
                  <a:pt x="1247" y="3600"/>
                </a:lnTo>
                <a:cubicBezTo>
                  <a:pt x="559" y="3600"/>
                  <a:pt x="0" y="4205"/>
                  <a:pt x="0" y="4950"/>
                </a:cubicBezTo>
                <a:lnTo>
                  <a:pt x="0" y="6751"/>
                </a:lnTo>
                <a:cubicBezTo>
                  <a:pt x="0" y="9423"/>
                  <a:pt x="2987" y="12375"/>
                  <a:pt x="7035" y="1258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</p:spTree>
    <p:extLst>
      <p:ext uri="{BB962C8B-B14F-4D97-AF65-F5344CB8AC3E}">
        <p14:creationId xmlns:p14="http://schemas.microsoft.com/office/powerpoint/2010/main" val="89088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1799924" y="513628"/>
            <a:ext cx="10392076" cy="53000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itle 3"/>
          <p:cNvSpPr txBox="1">
            <a:spLocks/>
          </p:cNvSpPr>
          <p:nvPr/>
        </p:nvSpPr>
        <p:spPr>
          <a:xfrm>
            <a:off x="597553" y="2807462"/>
            <a:ext cx="3233943" cy="18854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14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4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4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4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4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4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4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4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the industry's standard dummy text ever since the 1500s, when an unknown</a:t>
            </a:r>
            <a:r>
              <a:rPr lang="en-US" sz="14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en-US" sz="14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4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4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400" b="0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4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</a:t>
            </a:r>
            <a:r>
              <a:rPr lang="en-US" sz="1400" b="0" dirty="0" smtClean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simply</a:t>
            </a:r>
            <a:endParaRPr lang="en-US" sz="1400" b="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05245" y="494679"/>
            <a:ext cx="6042779" cy="5105240"/>
            <a:chOff x="4471902" y="340348"/>
            <a:chExt cx="6042779" cy="5105240"/>
          </a:xfrm>
        </p:grpSpPr>
        <p:grpSp>
          <p:nvGrpSpPr>
            <p:cNvPr id="27" name="Group 26"/>
            <p:cNvGrpSpPr/>
            <p:nvPr/>
          </p:nvGrpSpPr>
          <p:grpSpPr>
            <a:xfrm>
              <a:off x="4471902" y="340348"/>
              <a:ext cx="6042779" cy="5105240"/>
              <a:chOff x="215516" y="288637"/>
              <a:chExt cx="5052798" cy="4268856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>
                <a:off x="3651768" y="2661212"/>
                <a:ext cx="1575040" cy="1146267"/>
              </a:xfrm>
              <a:custGeom>
                <a:avLst/>
                <a:gdLst>
                  <a:gd name="T0" fmla="*/ 494 w 500"/>
                  <a:gd name="T1" fmla="*/ 17 h 402"/>
                  <a:gd name="T2" fmla="*/ 474 w 500"/>
                  <a:gd name="T3" fmla="*/ 24 h 402"/>
                  <a:gd name="T4" fmla="*/ 463 w 500"/>
                  <a:gd name="T5" fmla="*/ 22 h 402"/>
                  <a:gd name="T6" fmla="*/ 452 w 500"/>
                  <a:gd name="T7" fmla="*/ 20 h 402"/>
                  <a:gd name="T8" fmla="*/ 434 w 500"/>
                  <a:gd name="T9" fmla="*/ 25 h 402"/>
                  <a:gd name="T10" fmla="*/ 433 w 500"/>
                  <a:gd name="T11" fmla="*/ 37 h 402"/>
                  <a:gd name="T12" fmla="*/ 423 w 500"/>
                  <a:gd name="T13" fmla="*/ 43 h 402"/>
                  <a:gd name="T14" fmla="*/ 420 w 500"/>
                  <a:gd name="T15" fmla="*/ 43 h 402"/>
                  <a:gd name="T16" fmla="*/ 412 w 500"/>
                  <a:gd name="T17" fmla="*/ 47 h 402"/>
                  <a:gd name="T18" fmla="*/ 405 w 500"/>
                  <a:gd name="T19" fmla="*/ 51 h 402"/>
                  <a:gd name="T20" fmla="*/ 402 w 500"/>
                  <a:gd name="T21" fmla="*/ 44 h 402"/>
                  <a:gd name="T22" fmla="*/ 393 w 500"/>
                  <a:gd name="T23" fmla="*/ 30 h 402"/>
                  <a:gd name="T24" fmla="*/ 367 w 500"/>
                  <a:gd name="T25" fmla="*/ 21 h 402"/>
                  <a:gd name="T26" fmla="*/ 341 w 500"/>
                  <a:gd name="T27" fmla="*/ 17 h 402"/>
                  <a:gd name="T28" fmla="*/ 308 w 500"/>
                  <a:gd name="T29" fmla="*/ 29 h 402"/>
                  <a:gd name="T30" fmla="*/ 282 w 500"/>
                  <a:gd name="T31" fmla="*/ 26 h 402"/>
                  <a:gd name="T32" fmla="*/ 188 w 500"/>
                  <a:gd name="T33" fmla="*/ 17 h 402"/>
                  <a:gd name="T34" fmla="*/ 113 w 500"/>
                  <a:gd name="T35" fmla="*/ 10 h 402"/>
                  <a:gd name="T36" fmla="*/ 18 w 500"/>
                  <a:gd name="T37" fmla="*/ 0 h 402"/>
                  <a:gd name="T38" fmla="*/ 0 w 500"/>
                  <a:gd name="T39" fmla="*/ 222 h 402"/>
                  <a:gd name="T40" fmla="*/ 18 w 500"/>
                  <a:gd name="T41" fmla="*/ 228 h 402"/>
                  <a:gd name="T42" fmla="*/ 31 w 500"/>
                  <a:gd name="T43" fmla="*/ 229 h 402"/>
                  <a:gd name="T44" fmla="*/ 37 w 500"/>
                  <a:gd name="T45" fmla="*/ 228 h 402"/>
                  <a:gd name="T46" fmla="*/ 49 w 500"/>
                  <a:gd name="T47" fmla="*/ 243 h 402"/>
                  <a:gd name="T48" fmla="*/ 57 w 500"/>
                  <a:gd name="T49" fmla="*/ 259 h 402"/>
                  <a:gd name="T50" fmla="*/ 66 w 500"/>
                  <a:gd name="T51" fmla="*/ 253 h 402"/>
                  <a:gd name="T52" fmla="*/ 78 w 500"/>
                  <a:gd name="T53" fmla="*/ 260 h 402"/>
                  <a:gd name="T54" fmla="*/ 84 w 500"/>
                  <a:gd name="T55" fmla="*/ 283 h 402"/>
                  <a:gd name="T56" fmla="*/ 103 w 500"/>
                  <a:gd name="T57" fmla="*/ 296 h 402"/>
                  <a:gd name="T58" fmla="*/ 130 w 500"/>
                  <a:gd name="T59" fmla="*/ 325 h 402"/>
                  <a:gd name="T60" fmla="*/ 136 w 500"/>
                  <a:gd name="T61" fmla="*/ 320 h 402"/>
                  <a:gd name="T62" fmla="*/ 147 w 500"/>
                  <a:gd name="T63" fmla="*/ 314 h 402"/>
                  <a:gd name="T64" fmla="*/ 172 w 500"/>
                  <a:gd name="T65" fmla="*/ 321 h 402"/>
                  <a:gd name="T66" fmla="*/ 218 w 500"/>
                  <a:gd name="T67" fmla="*/ 332 h 402"/>
                  <a:gd name="T68" fmla="*/ 234 w 500"/>
                  <a:gd name="T69" fmla="*/ 328 h 402"/>
                  <a:gd name="T70" fmla="*/ 245 w 500"/>
                  <a:gd name="T71" fmla="*/ 347 h 402"/>
                  <a:gd name="T72" fmla="*/ 281 w 500"/>
                  <a:gd name="T73" fmla="*/ 385 h 402"/>
                  <a:gd name="T74" fmla="*/ 297 w 500"/>
                  <a:gd name="T75" fmla="*/ 395 h 402"/>
                  <a:gd name="T76" fmla="*/ 309 w 500"/>
                  <a:gd name="T77" fmla="*/ 402 h 402"/>
                  <a:gd name="T78" fmla="*/ 310 w 500"/>
                  <a:gd name="T79" fmla="*/ 393 h 402"/>
                  <a:gd name="T80" fmla="*/ 316 w 500"/>
                  <a:gd name="T81" fmla="*/ 363 h 402"/>
                  <a:gd name="T82" fmla="*/ 318 w 500"/>
                  <a:gd name="T83" fmla="*/ 352 h 402"/>
                  <a:gd name="T84" fmla="*/ 323 w 500"/>
                  <a:gd name="T85" fmla="*/ 342 h 402"/>
                  <a:gd name="T86" fmla="*/ 330 w 500"/>
                  <a:gd name="T87" fmla="*/ 327 h 402"/>
                  <a:gd name="T88" fmla="*/ 340 w 500"/>
                  <a:gd name="T89" fmla="*/ 316 h 402"/>
                  <a:gd name="T90" fmla="*/ 353 w 500"/>
                  <a:gd name="T91" fmla="*/ 288 h 402"/>
                  <a:gd name="T92" fmla="*/ 365 w 500"/>
                  <a:gd name="T93" fmla="*/ 268 h 402"/>
                  <a:gd name="T94" fmla="*/ 373 w 500"/>
                  <a:gd name="T95" fmla="*/ 257 h 402"/>
                  <a:gd name="T96" fmla="*/ 373 w 500"/>
                  <a:gd name="T97" fmla="*/ 247 h 402"/>
                  <a:gd name="T98" fmla="*/ 385 w 500"/>
                  <a:gd name="T99" fmla="*/ 227 h 402"/>
                  <a:gd name="T100" fmla="*/ 396 w 500"/>
                  <a:gd name="T101" fmla="*/ 219 h 402"/>
                  <a:gd name="T102" fmla="*/ 411 w 500"/>
                  <a:gd name="T103" fmla="*/ 215 h 402"/>
                  <a:gd name="T104" fmla="*/ 429 w 500"/>
                  <a:gd name="T105" fmla="*/ 192 h 402"/>
                  <a:gd name="T106" fmla="*/ 448 w 500"/>
                  <a:gd name="T107" fmla="*/ 168 h 402"/>
                  <a:gd name="T108" fmla="*/ 470 w 500"/>
                  <a:gd name="T109" fmla="*/ 102 h 402"/>
                  <a:gd name="T110" fmla="*/ 482 w 500"/>
                  <a:gd name="T111" fmla="*/ 73 h 402"/>
                  <a:gd name="T112" fmla="*/ 495 w 500"/>
                  <a:gd name="T113" fmla="*/ 21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0" h="402">
                    <a:moveTo>
                      <a:pt x="495" y="21"/>
                    </a:moveTo>
                    <a:cubicBezTo>
                      <a:pt x="494" y="17"/>
                      <a:pt x="494" y="17"/>
                      <a:pt x="494" y="17"/>
                    </a:cubicBezTo>
                    <a:cubicBezTo>
                      <a:pt x="491" y="19"/>
                      <a:pt x="491" y="19"/>
                      <a:pt x="491" y="19"/>
                    </a:cubicBezTo>
                    <a:cubicBezTo>
                      <a:pt x="485" y="23"/>
                      <a:pt x="480" y="24"/>
                      <a:pt x="474" y="24"/>
                    </a:cubicBezTo>
                    <a:cubicBezTo>
                      <a:pt x="473" y="24"/>
                      <a:pt x="471" y="24"/>
                      <a:pt x="469" y="24"/>
                    </a:cubicBezTo>
                    <a:cubicBezTo>
                      <a:pt x="467" y="23"/>
                      <a:pt x="465" y="22"/>
                      <a:pt x="463" y="22"/>
                    </a:cubicBezTo>
                    <a:cubicBezTo>
                      <a:pt x="460" y="20"/>
                      <a:pt x="458" y="19"/>
                      <a:pt x="455" y="19"/>
                    </a:cubicBezTo>
                    <a:cubicBezTo>
                      <a:pt x="454" y="19"/>
                      <a:pt x="453" y="19"/>
                      <a:pt x="452" y="20"/>
                    </a:cubicBezTo>
                    <a:cubicBezTo>
                      <a:pt x="446" y="21"/>
                      <a:pt x="439" y="23"/>
                      <a:pt x="436" y="24"/>
                    </a:cubicBezTo>
                    <a:cubicBezTo>
                      <a:pt x="434" y="25"/>
                      <a:pt x="434" y="25"/>
                      <a:pt x="434" y="25"/>
                    </a:cubicBezTo>
                    <a:cubicBezTo>
                      <a:pt x="434" y="27"/>
                      <a:pt x="434" y="27"/>
                      <a:pt x="434" y="27"/>
                    </a:cubicBezTo>
                    <a:cubicBezTo>
                      <a:pt x="435" y="30"/>
                      <a:pt x="434" y="34"/>
                      <a:pt x="433" y="37"/>
                    </a:cubicBezTo>
                    <a:cubicBezTo>
                      <a:pt x="431" y="40"/>
                      <a:pt x="429" y="42"/>
                      <a:pt x="426" y="42"/>
                    </a:cubicBezTo>
                    <a:cubicBezTo>
                      <a:pt x="425" y="43"/>
                      <a:pt x="424" y="43"/>
                      <a:pt x="423" y="43"/>
                    </a:cubicBezTo>
                    <a:cubicBezTo>
                      <a:pt x="423" y="43"/>
                      <a:pt x="422" y="43"/>
                      <a:pt x="422" y="43"/>
                    </a:cubicBezTo>
                    <a:cubicBezTo>
                      <a:pt x="421" y="43"/>
                      <a:pt x="421" y="43"/>
                      <a:pt x="420" y="43"/>
                    </a:cubicBezTo>
                    <a:cubicBezTo>
                      <a:pt x="419" y="43"/>
                      <a:pt x="417" y="43"/>
                      <a:pt x="415" y="44"/>
                    </a:cubicBezTo>
                    <a:cubicBezTo>
                      <a:pt x="414" y="45"/>
                      <a:pt x="413" y="46"/>
                      <a:pt x="412" y="47"/>
                    </a:cubicBezTo>
                    <a:cubicBezTo>
                      <a:pt x="410" y="48"/>
                      <a:pt x="408" y="51"/>
                      <a:pt x="405" y="51"/>
                    </a:cubicBezTo>
                    <a:cubicBezTo>
                      <a:pt x="405" y="51"/>
                      <a:pt x="405" y="51"/>
                      <a:pt x="405" y="51"/>
                    </a:cubicBezTo>
                    <a:cubicBezTo>
                      <a:pt x="404" y="51"/>
                      <a:pt x="403" y="50"/>
                      <a:pt x="403" y="49"/>
                    </a:cubicBezTo>
                    <a:cubicBezTo>
                      <a:pt x="402" y="48"/>
                      <a:pt x="402" y="46"/>
                      <a:pt x="402" y="44"/>
                    </a:cubicBezTo>
                    <a:cubicBezTo>
                      <a:pt x="403" y="42"/>
                      <a:pt x="403" y="41"/>
                      <a:pt x="402" y="40"/>
                    </a:cubicBezTo>
                    <a:cubicBezTo>
                      <a:pt x="401" y="36"/>
                      <a:pt x="398" y="33"/>
                      <a:pt x="393" y="30"/>
                    </a:cubicBezTo>
                    <a:cubicBezTo>
                      <a:pt x="386" y="26"/>
                      <a:pt x="378" y="24"/>
                      <a:pt x="370" y="22"/>
                    </a:cubicBezTo>
                    <a:cubicBezTo>
                      <a:pt x="367" y="21"/>
                      <a:pt x="367" y="21"/>
                      <a:pt x="367" y="21"/>
                    </a:cubicBezTo>
                    <a:cubicBezTo>
                      <a:pt x="360" y="19"/>
                      <a:pt x="353" y="17"/>
                      <a:pt x="345" y="17"/>
                    </a:cubicBezTo>
                    <a:cubicBezTo>
                      <a:pt x="344" y="17"/>
                      <a:pt x="342" y="17"/>
                      <a:pt x="341" y="17"/>
                    </a:cubicBezTo>
                    <a:cubicBezTo>
                      <a:pt x="335" y="18"/>
                      <a:pt x="330" y="21"/>
                      <a:pt x="325" y="23"/>
                    </a:cubicBezTo>
                    <a:cubicBezTo>
                      <a:pt x="320" y="26"/>
                      <a:pt x="314" y="29"/>
                      <a:pt x="308" y="29"/>
                    </a:cubicBezTo>
                    <a:cubicBezTo>
                      <a:pt x="306" y="29"/>
                      <a:pt x="305" y="29"/>
                      <a:pt x="303" y="29"/>
                    </a:cubicBezTo>
                    <a:cubicBezTo>
                      <a:pt x="296" y="27"/>
                      <a:pt x="289" y="27"/>
                      <a:pt x="282" y="26"/>
                    </a:cubicBezTo>
                    <a:cubicBezTo>
                      <a:pt x="279" y="26"/>
                      <a:pt x="277" y="26"/>
                      <a:pt x="274" y="26"/>
                    </a:cubicBezTo>
                    <a:cubicBezTo>
                      <a:pt x="245" y="24"/>
                      <a:pt x="216" y="20"/>
                      <a:pt x="188" y="17"/>
                    </a:cubicBezTo>
                    <a:cubicBezTo>
                      <a:pt x="187" y="17"/>
                      <a:pt x="187" y="17"/>
                      <a:pt x="187" y="17"/>
                    </a:cubicBezTo>
                    <a:cubicBezTo>
                      <a:pt x="163" y="14"/>
                      <a:pt x="138" y="12"/>
                      <a:pt x="113" y="10"/>
                    </a:cubicBezTo>
                    <a:cubicBezTo>
                      <a:pt x="105" y="9"/>
                      <a:pt x="97" y="8"/>
                      <a:pt x="89" y="8"/>
                    </a:cubicBezTo>
                    <a:cubicBezTo>
                      <a:pt x="67" y="6"/>
                      <a:pt x="42" y="4"/>
                      <a:pt x="1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2" y="223"/>
                      <a:pt x="2" y="223"/>
                      <a:pt x="2" y="223"/>
                    </a:cubicBezTo>
                    <a:cubicBezTo>
                      <a:pt x="7" y="224"/>
                      <a:pt x="12" y="226"/>
                      <a:pt x="18" y="228"/>
                    </a:cubicBezTo>
                    <a:cubicBezTo>
                      <a:pt x="21" y="230"/>
                      <a:pt x="23" y="230"/>
                      <a:pt x="25" y="230"/>
                    </a:cubicBezTo>
                    <a:cubicBezTo>
                      <a:pt x="27" y="230"/>
                      <a:pt x="29" y="230"/>
                      <a:pt x="31" y="229"/>
                    </a:cubicBezTo>
                    <a:cubicBezTo>
                      <a:pt x="32" y="229"/>
                      <a:pt x="33" y="229"/>
                      <a:pt x="35" y="229"/>
                    </a:cubicBezTo>
                    <a:cubicBezTo>
                      <a:pt x="36" y="228"/>
                      <a:pt x="37" y="228"/>
                      <a:pt x="37" y="228"/>
                    </a:cubicBezTo>
                    <a:cubicBezTo>
                      <a:pt x="44" y="228"/>
                      <a:pt x="47" y="235"/>
                      <a:pt x="48" y="241"/>
                    </a:cubicBezTo>
                    <a:cubicBezTo>
                      <a:pt x="48" y="242"/>
                      <a:pt x="49" y="243"/>
                      <a:pt x="49" y="243"/>
                    </a:cubicBezTo>
                    <a:cubicBezTo>
                      <a:pt x="51" y="254"/>
                      <a:pt x="53" y="258"/>
                      <a:pt x="57" y="259"/>
                    </a:cubicBezTo>
                    <a:cubicBezTo>
                      <a:pt x="57" y="259"/>
                      <a:pt x="57" y="259"/>
                      <a:pt x="57" y="259"/>
                    </a:cubicBezTo>
                    <a:cubicBezTo>
                      <a:pt x="59" y="259"/>
                      <a:pt x="60" y="257"/>
                      <a:pt x="62" y="256"/>
                    </a:cubicBezTo>
                    <a:cubicBezTo>
                      <a:pt x="63" y="255"/>
                      <a:pt x="64" y="254"/>
                      <a:pt x="66" y="253"/>
                    </a:cubicBezTo>
                    <a:cubicBezTo>
                      <a:pt x="66" y="253"/>
                      <a:pt x="66" y="253"/>
                      <a:pt x="66" y="253"/>
                    </a:cubicBezTo>
                    <a:cubicBezTo>
                      <a:pt x="71" y="253"/>
                      <a:pt x="77" y="257"/>
                      <a:pt x="78" y="260"/>
                    </a:cubicBezTo>
                    <a:cubicBezTo>
                      <a:pt x="81" y="263"/>
                      <a:pt x="81" y="268"/>
                      <a:pt x="81" y="272"/>
                    </a:cubicBezTo>
                    <a:cubicBezTo>
                      <a:pt x="82" y="276"/>
                      <a:pt x="82" y="280"/>
                      <a:pt x="84" y="283"/>
                    </a:cubicBezTo>
                    <a:cubicBezTo>
                      <a:pt x="86" y="287"/>
                      <a:pt x="91" y="289"/>
                      <a:pt x="95" y="292"/>
                    </a:cubicBezTo>
                    <a:cubicBezTo>
                      <a:pt x="98" y="293"/>
                      <a:pt x="101" y="294"/>
                      <a:pt x="103" y="296"/>
                    </a:cubicBezTo>
                    <a:cubicBezTo>
                      <a:pt x="110" y="301"/>
                      <a:pt x="116" y="308"/>
                      <a:pt x="120" y="315"/>
                    </a:cubicBezTo>
                    <a:cubicBezTo>
                      <a:pt x="122" y="318"/>
                      <a:pt x="126" y="325"/>
                      <a:pt x="130" y="325"/>
                    </a:cubicBezTo>
                    <a:cubicBezTo>
                      <a:pt x="131" y="325"/>
                      <a:pt x="131" y="325"/>
                      <a:pt x="131" y="325"/>
                    </a:cubicBezTo>
                    <a:cubicBezTo>
                      <a:pt x="134" y="325"/>
                      <a:pt x="135" y="323"/>
                      <a:pt x="136" y="320"/>
                    </a:cubicBezTo>
                    <a:cubicBezTo>
                      <a:pt x="137" y="319"/>
                      <a:pt x="137" y="318"/>
                      <a:pt x="138" y="317"/>
                    </a:cubicBezTo>
                    <a:cubicBezTo>
                      <a:pt x="141" y="314"/>
                      <a:pt x="144" y="314"/>
                      <a:pt x="147" y="314"/>
                    </a:cubicBezTo>
                    <a:cubicBezTo>
                      <a:pt x="148" y="314"/>
                      <a:pt x="148" y="314"/>
                      <a:pt x="148" y="314"/>
                    </a:cubicBezTo>
                    <a:cubicBezTo>
                      <a:pt x="156" y="314"/>
                      <a:pt x="164" y="318"/>
                      <a:pt x="172" y="321"/>
                    </a:cubicBezTo>
                    <a:cubicBezTo>
                      <a:pt x="173" y="321"/>
                      <a:pt x="174" y="322"/>
                      <a:pt x="176" y="322"/>
                    </a:cubicBezTo>
                    <a:cubicBezTo>
                      <a:pt x="191" y="329"/>
                      <a:pt x="203" y="331"/>
                      <a:pt x="218" y="332"/>
                    </a:cubicBezTo>
                    <a:cubicBezTo>
                      <a:pt x="220" y="332"/>
                      <a:pt x="223" y="331"/>
                      <a:pt x="226" y="330"/>
                    </a:cubicBezTo>
                    <a:cubicBezTo>
                      <a:pt x="228" y="329"/>
                      <a:pt x="231" y="328"/>
                      <a:pt x="234" y="328"/>
                    </a:cubicBezTo>
                    <a:cubicBezTo>
                      <a:pt x="235" y="328"/>
                      <a:pt x="237" y="329"/>
                      <a:pt x="238" y="329"/>
                    </a:cubicBezTo>
                    <a:cubicBezTo>
                      <a:pt x="243" y="332"/>
                      <a:pt x="244" y="341"/>
                      <a:pt x="245" y="347"/>
                    </a:cubicBezTo>
                    <a:cubicBezTo>
                      <a:pt x="245" y="348"/>
                      <a:pt x="245" y="350"/>
                      <a:pt x="246" y="351"/>
                    </a:cubicBezTo>
                    <a:cubicBezTo>
                      <a:pt x="248" y="367"/>
                      <a:pt x="266" y="376"/>
                      <a:pt x="281" y="385"/>
                    </a:cubicBezTo>
                    <a:cubicBezTo>
                      <a:pt x="285" y="387"/>
                      <a:pt x="288" y="389"/>
                      <a:pt x="292" y="390"/>
                    </a:cubicBezTo>
                    <a:cubicBezTo>
                      <a:pt x="293" y="392"/>
                      <a:pt x="295" y="393"/>
                      <a:pt x="297" y="395"/>
                    </a:cubicBezTo>
                    <a:cubicBezTo>
                      <a:pt x="300" y="397"/>
                      <a:pt x="303" y="400"/>
                      <a:pt x="306" y="401"/>
                    </a:cubicBezTo>
                    <a:cubicBezTo>
                      <a:pt x="309" y="402"/>
                      <a:pt x="309" y="402"/>
                      <a:pt x="309" y="402"/>
                    </a:cubicBezTo>
                    <a:cubicBezTo>
                      <a:pt x="310" y="399"/>
                      <a:pt x="310" y="399"/>
                      <a:pt x="310" y="399"/>
                    </a:cubicBezTo>
                    <a:cubicBezTo>
                      <a:pt x="310" y="396"/>
                      <a:pt x="311" y="394"/>
                      <a:pt x="310" y="393"/>
                    </a:cubicBezTo>
                    <a:cubicBezTo>
                      <a:pt x="309" y="386"/>
                      <a:pt x="311" y="380"/>
                      <a:pt x="313" y="373"/>
                    </a:cubicBezTo>
                    <a:cubicBezTo>
                      <a:pt x="314" y="370"/>
                      <a:pt x="315" y="367"/>
                      <a:pt x="316" y="363"/>
                    </a:cubicBezTo>
                    <a:cubicBezTo>
                      <a:pt x="316" y="362"/>
                      <a:pt x="316" y="360"/>
                      <a:pt x="317" y="359"/>
                    </a:cubicBezTo>
                    <a:cubicBezTo>
                      <a:pt x="317" y="356"/>
                      <a:pt x="317" y="354"/>
                      <a:pt x="318" y="352"/>
                    </a:cubicBezTo>
                    <a:cubicBezTo>
                      <a:pt x="318" y="350"/>
                      <a:pt x="319" y="349"/>
                      <a:pt x="320" y="348"/>
                    </a:cubicBezTo>
                    <a:cubicBezTo>
                      <a:pt x="321" y="346"/>
                      <a:pt x="323" y="344"/>
                      <a:pt x="323" y="342"/>
                    </a:cubicBezTo>
                    <a:cubicBezTo>
                      <a:pt x="324" y="341"/>
                      <a:pt x="324" y="340"/>
                      <a:pt x="325" y="338"/>
                    </a:cubicBezTo>
                    <a:cubicBezTo>
                      <a:pt x="326" y="334"/>
                      <a:pt x="327" y="330"/>
                      <a:pt x="330" y="327"/>
                    </a:cubicBezTo>
                    <a:cubicBezTo>
                      <a:pt x="331" y="326"/>
                      <a:pt x="332" y="325"/>
                      <a:pt x="334" y="324"/>
                    </a:cubicBezTo>
                    <a:cubicBezTo>
                      <a:pt x="336" y="322"/>
                      <a:pt x="339" y="320"/>
                      <a:pt x="340" y="316"/>
                    </a:cubicBezTo>
                    <a:cubicBezTo>
                      <a:pt x="343" y="310"/>
                      <a:pt x="346" y="304"/>
                      <a:pt x="349" y="297"/>
                    </a:cubicBezTo>
                    <a:cubicBezTo>
                      <a:pt x="350" y="294"/>
                      <a:pt x="352" y="291"/>
                      <a:pt x="353" y="288"/>
                    </a:cubicBezTo>
                    <a:cubicBezTo>
                      <a:pt x="354" y="287"/>
                      <a:pt x="354" y="285"/>
                      <a:pt x="355" y="284"/>
                    </a:cubicBezTo>
                    <a:cubicBezTo>
                      <a:pt x="358" y="278"/>
                      <a:pt x="360" y="272"/>
                      <a:pt x="365" y="268"/>
                    </a:cubicBezTo>
                    <a:cubicBezTo>
                      <a:pt x="365" y="267"/>
                      <a:pt x="366" y="267"/>
                      <a:pt x="367" y="266"/>
                    </a:cubicBezTo>
                    <a:cubicBezTo>
                      <a:pt x="369" y="264"/>
                      <a:pt x="373" y="261"/>
                      <a:pt x="373" y="257"/>
                    </a:cubicBezTo>
                    <a:cubicBezTo>
                      <a:pt x="373" y="254"/>
                      <a:pt x="373" y="253"/>
                      <a:pt x="373" y="251"/>
                    </a:cubicBezTo>
                    <a:cubicBezTo>
                      <a:pt x="372" y="249"/>
                      <a:pt x="372" y="249"/>
                      <a:pt x="373" y="247"/>
                    </a:cubicBezTo>
                    <a:cubicBezTo>
                      <a:pt x="373" y="246"/>
                      <a:pt x="373" y="246"/>
                      <a:pt x="373" y="246"/>
                    </a:cubicBezTo>
                    <a:cubicBezTo>
                      <a:pt x="377" y="240"/>
                      <a:pt x="381" y="232"/>
                      <a:pt x="385" y="227"/>
                    </a:cubicBezTo>
                    <a:cubicBezTo>
                      <a:pt x="387" y="226"/>
                      <a:pt x="389" y="224"/>
                      <a:pt x="391" y="223"/>
                    </a:cubicBezTo>
                    <a:cubicBezTo>
                      <a:pt x="393" y="222"/>
                      <a:pt x="394" y="221"/>
                      <a:pt x="396" y="219"/>
                    </a:cubicBezTo>
                    <a:cubicBezTo>
                      <a:pt x="399" y="217"/>
                      <a:pt x="402" y="216"/>
                      <a:pt x="406" y="216"/>
                    </a:cubicBezTo>
                    <a:cubicBezTo>
                      <a:pt x="407" y="215"/>
                      <a:pt x="409" y="215"/>
                      <a:pt x="411" y="215"/>
                    </a:cubicBezTo>
                    <a:cubicBezTo>
                      <a:pt x="421" y="212"/>
                      <a:pt x="424" y="204"/>
                      <a:pt x="427" y="197"/>
                    </a:cubicBezTo>
                    <a:cubicBezTo>
                      <a:pt x="428" y="195"/>
                      <a:pt x="428" y="194"/>
                      <a:pt x="429" y="192"/>
                    </a:cubicBezTo>
                    <a:cubicBezTo>
                      <a:pt x="431" y="188"/>
                      <a:pt x="434" y="184"/>
                      <a:pt x="438" y="180"/>
                    </a:cubicBezTo>
                    <a:cubicBezTo>
                      <a:pt x="442" y="176"/>
                      <a:pt x="445" y="173"/>
                      <a:pt x="448" y="168"/>
                    </a:cubicBezTo>
                    <a:cubicBezTo>
                      <a:pt x="453" y="158"/>
                      <a:pt x="454" y="147"/>
                      <a:pt x="456" y="137"/>
                    </a:cubicBezTo>
                    <a:cubicBezTo>
                      <a:pt x="458" y="124"/>
                      <a:pt x="464" y="114"/>
                      <a:pt x="470" y="102"/>
                    </a:cubicBezTo>
                    <a:cubicBezTo>
                      <a:pt x="471" y="101"/>
                      <a:pt x="472" y="99"/>
                      <a:pt x="473" y="97"/>
                    </a:cubicBezTo>
                    <a:cubicBezTo>
                      <a:pt x="477" y="89"/>
                      <a:pt x="480" y="82"/>
                      <a:pt x="482" y="73"/>
                    </a:cubicBezTo>
                    <a:cubicBezTo>
                      <a:pt x="483" y="65"/>
                      <a:pt x="484" y="62"/>
                      <a:pt x="490" y="57"/>
                    </a:cubicBezTo>
                    <a:cubicBezTo>
                      <a:pt x="500" y="46"/>
                      <a:pt x="497" y="31"/>
                      <a:pt x="495" y="21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9" name="Freeform 6"/>
              <p:cNvSpPr>
                <a:spLocks/>
              </p:cNvSpPr>
              <p:nvPr/>
            </p:nvSpPr>
            <p:spPr bwMode="auto">
              <a:xfrm>
                <a:off x="2172847" y="394370"/>
                <a:ext cx="1229886" cy="1879483"/>
              </a:xfrm>
              <a:custGeom>
                <a:avLst/>
                <a:gdLst>
                  <a:gd name="T0" fmla="*/ 380 w 390"/>
                  <a:gd name="T1" fmla="*/ 233 h 659"/>
                  <a:gd name="T2" fmla="*/ 360 w 390"/>
                  <a:gd name="T3" fmla="*/ 220 h 659"/>
                  <a:gd name="T4" fmla="*/ 342 w 390"/>
                  <a:gd name="T5" fmla="*/ 214 h 659"/>
                  <a:gd name="T6" fmla="*/ 334 w 390"/>
                  <a:gd name="T7" fmla="*/ 213 h 659"/>
                  <a:gd name="T8" fmla="*/ 323 w 390"/>
                  <a:gd name="T9" fmla="*/ 202 h 659"/>
                  <a:gd name="T10" fmla="*/ 304 w 390"/>
                  <a:gd name="T11" fmla="*/ 183 h 659"/>
                  <a:gd name="T12" fmla="*/ 292 w 390"/>
                  <a:gd name="T13" fmla="*/ 175 h 659"/>
                  <a:gd name="T14" fmla="*/ 288 w 390"/>
                  <a:gd name="T15" fmla="*/ 155 h 659"/>
                  <a:gd name="T16" fmla="*/ 306 w 390"/>
                  <a:gd name="T17" fmla="*/ 117 h 659"/>
                  <a:gd name="T18" fmla="*/ 304 w 390"/>
                  <a:gd name="T19" fmla="*/ 100 h 659"/>
                  <a:gd name="T20" fmla="*/ 318 w 390"/>
                  <a:gd name="T21" fmla="*/ 99 h 659"/>
                  <a:gd name="T22" fmla="*/ 331 w 390"/>
                  <a:gd name="T23" fmla="*/ 86 h 659"/>
                  <a:gd name="T24" fmla="*/ 338 w 390"/>
                  <a:gd name="T25" fmla="*/ 71 h 659"/>
                  <a:gd name="T26" fmla="*/ 343 w 390"/>
                  <a:gd name="T27" fmla="*/ 48 h 659"/>
                  <a:gd name="T28" fmla="*/ 335 w 390"/>
                  <a:gd name="T29" fmla="*/ 51 h 659"/>
                  <a:gd name="T30" fmla="*/ 333 w 390"/>
                  <a:gd name="T31" fmla="*/ 40 h 659"/>
                  <a:gd name="T32" fmla="*/ 318 w 390"/>
                  <a:gd name="T33" fmla="*/ 49 h 659"/>
                  <a:gd name="T34" fmla="*/ 312 w 390"/>
                  <a:gd name="T35" fmla="*/ 58 h 659"/>
                  <a:gd name="T36" fmla="*/ 299 w 390"/>
                  <a:gd name="T37" fmla="*/ 48 h 659"/>
                  <a:gd name="T38" fmla="*/ 286 w 390"/>
                  <a:gd name="T39" fmla="*/ 42 h 659"/>
                  <a:gd name="T40" fmla="*/ 272 w 390"/>
                  <a:gd name="T41" fmla="*/ 46 h 659"/>
                  <a:gd name="T42" fmla="*/ 264 w 390"/>
                  <a:gd name="T43" fmla="*/ 45 h 659"/>
                  <a:gd name="T44" fmla="*/ 239 w 390"/>
                  <a:gd name="T45" fmla="*/ 41 h 659"/>
                  <a:gd name="T46" fmla="*/ 228 w 390"/>
                  <a:gd name="T47" fmla="*/ 37 h 659"/>
                  <a:gd name="T48" fmla="*/ 219 w 390"/>
                  <a:gd name="T49" fmla="*/ 32 h 659"/>
                  <a:gd name="T50" fmla="*/ 206 w 390"/>
                  <a:gd name="T51" fmla="*/ 26 h 659"/>
                  <a:gd name="T52" fmla="*/ 200 w 390"/>
                  <a:gd name="T53" fmla="*/ 28 h 659"/>
                  <a:gd name="T54" fmla="*/ 189 w 390"/>
                  <a:gd name="T55" fmla="*/ 25 h 659"/>
                  <a:gd name="T56" fmla="*/ 172 w 390"/>
                  <a:gd name="T57" fmla="*/ 8 h 659"/>
                  <a:gd name="T58" fmla="*/ 161 w 390"/>
                  <a:gd name="T59" fmla="*/ 15 h 659"/>
                  <a:gd name="T60" fmla="*/ 146 w 390"/>
                  <a:gd name="T61" fmla="*/ 0 h 659"/>
                  <a:gd name="T62" fmla="*/ 129 w 390"/>
                  <a:gd name="T63" fmla="*/ 13 h 659"/>
                  <a:gd name="T64" fmla="*/ 147 w 390"/>
                  <a:gd name="T65" fmla="*/ 18 h 659"/>
                  <a:gd name="T66" fmla="*/ 115 w 390"/>
                  <a:gd name="T67" fmla="*/ 50 h 659"/>
                  <a:gd name="T68" fmla="*/ 96 w 390"/>
                  <a:gd name="T69" fmla="*/ 47 h 659"/>
                  <a:gd name="T70" fmla="*/ 77 w 390"/>
                  <a:gd name="T71" fmla="*/ 50 h 659"/>
                  <a:gd name="T72" fmla="*/ 65 w 390"/>
                  <a:gd name="T73" fmla="*/ 58 h 659"/>
                  <a:gd name="T74" fmla="*/ 56 w 390"/>
                  <a:gd name="T75" fmla="*/ 69 h 659"/>
                  <a:gd name="T76" fmla="*/ 51 w 390"/>
                  <a:gd name="T77" fmla="*/ 79 h 659"/>
                  <a:gd name="T78" fmla="*/ 48 w 390"/>
                  <a:gd name="T79" fmla="*/ 102 h 659"/>
                  <a:gd name="T80" fmla="*/ 31 w 390"/>
                  <a:gd name="T81" fmla="*/ 118 h 659"/>
                  <a:gd name="T82" fmla="*/ 13 w 390"/>
                  <a:gd name="T83" fmla="*/ 150 h 659"/>
                  <a:gd name="T84" fmla="*/ 25 w 390"/>
                  <a:gd name="T85" fmla="*/ 162 h 659"/>
                  <a:gd name="T86" fmla="*/ 24 w 390"/>
                  <a:gd name="T87" fmla="*/ 163 h 659"/>
                  <a:gd name="T88" fmla="*/ 13 w 390"/>
                  <a:gd name="T89" fmla="*/ 166 h 659"/>
                  <a:gd name="T90" fmla="*/ 5 w 390"/>
                  <a:gd name="T91" fmla="*/ 169 h 659"/>
                  <a:gd name="T92" fmla="*/ 20 w 390"/>
                  <a:gd name="T93" fmla="*/ 659 h 659"/>
                  <a:gd name="T94" fmla="*/ 374 w 390"/>
                  <a:gd name="T95" fmla="*/ 659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90" h="659">
                    <a:moveTo>
                      <a:pt x="390" y="246"/>
                    </a:moveTo>
                    <a:cubicBezTo>
                      <a:pt x="389" y="245"/>
                      <a:pt x="388" y="243"/>
                      <a:pt x="387" y="242"/>
                    </a:cubicBezTo>
                    <a:cubicBezTo>
                      <a:pt x="385" y="239"/>
                      <a:pt x="383" y="236"/>
                      <a:pt x="380" y="233"/>
                    </a:cubicBezTo>
                    <a:cubicBezTo>
                      <a:pt x="377" y="231"/>
                      <a:pt x="374" y="229"/>
                      <a:pt x="371" y="228"/>
                    </a:cubicBezTo>
                    <a:cubicBezTo>
                      <a:pt x="367" y="227"/>
                      <a:pt x="365" y="225"/>
                      <a:pt x="362" y="223"/>
                    </a:cubicBezTo>
                    <a:cubicBezTo>
                      <a:pt x="361" y="222"/>
                      <a:pt x="360" y="221"/>
                      <a:pt x="360" y="220"/>
                    </a:cubicBezTo>
                    <a:cubicBezTo>
                      <a:pt x="358" y="216"/>
                      <a:pt x="355" y="213"/>
                      <a:pt x="350" y="212"/>
                    </a:cubicBezTo>
                    <a:cubicBezTo>
                      <a:pt x="350" y="212"/>
                      <a:pt x="349" y="212"/>
                      <a:pt x="349" y="212"/>
                    </a:cubicBezTo>
                    <a:cubicBezTo>
                      <a:pt x="347" y="212"/>
                      <a:pt x="344" y="213"/>
                      <a:pt x="342" y="214"/>
                    </a:cubicBezTo>
                    <a:cubicBezTo>
                      <a:pt x="339" y="214"/>
                      <a:pt x="337" y="215"/>
                      <a:pt x="335" y="215"/>
                    </a:cubicBezTo>
                    <a:cubicBezTo>
                      <a:pt x="334" y="215"/>
                      <a:pt x="334" y="215"/>
                      <a:pt x="334" y="215"/>
                    </a:cubicBezTo>
                    <a:cubicBezTo>
                      <a:pt x="334" y="215"/>
                      <a:pt x="334" y="214"/>
                      <a:pt x="334" y="213"/>
                    </a:cubicBezTo>
                    <a:cubicBezTo>
                      <a:pt x="334" y="211"/>
                      <a:pt x="334" y="208"/>
                      <a:pt x="332" y="206"/>
                    </a:cubicBezTo>
                    <a:cubicBezTo>
                      <a:pt x="330" y="205"/>
                      <a:pt x="328" y="204"/>
                      <a:pt x="326" y="203"/>
                    </a:cubicBezTo>
                    <a:cubicBezTo>
                      <a:pt x="325" y="203"/>
                      <a:pt x="324" y="202"/>
                      <a:pt x="323" y="202"/>
                    </a:cubicBezTo>
                    <a:cubicBezTo>
                      <a:pt x="321" y="200"/>
                      <a:pt x="320" y="199"/>
                      <a:pt x="319" y="196"/>
                    </a:cubicBezTo>
                    <a:cubicBezTo>
                      <a:pt x="318" y="194"/>
                      <a:pt x="317" y="192"/>
                      <a:pt x="314" y="189"/>
                    </a:cubicBezTo>
                    <a:cubicBezTo>
                      <a:pt x="311" y="186"/>
                      <a:pt x="308" y="184"/>
                      <a:pt x="304" y="183"/>
                    </a:cubicBezTo>
                    <a:cubicBezTo>
                      <a:pt x="301" y="181"/>
                      <a:pt x="298" y="179"/>
                      <a:pt x="296" y="178"/>
                    </a:cubicBezTo>
                    <a:cubicBezTo>
                      <a:pt x="293" y="176"/>
                      <a:pt x="293" y="176"/>
                      <a:pt x="293" y="176"/>
                    </a:cubicBezTo>
                    <a:cubicBezTo>
                      <a:pt x="292" y="175"/>
                      <a:pt x="292" y="175"/>
                      <a:pt x="292" y="175"/>
                    </a:cubicBezTo>
                    <a:cubicBezTo>
                      <a:pt x="287" y="173"/>
                      <a:pt x="280" y="168"/>
                      <a:pt x="280" y="164"/>
                    </a:cubicBezTo>
                    <a:cubicBezTo>
                      <a:pt x="280" y="163"/>
                      <a:pt x="283" y="160"/>
                      <a:pt x="285" y="158"/>
                    </a:cubicBezTo>
                    <a:cubicBezTo>
                      <a:pt x="286" y="157"/>
                      <a:pt x="287" y="156"/>
                      <a:pt x="288" y="155"/>
                    </a:cubicBezTo>
                    <a:cubicBezTo>
                      <a:pt x="292" y="150"/>
                      <a:pt x="296" y="143"/>
                      <a:pt x="299" y="137"/>
                    </a:cubicBezTo>
                    <a:cubicBezTo>
                      <a:pt x="300" y="136"/>
                      <a:pt x="301" y="135"/>
                      <a:pt x="302" y="133"/>
                    </a:cubicBezTo>
                    <a:cubicBezTo>
                      <a:pt x="305" y="129"/>
                      <a:pt x="309" y="123"/>
                      <a:pt x="306" y="117"/>
                    </a:cubicBezTo>
                    <a:cubicBezTo>
                      <a:pt x="305" y="115"/>
                      <a:pt x="304" y="114"/>
                      <a:pt x="302" y="113"/>
                    </a:cubicBezTo>
                    <a:cubicBezTo>
                      <a:pt x="301" y="112"/>
                      <a:pt x="300" y="112"/>
                      <a:pt x="300" y="111"/>
                    </a:cubicBezTo>
                    <a:cubicBezTo>
                      <a:pt x="298" y="106"/>
                      <a:pt x="302" y="101"/>
                      <a:pt x="304" y="100"/>
                    </a:cubicBezTo>
                    <a:cubicBezTo>
                      <a:pt x="307" y="97"/>
                      <a:pt x="309" y="96"/>
                      <a:pt x="312" y="95"/>
                    </a:cubicBezTo>
                    <a:cubicBezTo>
                      <a:pt x="312" y="95"/>
                      <a:pt x="315" y="94"/>
                      <a:pt x="317" y="94"/>
                    </a:cubicBezTo>
                    <a:cubicBezTo>
                      <a:pt x="317" y="96"/>
                      <a:pt x="317" y="98"/>
                      <a:pt x="318" y="99"/>
                    </a:cubicBezTo>
                    <a:cubicBezTo>
                      <a:pt x="319" y="101"/>
                      <a:pt x="321" y="102"/>
                      <a:pt x="322" y="102"/>
                    </a:cubicBezTo>
                    <a:cubicBezTo>
                      <a:pt x="324" y="102"/>
                      <a:pt x="325" y="101"/>
                      <a:pt x="326" y="101"/>
                    </a:cubicBezTo>
                    <a:cubicBezTo>
                      <a:pt x="332" y="98"/>
                      <a:pt x="331" y="90"/>
                      <a:pt x="331" y="86"/>
                    </a:cubicBezTo>
                    <a:cubicBezTo>
                      <a:pt x="330" y="85"/>
                      <a:pt x="330" y="84"/>
                      <a:pt x="330" y="83"/>
                    </a:cubicBezTo>
                    <a:cubicBezTo>
                      <a:pt x="329" y="80"/>
                      <a:pt x="329" y="78"/>
                      <a:pt x="330" y="77"/>
                    </a:cubicBezTo>
                    <a:cubicBezTo>
                      <a:pt x="332" y="74"/>
                      <a:pt x="335" y="73"/>
                      <a:pt x="338" y="71"/>
                    </a:cubicBezTo>
                    <a:cubicBezTo>
                      <a:pt x="343" y="68"/>
                      <a:pt x="349" y="65"/>
                      <a:pt x="351" y="59"/>
                    </a:cubicBezTo>
                    <a:cubicBezTo>
                      <a:pt x="352" y="55"/>
                      <a:pt x="351" y="53"/>
                      <a:pt x="350" y="51"/>
                    </a:cubicBezTo>
                    <a:cubicBezTo>
                      <a:pt x="348" y="49"/>
                      <a:pt x="346" y="48"/>
                      <a:pt x="343" y="48"/>
                    </a:cubicBezTo>
                    <a:cubicBezTo>
                      <a:pt x="343" y="48"/>
                      <a:pt x="342" y="48"/>
                      <a:pt x="342" y="48"/>
                    </a:cubicBezTo>
                    <a:cubicBezTo>
                      <a:pt x="340" y="49"/>
                      <a:pt x="339" y="49"/>
                      <a:pt x="337" y="50"/>
                    </a:cubicBezTo>
                    <a:cubicBezTo>
                      <a:pt x="337" y="50"/>
                      <a:pt x="336" y="51"/>
                      <a:pt x="335" y="51"/>
                    </a:cubicBezTo>
                    <a:cubicBezTo>
                      <a:pt x="335" y="51"/>
                      <a:pt x="335" y="51"/>
                      <a:pt x="335" y="50"/>
                    </a:cubicBezTo>
                    <a:cubicBezTo>
                      <a:pt x="335" y="50"/>
                      <a:pt x="335" y="49"/>
                      <a:pt x="335" y="48"/>
                    </a:cubicBezTo>
                    <a:cubicBezTo>
                      <a:pt x="335" y="46"/>
                      <a:pt x="335" y="43"/>
                      <a:pt x="333" y="40"/>
                    </a:cubicBezTo>
                    <a:cubicBezTo>
                      <a:pt x="332" y="39"/>
                      <a:pt x="329" y="38"/>
                      <a:pt x="326" y="38"/>
                    </a:cubicBezTo>
                    <a:cubicBezTo>
                      <a:pt x="324" y="38"/>
                      <a:pt x="321" y="39"/>
                      <a:pt x="320" y="41"/>
                    </a:cubicBezTo>
                    <a:cubicBezTo>
                      <a:pt x="316" y="44"/>
                      <a:pt x="318" y="47"/>
                      <a:pt x="318" y="49"/>
                    </a:cubicBezTo>
                    <a:cubicBezTo>
                      <a:pt x="319" y="50"/>
                      <a:pt x="319" y="50"/>
                      <a:pt x="319" y="51"/>
                    </a:cubicBezTo>
                    <a:cubicBezTo>
                      <a:pt x="319" y="52"/>
                      <a:pt x="318" y="54"/>
                      <a:pt x="317" y="56"/>
                    </a:cubicBezTo>
                    <a:cubicBezTo>
                      <a:pt x="316" y="57"/>
                      <a:pt x="314" y="58"/>
                      <a:pt x="312" y="58"/>
                    </a:cubicBezTo>
                    <a:cubicBezTo>
                      <a:pt x="311" y="58"/>
                      <a:pt x="310" y="58"/>
                      <a:pt x="309" y="57"/>
                    </a:cubicBezTo>
                    <a:cubicBezTo>
                      <a:pt x="308" y="57"/>
                      <a:pt x="307" y="55"/>
                      <a:pt x="306" y="53"/>
                    </a:cubicBezTo>
                    <a:cubicBezTo>
                      <a:pt x="305" y="51"/>
                      <a:pt x="303" y="48"/>
                      <a:pt x="299" y="48"/>
                    </a:cubicBezTo>
                    <a:cubicBezTo>
                      <a:pt x="298" y="48"/>
                      <a:pt x="297" y="48"/>
                      <a:pt x="297" y="48"/>
                    </a:cubicBezTo>
                    <a:cubicBezTo>
                      <a:pt x="296" y="47"/>
                      <a:pt x="296" y="47"/>
                      <a:pt x="295" y="46"/>
                    </a:cubicBezTo>
                    <a:cubicBezTo>
                      <a:pt x="293" y="43"/>
                      <a:pt x="290" y="42"/>
                      <a:pt x="286" y="42"/>
                    </a:cubicBezTo>
                    <a:cubicBezTo>
                      <a:pt x="286" y="42"/>
                      <a:pt x="286" y="42"/>
                      <a:pt x="285" y="42"/>
                    </a:cubicBezTo>
                    <a:cubicBezTo>
                      <a:pt x="281" y="42"/>
                      <a:pt x="277" y="44"/>
                      <a:pt x="274" y="45"/>
                    </a:cubicBezTo>
                    <a:cubicBezTo>
                      <a:pt x="273" y="46"/>
                      <a:pt x="272" y="46"/>
                      <a:pt x="272" y="46"/>
                    </a:cubicBezTo>
                    <a:cubicBezTo>
                      <a:pt x="271" y="47"/>
                      <a:pt x="268" y="48"/>
                      <a:pt x="268" y="48"/>
                    </a:cubicBezTo>
                    <a:cubicBezTo>
                      <a:pt x="267" y="48"/>
                      <a:pt x="266" y="47"/>
                      <a:pt x="265" y="46"/>
                    </a:cubicBezTo>
                    <a:cubicBezTo>
                      <a:pt x="264" y="45"/>
                      <a:pt x="264" y="45"/>
                      <a:pt x="264" y="45"/>
                    </a:cubicBezTo>
                    <a:cubicBezTo>
                      <a:pt x="262" y="42"/>
                      <a:pt x="258" y="38"/>
                      <a:pt x="252" y="38"/>
                    </a:cubicBezTo>
                    <a:cubicBezTo>
                      <a:pt x="249" y="38"/>
                      <a:pt x="247" y="39"/>
                      <a:pt x="245" y="40"/>
                    </a:cubicBezTo>
                    <a:cubicBezTo>
                      <a:pt x="243" y="40"/>
                      <a:pt x="241" y="41"/>
                      <a:pt x="239" y="41"/>
                    </a:cubicBezTo>
                    <a:cubicBezTo>
                      <a:pt x="239" y="41"/>
                      <a:pt x="239" y="41"/>
                      <a:pt x="239" y="41"/>
                    </a:cubicBezTo>
                    <a:cubicBezTo>
                      <a:pt x="237" y="41"/>
                      <a:pt x="231" y="39"/>
                      <a:pt x="229" y="38"/>
                    </a:cubicBezTo>
                    <a:cubicBezTo>
                      <a:pt x="228" y="38"/>
                      <a:pt x="228" y="37"/>
                      <a:pt x="228" y="37"/>
                    </a:cubicBezTo>
                    <a:cubicBezTo>
                      <a:pt x="227" y="36"/>
                      <a:pt x="227" y="35"/>
                      <a:pt x="225" y="34"/>
                    </a:cubicBezTo>
                    <a:cubicBezTo>
                      <a:pt x="224" y="32"/>
                      <a:pt x="222" y="32"/>
                      <a:pt x="220" y="32"/>
                    </a:cubicBezTo>
                    <a:cubicBezTo>
                      <a:pt x="220" y="32"/>
                      <a:pt x="219" y="32"/>
                      <a:pt x="219" y="32"/>
                    </a:cubicBezTo>
                    <a:cubicBezTo>
                      <a:pt x="218" y="31"/>
                      <a:pt x="217" y="30"/>
                      <a:pt x="217" y="29"/>
                    </a:cubicBezTo>
                    <a:cubicBezTo>
                      <a:pt x="216" y="28"/>
                      <a:pt x="214" y="25"/>
                      <a:pt x="210" y="25"/>
                    </a:cubicBezTo>
                    <a:cubicBezTo>
                      <a:pt x="209" y="25"/>
                      <a:pt x="208" y="25"/>
                      <a:pt x="206" y="26"/>
                    </a:cubicBezTo>
                    <a:cubicBezTo>
                      <a:pt x="205" y="26"/>
                      <a:pt x="204" y="27"/>
                      <a:pt x="203" y="27"/>
                    </a:cubicBezTo>
                    <a:cubicBezTo>
                      <a:pt x="202" y="28"/>
                      <a:pt x="201" y="28"/>
                      <a:pt x="200" y="28"/>
                    </a:cubicBezTo>
                    <a:cubicBezTo>
                      <a:pt x="200" y="28"/>
                      <a:pt x="200" y="28"/>
                      <a:pt x="200" y="28"/>
                    </a:cubicBezTo>
                    <a:cubicBezTo>
                      <a:pt x="200" y="28"/>
                      <a:pt x="199" y="28"/>
                      <a:pt x="199" y="27"/>
                    </a:cubicBezTo>
                    <a:cubicBezTo>
                      <a:pt x="198" y="27"/>
                      <a:pt x="197" y="26"/>
                      <a:pt x="195" y="26"/>
                    </a:cubicBezTo>
                    <a:cubicBezTo>
                      <a:pt x="193" y="25"/>
                      <a:pt x="191" y="25"/>
                      <a:pt x="189" y="25"/>
                    </a:cubicBezTo>
                    <a:cubicBezTo>
                      <a:pt x="184" y="25"/>
                      <a:pt x="182" y="25"/>
                      <a:pt x="181" y="23"/>
                    </a:cubicBezTo>
                    <a:cubicBezTo>
                      <a:pt x="180" y="22"/>
                      <a:pt x="179" y="20"/>
                      <a:pt x="179" y="18"/>
                    </a:cubicBezTo>
                    <a:cubicBezTo>
                      <a:pt x="178" y="14"/>
                      <a:pt x="176" y="10"/>
                      <a:pt x="172" y="8"/>
                    </a:cubicBezTo>
                    <a:cubicBezTo>
                      <a:pt x="171" y="8"/>
                      <a:pt x="170" y="8"/>
                      <a:pt x="169" y="8"/>
                    </a:cubicBezTo>
                    <a:cubicBezTo>
                      <a:pt x="165" y="8"/>
                      <a:pt x="163" y="11"/>
                      <a:pt x="162" y="14"/>
                    </a:cubicBezTo>
                    <a:cubicBezTo>
                      <a:pt x="162" y="14"/>
                      <a:pt x="161" y="15"/>
                      <a:pt x="161" y="15"/>
                    </a:cubicBezTo>
                    <a:cubicBezTo>
                      <a:pt x="161" y="15"/>
                      <a:pt x="161" y="15"/>
                      <a:pt x="160" y="15"/>
                    </a:cubicBezTo>
                    <a:cubicBezTo>
                      <a:pt x="159" y="13"/>
                      <a:pt x="158" y="12"/>
                      <a:pt x="157" y="10"/>
                    </a:cubicBezTo>
                    <a:cubicBezTo>
                      <a:pt x="155" y="6"/>
                      <a:pt x="153" y="2"/>
                      <a:pt x="146" y="0"/>
                    </a:cubicBezTo>
                    <a:cubicBezTo>
                      <a:pt x="146" y="0"/>
                      <a:pt x="145" y="0"/>
                      <a:pt x="145" y="0"/>
                    </a:cubicBezTo>
                    <a:cubicBezTo>
                      <a:pt x="139" y="0"/>
                      <a:pt x="130" y="5"/>
                      <a:pt x="129" y="12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4" y="16"/>
                      <a:pt x="138" y="17"/>
                      <a:pt x="141" y="17"/>
                    </a:cubicBezTo>
                    <a:cubicBezTo>
                      <a:pt x="143" y="17"/>
                      <a:pt x="145" y="17"/>
                      <a:pt x="147" y="18"/>
                    </a:cubicBezTo>
                    <a:cubicBezTo>
                      <a:pt x="152" y="20"/>
                      <a:pt x="154" y="28"/>
                      <a:pt x="155" y="31"/>
                    </a:cubicBezTo>
                    <a:cubicBezTo>
                      <a:pt x="156" y="34"/>
                      <a:pt x="155" y="37"/>
                      <a:pt x="153" y="40"/>
                    </a:cubicBezTo>
                    <a:cubicBezTo>
                      <a:pt x="147" y="47"/>
                      <a:pt x="129" y="50"/>
                      <a:pt x="115" y="50"/>
                    </a:cubicBezTo>
                    <a:cubicBezTo>
                      <a:pt x="112" y="50"/>
                      <a:pt x="112" y="50"/>
                      <a:pt x="112" y="50"/>
                    </a:cubicBezTo>
                    <a:cubicBezTo>
                      <a:pt x="108" y="50"/>
                      <a:pt x="104" y="50"/>
                      <a:pt x="101" y="49"/>
                    </a:cubicBezTo>
                    <a:cubicBezTo>
                      <a:pt x="99" y="48"/>
                      <a:pt x="98" y="48"/>
                      <a:pt x="96" y="47"/>
                    </a:cubicBezTo>
                    <a:cubicBezTo>
                      <a:pt x="94" y="45"/>
                      <a:pt x="91" y="44"/>
                      <a:pt x="88" y="44"/>
                    </a:cubicBezTo>
                    <a:cubicBezTo>
                      <a:pt x="86" y="44"/>
                      <a:pt x="85" y="44"/>
                      <a:pt x="83" y="45"/>
                    </a:cubicBezTo>
                    <a:cubicBezTo>
                      <a:pt x="80" y="46"/>
                      <a:pt x="79" y="48"/>
                      <a:pt x="77" y="50"/>
                    </a:cubicBezTo>
                    <a:cubicBezTo>
                      <a:pt x="76" y="51"/>
                      <a:pt x="76" y="52"/>
                      <a:pt x="75" y="52"/>
                    </a:cubicBezTo>
                    <a:cubicBezTo>
                      <a:pt x="74" y="53"/>
                      <a:pt x="73" y="53"/>
                      <a:pt x="72" y="53"/>
                    </a:cubicBezTo>
                    <a:cubicBezTo>
                      <a:pt x="70" y="54"/>
                      <a:pt x="67" y="55"/>
                      <a:pt x="65" y="58"/>
                    </a:cubicBezTo>
                    <a:cubicBezTo>
                      <a:pt x="64" y="61"/>
                      <a:pt x="64" y="63"/>
                      <a:pt x="64" y="66"/>
                    </a:cubicBezTo>
                    <a:cubicBezTo>
                      <a:pt x="64" y="66"/>
                      <a:pt x="63" y="66"/>
                      <a:pt x="63" y="66"/>
                    </a:cubicBezTo>
                    <a:cubicBezTo>
                      <a:pt x="60" y="66"/>
                      <a:pt x="57" y="67"/>
                      <a:pt x="56" y="69"/>
                    </a:cubicBezTo>
                    <a:cubicBezTo>
                      <a:pt x="53" y="71"/>
                      <a:pt x="53" y="74"/>
                      <a:pt x="53" y="76"/>
                    </a:cubicBezTo>
                    <a:cubicBezTo>
                      <a:pt x="53" y="77"/>
                      <a:pt x="54" y="78"/>
                      <a:pt x="53" y="79"/>
                    </a:cubicBezTo>
                    <a:cubicBezTo>
                      <a:pt x="53" y="79"/>
                      <a:pt x="52" y="79"/>
                      <a:pt x="51" y="79"/>
                    </a:cubicBezTo>
                    <a:cubicBezTo>
                      <a:pt x="49" y="79"/>
                      <a:pt x="47" y="79"/>
                      <a:pt x="45" y="81"/>
                    </a:cubicBezTo>
                    <a:cubicBezTo>
                      <a:pt x="42" y="85"/>
                      <a:pt x="42" y="90"/>
                      <a:pt x="45" y="94"/>
                    </a:cubicBezTo>
                    <a:cubicBezTo>
                      <a:pt x="47" y="97"/>
                      <a:pt x="49" y="100"/>
                      <a:pt x="48" y="102"/>
                    </a:cubicBezTo>
                    <a:cubicBezTo>
                      <a:pt x="48" y="103"/>
                      <a:pt x="47" y="104"/>
                      <a:pt x="45" y="105"/>
                    </a:cubicBezTo>
                    <a:cubicBezTo>
                      <a:pt x="43" y="106"/>
                      <a:pt x="42" y="107"/>
                      <a:pt x="41" y="107"/>
                    </a:cubicBezTo>
                    <a:cubicBezTo>
                      <a:pt x="37" y="109"/>
                      <a:pt x="33" y="111"/>
                      <a:pt x="31" y="118"/>
                    </a:cubicBezTo>
                    <a:cubicBezTo>
                      <a:pt x="31" y="119"/>
                      <a:pt x="31" y="120"/>
                      <a:pt x="30" y="121"/>
                    </a:cubicBezTo>
                    <a:cubicBezTo>
                      <a:pt x="29" y="126"/>
                      <a:pt x="29" y="127"/>
                      <a:pt x="24" y="130"/>
                    </a:cubicBezTo>
                    <a:cubicBezTo>
                      <a:pt x="16" y="134"/>
                      <a:pt x="12" y="142"/>
                      <a:pt x="13" y="150"/>
                    </a:cubicBezTo>
                    <a:cubicBezTo>
                      <a:pt x="14" y="158"/>
                      <a:pt x="21" y="159"/>
                      <a:pt x="25" y="160"/>
                    </a:cubicBezTo>
                    <a:cubicBezTo>
                      <a:pt x="25" y="160"/>
                      <a:pt x="26" y="160"/>
                      <a:pt x="26" y="160"/>
                    </a:cubicBezTo>
                    <a:cubicBezTo>
                      <a:pt x="26" y="160"/>
                      <a:pt x="25" y="161"/>
                      <a:pt x="25" y="162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5" y="163"/>
                      <a:pt x="25" y="163"/>
                      <a:pt x="25" y="164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2" y="165"/>
                      <a:pt x="22" y="165"/>
                      <a:pt x="22" y="165"/>
                    </a:cubicBezTo>
                    <a:cubicBezTo>
                      <a:pt x="21" y="166"/>
                      <a:pt x="21" y="168"/>
                      <a:pt x="20" y="170"/>
                    </a:cubicBezTo>
                    <a:cubicBezTo>
                      <a:pt x="19" y="168"/>
                      <a:pt x="16" y="166"/>
                      <a:pt x="13" y="166"/>
                    </a:cubicBezTo>
                    <a:cubicBezTo>
                      <a:pt x="12" y="166"/>
                      <a:pt x="11" y="167"/>
                      <a:pt x="10" y="167"/>
                    </a:cubicBezTo>
                    <a:cubicBezTo>
                      <a:pt x="9" y="168"/>
                      <a:pt x="9" y="169"/>
                      <a:pt x="8" y="171"/>
                    </a:cubicBezTo>
                    <a:cubicBezTo>
                      <a:pt x="7" y="170"/>
                      <a:pt x="6" y="170"/>
                      <a:pt x="5" y="169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7" y="659"/>
                      <a:pt x="17" y="659"/>
                      <a:pt x="17" y="659"/>
                    </a:cubicBezTo>
                    <a:cubicBezTo>
                      <a:pt x="20" y="659"/>
                      <a:pt x="20" y="659"/>
                      <a:pt x="20" y="659"/>
                    </a:cubicBezTo>
                    <a:cubicBezTo>
                      <a:pt x="36" y="659"/>
                      <a:pt x="117" y="658"/>
                      <a:pt x="208" y="658"/>
                    </a:cubicBezTo>
                    <a:cubicBezTo>
                      <a:pt x="272" y="658"/>
                      <a:pt x="327" y="658"/>
                      <a:pt x="371" y="659"/>
                    </a:cubicBezTo>
                    <a:cubicBezTo>
                      <a:pt x="374" y="659"/>
                      <a:pt x="374" y="659"/>
                      <a:pt x="374" y="659"/>
                    </a:cubicBezTo>
                    <a:cubicBezTo>
                      <a:pt x="390" y="247"/>
                      <a:pt x="390" y="247"/>
                      <a:pt x="390" y="247"/>
                    </a:cubicBezTo>
                    <a:lnTo>
                      <a:pt x="390" y="246"/>
                    </a:ln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2279889" y="394370"/>
                <a:ext cx="243574" cy="116603"/>
              </a:xfrm>
              <a:custGeom>
                <a:avLst/>
                <a:gdLst>
                  <a:gd name="T0" fmla="*/ 10 w 77"/>
                  <a:gd name="T1" fmla="*/ 39 h 41"/>
                  <a:gd name="T2" fmla="*/ 18 w 77"/>
                  <a:gd name="T3" fmla="*/ 36 h 41"/>
                  <a:gd name="T4" fmla="*/ 22 w 77"/>
                  <a:gd name="T5" fmla="*/ 35 h 41"/>
                  <a:gd name="T6" fmla="*/ 27 w 77"/>
                  <a:gd name="T7" fmla="*/ 36 h 41"/>
                  <a:gd name="T8" fmla="*/ 33 w 77"/>
                  <a:gd name="T9" fmla="*/ 37 h 41"/>
                  <a:gd name="T10" fmla="*/ 38 w 77"/>
                  <a:gd name="T11" fmla="*/ 35 h 41"/>
                  <a:gd name="T12" fmla="*/ 49 w 77"/>
                  <a:gd name="T13" fmla="*/ 41 h 41"/>
                  <a:gd name="T14" fmla="*/ 63 w 77"/>
                  <a:gd name="T15" fmla="*/ 34 h 41"/>
                  <a:gd name="T16" fmla="*/ 67 w 77"/>
                  <a:gd name="T17" fmla="*/ 30 h 41"/>
                  <a:gd name="T18" fmla="*/ 76 w 77"/>
                  <a:gd name="T19" fmla="*/ 14 h 41"/>
                  <a:gd name="T20" fmla="*/ 67 w 77"/>
                  <a:gd name="T21" fmla="*/ 0 h 41"/>
                  <a:gd name="T22" fmla="*/ 64 w 77"/>
                  <a:gd name="T23" fmla="*/ 0 h 41"/>
                  <a:gd name="T24" fmla="*/ 57 w 77"/>
                  <a:gd name="T25" fmla="*/ 3 h 41"/>
                  <a:gd name="T26" fmla="*/ 55 w 77"/>
                  <a:gd name="T27" fmla="*/ 5 h 41"/>
                  <a:gd name="T28" fmla="*/ 39 w 77"/>
                  <a:gd name="T29" fmla="*/ 10 h 41"/>
                  <a:gd name="T30" fmla="*/ 38 w 77"/>
                  <a:gd name="T31" fmla="*/ 10 h 41"/>
                  <a:gd name="T32" fmla="*/ 33 w 77"/>
                  <a:gd name="T33" fmla="*/ 8 h 41"/>
                  <a:gd name="T34" fmla="*/ 32 w 77"/>
                  <a:gd name="T35" fmla="*/ 7 h 41"/>
                  <a:gd name="T36" fmla="*/ 24 w 77"/>
                  <a:gd name="T37" fmla="*/ 4 h 41"/>
                  <a:gd name="T38" fmla="*/ 24 w 77"/>
                  <a:gd name="T39" fmla="*/ 4 h 41"/>
                  <a:gd name="T40" fmla="*/ 19 w 77"/>
                  <a:gd name="T41" fmla="*/ 8 h 41"/>
                  <a:gd name="T42" fmla="*/ 19 w 77"/>
                  <a:gd name="T43" fmla="*/ 9 h 41"/>
                  <a:gd name="T44" fmla="*/ 17 w 77"/>
                  <a:gd name="T45" fmla="*/ 9 h 41"/>
                  <a:gd name="T46" fmla="*/ 11 w 77"/>
                  <a:gd name="T47" fmla="*/ 11 h 41"/>
                  <a:gd name="T48" fmla="*/ 8 w 77"/>
                  <a:gd name="T49" fmla="*/ 19 h 41"/>
                  <a:gd name="T50" fmla="*/ 8 w 77"/>
                  <a:gd name="T51" fmla="*/ 21 h 41"/>
                  <a:gd name="T52" fmla="*/ 8 w 77"/>
                  <a:gd name="T53" fmla="*/ 23 h 41"/>
                  <a:gd name="T54" fmla="*/ 6 w 77"/>
                  <a:gd name="T55" fmla="*/ 25 h 41"/>
                  <a:gd name="T56" fmla="*/ 5 w 77"/>
                  <a:gd name="T57" fmla="*/ 26 h 41"/>
                  <a:gd name="T58" fmla="*/ 3 w 77"/>
                  <a:gd name="T59" fmla="*/ 35 h 41"/>
                  <a:gd name="T60" fmla="*/ 10 w 77"/>
                  <a:gd name="T61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41">
                    <a:moveTo>
                      <a:pt x="10" y="39"/>
                    </a:moveTo>
                    <a:cubicBezTo>
                      <a:pt x="13" y="39"/>
                      <a:pt x="15" y="38"/>
                      <a:pt x="18" y="36"/>
                    </a:cubicBezTo>
                    <a:cubicBezTo>
                      <a:pt x="19" y="36"/>
                      <a:pt x="21" y="35"/>
                      <a:pt x="22" y="35"/>
                    </a:cubicBezTo>
                    <a:cubicBezTo>
                      <a:pt x="24" y="35"/>
                      <a:pt x="26" y="35"/>
                      <a:pt x="27" y="36"/>
                    </a:cubicBezTo>
                    <a:cubicBezTo>
                      <a:pt x="29" y="36"/>
                      <a:pt x="31" y="37"/>
                      <a:pt x="33" y="37"/>
                    </a:cubicBezTo>
                    <a:cubicBezTo>
                      <a:pt x="35" y="37"/>
                      <a:pt x="37" y="36"/>
                      <a:pt x="38" y="35"/>
                    </a:cubicBezTo>
                    <a:cubicBezTo>
                      <a:pt x="42" y="39"/>
                      <a:pt x="45" y="41"/>
                      <a:pt x="49" y="41"/>
                    </a:cubicBezTo>
                    <a:cubicBezTo>
                      <a:pt x="54" y="41"/>
                      <a:pt x="58" y="38"/>
                      <a:pt x="63" y="34"/>
                    </a:cubicBezTo>
                    <a:cubicBezTo>
                      <a:pt x="64" y="32"/>
                      <a:pt x="65" y="31"/>
                      <a:pt x="67" y="30"/>
                    </a:cubicBezTo>
                    <a:cubicBezTo>
                      <a:pt x="71" y="26"/>
                      <a:pt x="77" y="21"/>
                      <a:pt x="76" y="14"/>
                    </a:cubicBezTo>
                    <a:cubicBezTo>
                      <a:pt x="76" y="9"/>
                      <a:pt x="73" y="2"/>
                      <a:pt x="67" y="0"/>
                    </a:cubicBezTo>
                    <a:cubicBezTo>
                      <a:pt x="66" y="0"/>
                      <a:pt x="65" y="0"/>
                      <a:pt x="64" y="0"/>
                    </a:cubicBezTo>
                    <a:cubicBezTo>
                      <a:pt x="61" y="0"/>
                      <a:pt x="59" y="2"/>
                      <a:pt x="57" y="3"/>
                    </a:cubicBezTo>
                    <a:cubicBezTo>
                      <a:pt x="57" y="4"/>
                      <a:pt x="56" y="4"/>
                      <a:pt x="55" y="5"/>
                    </a:cubicBezTo>
                    <a:cubicBezTo>
                      <a:pt x="51" y="7"/>
                      <a:pt x="44" y="10"/>
                      <a:pt x="39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6" y="10"/>
                      <a:pt x="35" y="9"/>
                      <a:pt x="33" y="8"/>
                    </a:cubicBezTo>
                    <a:cubicBezTo>
                      <a:pt x="33" y="8"/>
                      <a:pt x="32" y="7"/>
                      <a:pt x="32" y="7"/>
                    </a:cubicBezTo>
                    <a:cubicBezTo>
                      <a:pt x="30" y="6"/>
                      <a:pt x="27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0" y="4"/>
                      <a:pt x="19" y="7"/>
                      <a:pt x="19" y="8"/>
                    </a:cubicBezTo>
                    <a:cubicBezTo>
                      <a:pt x="19" y="8"/>
                      <a:pt x="19" y="9"/>
                      <a:pt x="19" y="9"/>
                    </a:cubicBezTo>
                    <a:cubicBezTo>
                      <a:pt x="18" y="9"/>
                      <a:pt x="17" y="9"/>
                      <a:pt x="17" y="9"/>
                    </a:cubicBezTo>
                    <a:cubicBezTo>
                      <a:pt x="14" y="9"/>
                      <a:pt x="12" y="9"/>
                      <a:pt x="11" y="11"/>
                    </a:cubicBezTo>
                    <a:cubicBezTo>
                      <a:pt x="7" y="14"/>
                      <a:pt x="8" y="17"/>
                      <a:pt x="8" y="19"/>
                    </a:cubicBezTo>
                    <a:cubicBezTo>
                      <a:pt x="8" y="20"/>
                      <a:pt x="8" y="21"/>
                      <a:pt x="8" y="21"/>
                    </a:cubicBezTo>
                    <a:cubicBezTo>
                      <a:pt x="8" y="21"/>
                      <a:pt x="8" y="23"/>
                      <a:pt x="8" y="23"/>
                    </a:cubicBezTo>
                    <a:cubicBezTo>
                      <a:pt x="8" y="24"/>
                      <a:pt x="7" y="24"/>
                      <a:pt x="6" y="25"/>
                    </a:cubicBezTo>
                    <a:cubicBezTo>
                      <a:pt x="6" y="25"/>
                      <a:pt x="5" y="26"/>
                      <a:pt x="5" y="26"/>
                    </a:cubicBezTo>
                    <a:cubicBezTo>
                      <a:pt x="3" y="27"/>
                      <a:pt x="0" y="30"/>
                      <a:pt x="3" y="35"/>
                    </a:cubicBezTo>
                    <a:cubicBezTo>
                      <a:pt x="5" y="38"/>
                      <a:pt x="8" y="39"/>
                      <a:pt x="10" y="39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1" name="Freeform 8"/>
              <p:cNvSpPr>
                <a:spLocks/>
              </p:cNvSpPr>
              <p:nvPr/>
            </p:nvSpPr>
            <p:spPr bwMode="auto">
              <a:xfrm>
                <a:off x="3172266" y="722440"/>
                <a:ext cx="103765" cy="93875"/>
              </a:xfrm>
              <a:custGeom>
                <a:avLst/>
                <a:gdLst>
                  <a:gd name="T0" fmla="*/ 24 w 33"/>
                  <a:gd name="T1" fmla="*/ 17 h 33"/>
                  <a:gd name="T2" fmla="*/ 32 w 33"/>
                  <a:gd name="T3" fmla="*/ 6 h 33"/>
                  <a:gd name="T4" fmla="*/ 28 w 33"/>
                  <a:gd name="T5" fmla="*/ 1 h 33"/>
                  <a:gd name="T6" fmla="*/ 22 w 33"/>
                  <a:gd name="T7" fmla="*/ 4 h 33"/>
                  <a:gd name="T8" fmla="*/ 21 w 33"/>
                  <a:gd name="T9" fmla="*/ 5 h 33"/>
                  <a:gd name="T10" fmla="*/ 20 w 33"/>
                  <a:gd name="T11" fmla="*/ 6 h 33"/>
                  <a:gd name="T12" fmla="*/ 19 w 33"/>
                  <a:gd name="T13" fmla="*/ 5 h 33"/>
                  <a:gd name="T14" fmla="*/ 16 w 33"/>
                  <a:gd name="T15" fmla="*/ 2 h 33"/>
                  <a:gd name="T16" fmla="*/ 10 w 33"/>
                  <a:gd name="T17" fmla="*/ 0 h 33"/>
                  <a:gd name="T18" fmla="*/ 1 w 33"/>
                  <a:gd name="T19" fmla="*/ 15 h 33"/>
                  <a:gd name="T20" fmla="*/ 1 w 33"/>
                  <a:gd name="T21" fmla="*/ 16 h 33"/>
                  <a:gd name="T22" fmla="*/ 13 w 33"/>
                  <a:gd name="T23" fmla="*/ 31 h 33"/>
                  <a:gd name="T24" fmla="*/ 15 w 33"/>
                  <a:gd name="T25" fmla="*/ 31 h 33"/>
                  <a:gd name="T26" fmla="*/ 23 w 33"/>
                  <a:gd name="T27" fmla="*/ 33 h 33"/>
                  <a:gd name="T28" fmla="*/ 23 w 33"/>
                  <a:gd name="T29" fmla="*/ 33 h 33"/>
                  <a:gd name="T30" fmla="*/ 29 w 33"/>
                  <a:gd name="T31" fmla="*/ 30 h 33"/>
                  <a:gd name="T32" fmla="*/ 30 w 33"/>
                  <a:gd name="T33" fmla="*/ 25 h 33"/>
                  <a:gd name="T34" fmla="*/ 22 w 33"/>
                  <a:gd name="T35" fmla="*/ 20 h 33"/>
                  <a:gd name="T36" fmla="*/ 20 w 33"/>
                  <a:gd name="T37" fmla="*/ 20 h 33"/>
                  <a:gd name="T38" fmla="*/ 24 w 33"/>
                  <a:gd name="T3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33">
                    <a:moveTo>
                      <a:pt x="24" y="17"/>
                    </a:moveTo>
                    <a:cubicBezTo>
                      <a:pt x="28" y="15"/>
                      <a:pt x="33" y="12"/>
                      <a:pt x="32" y="6"/>
                    </a:cubicBezTo>
                    <a:cubicBezTo>
                      <a:pt x="32" y="1"/>
                      <a:pt x="29" y="1"/>
                      <a:pt x="28" y="1"/>
                    </a:cubicBezTo>
                    <a:cubicBezTo>
                      <a:pt x="25" y="1"/>
                      <a:pt x="23" y="3"/>
                      <a:pt x="22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0" y="5"/>
                      <a:pt x="20" y="6"/>
                      <a:pt x="20" y="6"/>
                    </a:cubicBezTo>
                    <a:cubicBezTo>
                      <a:pt x="20" y="6"/>
                      <a:pt x="19" y="6"/>
                      <a:pt x="19" y="5"/>
                    </a:cubicBezTo>
                    <a:cubicBezTo>
                      <a:pt x="19" y="5"/>
                      <a:pt x="18" y="3"/>
                      <a:pt x="16" y="2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3" y="0"/>
                      <a:pt x="2" y="10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27"/>
                      <a:pt x="1" y="29"/>
                      <a:pt x="13" y="31"/>
                    </a:cubicBezTo>
                    <a:cubicBezTo>
                      <a:pt x="13" y="31"/>
                      <a:pt x="14" y="31"/>
                      <a:pt x="15" y="31"/>
                    </a:cubicBezTo>
                    <a:cubicBezTo>
                      <a:pt x="17" y="32"/>
                      <a:pt x="20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5" y="33"/>
                      <a:pt x="27" y="32"/>
                      <a:pt x="29" y="30"/>
                    </a:cubicBezTo>
                    <a:cubicBezTo>
                      <a:pt x="30" y="29"/>
                      <a:pt x="30" y="27"/>
                      <a:pt x="30" y="25"/>
                    </a:cubicBezTo>
                    <a:cubicBezTo>
                      <a:pt x="29" y="20"/>
                      <a:pt x="25" y="20"/>
                      <a:pt x="22" y="20"/>
                    </a:cubicBezTo>
                    <a:cubicBezTo>
                      <a:pt x="21" y="20"/>
                      <a:pt x="20" y="20"/>
                      <a:pt x="20" y="20"/>
                    </a:cubicBezTo>
                    <a:cubicBezTo>
                      <a:pt x="20" y="19"/>
                      <a:pt x="22" y="18"/>
                      <a:pt x="24" y="17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3613539" y="3294623"/>
                <a:ext cx="1011433" cy="658115"/>
              </a:xfrm>
              <a:custGeom>
                <a:avLst/>
                <a:gdLst>
                  <a:gd name="T0" fmla="*/ 309 w 321"/>
                  <a:gd name="T1" fmla="*/ 173 h 231"/>
                  <a:gd name="T2" fmla="*/ 293 w 321"/>
                  <a:gd name="T3" fmla="*/ 162 h 231"/>
                  <a:gd name="T4" fmla="*/ 257 w 321"/>
                  <a:gd name="T5" fmla="*/ 125 h 231"/>
                  <a:gd name="T6" fmla="*/ 246 w 321"/>
                  <a:gd name="T7" fmla="*/ 106 h 231"/>
                  <a:gd name="T8" fmla="*/ 230 w 321"/>
                  <a:gd name="T9" fmla="*/ 110 h 231"/>
                  <a:gd name="T10" fmla="*/ 188 w 321"/>
                  <a:gd name="T11" fmla="*/ 100 h 231"/>
                  <a:gd name="T12" fmla="*/ 160 w 321"/>
                  <a:gd name="T13" fmla="*/ 92 h 231"/>
                  <a:gd name="T14" fmla="*/ 150 w 321"/>
                  <a:gd name="T15" fmla="*/ 95 h 231"/>
                  <a:gd name="T16" fmla="*/ 143 w 321"/>
                  <a:gd name="T17" fmla="*/ 103 h 231"/>
                  <a:gd name="T18" fmla="*/ 132 w 321"/>
                  <a:gd name="T19" fmla="*/ 93 h 231"/>
                  <a:gd name="T20" fmla="*/ 107 w 321"/>
                  <a:gd name="T21" fmla="*/ 69 h 231"/>
                  <a:gd name="T22" fmla="*/ 94 w 321"/>
                  <a:gd name="T23" fmla="*/ 50 h 231"/>
                  <a:gd name="T24" fmla="*/ 79 w 321"/>
                  <a:gd name="T25" fmla="*/ 31 h 231"/>
                  <a:gd name="T26" fmla="*/ 74 w 321"/>
                  <a:gd name="T27" fmla="*/ 34 h 231"/>
                  <a:gd name="T28" fmla="*/ 69 w 321"/>
                  <a:gd name="T29" fmla="*/ 36 h 231"/>
                  <a:gd name="T30" fmla="*/ 61 w 321"/>
                  <a:gd name="T31" fmla="*/ 19 h 231"/>
                  <a:gd name="T32" fmla="*/ 47 w 321"/>
                  <a:gd name="T33" fmla="*/ 6 h 231"/>
                  <a:gd name="T34" fmla="*/ 37 w 321"/>
                  <a:gd name="T35" fmla="*/ 8 h 231"/>
                  <a:gd name="T36" fmla="*/ 16 w 321"/>
                  <a:gd name="T37" fmla="*/ 1 h 231"/>
                  <a:gd name="T38" fmla="*/ 0 w 321"/>
                  <a:gd name="T39" fmla="*/ 178 h 231"/>
                  <a:gd name="T40" fmla="*/ 9 w 321"/>
                  <a:gd name="T41" fmla="*/ 181 h 231"/>
                  <a:gd name="T42" fmla="*/ 12 w 321"/>
                  <a:gd name="T43" fmla="*/ 194 h 231"/>
                  <a:gd name="T44" fmla="*/ 26 w 321"/>
                  <a:gd name="T45" fmla="*/ 189 h 231"/>
                  <a:gd name="T46" fmla="*/ 28 w 321"/>
                  <a:gd name="T47" fmla="*/ 186 h 231"/>
                  <a:gd name="T48" fmla="*/ 34 w 321"/>
                  <a:gd name="T49" fmla="*/ 189 h 231"/>
                  <a:gd name="T50" fmla="*/ 47 w 321"/>
                  <a:gd name="T51" fmla="*/ 195 h 231"/>
                  <a:gd name="T52" fmla="*/ 57 w 321"/>
                  <a:gd name="T53" fmla="*/ 201 h 231"/>
                  <a:gd name="T54" fmla="*/ 71 w 321"/>
                  <a:gd name="T55" fmla="*/ 211 h 231"/>
                  <a:gd name="T56" fmla="*/ 95 w 321"/>
                  <a:gd name="T57" fmla="*/ 212 h 231"/>
                  <a:gd name="T58" fmla="*/ 113 w 321"/>
                  <a:gd name="T59" fmla="*/ 202 h 231"/>
                  <a:gd name="T60" fmla="*/ 132 w 321"/>
                  <a:gd name="T61" fmla="*/ 196 h 231"/>
                  <a:gd name="T62" fmla="*/ 130 w 321"/>
                  <a:gd name="T63" fmla="*/ 186 h 231"/>
                  <a:gd name="T64" fmla="*/ 126 w 321"/>
                  <a:gd name="T65" fmla="*/ 187 h 231"/>
                  <a:gd name="T66" fmla="*/ 126 w 321"/>
                  <a:gd name="T67" fmla="*/ 181 h 231"/>
                  <a:gd name="T68" fmla="*/ 141 w 321"/>
                  <a:gd name="T69" fmla="*/ 178 h 231"/>
                  <a:gd name="T70" fmla="*/ 138 w 321"/>
                  <a:gd name="T71" fmla="*/ 194 h 231"/>
                  <a:gd name="T72" fmla="*/ 131 w 321"/>
                  <a:gd name="T73" fmla="*/ 207 h 231"/>
                  <a:gd name="T74" fmla="*/ 146 w 321"/>
                  <a:gd name="T75" fmla="*/ 206 h 231"/>
                  <a:gd name="T76" fmla="*/ 155 w 321"/>
                  <a:gd name="T77" fmla="*/ 198 h 231"/>
                  <a:gd name="T78" fmla="*/ 154 w 321"/>
                  <a:gd name="T79" fmla="*/ 207 h 231"/>
                  <a:gd name="T80" fmla="*/ 161 w 321"/>
                  <a:gd name="T81" fmla="*/ 217 h 231"/>
                  <a:gd name="T82" fmla="*/ 170 w 321"/>
                  <a:gd name="T83" fmla="*/ 231 h 231"/>
                  <a:gd name="T84" fmla="*/ 179 w 321"/>
                  <a:gd name="T85" fmla="*/ 225 h 231"/>
                  <a:gd name="T86" fmla="*/ 182 w 321"/>
                  <a:gd name="T87" fmla="*/ 223 h 231"/>
                  <a:gd name="T88" fmla="*/ 192 w 321"/>
                  <a:gd name="T89" fmla="*/ 225 h 231"/>
                  <a:gd name="T90" fmla="*/ 206 w 321"/>
                  <a:gd name="T91" fmla="*/ 219 h 231"/>
                  <a:gd name="T92" fmla="*/ 236 w 321"/>
                  <a:gd name="T93" fmla="*/ 198 h 231"/>
                  <a:gd name="T94" fmla="*/ 267 w 321"/>
                  <a:gd name="T95" fmla="*/ 189 h 231"/>
                  <a:gd name="T96" fmla="*/ 287 w 321"/>
                  <a:gd name="T97" fmla="*/ 194 h 231"/>
                  <a:gd name="T98" fmla="*/ 295 w 321"/>
                  <a:gd name="T99" fmla="*/ 192 h 231"/>
                  <a:gd name="T100" fmla="*/ 300 w 321"/>
                  <a:gd name="T101" fmla="*/ 191 h 231"/>
                  <a:gd name="T102" fmla="*/ 307 w 321"/>
                  <a:gd name="T103" fmla="*/ 192 h 231"/>
                  <a:gd name="T104" fmla="*/ 320 w 321"/>
                  <a:gd name="T105" fmla="*/ 183 h 231"/>
                  <a:gd name="T106" fmla="*/ 318 w 321"/>
                  <a:gd name="T107" fmla="*/ 179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1" h="231">
                    <a:moveTo>
                      <a:pt x="318" y="179"/>
                    </a:moveTo>
                    <a:cubicBezTo>
                      <a:pt x="315" y="177"/>
                      <a:pt x="312" y="175"/>
                      <a:pt x="309" y="173"/>
                    </a:cubicBezTo>
                    <a:cubicBezTo>
                      <a:pt x="307" y="171"/>
                      <a:pt x="305" y="169"/>
                      <a:pt x="304" y="168"/>
                    </a:cubicBezTo>
                    <a:cubicBezTo>
                      <a:pt x="301" y="166"/>
                      <a:pt x="297" y="164"/>
                      <a:pt x="293" y="162"/>
                    </a:cubicBezTo>
                    <a:cubicBezTo>
                      <a:pt x="279" y="154"/>
                      <a:pt x="261" y="144"/>
                      <a:pt x="258" y="129"/>
                    </a:cubicBezTo>
                    <a:cubicBezTo>
                      <a:pt x="258" y="127"/>
                      <a:pt x="258" y="126"/>
                      <a:pt x="257" y="125"/>
                    </a:cubicBezTo>
                    <a:cubicBezTo>
                      <a:pt x="257" y="119"/>
                      <a:pt x="255" y="110"/>
                      <a:pt x="250" y="107"/>
                    </a:cubicBezTo>
                    <a:cubicBezTo>
                      <a:pt x="249" y="107"/>
                      <a:pt x="247" y="106"/>
                      <a:pt x="246" y="106"/>
                    </a:cubicBezTo>
                    <a:cubicBezTo>
                      <a:pt x="243" y="106"/>
                      <a:pt x="240" y="107"/>
                      <a:pt x="237" y="108"/>
                    </a:cubicBezTo>
                    <a:cubicBezTo>
                      <a:pt x="235" y="109"/>
                      <a:pt x="232" y="110"/>
                      <a:pt x="230" y="110"/>
                    </a:cubicBezTo>
                    <a:cubicBezTo>
                      <a:pt x="229" y="110"/>
                      <a:pt x="229" y="110"/>
                      <a:pt x="229" y="110"/>
                    </a:cubicBezTo>
                    <a:cubicBezTo>
                      <a:pt x="215" y="109"/>
                      <a:pt x="203" y="107"/>
                      <a:pt x="188" y="100"/>
                    </a:cubicBezTo>
                    <a:cubicBezTo>
                      <a:pt x="186" y="100"/>
                      <a:pt x="185" y="99"/>
                      <a:pt x="184" y="99"/>
                    </a:cubicBezTo>
                    <a:cubicBezTo>
                      <a:pt x="176" y="95"/>
                      <a:pt x="169" y="92"/>
                      <a:pt x="160" y="92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6" y="92"/>
                      <a:pt x="153" y="92"/>
                      <a:pt x="150" y="95"/>
                    </a:cubicBezTo>
                    <a:cubicBezTo>
                      <a:pt x="149" y="95"/>
                      <a:pt x="149" y="97"/>
                      <a:pt x="148" y="98"/>
                    </a:cubicBezTo>
                    <a:cubicBezTo>
                      <a:pt x="146" y="101"/>
                      <a:pt x="145" y="103"/>
                      <a:pt x="143" y="103"/>
                    </a:cubicBezTo>
                    <a:cubicBezTo>
                      <a:pt x="142" y="103"/>
                      <a:pt x="142" y="103"/>
                      <a:pt x="142" y="103"/>
                    </a:cubicBezTo>
                    <a:cubicBezTo>
                      <a:pt x="139" y="103"/>
                      <a:pt x="136" y="99"/>
                      <a:pt x="132" y="93"/>
                    </a:cubicBezTo>
                    <a:cubicBezTo>
                      <a:pt x="128" y="86"/>
                      <a:pt x="122" y="79"/>
                      <a:pt x="115" y="74"/>
                    </a:cubicBezTo>
                    <a:cubicBezTo>
                      <a:pt x="113" y="72"/>
                      <a:pt x="110" y="71"/>
                      <a:pt x="107" y="69"/>
                    </a:cubicBezTo>
                    <a:cubicBezTo>
                      <a:pt x="103" y="67"/>
                      <a:pt x="98" y="65"/>
                      <a:pt x="96" y="61"/>
                    </a:cubicBezTo>
                    <a:cubicBezTo>
                      <a:pt x="94" y="58"/>
                      <a:pt x="94" y="54"/>
                      <a:pt x="94" y="50"/>
                    </a:cubicBezTo>
                    <a:cubicBezTo>
                      <a:pt x="93" y="46"/>
                      <a:pt x="93" y="41"/>
                      <a:pt x="91" y="38"/>
                    </a:cubicBezTo>
                    <a:cubicBezTo>
                      <a:pt x="88" y="35"/>
                      <a:pt x="82" y="31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6" y="31"/>
                      <a:pt x="75" y="33"/>
                      <a:pt x="74" y="34"/>
                    </a:cubicBezTo>
                    <a:cubicBezTo>
                      <a:pt x="72" y="35"/>
                      <a:pt x="71" y="37"/>
                      <a:pt x="69" y="37"/>
                    </a:cubicBezTo>
                    <a:cubicBezTo>
                      <a:pt x="69" y="37"/>
                      <a:pt x="69" y="37"/>
                      <a:pt x="69" y="36"/>
                    </a:cubicBezTo>
                    <a:cubicBezTo>
                      <a:pt x="64" y="36"/>
                      <a:pt x="62" y="26"/>
                      <a:pt x="61" y="21"/>
                    </a:cubicBezTo>
                    <a:cubicBezTo>
                      <a:pt x="61" y="21"/>
                      <a:pt x="61" y="20"/>
                      <a:pt x="61" y="19"/>
                    </a:cubicBezTo>
                    <a:cubicBezTo>
                      <a:pt x="59" y="13"/>
                      <a:pt x="57" y="6"/>
                      <a:pt x="49" y="6"/>
                    </a:cubicBezTo>
                    <a:cubicBezTo>
                      <a:pt x="49" y="6"/>
                      <a:pt x="48" y="6"/>
                      <a:pt x="47" y="6"/>
                    </a:cubicBezTo>
                    <a:cubicBezTo>
                      <a:pt x="45" y="7"/>
                      <a:pt x="44" y="7"/>
                      <a:pt x="43" y="7"/>
                    </a:cubicBezTo>
                    <a:cubicBezTo>
                      <a:pt x="41" y="8"/>
                      <a:pt x="39" y="8"/>
                      <a:pt x="37" y="8"/>
                    </a:cubicBezTo>
                    <a:cubicBezTo>
                      <a:pt x="35" y="8"/>
                      <a:pt x="33" y="7"/>
                      <a:pt x="30" y="6"/>
                    </a:cubicBezTo>
                    <a:cubicBezTo>
                      <a:pt x="24" y="4"/>
                      <a:pt x="20" y="2"/>
                      <a:pt x="16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6" y="179"/>
                      <a:pt x="7" y="180"/>
                      <a:pt x="9" y="181"/>
                    </a:cubicBezTo>
                    <a:cubicBezTo>
                      <a:pt x="10" y="182"/>
                      <a:pt x="10" y="184"/>
                      <a:pt x="10" y="186"/>
                    </a:cubicBezTo>
                    <a:cubicBezTo>
                      <a:pt x="10" y="189"/>
                      <a:pt x="10" y="192"/>
                      <a:pt x="12" y="194"/>
                    </a:cubicBezTo>
                    <a:cubicBezTo>
                      <a:pt x="14" y="197"/>
                      <a:pt x="16" y="197"/>
                      <a:pt x="17" y="197"/>
                    </a:cubicBezTo>
                    <a:cubicBezTo>
                      <a:pt x="23" y="197"/>
                      <a:pt x="26" y="190"/>
                      <a:pt x="26" y="189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7" y="187"/>
                      <a:pt x="27" y="186"/>
                      <a:pt x="28" y="186"/>
                    </a:cubicBezTo>
                    <a:cubicBezTo>
                      <a:pt x="28" y="186"/>
                      <a:pt x="29" y="186"/>
                      <a:pt x="30" y="187"/>
                    </a:cubicBezTo>
                    <a:cubicBezTo>
                      <a:pt x="31" y="187"/>
                      <a:pt x="33" y="188"/>
                      <a:pt x="34" y="189"/>
                    </a:cubicBezTo>
                    <a:cubicBezTo>
                      <a:pt x="36" y="191"/>
                      <a:pt x="38" y="193"/>
                      <a:pt x="41" y="194"/>
                    </a:cubicBezTo>
                    <a:cubicBezTo>
                      <a:pt x="43" y="194"/>
                      <a:pt x="45" y="195"/>
                      <a:pt x="47" y="195"/>
                    </a:cubicBezTo>
                    <a:cubicBezTo>
                      <a:pt x="49" y="195"/>
                      <a:pt x="51" y="195"/>
                      <a:pt x="53" y="197"/>
                    </a:cubicBezTo>
                    <a:cubicBezTo>
                      <a:pt x="55" y="198"/>
                      <a:pt x="56" y="199"/>
                      <a:pt x="57" y="201"/>
                    </a:cubicBezTo>
                    <a:cubicBezTo>
                      <a:pt x="58" y="202"/>
                      <a:pt x="59" y="203"/>
                      <a:pt x="60" y="204"/>
                    </a:cubicBezTo>
                    <a:cubicBezTo>
                      <a:pt x="63" y="208"/>
                      <a:pt x="67" y="210"/>
                      <a:pt x="71" y="211"/>
                    </a:cubicBezTo>
                    <a:cubicBezTo>
                      <a:pt x="77" y="213"/>
                      <a:pt x="81" y="214"/>
                      <a:pt x="86" y="214"/>
                    </a:cubicBezTo>
                    <a:cubicBezTo>
                      <a:pt x="89" y="214"/>
                      <a:pt x="92" y="214"/>
                      <a:pt x="95" y="212"/>
                    </a:cubicBezTo>
                    <a:cubicBezTo>
                      <a:pt x="98" y="211"/>
                      <a:pt x="100" y="209"/>
                      <a:pt x="103" y="208"/>
                    </a:cubicBezTo>
                    <a:cubicBezTo>
                      <a:pt x="106" y="205"/>
                      <a:pt x="110" y="203"/>
                      <a:pt x="113" y="202"/>
                    </a:cubicBezTo>
                    <a:cubicBezTo>
                      <a:pt x="114" y="202"/>
                      <a:pt x="115" y="202"/>
                      <a:pt x="116" y="202"/>
                    </a:cubicBezTo>
                    <a:cubicBezTo>
                      <a:pt x="122" y="201"/>
                      <a:pt x="130" y="201"/>
                      <a:pt x="132" y="196"/>
                    </a:cubicBezTo>
                    <a:cubicBezTo>
                      <a:pt x="133" y="194"/>
                      <a:pt x="133" y="191"/>
                      <a:pt x="131" y="188"/>
                    </a:cubicBezTo>
                    <a:cubicBezTo>
                      <a:pt x="130" y="186"/>
                      <a:pt x="130" y="186"/>
                      <a:pt x="130" y="186"/>
                    </a:cubicBezTo>
                    <a:cubicBezTo>
                      <a:pt x="128" y="187"/>
                      <a:pt x="128" y="187"/>
                      <a:pt x="128" y="187"/>
                    </a:cubicBezTo>
                    <a:cubicBezTo>
                      <a:pt x="128" y="187"/>
                      <a:pt x="127" y="187"/>
                      <a:pt x="126" y="187"/>
                    </a:cubicBezTo>
                    <a:cubicBezTo>
                      <a:pt x="126" y="187"/>
                      <a:pt x="125" y="187"/>
                      <a:pt x="125" y="186"/>
                    </a:cubicBezTo>
                    <a:cubicBezTo>
                      <a:pt x="124" y="185"/>
                      <a:pt x="124" y="183"/>
                      <a:pt x="126" y="181"/>
                    </a:cubicBezTo>
                    <a:cubicBezTo>
                      <a:pt x="128" y="178"/>
                      <a:pt x="131" y="176"/>
                      <a:pt x="135" y="176"/>
                    </a:cubicBezTo>
                    <a:cubicBezTo>
                      <a:pt x="137" y="176"/>
                      <a:pt x="139" y="176"/>
                      <a:pt x="141" y="178"/>
                    </a:cubicBezTo>
                    <a:cubicBezTo>
                      <a:pt x="144" y="180"/>
                      <a:pt x="144" y="186"/>
                      <a:pt x="143" y="189"/>
                    </a:cubicBezTo>
                    <a:cubicBezTo>
                      <a:pt x="142" y="191"/>
                      <a:pt x="140" y="192"/>
                      <a:pt x="138" y="194"/>
                    </a:cubicBezTo>
                    <a:cubicBezTo>
                      <a:pt x="136" y="196"/>
                      <a:pt x="133" y="197"/>
                      <a:pt x="131" y="201"/>
                    </a:cubicBezTo>
                    <a:cubicBezTo>
                      <a:pt x="131" y="202"/>
                      <a:pt x="130" y="205"/>
                      <a:pt x="131" y="207"/>
                    </a:cubicBezTo>
                    <a:cubicBezTo>
                      <a:pt x="132" y="208"/>
                      <a:pt x="133" y="209"/>
                      <a:pt x="136" y="209"/>
                    </a:cubicBezTo>
                    <a:cubicBezTo>
                      <a:pt x="140" y="209"/>
                      <a:pt x="146" y="207"/>
                      <a:pt x="146" y="206"/>
                    </a:cubicBezTo>
                    <a:cubicBezTo>
                      <a:pt x="148" y="205"/>
                      <a:pt x="150" y="203"/>
                      <a:pt x="152" y="202"/>
                    </a:cubicBezTo>
                    <a:cubicBezTo>
                      <a:pt x="152" y="200"/>
                      <a:pt x="154" y="198"/>
                      <a:pt x="155" y="198"/>
                    </a:cubicBezTo>
                    <a:cubicBezTo>
                      <a:pt x="155" y="198"/>
                      <a:pt x="155" y="199"/>
                      <a:pt x="154" y="202"/>
                    </a:cubicBezTo>
                    <a:cubicBezTo>
                      <a:pt x="154" y="203"/>
                      <a:pt x="154" y="205"/>
                      <a:pt x="154" y="207"/>
                    </a:cubicBezTo>
                    <a:cubicBezTo>
                      <a:pt x="154" y="211"/>
                      <a:pt x="156" y="213"/>
                      <a:pt x="158" y="215"/>
                    </a:cubicBezTo>
                    <a:cubicBezTo>
                      <a:pt x="159" y="215"/>
                      <a:pt x="160" y="216"/>
                      <a:pt x="161" y="217"/>
                    </a:cubicBezTo>
                    <a:cubicBezTo>
                      <a:pt x="161" y="218"/>
                      <a:pt x="162" y="220"/>
                      <a:pt x="162" y="221"/>
                    </a:cubicBezTo>
                    <a:cubicBezTo>
                      <a:pt x="163" y="225"/>
                      <a:pt x="164" y="231"/>
                      <a:pt x="170" y="231"/>
                    </a:cubicBezTo>
                    <a:cubicBezTo>
                      <a:pt x="171" y="231"/>
                      <a:pt x="172" y="230"/>
                      <a:pt x="173" y="230"/>
                    </a:cubicBezTo>
                    <a:cubicBezTo>
                      <a:pt x="176" y="229"/>
                      <a:pt x="177" y="227"/>
                      <a:pt x="179" y="225"/>
                    </a:cubicBezTo>
                    <a:cubicBezTo>
                      <a:pt x="180" y="224"/>
                      <a:pt x="181" y="223"/>
                      <a:pt x="181" y="223"/>
                    </a:cubicBezTo>
                    <a:cubicBezTo>
                      <a:pt x="181" y="223"/>
                      <a:pt x="182" y="223"/>
                      <a:pt x="182" y="223"/>
                    </a:cubicBezTo>
                    <a:cubicBezTo>
                      <a:pt x="183" y="223"/>
                      <a:pt x="184" y="223"/>
                      <a:pt x="186" y="224"/>
                    </a:cubicBezTo>
                    <a:cubicBezTo>
                      <a:pt x="188" y="224"/>
                      <a:pt x="190" y="225"/>
                      <a:pt x="192" y="225"/>
                    </a:cubicBezTo>
                    <a:cubicBezTo>
                      <a:pt x="192" y="225"/>
                      <a:pt x="193" y="225"/>
                      <a:pt x="193" y="225"/>
                    </a:cubicBezTo>
                    <a:cubicBezTo>
                      <a:pt x="199" y="225"/>
                      <a:pt x="204" y="220"/>
                      <a:pt x="206" y="219"/>
                    </a:cubicBezTo>
                    <a:cubicBezTo>
                      <a:pt x="212" y="213"/>
                      <a:pt x="217" y="209"/>
                      <a:pt x="223" y="206"/>
                    </a:cubicBezTo>
                    <a:cubicBezTo>
                      <a:pt x="228" y="204"/>
                      <a:pt x="232" y="201"/>
                      <a:pt x="236" y="198"/>
                    </a:cubicBezTo>
                    <a:cubicBezTo>
                      <a:pt x="244" y="193"/>
                      <a:pt x="251" y="188"/>
                      <a:pt x="261" y="188"/>
                    </a:cubicBezTo>
                    <a:cubicBezTo>
                      <a:pt x="263" y="188"/>
                      <a:pt x="265" y="189"/>
                      <a:pt x="267" y="189"/>
                    </a:cubicBezTo>
                    <a:cubicBezTo>
                      <a:pt x="270" y="190"/>
                      <a:pt x="271" y="190"/>
                      <a:pt x="273" y="191"/>
                    </a:cubicBezTo>
                    <a:cubicBezTo>
                      <a:pt x="277" y="192"/>
                      <a:pt x="282" y="194"/>
                      <a:pt x="287" y="194"/>
                    </a:cubicBezTo>
                    <a:cubicBezTo>
                      <a:pt x="287" y="194"/>
                      <a:pt x="288" y="194"/>
                      <a:pt x="288" y="194"/>
                    </a:cubicBezTo>
                    <a:cubicBezTo>
                      <a:pt x="291" y="194"/>
                      <a:pt x="293" y="193"/>
                      <a:pt x="295" y="192"/>
                    </a:cubicBezTo>
                    <a:cubicBezTo>
                      <a:pt x="296" y="192"/>
                      <a:pt x="298" y="192"/>
                      <a:pt x="299" y="191"/>
                    </a:cubicBezTo>
                    <a:cubicBezTo>
                      <a:pt x="300" y="191"/>
                      <a:pt x="300" y="191"/>
                      <a:pt x="300" y="191"/>
                    </a:cubicBezTo>
                    <a:cubicBezTo>
                      <a:pt x="301" y="191"/>
                      <a:pt x="302" y="191"/>
                      <a:pt x="303" y="192"/>
                    </a:cubicBezTo>
                    <a:cubicBezTo>
                      <a:pt x="304" y="192"/>
                      <a:pt x="306" y="192"/>
                      <a:pt x="307" y="192"/>
                    </a:cubicBezTo>
                    <a:cubicBezTo>
                      <a:pt x="308" y="192"/>
                      <a:pt x="309" y="192"/>
                      <a:pt x="310" y="192"/>
                    </a:cubicBezTo>
                    <a:cubicBezTo>
                      <a:pt x="314" y="191"/>
                      <a:pt x="317" y="188"/>
                      <a:pt x="320" y="183"/>
                    </a:cubicBezTo>
                    <a:cubicBezTo>
                      <a:pt x="321" y="180"/>
                      <a:pt x="321" y="180"/>
                      <a:pt x="321" y="180"/>
                    </a:cubicBezTo>
                    <a:lnTo>
                      <a:pt x="318" y="179"/>
                    </a:ln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3887696" y="4004123"/>
                <a:ext cx="66628" cy="83006"/>
              </a:xfrm>
              <a:custGeom>
                <a:avLst/>
                <a:gdLst>
                  <a:gd name="T0" fmla="*/ 12 w 21"/>
                  <a:gd name="T1" fmla="*/ 0 h 29"/>
                  <a:gd name="T2" fmla="*/ 11 w 21"/>
                  <a:gd name="T3" fmla="*/ 0 h 29"/>
                  <a:gd name="T4" fmla="*/ 4 w 21"/>
                  <a:gd name="T5" fmla="*/ 3 h 29"/>
                  <a:gd name="T6" fmla="*/ 2 w 21"/>
                  <a:gd name="T7" fmla="*/ 20 h 29"/>
                  <a:gd name="T8" fmla="*/ 5 w 21"/>
                  <a:gd name="T9" fmla="*/ 27 h 29"/>
                  <a:gd name="T10" fmla="*/ 9 w 21"/>
                  <a:gd name="T11" fmla="*/ 29 h 29"/>
                  <a:gd name="T12" fmla="*/ 20 w 21"/>
                  <a:gd name="T13" fmla="*/ 18 h 29"/>
                  <a:gd name="T14" fmla="*/ 17 w 21"/>
                  <a:gd name="T15" fmla="*/ 3 h 29"/>
                  <a:gd name="T16" fmla="*/ 12 w 21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9">
                    <a:moveTo>
                      <a:pt x="12" y="0"/>
                    </a:moveTo>
                    <a:cubicBezTo>
                      <a:pt x="12" y="0"/>
                      <a:pt x="11" y="0"/>
                      <a:pt x="11" y="0"/>
                    </a:cubicBezTo>
                    <a:cubicBezTo>
                      <a:pt x="8" y="0"/>
                      <a:pt x="6" y="1"/>
                      <a:pt x="4" y="3"/>
                    </a:cubicBezTo>
                    <a:cubicBezTo>
                      <a:pt x="0" y="8"/>
                      <a:pt x="2" y="16"/>
                      <a:pt x="2" y="20"/>
                    </a:cubicBezTo>
                    <a:cubicBezTo>
                      <a:pt x="3" y="22"/>
                      <a:pt x="4" y="25"/>
                      <a:pt x="5" y="27"/>
                    </a:cubicBezTo>
                    <a:cubicBezTo>
                      <a:pt x="6" y="28"/>
                      <a:pt x="7" y="29"/>
                      <a:pt x="9" y="29"/>
                    </a:cubicBezTo>
                    <a:cubicBezTo>
                      <a:pt x="14" y="29"/>
                      <a:pt x="20" y="21"/>
                      <a:pt x="20" y="18"/>
                    </a:cubicBezTo>
                    <a:cubicBezTo>
                      <a:pt x="21" y="15"/>
                      <a:pt x="20" y="7"/>
                      <a:pt x="17" y="3"/>
                    </a:cubicBezTo>
                    <a:cubicBezTo>
                      <a:pt x="16" y="1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4316955" y="4058472"/>
                <a:ext cx="87381" cy="88935"/>
              </a:xfrm>
              <a:custGeom>
                <a:avLst/>
                <a:gdLst>
                  <a:gd name="T0" fmla="*/ 21 w 28"/>
                  <a:gd name="T1" fmla="*/ 9 h 31"/>
                  <a:gd name="T2" fmla="*/ 20 w 28"/>
                  <a:gd name="T3" fmla="*/ 9 h 31"/>
                  <a:gd name="T4" fmla="*/ 18 w 28"/>
                  <a:gd name="T5" fmla="*/ 6 h 31"/>
                  <a:gd name="T6" fmla="*/ 9 w 28"/>
                  <a:gd name="T7" fmla="*/ 0 h 31"/>
                  <a:gd name="T8" fmla="*/ 3 w 28"/>
                  <a:gd name="T9" fmla="*/ 4 h 31"/>
                  <a:gd name="T10" fmla="*/ 3 w 28"/>
                  <a:gd name="T11" fmla="*/ 17 h 31"/>
                  <a:gd name="T12" fmla="*/ 14 w 28"/>
                  <a:gd name="T13" fmla="*/ 31 h 31"/>
                  <a:gd name="T14" fmla="*/ 14 w 28"/>
                  <a:gd name="T15" fmla="*/ 31 h 31"/>
                  <a:gd name="T16" fmla="*/ 25 w 28"/>
                  <a:gd name="T17" fmla="*/ 22 h 31"/>
                  <a:gd name="T18" fmla="*/ 21 w 28"/>
                  <a:gd name="T19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1">
                    <a:moveTo>
                      <a:pt x="21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19" y="8"/>
                      <a:pt x="19" y="7"/>
                      <a:pt x="18" y="6"/>
                    </a:cubicBezTo>
                    <a:cubicBezTo>
                      <a:pt x="16" y="4"/>
                      <a:pt x="13" y="0"/>
                      <a:pt x="9" y="0"/>
                    </a:cubicBezTo>
                    <a:cubicBezTo>
                      <a:pt x="6" y="0"/>
                      <a:pt x="4" y="1"/>
                      <a:pt x="3" y="4"/>
                    </a:cubicBezTo>
                    <a:cubicBezTo>
                      <a:pt x="0" y="8"/>
                      <a:pt x="2" y="14"/>
                      <a:pt x="3" y="17"/>
                    </a:cubicBezTo>
                    <a:cubicBezTo>
                      <a:pt x="5" y="21"/>
                      <a:pt x="11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9" y="31"/>
                      <a:pt x="24" y="26"/>
                      <a:pt x="25" y="22"/>
                    </a:cubicBezTo>
                    <a:cubicBezTo>
                      <a:pt x="28" y="15"/>
                      <a:pt x="24" y="12"/>
                      <a:pt x="21" y="9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>
                <a:off x="3972893" y="4144442"/>
                <a:ext cx="412875" cy="413051"/>
              </a:xfrm>
              <a:custGeom>
                <a:avLst/>
                <a:gdLst>
                  <a:gd name="T0" fmla="*/ 56 w 131"/>
                  <a:gd name="T1" fmla="*/ 142 h 145"/>
                  <a:gd name="T2" fmla="*/ 52 w 131"/>
                  <a:gd name="T3" fmla="*/ 138 h 145"/>
                  <a:gd name="T4" fmla="*/ 48 w 131"/>
                  <a:gd name="T5" fmla="*/ 139 h 145"/>
                  <a:gd name="T6" fmla="*/ 39 w 131"/>
                  <a:gd name="T7" fmla="*/ 141 h 145"/>
                  <a:gd name="T8" fmla="*/ 34 w 131"/>
                  <a:gd name="T9" fmla="*/ 129 h 145"/>
                  <a:gd name="T10" fmla="*/ 40 w 131"/>
                  <a:gd name="T11" fmla="*/ 127 h 145"/>
                  <a:gd name="T12" fmla="*/ 31 w 131"/>
                  <a:gd name="T13" fmla="*/ 124 h 145"/>
                  <a:gd name="T14" fmla="*/ 15 w 131"/>
                  <a:gd name="T15" fmla="*/ 93 h 145"/>
                  <a:gd name="T16" fmla="*/ 14 w 131"/>
                  <a:gd name="T17" fmla="*/ 86 h 145"/>
                  <a:gd name="T18" fmla="*/ 18 w 131"/>
                  <a:gd name="T19" fmla="*/ 73 h 145"/>
                  <a:gd name="T20" fmla="*/ 12 w 131"/>
                  <a:gd name="T21" fmla="*/ 59 h 145"/>
                  <a:gd name="T22" fmla="*/ 0 w 131"/>
                  <a:gd name="T23" fmla="*/ 18 h 145"/>
                  <a:gd name="T24" fmla="*/ 10 w 131"/>
                  <a:gd name="T25" fmla="*/ 0 h 145"/>
                  <a:gd name="T26" fmla="*/ 22 w 131"/>
                  <a:gd name="T27" fmla="*/ 8 h 145"/>
                  <a:gd name="T28" fmla="*/ 36 w 131"/>
                  <a:gd name="T29" fmla="*/ 19 h 145"/>
                  <a:gd name="T30" fmla="*/ 55 w 131"/>
                  <a:gd name="T31" fmla="*/ 27 h 145"/>
                  <a:gd name="T32" fmla="*/ 60 w 131"/>
                  <a:gd name="T33" fmla="*/ 29 h 145"/>
                  <a:gd name="T34" fmla="*/ 68 w 131"/>
                  <a:gd name="T35" fmla="*/ 27 h 145"/>
                  <a:gd name="T36" fmla="*/ 75 w 131"/>
                  <a:gd name="T37" fmla="*/ 26 h 145"/>
                  <a:gd name="T38" fmla="*/ 85 w 131"/>
                  <a:gd name="T39" fmla="*/ 23 h 145"/>
                  <a:gd name="T40" fmla="*/ 91 w 131"/>
                  <a:gd name="T41" fmla="*/ 23 h 145"/>
                  <a:gd name="T42" fmla="*/ 99 w 131"/>
                  <a:gd name="T43" fmla="*/ 22 h 145"/>
                  <a:gd name="T44" fmla="*/ 108 w 131"/>
                  <a:gd name="T45" fmla="*/ 20 h 145"/>
                  <a:gd name="T46" fmla="*/ 112 w 131"/>
                  <a:gd name="T47" fmla="*/ 18 h 145"/>
                  <a:gd name="T48" fmla="*/ 116 w 131"/>
                  <a:gd name="T49" fmla="*/ 17 h 145"/>
                  <a:gd name="T50" fmla="*/ 128 w 131"/>
                  <a:gd name="T51" fmla="*/ 40 h 145"/>
                  <a:gd name="T52" fmla="*/ 126 w 131"/>
                  <a:gd name="T53" fmla="*/ 52 h 145"/>
                  <a:gd name="T54" fmla="*/ 126 w 131"/>
                  <a:gd name="T55" fmla="*/ 69 h 145"/>
                  <a:gd name="T56" fmla="*/ 119 w 131"/>
                  <a:gd name="T57" fmla="*/ 86 h 145"/>
                  <a:gd name="T58" fmla="*/ 115 w 131"/>
                  <a:gd name="T59" fmla="*/ 82 h 145"/>
                  <a:gd name="T60" fmla="*/ 108 w 131"/>
                  <a:gd name="T61" fmla="*/ 110 h 145"/>
                  <a:gd name="T62" fmla="*/ 106 w 131"/>
                  <a:gd name="T63" fmla="*/ 115 h 145"/>
                  <a:gd name="T64" fmla="*/ 104 w 131"/>
                  <a:gd name="T65" fmla="*/ 132 h 145"/>
                  <a:gd name="T66" fmla="*/ 98 w 131"/>
                  <a:gd name="T67" fmla="*/ 134 h 145"/>
                  <a:gd name="T68" fmla="*/ 87 w 131"/>
                  <a:gd name="T69" fmla="*/ 110 h 145"/>
                  <a:gd name="T70" fmla="*/ 86 w 131"/>
                  <a:gd name="T71" fmla="*/ 117 h 145"/>
                  <a:gd name="T72" fmla="*/ 78 w 131"/>
                  <a:gd name="T73" fmla="*/ 132 h 145"/>
                  <a:gd name="T74" fmla="*/ 74 w 131"/>
                  <a:gd name="T75" fmla="*/ 131 h 145"/>
                  <a:gd name="T76" fmla="*/ 64 w 131"/>
                  <a:gd name="T77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1" h="145">
                    <a:moveTo>
                      <a:pt x="64" y="145"/>
                    </a:moveTo>
                    <a:cubicBezTo>
                      <a:pt x="61" y="145"/>
                      <a:pt x="59" y="144"/>
                      <a:pt x="56" y="142"/>
                    </a:cubicBezTo>
                    <a:cubicBezTo>
                      <a:pt x="55" y="142"/>
                      <a:pt x="55" y="141"/>
                      <a:pt x="54" y="140"/>
                    </a:cubicBezTo>
                    <a:cubicBezTo>
                      <a:pt x="53" y="139"/>
                      <a:pt x="53" y="138"/>
                      <a:pt x="52" y="138"/>
                    </a:cubicBezTo>
                    <a:cubicBezTo>
                      <a:pt x="52" y="138"/>
                      <a:pt x="52" y="138"/>
                      <a:pt x="51" y="138"/>
                    </a:cubicBezTo>
                    <a:cubicBezTo>
                      <a:pt x="50" y="138"/>
                      <a:pt x="49" y="139"/>
                      <a:pt x="48" y="139"/>
                    </a:cubicBezTo>
                    <a:cubicBezTo>
                      <a:pt x="46" y="140"/>
                      <a:pt x="44" y="141"/>
                      <a:pt x="42" y="141"/>
                    </a:cubicBezTo>
                    <a:cubicBezTo>
                      <a:pt x="41" y="141"/>
                      <a:pt x="40" y="141"/>
                      <a:pt x="39" y="141"/>
                    </a:cubicBezTo>
                    <a:cubicBezTo>
                      <a:pt x="36" y="140"/>
                      <a:pt x="33" y="138"/>
                      <a:pt x="33" y="135"/>
                    </a:cubicBezTo>
                    <a:cubicBezTo>
                      <a:pt x="32" y="134"/>
                      <a:pt x="32" y="131"/>
                      <a:pt x="34" y="129"/>
                    </a:cubicBezTo>
                    <a:cubicBezTo>
                      <a:pt x="35" y="127"/>
                      <a:pt x="37" y="127"/>
                      <a:pt x="39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39" y="126"/>
                      <a:pt x="38" y="126"/>
                      <a:pt x="36" y="125"/>
                    </a:cubicBezTo>
                    <a:cubicBezTo>
                      <a:pt x="35" y="125"/>
                      <a:pt x="33" y="124"/>
                      <a:pt x="31" y="124"/>
                    </a:cubicBezTo>
                    <a:cubicBezTo>
                      <a:pt x="26" y="121"/>
                      <a:pt x="21" y="114"/>
                      <a:pt x="17" y="105"/>
                    </a:cubicBezTo>
                    <a:cubicBezTo>
                      <a:pt x="16" y="101"/>
                      <a:pt x="15" y="97"/>
                      <a:pt x="15" y="93"/>
                    </a:cubicBezTo>
                    <a:cubicBezTo>
                      <a:pt x="15" y="91"/>
                      <a:pt x="15" y="89"/>
                      <a:pt x="14" y="87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3" y="81"/>
                      <a:pt x="12" y="77"/>
                      <a:pt x="14" y="74"/>
                    </a:cubicBezTo>
                    <a:cubicBezTo>
                      <a:pt x="15" y="73"/>
                      <a:pt x="16" y="73"/>
                      <a:pt x="18" y="73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7" y="68"/>
                      <a:pt x="14" y="63"/>
                      <a:pt x="12" y="59"/>
                    </a:cubicBezTo>
                    <a:cubicBezTo>
                      <a:pt x="10" y="55"/>
                      <a:pt x="8" y="52"/>
                      <a:pt x="6" y="48"/>
                    </a:cubicBezTo>
                    <a:cubicBezTo>
                      <a:pt x="2" y="38"/>
                      <a:pt x="1" y="27"/>
                      <a:pt x="0" y="18"/>
                    </a:cubicBezTo>
                    <a:cubicBezTo>
                      <a:pt x="0" y="14"/>
                      <a:pt x="1" y="6"/>
                      <a:pt x="5" y="3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7" y="3"/>
                      <a:pt x="20" y="6"/>
                      <a:pt x="22" y="8"/>
                    </a:cubicBezTo>
                    <a:cubicBezTo>
                      <a:pt x="23" y="10"/>
                      <a:pt x="24" y="11"/>
                      <a:pt x="25" y="12"/>
                    </a:cubicBezTo>
                    <a:cubicBezTo>
                      <a:pt x="28" y="14"/>
                      <a:pt x="32" y="17"/>
                      <a:pt x="36" y="19"/>
                    </a:cubicBezTo>
                    <a:cubicBezTo>
                      <a:pt x="38" y="21"/>
                      <a:pt x="41" y="22"/>
                      <a:pt x="44" y="22"/>
                    </a:cubicBezTo>
                    <a:cubicBezTo>
                      <a:pt x="47" y="24"/>
                      <a:pt x="51" y="25"/>
                      <a:pt x="55" y="27"/>
                    </a:cubicBezTo>
                    <a:cubicBezTo>
                      <a:pt x="57" y="28"/>
                      <a:pt x="58" y="29"/>
                      <a:pt x="60" y="29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1" y="29"/>
                      <a:pt x="63" y="28"/>
                      <a:pt x="64" y="28"/>
                    </a:cubicBezTo>
                    <a:cubicBezTo>
                      <a:pt x="65" y="28"/>
                      <a:pt x="66" y="28"/>
                      <a:pt x="68" y="27"/>
                    </a:cubicBezTo>
                    <a:cubicBezTo>
                      <a:pt x="69" y="27"/>
                      <a:pt x="70" y="27"/>
                      <a:pt x="70" y="27"/>
                    </a:cubicBezTo>
                    <a:cubicBezTo>
                      <a:pt x="72" y="27"/>
                      <a:pt x="73" y="27"/>
                      <a:pt x="75" y="26"/>
                    </a:cubicBezTo>
                    <a:cubicBezTo>
                      <a:pt x="76" y="26"/>
                      <a:pt x="77" y="25"/>
                      <a:pt x="77" y="25"/>
                    </a:cubicBezTo>
                    <a:cubicBezTo>
                      <a:pt x="80" y="24"/>
                      <a:pt x="82" y="23"/>
                      <a:pt x="85" y="23"/>
                    </a:cubicBezTo>
                    <a:cubicBezTo>
                      <a:pt x="86" y="23"/>
                      <a:pt x="86" y="23"/>
                      <a:pt x="87" y="23"/>
                    </a:cubicBezTo>
                    <a:cubicBezTo>
                      <a:pt x="89" y="23"/>
                      <a:pt x="90" y="23"/>
                      <a:pt x="91" y="23"/>
                    </a:cubicBezTo>
                    <a:cubicBezTo>
                      <a:pt x="92" y="23"/>
                      <a:pt x="93" y="23"/>
                      <a:pt x="94" y="23"/>
                    </a:cubicBezTo>
                    <a:cubicBezTo>
                      <a:pt x="96" y="23"/>
                      <a:pt x="97" y="23"/>
                      <a:pt x="99" y="22"/>
                    </a:cubicBezTo>
                    <a:cubicBezTo>
                      <a:pt x="101" y="20"/>
                      <a:pt x="104" y="20"/>
                      <a:pt x="106" y="20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10" y="20"/>
                      <a:pt x="111" y="20"/>
                      <a:pt x="111" y="19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4" y="17"/>
                      <a:pt x="115" y="17"/>
                      <a:pt x="116" y="17"/>
                    </a:cubicBezTo>
                    <a:cubicBezTo>
                      <a:pt x="122" y="17"/>
                      <a:pt x="127" y="21"/>
                      <a:pt x="128" y="25"/>
                    </a:cubicBezTo>
                    <a:cubicBezTo>
                      <a:pt x="131" y="31"/>
                      <a:pt x="129" y="36"/>
                      <a:pt x="128" y="40"/>
                    </a:cubicBezTo>
                    <a:cubicBezTo>
                      <a:pt x="127" y="42"/>
                      <a:pt x="126" y="44"/>
                      <a:pt x="126" y="45"/>
                    </a:cubicBezTo>
                    <a:cubicBezTo>
                      <a:pt x="126" y="48"/>
                      <a:pt x="126" y="50"/>
                      <a:pt x="126" y="52"/>
                    </a:cubicBezTo>
                    <a:cubicBezTo>
                      <a:pt x="126" y="55"/>
                      <a:pt x="127" y="57"/>
                      <a:pt x="126" y="60"/>
                    </a:cubicBezTo>
                    <a:cubicBezTo>
                      <a:pt x="126" y="63"/>
                      <a:pt x="126" y="66"/>
                      <a:pt x="126" y="69"/>
                    </a:cubicBezTo>
                    <a:cubicBezTo>
                      <a:pt x="126" y="71"/>
                      <a:pt x="126" y="73"/>
                      <a:pt x="126" y="75"/>
                    </a:cubicBezTo>
                    <a:cubicBezTo>
                      <a:pt x="126" y="77"/>
                      <a:pt x="125" y="86"/>
                      <a:pt x="119" y="86"/>
                    </a:cubicBezTo>
                    <a:cubicBezTo>
                      <a:pt x="119" y="86"/>
                      <a:pt x="118" y="86"/>
                      <a:pt x="118" y="86"/>
                    </a:cubicBezTo>
                    <a:cubicBezTo>
                      <a:pt x="116" y="85"/>
                      <a:pt x="115" y="84"/>
                      <a:pt x="115" y="82"/>
                    </a:cubicBezTo>
                    <a:cubicBezTo>
                      <a:pt x="110" y="88"/>
                      <a:pt x="109" y="94"/>
                      <a:pt x="111" y="100"/>
                    </a:cubicBezTo>
                    <a:cubicBezTo>
                      <a:pt x="112" y="105"/>
                      <a:pt x="111" y="108"/>
                      <a:pt x="108" y="110"/>
                    </a:cubicBezTo>
                    <a:cubicBezTo>
                      <a:pt x="106" y="111"/>
                      <a:pt x="106" y="111"/>
                      <a:pt x="105" y="113"/>
                    </a:cubicBezTo>
                    <a:cubicBezTo>
                      <a:pt x="105" y="113"/>
                      <a:pt x="105" y="114"/>
                      <a:pt x="106" y="115"/>
                    </a:cubicBezTo>
                    <a:cubicBezTo>
                      <a:pt x="106" y="116"/>
                      <a:pt x="107" y="117"/>
                      <a:pt x="107" y="118"/>
                    </a:cubicBezTo>
                    <a:cubicBezTo>
                      <a:pt x="107" y="120"/>
                      <a:pt x="108" y="128"/>
                      <a:pt x="104" y="132"/>
                    </a:cubicBezTo>
                    <a:cubicBezTo>
                      <a:pt x="103" y="133"/>
                      <a:pt x="102" y="134"/>
                      <a:pt x="100" y="134"/>
                    </a:cubicBezTo>
                    <a:cubicBezTo>
                      <a:pt x="99" y="134"/>
                      <a:pt x="98" y="134"/>
                      <a:pt x="98" y="134"/>
                    </a:cubicBezTo>
                    <a:cubicBezTo>
                      <a:pt x="92" y="132"/>
                      <a:pt x="92" y="121"/>
                      <a:pt x="92" y="119"/>
                    </a:cubicBezTo>
                    <a:cubicBezTo>
                      <a:pt x="92" y="117"/>
                      <a:pt x="89" y="111"/>
                      <a:pt x="87" y="110"/>
                    </a:cubicBezTo>
                    <a:cubicBezTo>
                      <a:pt x="87" y="111"/>
                      <a:pt x="87" y="111"/>
                      <a:pt x="86" y="112"/>
                    </a:cubicBezTo>
                    <a:cubicBezTo>
                      <a:pt x="86" y="113"/>
                      <a:pt x="86" y="115"/>
                      <a:pt x="86" y="117"/>
                    </a:cubicBezTo>
                    <a:cubicBezTo>
                      <a:pt x="86" y="121"/>
                      <a:pt x="87" y="127"/>
                      <a:pt x="83" y="130"/>
                    </a:cubicBezTo>
                    <a:cubicBezTo>
                      <a:pt x="82" y="132"/>
                      <a:pt x="80" y="132"/>
                      <a:pt x="78" y="132"/>
                    </a:cubicBezTo>
                    <a:cubicBezTo>
                      <a:pt x="76" y="132"/>
                      <a:pt x="75" y="132"/>
                      <a:pt x="74" y="131"/>
                    </a:cubicBezTo>
                    <a:cubicBezTo>
                      <a:pt x="74" y="131"/>
                      <a:pt x="74" y="131"/>
                      <a:pt x="74" y="131"/>
                    </a:cubicBezTo>
                    <a:cubicBezTo>
                      <a:pt x="74" y="136"/>
                      <a:pt x="73" y="140"/>
                      <a:pt x="71" y="143"/>
                    </a:cubicBezTo>
                    <a:cubicBezTo>
                      <a:pt x="69" y="144"/>
                      <a:pt x="66" y="145"/>
                      <a:pt x="64" y="145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2226368" y="2267924"/>
                <a:ext cx="1497489" cy="1534614"/>
              </a:xfrm>
              <a:custGeom>
                <a:avLst/>
                <a:gdLst>
                  <a:gd name="T0" fmla="*/ 9 w 475"/>
                  <a:gd name="T1" fmla="*/ 253 h 538"/>
                  <a:gd name="T2" fmla="*/ 54 w 475"/>
                  <a:gd name="T3" fmla="*/ 251 h 538"/>
                  <a:gd name="T4" fmla="*/ 93 w 475"/>
                  <a:gd name="T5" fmla="*/ 241 h 538"/>
                  <a:gd name="T6" fmla="*/ 141 w 475"/>
                  <a:gd name="T7" fmla="*/ 263 h 538"/>
                  <a:gd name="T8" fmla="*/ 168 w 475"/>
                  <a:gd name="T9" fmla="*/ 272 h 538"/>
                  <a:gd name="T10" fmla="*/ 191 w 475"/>
                  <a:gd name="T11" fmla="*/ 279 h 538"/>
                  <a:gd name="T12" fmla="*/ 203 w 475"/>
                  <a:gd name="T13" fmla="*/ 287 h 538"/>
                  <a:gd name="T14" fmla="*/ 206 w 475"/>
                  <a:gd name="T15" fmla="*/ 314 h 538"/>
                  <a:gd name="T16" fmla="*/ 223 w 475"/>
                  <a:gd name="T17" fmla="*/ 321 h 538"/>
                  <a:gd name="T18" fmla="*/ 243 w 475"/>
                  <a:gd name="T19" fmla="*/ 368 h 538"/>
                  <a:gd name="T20" fmla="*/ 284 w 475"/>
                  <a:gd name="T21" fmla="*/ 360 h 538"/>
                  <a:gd name="T22" fmla="*/ 329 w 475"/>
                  <a:gd name="T23" fmla="*/ 314 h 538"/>
                  <a:gd name="T24" fmla="*/ 334 w 475"/>
                  <a:gd name="T25" fmla="*/ 316 h 538"/>
                  <a:gd name="T26" fmla="*/ 321 w 475"/>
                  <a:gd name="T27" fmla="*/ 372 h 538"/>
                  <a:gd name="T28" fmla="*/ 311 w 475"/>
                  <a:gd name="T29" fmla="*/ 387 h 538"/>
                  <a:gd name="T30" fmla="*/ 321 w 475"/>
                  <a:gd name="T31" fmla="*/ 406 h 538"/>
                  <a:gd name="T32" fmla="*/ 349 w 475"/>
                  <a:gd name="T33" fmla="*/ 361 h 538"/>
                  <a:gd name="T34" fmla="*/ 355 w 475"/>
                  <a:gd name="T35" fmla="*/ 394 h 538"/>
                  <a:gd name="T36" fmla="*/ 340 w 475"/>
                  <a:gd name="T37" fmla="*/ 418 h 538"/>
                  <a:gd name="T38" fmla="*/ 326 w 475"/>
                  <a:gd name="T39" fmla="*/ 422 h 538"/>
                  <a:gd name="T40" fmla="*/ 286 w 475"/>
                  <a:gd name="T41" fmla="*/ 430 h 538"/>
                  <a:gd name="T42" fmla="*/ 310 w 475"/>
                  <a:gd name="T43" fmla="*/ 441 h 538"/>
                  <a:gd name="T44" fmla="*/ 332 w 475"/>
                  <a:gd name="T45" fmla="*/ 436 h 538"/>
                  <a:gd name="T46" fmla="*/ 346 w 475"/>
                  <a:gd name="T47" fmla="*/ 436 h 538"/>
                  <a:gd name="T48" fmla="*/ 370 w 475"/>
                  <a:gd name="T49" fmla="*/ 421 h 538"/>
                  <a:gd name="T50" fmla="*/ 385 w 475"/>
                  <a:gd name="T51" fmla="*/ 427 h 538"/>
                  <a:gd name="T52" fmla="*/ 397 w 475"/>
                  <a:gd name="T53" fmla="*/ 491 h 538"/>
                  <a:gd name="T54" fmla="*/ 415 w 475"/>
                  <a:gd name="T55" fmla="*/ 526 h 538"/>
                  <a:gd name="T56" fmla="*/ 431 w 475"/>
                  <a:gd name="T57" fmla="*/ 537 h 538"/>
                  <a:gd name="T58" fmla="*/ 441 w 475"/>
                  <a:gd name="T59" fmla="*/ 538 h 538"/>
                  <a:gd name="T60" fmla="*/ 406 w 475"/>
                  <a:gd name="T61" fmla="*/ 218 h 538"/>
                  <a:gd name="T62" fmla="*/ 420 w 475"/>
                  <a:gd name="T63" fmla="*/ 211 h 538"/>
                  <a:gd name="T64" fmla="*/ 340 w 475"/>
                  <a:gd name="T65" fmla="*/ 246 h 538"/>
                  <a:gd name="T66" fmla="*/ 332 w 475"/>
                  <a:gd name="T67" fmla="*/ 225 h 538"/>
                  <a:gd name="T68" fmla="*/ 326 w 475"/>
                  <a:gd name="T69" fmla="*/ 197 h 538"/>
                  <a:gd name="T70" fmla="*/ 339 w 475"/>
                  <a:gd name="T71" fmla="*/ 201 h 538"/>
                  <a:gd name="T72" fmla="*/ 349 w 475"/>
                  <a:gd name="T73" fmla="*/ 226 h 538"/>
                  <a:gd name="T74" fmla="*/ 312 w 475"/>
                  <a:gd name="T75" fmla="*/ 108 h 538"/>
                  <a:gd name="T76" fmla="*/ 322 w 475"/>
                  <a:gd name="T77" fmla="*/ 88 h 538"/>
                  <a:gd name="T78" fmla="*/ 338 w 475"/>
                  <a:gd name="T79" fmla="*/ 123 h 538"/>
                  <a:gd name="T80" fmla="*/ 319 w 475"/>
                  <a:gd name="T81" fmla="*/ 125 h 538"/>
                  <a:gd name="T82" fmla="*/ 310 w 475"/>
                  <a:gd name="T83" fmla="*/ 113 h 538"/>
                  <a:gd name="T84" fmla="*/ 336 w 475"/>
                  <a:gd name="T85" fmla="*/ 148 h 538"/>
                  <a:gd name="T86" fmla="*/ 328 w 475"/>
                  <a:gd name="T87" fmla="*/ 150 h 538"/>
                  <a:gd name="T88" fmla="*/ 320 w 475"/>
                  <a:gd name="T89" fmla="*/ 146 h 538"/>
                  <a:gd name="T90" fmla="*/ 272 w 475"/>
                  <a:gd name="T91" fmla="*/ 262 h 538"/>
                  <a:gd name="T92" fmla="*/ 260 w 475"/>
                  <a:gd name="T93" fmla="*/ 237 h 538"/>
                  <a:gd name="T94" fmla="*/ 270 w 475"/>
                  <a:gd name="T95" fmla="*/ 230 h 538"/>
                  <a:gd name="T96" fmla="*/ 280 w 475"/>
                  <a:gd name="T97" fmla="*/ 257 h 538"/>
                  <a:gd name="T98" fmla="*/ 233 w 475"/>
                  <a:gd name="T99" fmla="*/ 243 h 538"/>
                  <a:gd name="T100" fmla="*/ 245 w 475"/>
                  <a:gd name="T101" fmla="*/ 223 h 538"/>
                  <a:gd name="T102" fmla="*/ 252 w 475"/>
                  <a:gd name="T103" fmla="*/ 225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" h="538">
                    <a:moveTo>
                      <a:pt x="472" y="9"/>
                    </a:moveTo>
                    <a:cubicBezTo>
                      <a:pt x="427" y="2"/>
                      <a:pt x="295" y="0"/>
                      <a:pt x="192" y="0"/>
                    </a:cubicBezTo>
                    <a:cubicBezTo>
                      <a:pt x="97" y="0"/>
                      <a:pt x="13" y="2"/>
                      <a:pt x="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7" y="250"/>
                      <a:pt x="21" y="249"/>
                      <a:pt x="24" y="249"/>
                    </a:cubicBezTo>
                    <a:cubicBezTo>
                      <a:pt x="26" y="249"/>
                      <a:pt x="27" y="249"/>
                      <a:pt x="29" y="249"/>
                    </a:cubicBezTo>
                    <a:cubicBezTo>
                      <a:pt x="33" y="249"/>
                      <a:pt x="37" y="249"/>
                      <a:pt x="42" y="250"/>
                    </a:cubicBezTo>
                    <a:cubicBezTo>
                      <a:pt x="46" y="250"/>
                      <a:pt x="50" y="251"/>
                      <a:pt x="54" y="251"/>
                    </a:cubicBezTo>
                    <a:cubicBezTo>
                      <a:pt x="55" y="251"/>
                      <a:pt x="55" y="251"/>
                      <a:pt x="55" y="251"/>
                    </a:cubicBezTo>
                    <a:cubicBezTo>
                      <a:pt x="65" y="251"/>
                      <a:pt x="76" y="248"/>
                      <a:pt x="84" y="245"/>
                    </a:cubicBezTo>
                    <a:cubicBezTo>
                      <a:pt x="85" y="244"/>
                      <a:pt x="87" y="243"/>
                      <a:pt x="88" y="243"/>
                    </a:cubicBezTo>
                    <a:cubicBezTo>
                      <a:pt x="89" y="241"/>
                      <a:pt x="91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6" y="241"/>
                      <a:pt x="99" y="242"/>
                      <a:pt x="103" y="245"/>
                    </a:cubicBezTo>
                    <a:cubicBezTo>
                      <a:pt x="108" y="248"/>
                      <a:pt x="112" y="251"/>
                      <a:pt x="116" y="255"/>
                    </a:cubicBezTo>
                    <a:cubicBezTo>
                      <a:pt x="119" y="257"/>
                      <a:pt x="122" y="260"/>
                      <a:pt x="125" y="262"/>
                    </a:cubicBezTo>
                    <a:cubicBezTo>
                      <a:pt x="128" y="264"/>
                      <a:pt x="130" y="265"/>
                      <a:pt x="133" y="265"/>
                    </a:cubicBezTo>
                    <a:cubicBezTo>
                      <a:pt x="135" y="265"/>
                      <a:pt x="138" y="264"/>
                      <a:pt x="141" y="263"/>
                    </a:cubicBezTo>
                    <a:cubicBezTo>
                      <a:pt x="143" y="262"/>
                      <a:pt x="145" y="261"/>
                      <a:pt x="148" y="261"/>
                    </a:cubicBezTo>
                    <a:cubicBezTo>
                      <a:pt x="148" y="261"/>
                      <a:pt x="149" y="261"/>
                      <a:pt x="149" y="261"/>
                    </a:cubicBezTo>
                    <a:cubicBezTo>
                      <a:pt x="152" y="262"/>
                      <a:pt x="154" y="264"/>
                      <a:pt x="156" y="266"/>
                    </a:cubicBezTo>
                    <a:cubicBezTo>
                      <a:pt x="159" y="268"/>
                      <a:pt x="163" y="271"/>
                      <a:pt x="168" y="272"/>
                    </a:cubicBezTo>
                    <a:cubicBezTo>
                      <a:pt x="168" y="272"/>
                      <a:pt x="168" y="272"/>
                      <a:pt x="168" y="272"/>
                    </a:cubicBezTo>
                    <a:cubicBezTo>
                      <a:pt x="171" y="272"/>
                      <a:pt x="173" y="271"/>
                      <a:pt x="176" y="270"/>
                    </a:cubicBezTo>
                    <a:cubicBezTo>
                      <a:pt x="177" y="270"/>
                      <a:pt x="179" y="269"/>
                      <a:pt x="181" y="269"/>
                    </a:cubicBezTo>
                    <a:cubicBezTo>
                      <a:pt x="183" y="269"/>
                      <a:pt x="184" y="270"/>
                      <a:pt x="185" y="271"/>
                    </a:cubicBezTo>
                    <a:cubicBezTo>
                      <a:pt x="186" y="271"/>
                      <a:pt x="186" y="272"/>
                      <a:pt x="187" y="274"/>
                    </a:cubicBezTo>
                    <a:cubicBezTo>
                      <a:pt x="187" y="275"/>
                      <a:pt x="188" y="278"/>
                      <a:pt x="191" y="279"/>
                    </a:cubicBezTo>
                    <a:cubicBezTo>
                      <a:pt x="192" y="280"/>
                      <a:pt x="194" y="280"/>
                      <a:pt x="195" y="280"/>
                    </a:cubicBezTo>
                    <a:cubicBezTo>
                      <a:pt x="196" y="280"/>
                      <a:pt x="197" y="280"/>
                      <a:pt x="198" y="280"/>
                    </a:cubicBezTo>
                    <a:cubicBezTo>
                      <a:pt x="199" y="280"/>
                      <a:pt x="200" y="279"/>
                      <a:pt x="200" y="279"/>
                    </a:cubicBezTo>
                    <a:cubicBezTo>
                      <a:pt x="201" y="279"/>
                      <a:pt x="202" y="280"/>
                      <a:pt x="203" y="280"/>
                    </a:cubicBezTo>
                    <a:cubicBezTo>
                      <a:pt x="204" y="282"/>
                      <a:pt x="204" y="283"/>
                      <a:pt x="203" y="287"/>
                    </a:cubicBezTo>
                    <a:cubicBezTo>
                      <a:pt x="203" y="288"/>
                      <a:pt x="203" y="289"/>
                      <a:pt x="203" y="289"/>
                    </a:cubicBezTo>
                    <a:cubicBezTo>
                      <a:pt x="203" y="290"/>
                      <a:pt x="203" y="290"/>
                      <a:pt x="203" y="290"/>
                    </a:cubicBezTo>
                    <a:cubicBezTo>
                      <a:pt x="199" y="289"/>
                      <a:pt x="199" y="289"/>
                      <a:pt x="199" y="289"/>
                    </a:cubicBezTo>
                    <a:cubicBezTo>
                      <a:pt x="199" y="293"/>
                      <a:pt x="199" y="293"/>
                      <a:pt x="199" y="293"/>
                    </a:cubicBezTo>
                    <a:cubicBezTo>
                      <a:pt x="199" y="300"/>
                      <a:pt x="198" y="310"/>
                      <a:pt x="206" y="314"/>
                    </a:cubicBezTo>
                    <a:cubicBezTo>
                      <a:pt x="207" y="315"/>
                      <a:pt x="208" y="315"/>
                      <a:pt x="210" y="315"/>
                    </a:cubicBezTo>
                    <a:cubicBezTo>
                      <a:pt x="211" y="315"/>
                      <a:pt x="212" y="315"/>
                      <a:pt x="213" y="315"/>
                    </a:cubicBezTo>
                    <a:cubicBezTo>
                      <a:pt x="213" y="315"/>
                      <a:pt x="214" y="315"/>
                      <a:pt x="214" y="315"/>
                    </a:cubicBezTo>
                    <a:cubicBezTo>
                      <a:pt x="215" y="315"/>
                      <a:pt x="216" y="315"/>
                      <a:pt x="216" y="315"/>
                    </a:cubicBezTo>
                    <a:cubicBezTo>
                      <a:pt x="219" y="316"/>
                      <a:pt x="221" y="319"/>
                      <a:pt x="223" y="321"/>
                    </a:cubicBezTo>
                    <a:cubicBezTo>
                      <a:pt x="227" y="326"/>
                      <a:pt x="230" y="333"/>
                      <a:pt x="232" y="339"/>
                    </a:cubicBezTo>
                    <a:cubicBezTo>
                      <a:pt x="233" y="342"/>
                      <a:pt x="233" y="342"/>
                      <a:pt x="233" y="342"/>
                    </a:cubicBezTo>
                    <a:cubicBezTo>
                      <a:pt x="235" y="345"/>
                      <a:pt x="236" y="347"/>
                      <a:pt x="238" y="350"/>
                    </a:cubicBezTo>
                    <a:cubicBezTo>
                      <a:pt x="240" y="353"/>
                      <a:pt x="242" y="357"/>
                      <a:pt x="243" y="360"/>
                    </a:cubicBezTo>
                    <a:cubicBezTo>
                      <a:pt x="243" y="362"/>
                      <a:pt x="243" y="364"/>
                      <a:pt x="243" y="368"/>
                    </a:cubicBezTo>
                    <a:cubicBezTo>
                      <a:pt x="244" y="376"/>
                      <a:pt x="244" y="388"/>
                      <a:pt x="255" y="389"/>
                    </a:cubicBezTo>
                    <a:cubicBezTo>
                      <a:pt x="256" y="389"/>
                      <a:pt x="256" y="390"/>
                      <a:pt x="256" y="390"/>
                    </a:cubicBezTo>
                    <a:cubicBezTo>
                      <a:pt x="263" y="390"/>
                      <a:pt x="267" y="382"/>
                      <a:pt x="270" y="376"/>
                    </a:cubicBezTo>
                    <a:cubicBezTo>
                      <a:pt x="272" y="373"/>
                      <a:pt x="274" y="370"/>
                      <a:pt x="275" y="368"/>
                    </a:cubicBezTo>
                    <a:cubicBezTo>
                      <a:pt x="278" y="365"/>
                      <a:pt x="281" y="362"/>
                      <a:pt x="284" y="360"/>
                    </a:cubicBezTo>
                    <a:cubicBezTo>
                      <a:pt x="290" y="353"/>
                      <a:pt x="296" y="347"/>
                      <a:pt x="304" y="343"/>
                    </a:cubicBezTo>
                    <a:cubicBezTo>
                      <a:pt x="309" y="341"/>
                      <a:pt x="314" y="339"/>
                      <a:pt x="318" y="332"/>
                    </a:cubicBezTo>
                    <a:cubicBezTo>
                      <a:pt x="319" y="331"/>
                      <a:pt x="319" y="329"/>
                      <a:pt x="320" y="327"/>
                    </a:cubicBezTo>
                    <a:cubicBezTo>
                      <a:pt x="321" y="324"/>
                      <a:pt x="323" y="321"/>
                      <a:pt x="325" y="318"/>
                    </a:cubicBezTo>
                    <a:cubicBezTo>
                      <a:pt x="326" y="317"/>
                      <a:pt x="328" y="316"/>
                      <a:pt x="329" y="314"/>
                    </a:cubicBezTo>
                    <a:cubicBezTo>
                      <a:pt x="332" y="312"/>
                      <a:pt x="335" y="309"/>
                      <a:pt x="337" y="306"/>
                    </a:cubicBezTo>
                    <a:cubicBezTo>
                      <a:pt x="339" y="302"/>
                      <a:pt x="339" y="298"/>
                      <a:pt x="340" y="293"/>
                    </a:cubicBezTo>
                    <a:cubicBezTo>
                      <a:pt x="342" y="297"/>
                      <a:pt x="344" y="303"/>
                      <a:pt x="343" y="307"/>
                    </a:cubicBezTo>
                    <a:cubicBezTo>
                      <a:pt x="343" y="309"/>
                      <a:pt x="341" y="310"/>
                      <a:pt x="339" y="311"/>
                    </a:cubicBezTo>
                    <a:cubicBezTo>
                      <a:pt x="337" y="312"/>
                      <a:pt x="335" y="313"/>
                      <a:pt x="334" y="316"/>
                    </a:cubicBezTo>
                    <a:cubicBezTo>
                      <a:pt x="331" y="320"/>
                      <a:pt x="333" y="324"/>
                      <a:pt x="335" y="327"/>
                    </a:cubicBezTo>
                    <a:cubicBezTo>
                      <a:pt x="335" y="328"/>
                      <a:pt x="336" y="330"/>
                      <a:pt x="336" y="331"/>
                    </a:cubicBezTo>
                    <a:cubicBezTo>
                      <a:pt x="337" y="333"/>
                      <a:pt x="336" y="334"/>
                      <a:pt x="333" y="337"/>
                    </a:cubicBezTo>
                    <a:cubicBezTo>
                      <a:pt x="332" y="338"/>
                      <a:pt x="330" y="339"/>
                      <a:pt x="329" y="340"/>
                    </a:cubicBezTo>
                    <a:cubicBezTo>
                      <a:pt x="320" y="350"/>
                      <a:pt x="321" y="361"/>
                      <a:pt x="321" y="372"/>
                    </a:cubicBezTo>
                    <a:cubicBezTo>
                      <a:pt x="321" y="372"/>
                      <a:pt x="322" y="377"/>
                      <a:pt x="322" y="378"/>
                    </a:cubicBezTo>
                    <a:cubicBezTo>
                      <a:pt x="322" y="383"/>
                      <a:pt x="322" y="386"/>
                      <a:pt x="319" y="387"/>
                    </a:cubicBezTo>
                    <a:cubicBezTo>
                      <a:pt x="319" y="388"/>
                      <a:pt x="318" y="388"/>
                      <a:pt x="316" y="388"/>
                    </a:cubicBezTo>
                    <a:cubicBezTo>
                      <a:pt x="315" y="388"/>
                      <a:pt x="315" y="388"/>
                      <a:pt x="314" y="388"/>
                    </a:cubicBezTo>
                    <a:cubicBezTo>
                      <a:pt x="313" y="388"/>
                      <a:pt x="312" y="387"/>
                      <a:pt x="311" y="387"/>
                    </a:cubicBezTo>
                    <a:cubicBezTo>
                      <a:pt x="309" y="387"/>
                      <a:pt x="305" y="388"/>
                      <a:pt x="303" y="390"/>
                    </a:cubicBezTo>
                    <a:cubicBezTo>
                      <a:pt x="300" y="393"/>
                      <a:pt x="299" y="396"/>
                      <a:pt x="300" y="399"/>
                    </a:cubicBezTo>
                    <a:cubicBezTo>
                      <a:pt x="300" y="403"/>
                      <a:pt x="303" y="406"/>
                      <a:pt x="306" y="407"/>
                    </a:cubicBezTo>
                    <a:cubicBezTo>
                      <a:pt x="308" y="408"/>
                      <a:pt x="310" y="408"/>
                      <a:pt x="312" y="408"/>
                    </a:cubicBezTo>
                    <a:cubicBezTo>
                      <a:pt x="315" y="408"/>
                      <a:pt x="318" y="407"/>
                      <a:pt x="321" y="406"/>
                    </a:cubicBezTo>
                    <a:cubicBezTo>
                      <a:pt x="323" y="406"/>
                      <a:pt x="323" y="406"/>
                      <a:pt x="323" y="406"/>
                    </a:cubicBezTo>
                    <a:cubicBezTo>
                      <a:pt x="336" y="402"/>
                      <a:pt x="337" y="393"/>
                      <a:pt x="338" y="384"/>
                    </a:cubicBezTo>
                    <a:cubicBezTo>
                      <a:pt x="339" y="381"/>
                      <a:pt x="339" y="381"/>
                      <a:pt x="339" y="381"/>
                    </a:cubicBezTo>
                    <a:cubicBezTo>
                      <a:pt x="340" y="376"/>
                      <a:pt x="341" y="369"/>
                      <a:pt x="343" y="365"/>
                    </a:cubicBezTo>
                    <a:cubicBezTo>
                      <a:pt x="345" y="363"/>
                      <a:pt x="347" y="361"/>
                      <a:pt x="349" y="361"/>
                    </a:cubicBezTo>
                    <a:cubicBezTo>
                      <a:pt x="350" y="361"/>
                      <a:pt x="350" y="362"/>
                      <a:pt x="351" y="363"/>
                    </a:cubicBezTo>
                    <a:cubicBezTo>
                      <a:pt x="351" y="363"/>
                      <a:pt x="351" y="365"/>
                      <a:pt x="352" y="367"/>
                    </a:cubicBezTo>
                    <a:cubicBezTo>
                      <a:pt x="352" y="368"/>
                      <a:pt x="352" y="370"/>
                      <a:pt x="352" y="372"/>
                    </a:cubicBezTo>
                    <a:cubicBezTo>
                      <a:pt x="353" y="374"/>
                      <a:pt x="354" y="376"/>
                      <a:pt x="355" y="378"/>
                    </a:cubicBezTo>
                    <a:cubicBezTo>
                      <a:pt x="358" y="384"/>
                      <a:pt x="359" y="386"/>
                      <a:pt x="355" y="394"/>
                    </a:cubicBezTo>
                    <a:cubicBezTo>
                      <a:pt x="354" y="397"/>
                      <a:pt x="354" y="401"/>
                      <a:pt x="354" y="404"/>
                    </a:cubicBezTo>
                    <a:cubicBezTo>
                      <a:pt x="354" y="410"/>
                      <a:pt x="354" y="413"/>
                      <a:pt x="351" y="415"/>
                    </a:cubicBezTo>
                    <a:cubicBezTo>
                      <a:pt x="351" y="415"/>
                      <a:pt x="351" y="415"/>
                      <a:pt x="349" y="415"/>
                    </a:cubicBezTo>
                    <a:cubicBezTo>
                      <a:pt x="347" y="415"/>
                      <a:pt x="347" y="415"/>
                      <a:pt x="347" y="415"/>
                    </a:cubicBezTo>
                    <a:cubicBezTo>
                      <a:pt x="345" y="415"/>
                      <a:pt x="342" y="415"/>
                      <a:pt x="340" y="418"/>
                    </a:cubicBezTo>
                    <a:cubicBezTo>
                      <a:pt x="338" y="421"/>
                      <a:pt x="339" y="423"/>
                      <a:pt x="339" y="425"/>
                    </a:cubicBezTo>
                    <a:cubicBezTo>
                      <a:pt x="340" y="425"/>
                      <a:pt x="340" y="426"/>
                      <a:pt x="340" y="426"/>
                    </a:cubicBezTo>
                    <a:cubicBezTo>
                      <a:pt x="339" y="426"/>
                      <a:pt x="338" y="426"/>
                      <a:pt x="337" y="425"/>
                    </a:cubicBezTo>
                    <a:cubicBezTo>
                      <a:pt x="336" y="425"/>
                      <a:pt x="336" y="425"/>
                      <a:pt x="336" y="425"/>
                    </a:cubicBezTo>
                    <a:cubicBezTo>
                      <a:pt x="331" y="425"/>
                      <a:pt x="329" y="425"/>
                      <a:pt x="326" y="422"/>
                    </a:cubicBezTo>
                    <a:cubicBezTo>
                      <a:pt x="324" y="419"/>
                      <a:pt x="321" y="418"/>
                      <a:pt x="317" y="418"/>
                    </a:cubicBezTo>
                    <a:cubicBezTo>
                      <a:pt x="314" y="418"/>
                      <a:pt x="311" y="419"/>
                      <a:pt x="307" y="420"/>
                    </a:cubicBezTo>
                    <a:cubicBezTo>
                      <a:pt x="305" y="421"/>
                      <a:pt x="302" y="422"/>
                      <a:pt x="299" y="422"/>
                    </a:cubicBezTo>
                    <a:cubicBezTo>
                      <a:pt x="298" y="422"/>
                      <a:pt x="298" y="422"/>
                      <a:pt x="298" y="422"/>
                    </a:cubicBezTo>
                    <a:cubicBezTo>
                      <a:pt x="294" y="423"/>
                      <a:pt x="287" y="423"/>
                      <a:pt x="286" y="430"/>
                    </a:cubicBezTo>
                    <a:cubicBezTo>
                      <a:pt x="285" y="435"/>
                      <a:pt x="290" y="445"/>
                      <a:pt x="296" y="446"/>
                    </a:cubicBezTo>
                    <a:cubicBezTo>
                      <a:pt x="296" y="446"/>
                      <a:pt x="297" y="446"/>
                      <a:pt x="297" y="446"/>
                    </a:cubicBezTo>
                    <a:cubicBezTo>
                      <a:pt x="300" y="446"/>
                      <a:pt x="303" y="444"/>
                      <a:pt x="305" y="443"/>
                    </a:cubicBezTo>
                    <a:cubicBezTo>
                      <a:pt x="306" y="442"/>
                      <a:pt x="308" y="441"/>
                      <a:pt x="310" y="441"/>
                    </a:cubicBezTo>
                    <a:cubicBezTo>
                      <a:pt x="310" y="441"/>
                      <a:pt x="310" y="441"/>
                      <a:pt x="310" y="441"/>
                    </a:cubicBezTo>
                    <a:cubicBezTo>
                      <a:pt x="311" y="441"/>
                      <a:pt x="313" y="442"/>
                      <a:pt x="314" y="443"/>
                    </a:cubicBezTo>
                    <a:cubicBezTo>
                      <a:pt x="317" y="444"/>
                      <a:pt x="319" y="446"/>
                      <a:pt x="322" y="446"/>
                    </a:cubicBezTo>
                    <a:cubicBezTo>
                      <a:pt x="322" y="446"/>
                      <a:pt x="323" y="446"/>
                      <a:pt x="323" y="446"/>
                    </a:cubicBezTo>
                    <a:cubicBezTo>
                      <a:pt x="327" y="445"/>
                      <a:pt x="329" y="441"/>
                      <a:pt x="330" y="439"/>
                    </a:cubicBezTo>
                    <a:cubicBezTo>
                      <a:pt x="330" y="437"/>
                      <a:pt x="331" y="436"/>
                      <a:pt x="332" y="436"/>
                    </a:cubicBezTo>
                    <a:cubicBezTo>
                      <a:pt x="332" y="435"/>
                      <a:pt x="332" y="435"/>
                      <a:pt x="332" y="435"/>
                    </a:cubicBezTo>
                    <a:cubicBezTo>
                      <a:pt x="333" y="435"/>
                      <a:pt x="335" y="436"/>
                      <a:pt x="336" y="437"/>
                    </a:cubicBezTo>
                    <a:cubicBezTo>
                      <a:pt x="338" y="438"/>
                      <a:pt x="339" y="439"/>
                      <a:pt x="341" y="439"/>
                    </a:cubicBezTo>
                    <a:cubicBezTo>
                      <a:pt x="341" y="439"/>
                      <a:pt x="341" y="439"/>
                      <a:pt x="341" y="439"/>
                    </a:cubicBezTo>
                    <a:cubicBezTo>
                      <a:pt x="342" y="439"/>
                      <a:pt x="344" y="439"/>
                      <a:pt x="346" y="436"/>
                    </a:cubicBezTo>
                    <a:cubicBezTo>
                      <a:pt x="347" y="433"/>
                      <a:pt x="346" y="430"/>
                      <a:pt x="345" y="429"/>
                    </a:cubicBezTo>
                    <a:cubicBezTo>
                      <a:pt x="345" y="429"/>
                      <a:pt x="345" y="429"/>
                      <a:pt x="345" y="428"/>
                    </a:cubicBezTo>
                    <a:cubicBezTo>
                      <a:pt x="348" y="429"/>
                      <a:pt x="351" y="429"/>
                      <a:pt x="353" y="429"/>
                    </a:cubicBezTo>
                    <a:cubicBezTo>
                      <a:pt x="354" y="429"/>
                      <a:pt x="354" y="429"/>
                      <a:pt x="355" y="429"/>
                    </a:cubicBezTo>
                    <a:cubicBezTo>
                      <a:pt x="361" y="429"/>
                      <a:pt x="366" y="425"/>
                      <a:pt x="370" y="421"/>
                    </a:cubicBezTo>
                    <a:cubicBezTo>
                      <a:pt x="373" y="418"/>
                      <a:pt x="376" y="416"/>
                      <a:pt x="379" y="415"/>
                    </a:cubicBezTo>
                    <a:cubicBezTo>
                      <a:pt x="380" y="414"/>
                      <a:pt x="381" y="414"/>
                      <a:pt x="382" y="414"/>
                    </a:cubicBezTo>
                    <a:cubicBezTo>
                      <a:pt x="383" y="414"/>
                      <a:pt x="387" y="415"/>
                      <a:pt x="387" y="419"/>
                    </a:cubicBezTo>
                    <a:cubicBezTo>
                      <a:pt x="387" y="420"/>
                      <a:pt x="387" y="421"/>
                      <a:pt x="386" y="423"/>
                    </a:cubicBezTo>
                    <a:cubicBezTo>
                      <a:pt x="386" y="424"/>
                      <a:pt x="385" y="426"/>
                      <a:pt x="385" y="427"/>
                    </a:cubicBezTo>
                    <a:cubicBezTo>
                      <a:pt x="384" y="432"/>
                      <a:pt x="386" y="436"/>
                      <a:pt x="388" y="441"/>
                    </a:cubicBezTo>
                    <a:cubicBezTo>
                      <a:pt x="389" y="443"/>
                      <a:pt x="391" y="445"/>
                      <a:pt x="392" y="448"/>
                    </a:cubicBezTo>
                    <a:cubicBezTo>
                      <a:pt x="397" y="457"/>
                      <a:pt x="403" y="466"/>
                      <a:pt x="399" y="476"/>
                    </a:cubicBezTo>
                    <a:cubicBezTo>
                      <a:pt x="399" y="477"/>
                      <a:pt x="398" y="477"/>
                      <a:pt x="398" y="478"/>
                    </a:cubicBezTo>
                    <a:cubicBezTo>
                      <a:pt x="396" y="482"/>
                      <a:pt x="395" y="486"/>
                      <a:pt x="397" y="491"/>
                    </a:cubicBezTo>
                    <a:cubicBezTo>
                      <a:pt x="398" y="494"/>
                      <a:pt x="400" y="496"/>
                      <a:pt x="402" y="498"/>
                    </a:cubicBezTo>
                    <a:cubicBezTo>
                      <a:pt x="403" y="500"/>
                      <a:pt x="404" y="502"/>
                      <a:pt x="405" y="504"/>
                    </a:cubicBezTo>
                    <a:cubicBezTo>
                      <a:pt x="407" y="507"/>
                      <a:pt x="408" y="510"/>
                      <a:pt x="409" y="513"/>
                    </a:cubicBezTo>
                    <a:cubicBezTo>
                      <a:pt x="410" y="516"/>
                      <a:pt x="412" y="519"/>
                      <a:pt x="413" y="521"/>
                    </a:cubicBezTo>
                    <a:cubicBezTo>
                      <a:pt x="413" y="523"/>
                      <a:pt x="414" y="524"/>
                      <a:pt x="415" y="526"/>
                    </a:cubicBezTo>
                    <a:cubicBezTo>
                      <a:pt x="417" y="529"/>
                      <a:pt x="418" y="531"/>
                      <a:pt x="418" y="534"/>
                    </a:cubicBezTo>
                    <a:cubicBezTo>
                      <a:pt x="419" y="538"/>
                      <a:pt x="419" y="538"/>
                      <a:pt x="419" y="538"/>
                    </a:cubicBezTo>
                    <a:cubicBezTo>
                      <a:pt x="422" y="537"/>
                      <a:pt x="422" y="537"/>
                      <a:pt x="422" y="537"/>
                    </a:cubicBezTo>
                    <a:cubicBezTo>
                      <a:pt x="423" y="537"/>
                      <a:pt x="425" y="536"/>
                      <a:pt x="426" y="536"/>
                    </a:cubicBezTo>
                    <a:cubicBezTo>
                      <a:pt x="428" y="536"/>
                      <a:pt x="429" y="537"/>
                      <a:pt x="431" y="537"/>
                    </a:cubicBezTo>
                    <a:cubicBezTo>
                      <a:pt x="433" y="538"/>
                      <a:pt x="434" y="538"/>
                      <a:pt x="436" y="538"/>
                    </a:cubicBezTo>
                    <a:cubicBezTo>
                      <a:pt x="436" y="538"/>
                      <a:pt x="437" y="538"/>
                      <a:pt x="437" y="538"/>
                    </a:cubicBezTo>
                    <a:cubicBezTo>
                      <a:pt x="438" y="535"/>
                      <a:pt x="438" y="535"/>
                      <a:pt x="438" y="535"/>
                    </a:cubicBezTo>
                    <a:cubicBezTo>
                      <a:pt x="438" y="538"/>
                      <a:pt x="438" y="538"/>
                      <a:pt x="438" y="538"/>
                    </a:cubicBezTo>
                    <a:cubicBezTo>
                      <a:pt x="441" y="538"/>
                      <a:pt x="441" y="538"/>
                      <a:pt x="441" y="538"/>
                    </a:cubicBezTo>
                    <a:cubicBezTo>
                      <a:pt x="475" y="10"/>
                      <a:pt x="475" y="10"/>
                      <a:pt x="475" y="10"/>
                    </a:cubicBezTo>
                    <a:lnTo>
                      <a:pt x="472" y="9"/>
                    </a:lnTo>
                    <a:close/>
                    <a:moveTo>
                      <a:pt x="413" y="222"/>
                    </a:moveTo>
                    <a:cubicBezTo>
                      <a:pt x="411" y="220"/>
                      <a:pt x="409" y="219"/>
                      <a:pt x="408" y="219"/>
                    </a:cubicBezTo>
                    <a:cubicBezTo>
                      <a:pt x="407" y="219"/>
                      <a:pt x="406" y="218"/>
                      <a:pt x="406" y="218"/>
                    </a:cubicBezTo>
                    <a:cubicBezTo>
                      <a:pt x="406" y="218"/>
                      <a:pt x="405" y="216"/>
                      <a:pt x="411" y="209"/>
                    </a:cubicBezTo>
                    <a:cubicBezTo>
                      <a:pt x="413" y="207"/>
                      <a:pt x="415" y="206"/>
                      <a:pt x="416" y="204"/>
                    </a:cubicBezTo>
                    <a:cubicBezTo>
                      <a:pt x="418" y="202"/>
                      <a:pt x="421" y="200"/>
                      <a:pt x="423" y="197"/>
                    </a:cubicBezTo>
                    <a:cubicBezTo>
                      <a:pt x="424" y="199"/>
                      <a:pt x="423" y="201"/>
                      <a:pt x="422" y="203"/>
                    </a:cubicBezTo>
                    <a:cubicBezTo>
                      <a:pt x="421" y="206"/>
                      <a:pt x="421" y="209"/>
                      <a:pt x="420" y="211"/>
                    </a:cubicBezTo>
                    <a:cubicBezTo>
                      <a:pt x="419" y="216"/>
                      <a:pt x="418" y="220"/>
                      <a:pt x="415" y="224"/>
                    </a:cubicBezTo>
                    <a:cubicBezTo>
                      <a:pt x="415" y="224"/>
                      <a:pt x="415" y="224"/>
                      <a:pt x="415" y="224"/>
                    </a:cubicBezTo>
                    <a:cubicBezTo>
                      <a:pt x="415" y="224"/>
                      <a:pt x="415" y="224"/>
                      <a:pt x="414" y="223"/>
                    </a:cubicBezTo>
                    <a:cubicBezTo>
                      <a:pt x="414" y="223"/>
                      <a:pt x="413" y="222"/>
                      <a:pt x="413" y="222"/>
                    </a:cubicBezTo>
                    <a:close/>
                    <a:moveTo>
                      <a:pt x="340" y="246"/>
                    </a:moveTo>
                    <a:cubicBezTo>
                      <a:pt x="339" y="247"/>
                      <a:pt x="339" y="248"/>
                      <a:pt x="338" y="248"/>
                    </a:cubicBezTo>
                    <a:cubicBezTo>
                      <a:pt x="339" y="247"/>
                      <a:pt x="339" y="246"/>
                      <a:pt x="339" y="244"/>
                    </a:cubicBezTo>
                    <a:cubicBezTo>
                      <a:pt x="339" y="239"/>
                      <a:pt x="339" y="235"/>
                      <a:pt x="336" y="230"/>
                    </a:cubicBezTo>
                    <a:cubicBezTo>
                      <a:pt x="336" y="230"/>
                      <a:pt x="335" y="229"/>
                      <a:pt x="334" y="228"/>
                    </a:cubicBezTo>
                    <a:cubicBezTo>
                      <a:pt x="334" y="228"/>
                      <a:pt x="332" y="226"/>
                      <a:pt x="332" y="225"/>
                    </a:cubicBezTo>
                    <a:cubicBezTo>
                      <a:pt x="333" y="225"/>
                      <a:pt x="333" y="224"/>
                      <a:pt x="334" y="224"/>
                    </a:cubicBezTo>
                    <a:cubicBezTo>
                      <a:pt x="336" y="223"/>
                      <a:pt x="338" y="221"/>
                      <a:pt x="338" y="218"/>
                    </a:cubicBezTo>
                    <a:cubicBezTo>
                      <a:pt x="338" y="215"/>
                      <a:pt x="336" y="212"/>
                      <a:pt x="334" y="208"/>
                    </a:cubicBezTo>
                    <a:cubicBezTo>
                      <a:pt x="333" y="207"/>
                      <a:pt x="333" y="206"/>
                      <a:pt x="333" y="206"/>
                    </a:cubicBezTo>
                    <a:cubicBezTo>
                      <a:pt x="331" y="203"/>
                      <a:pt x="329" y="200"/>
                      <a:pt x="326" y="197"/>
                    </a:cubicBezTo>
                    <a:cubicBezTo>
                      <a:pt x="324" y="194"/>
                      <a:pt x="322" y="190"/>
                      <a:pt x="323" y="188"/>
                    </a:cubicBezTo>
                    <a:cubicBezTo>
                      <a:pt x="324" y="189"/>
                      <a:pt x="327" y="193"/>
                      <a:pt x="329" y="194"/>
                    </a:cubicBezTo>
                    <a:cubicBezTo>
                      <a:pt x="330" y="195"/>
                      <a:pt x="331" y="196"/>
                      <a:pt x="331" y="197"/>
                    </a:cubicBezTo>
                    <a:cubicBezTo>
                      <a:pt x="333" y="198"/>
                      <a:pt x="334" y="199"/>
                      <a:pt x="336" y="200"/>
                    </a:cubicBezTo>
                    <a:cubicBezTo>
                      <a:pt x="337" y="201"/>
                      <a:pt x="338" y="201"/>
                      <a:pt x="339" y="201"/>
                    </a:cubicBezTo>
                    <a:cubicBezTo>
                      <a:pt x="339" y="201"/>
                      <a:pt x="340" y="202"/>
                      <a:pt x="341" y="202"/>
                    </a:cubicBezTo>
                    <a:cubicBezTo>
                      <a:pt x="341" y="202"/>
                      <a:pt x="342" y="205"/>
                      <a:pt x="342" y="206"/>
                    </a:cubicBezTo>
                    <a:cubicBezTo>
                      <a:pt x="343" y="207"/>
                      <a:pt x="343" y="208"/>
                      <a:pt x="343" y="208"/>
                    </a:cubicBezTo>
                    <a:cubicBezTo>
                      <a:pt x="344" y="210"/>
                      <a:pt x="344" y="212"/>
                      <a:pt x="345" y="214"/>
                    </a:cubicBezTo>
                    <a:cubicBezTo>
                      <a:pt x="347" y="218"/>
                      <a:pt x="348" y="222"/>
                      <a:pt x="349" y="226"/>
                    </a:cubicBezTo>
                    <a:cubicBezTo>
                      <a:pt x="350" y="234"/>
                      <a:pt x="348" y="239"/>
                      <a:pt x="340" y="246"/>
                    </a:cubicBezTo>
                    <a:close/>
                    <a:moveTo>
                      <a:pt x="310" y="113"/>
                    </a:moveTo>
                    <a:cubicBezTo>
                      <a:pt x="309" y="111"/>
                      <a:pt x="309" y="110"/>
                      <a:pt x="309" y="110"/>
                    </a:cubicBezTo>
                    <a:cubicBezTo>
                      <a:pt x="309" y="110"/>
                      <a:pt x="309" y="109"/>
                      <a:pt x="311" y="108"/>
                    </a:cubicBezTo>
                    <a:cubicBezTo>
                      <a:pt x="312" y="108"/>
                      <a:pt x="312" y="108"/>
                      <a:pt x="312" y="108"/>
                    </a:cubicBezTo>
                    <a:cubicBezTo>
                      <a:pt x="316" y="106"/>
                      <a:pt x="318" y="104"/>
                      <a:pt x="317" y="98"/>
                    </a:cubicBezTo>
                    <a:cubicBezTo>
                      <a:pt x="316" y="95"/>
                      <a:pt x="315" y="94"/>
                      <a:pt x="313" y="92"/>
                    </a:cubicBezTo>
                    <a:cubicBezTo>
                      <a:pt x="312" y="90"/>
                      <a:pt x="311" y="89"/>
                      <a:pt x="311" y="88"/>
                    </a:cubicBezTo>
                    <a:cubicBezTo>
                      <a:pt x="311" y="88"/>
                      <a:pt x="312" y="86"/>
                      <a:pt x="315" y="86"/>
                    </a:cubicBezTo>
                    <a:cubicBezTo>
                      <a:pt x="318" y="86"/>
                      <a:pt x="321" y="87"/>
                      <a:pt x="322" y="88"/>
                    </a:cubicBezTo>
                    <a:cubicBezTo>
                      <a:pt x="326" y="91"/>
                      <a:pt x="329" y="94"/>
                      <a:pt x="332" y="98"/>
                    </a:cubicBezTo>
                    <a:cubicBezTo>
                      <a:pt x="333" y="99"/>
                      <a:pt x="334" y="100"/>
                      <a:pt x="335" y="102"/>
                    </a:cubicBezTo>
                    <a:cubicBezTo>
                      <a:pt x="338" y="104"/>
                      <a:pt x="338" y="106"/>
                      <a:pt x="337" y="110"/>
                    </a:cubicBezTo>
                    <a:cubicBezTo>
                      <a:pt x="337" y="112"/>
                      <a:pt x="336" y="115"/>
                      <a:pt x="337" y="118"/>
                    </a:cubicBezTo>
                    <a:cubicBezTo>
                      <a:pt x="337" y="119"/>
                      <a:pt x="338" y="121"/>
                      <a:pt x="338" y="123"/>
                    </a:cubicBezTo>
                    <a:cubicBezTo>
                      <a:pt x="339" y="125"/>
                      <a:pt x="340" y="128"/>
                      <a:pt x="339" y="129"/>
                    </a:cubicBezTo>
                    <a:cubicBezTo>
                      <a:pt x="339" y="130"/>
                      <a:pt x="338" y="130"/>
                      <a:pt x="337" y="131"/>
                    </a:cubicBezTo>
                    <a:cubicBezTo>
                      <a:pt x="336" y="131"/>
                      <a:pt x="335" y="131"/>
                      <a:pt x="334" y="131"/>
                    </a:cubicBezTo>
                    <a:cubicBezTo>
                      <a:pt x="330" y="131"/>
                      <a:pt x="326" y="129"/>
                      <a:pt x="322" y="126"/>
                    </a:cubicBezTo>
                    <a:cubicBezTo>
                      <a:pt x="319" y="125"/>
                      <a:pt x="319" y="125"/>
                      <a:pt x="319" y="125"/>
                    </a:cubicBezTo>
                    <a:cubicBezTo>
                      <a:pt x="318" y="127"/>
                      <a:pt x="318" y="127"/>
                      <a:pt x="318" y="127"/>
                    </a:cubicBezTo>
                    <a:cubicBezTo>
                      <a:pt x="316" y="130"/>
                      <a:pt x="314" y="131"/>
                      <a:pt x="314" y="131"/>
                    </a:cubicBezTo>
                    <a:cubicBezTo>
                      <a:pt x="313" y="131"/>
                      <a:pt x="312" y="130"/>
                      <a:pt x="312" y="128"/>
                    </a:cubicBezTo>
                    <a:cubicBezTo>
                      <a:pt x="312" y="127"/>
                      <a:pt x="312" y="125"/>
                      <a:pt x="312" y="123"/>
                    </a:cubicBezTo>
                    <a:cubicBezTo>
                      <a:pt x="313" y="120"/>
                      <a:pt x="313" y="116"/>
                      <a:pt x="310" y="113"/>
                    </a:cubicBezTo>
                    <a:close/>
                    <a:moveTo>
                      <a:pt x="332" y="146"/>
                    </a:moveTo>
                    <a:cubicBezTo>
                      <a:pt x="333" y="146"/>
                      <a:pt x="333" y="146"/>
                      <a:pt x="333" y="146"/>
                    </a:cubicBezTo>
                    <a:cubicBezTo>
                      <a:pt x="334" y="145"/>
                      <a:pt x="335" y="145"/>
                      <a:pt x="336" y="144"/>
                    </a:cubicBezTo>
                    <a:cubicBezTo>
                      <a:pt x="336" y="144"/>
                      <a:pt x="336" y="144"/>
                      <a:pt x="336" y="144"/>
                    </a:cubicBezTo>
                    <a:cubicBezTo>
                      <a:pt x="336" y="146"/>
                      <a:pt x="336" y="147"/>
                      <a:pt x="336" y="148"/>
                    </a:cubicBezTo>
                    <a:cubicBezTo>
                      <a:pt x="336" y="148"/>
                      <a:pt x="336" y="148"/>
                      <a:pt x="336" y="148"/>
                    </a:cubicBezTo>
                    <a:cubicBezTo>
                      <a:pt x="335" y="147"/>
                      <a:pt x="334" y="146"/>
                      <a:pt x="332" y="146"/>
                    </a:cubicBezTo>
                    <a:close/>
                    <a:moveTo>
                      <a:pt x="329" y="146"/>
                    </a:moveTo>
                    <a:cubicBezTo>
                      <a:pt x="330" y="146"/>
                      <a:pt x="330" y="146"/>
                      <a:pt x="331" y="146"/>
                    </a:cubicBezTo>
                    <a:cubicBezTo>
                      <a:pt x="329" y="147"/>
                      <a:pt x="328" y="149"/>
                      <a:pt x="328" y="150"/>
                    </a:cubicBezTo>
                    <a:cubicBezTo>
                      <a:pt x="327" y="150"/>
                      <a:pt x="327" y="151"/>
                      <a:pt x="327" y="151"/>
                    </a:cubicBezTo>
                    <a:cubicBezTo>
                      <a:pt x="326" y="152"/>
                      <a:pt x="325" y="152"/>
                      <a:pt x="324" y="152"/>
                    </a:cubicBezTo>
                    <a:cubicBezTo>
                      <a:pt x="322" y="152"/>
                      <a:pt x="320" y="151"/>
                      <a:pt x="319" y="151"/>
                    </a:cubicBezTo>
                    <a:cubicBezTo>
                      <a:pt x="319" y="150"/>
                      <a:pt x="318" y="150"/>
                      <a:pt x="318" y="149"/>
                    </a:cubicBezTo>
                    <a:cubicBezTo>
                      <a:pt x="318" y="148"/>
                      <a:pt x="319" y="147"/>
                      <a:pt x="320" y="146"/>
                    </a:cubicBezTo>
                    <a:cubicBezTo>
                      <a:pt x="321" y="146"/>
                      <a:pt x="321" y="146"/>
                      <a:pt x="323" y="146"/>
                    </a:cubicBezTo>
                    <a:cubicBezTo>
                      <a:pt x="324" y="146"/>
                      <a:pt x="325" y="146"/>
                      <a:pt x="326" y="146"/>
                    </a:cubicBezTo>
                    <a:cubicBezTo>
                      <a:pt x="327" y="146"/>
                      <a:pt x="328" y="146"/>
                      <a:pt x="329" y="146"/>
                    </a:cubicBezTo>
                    <a:close/>
                    <a:moveTo>
                      <a:pt x="272" y="268"/>
                    </a:moveTo>
                    <a:cubicBezTo>
                      <a:pt x="271" y="267"/>
                      <a:pt x="272" y="263"/>
                      <a:pt x="272" y="262"/>
                    </a:cubicBezTo>
                    <a:cubicBezTo>
                      <a:pt x="272" y="261"/>
                      <a:pt x="272" y="261"/>
                      <a:pt x="272" y="261"/>
                    </a:cubicBezTo>
                    <a:cubicBezTo>
                      <a:pt x="274" y="255"/>
                      <a:pt x="272" y="250"/>
                      <a:pt x="267" y="246"/>
                    </a:cubicBezTo>
                    <a:cubicBezTo>
                      <a:pt x="267" y="245"/>
                      <a:pt x="266" y="245"/>
                      <a:pt x="265" y="244"/>
                    </a:cubicBezTo>
                    <a:cubicBezTo>
                      <a:pt x="263" y="243"/>
                      <a:pt x="262" y="242"/>
                      <a:pt x="261" y="241"/>
                    </a:cubicBezTo>
                    <a:cubicBezTo>
                      <a:pt x="261" y="240"/>
                      <a:pt x="261" y="239"/>
                      <a:pt x="260" y="237"/>
                    </a:cubicBezTo>
                    <a:cubicBezTo>
                      <a:pt x="260" y="235"/>
                      <a:pt x="259" y="233"/>
                      <a:pt x="258" y="231"/>
                    </a:cubicBezTo>
                    <a:cubicBezTo>
                      <a:pt x="258" y="231"/>
                      <a:pt x="258" y="231"/>
                      <a:pt x="258" y="231"/>
                    </a:cubicBezTo>
                    <a:cubicBezTo>
                      <a:pt x="259" y="231"/>
                      <a:pt x="260" y="232"/>
                      <a:pt x="262" y="232"/>
                    </a:cubicBezTo>
                    <a:cubicBezTo>
                      <a:pt x="264" y="232"/>
                      <a:pt x="266" y="231"/>
                      <a:pt x="267" y="231"/>
                    </a:cubicBezTo>
                    <a:cubicBezTo>
                      <a:pt x="268" y="230"/>
                      <a:pt x="270" y="230"/>
                      <a:pt x="270" y="230"/>
                    </a:cubicBezTo>
                    <a:cubicBezTo>
                      <a:pt x="271" y="230"/>
                      <a:pt x="271" y="230"/>
                      <a:pt x="272" y="231"/>
                    </a:cubicBezTo>
                    <a:cubicBezTo>
                      <a:pt x="273" y="233"/>
                      <a:pt x="273" y="235"/>
                      <a:pt x="273" y="238"/>
                    </a:cubicBezTo>
                    <a:cubicBezTo>
                      <a:pt x="274" y="240"/>
                      <a:pt x="274" y="242"/>
                      <a:pt x="275" y="245"/>
                    </a:cubicBezTo>
                    <a:cubicBezTo>
                      <a:pt x="275" y="246"/>
                      <a:pt x="276" y="247"/>
                      <a:pt x="277" y="249"/>
                    </a:cubicBezTo>
                    <a:cubicBezTo>
                      <a:pt x="278" y="252"/>
                      <a:pt x="279" y="254"/>
                      <a:pt x="280" y="257"/>
                    </a:cubicBezTo>
                    <a:cubicBezTo>
                      <a:pt x="281" y="264"/>
                      <a:pt x="279" y="266"/>
                      <a:pt x="274" y="267"/>
                    </a:cubicBezTo>
                    <a:cubicBezTo>
                      <a:pt x="273" y="268"/>
                      <a:pt x="273" y="268"/>
                      <a:pt x="272" y="268"/>
                    </a:cubicBezTo>
                    <a:cubicBezTo>
                      <a:pt x="272" y="268"/>
                      <a:pt x="272" y="268"/>
                      <a:pt x="272" y="268"/>
                    </a:cubicBezTo>
                    <a:cubicBezTo>
                      <a:pt x="272" y="268"/>
                      <a:pt x="272" y="268"/>
                      <a:pt x="272" y="268"/>
                    </a:cubicBezTo>
                    <a:close/>
                    <a:moveTo>
                      <a:pt x="233" y="243"/>
                    </a:moveTo>
                    <a:cubicBezTo>
                      <a:pt x="233" y="242"/>
                      <a:pt x="234" y="241"/>
                      <a:pt x="234" y="240"/>
                    </a:cubicBezTo>
                    <a:cubicBezTo>
                      <a:pt x="235" y="238"/>
                      <a:pt x="236" y="236"/>
                      <a:pt x="237" y="235"/>
                    </a:cubicBezTo>
                    <a:cubicBezTo>
                      <a:pt x="237" y="236"/>
                      <a:pt x="238" y="237"/>
                      <a:pt x="239" y="238"/>
                    </a:cubicBezTo>
                    <a:cubicBezTo>
                      <a:pt x="236" y="238"/>
                      <a:pt x="234" y="241"/>
                      <a:pt x="233" y="243"/>
                    </a:cubicBezTo>
                    <a:close/>
                    <a:moveTo>
                      <a:pt x="245" y="223"/>
                    </a:moveTo>
                    <a:cubicBezTo>
                      <a:pt x="244" y="223"/>
                      <a:pt x="243" y="223"/>
                      <a:pt x="241" y="224"/>
                    </a:cubicBezTo>
                    <a:cubicBezTo>
                      <a:pt x="243" y="220"/>
                      <a:pt x="244" y="220"/>
                      <a:pt x="245" y="220"/>
                    </a:cubicBezTo>
                    <a:cubicBezTo>
                      <a:pt x="246" y="220"/>
                      <a:pt x="246" y="220"/>
                      <a:pt x="246" y="220"/>
                    </a:cubicBezTo>
                    <a:cubicBezTo>
                      <a:pt x="248" y="220"/>
                      <a:pt x="250" y="222"/>
                      <a:pt x="252" y="225"/>
                    </a:cubicBezTo>
                    <a:cubicBezTo>
                      <a:pt x="252" y="225"/>
                      <a:pt x="252" y="225"/>
                      <a:pt x="252" y="225"/>
                    </a:cubicBezTo>
                    <a:cubicBezTo>
                      <a:pt x="250" y="224"/>
                      <a:pt x="248" y="223"/>
                      <a:pt x="245" y="223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417584" y="1752104"/>
                <a:ext cx="43690" cy="45455"/>
              </a:xfrm>
              <a:custGeom>
                <a:avLst/>
                <a:gdLst>
                  <a:gd name="T0" fmla="*/ 3 w 14"/>
                  <a:gd name="T1" fmla="*/ 15 h 16"/>
                  <a:gd name="T2" fmla="*/ 7 w 14"/>
                  <a:gd name="T3" fmla="*/ 16 h 16"/>
                  <a:gd name="T4" fmla="*/ 11 w 14"/>
                  <a:gd name="T5" fmla="*/ 15 h 16"/>
                  <a:gd name="T6" fmla="*/ 14 w 14"/>
                  <a:gd name="T7" fmla="*/ 5 h 16"/>
                  <a:gd name="T8" fmla="*/ 10 w 14"/>
                  <a:gd name="T9" fmla="*/ 0 h 16"/>
                  <a:gd name="T10" fmla="*/ 9 w 14"/>
                  <a:gd name="T11" fmla="*/ 0 h 16"/>
                  <a:gd name="T12" fmla="*/ 4 w 14"/>
                  <a:gd name="T13" fmla="*/ 4 h 16"/>
                  <a:gd name="T14" fmla="*/ 2 w 14"/>
                  <a:gd name="T15" fmla="*/ 7 h 16"/>
                  <a:gd name="T16" fmla="*/ 1 w 14"/>
                  <a:gd name="T17" fmla="*/ 13 h 16"/>
                  <a:gd name="T18" fmla="*/ 3 w 14"/>
                  <a:gd name="T1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6">
                    <a:moveTo>
                      <a:pt x="3" y="15"/>
                    </a:moveTo>
                    <a:cubicBezTo>
                      <a:pt x="4" y="16"/>
                      <a:pt x="5" y="16"/>
                      <a:pt x="7" y="16"/>
                    </a:cubicBezTo>
                    <a:cubicBezTo>
                      <a:pt x="8" y="16"/>
                      <a:pt x="10" y="16"/>
                      <a:pt x="11" y="15"/>
                    </a:cubicBezTo>
                    <a:cubicBezTo>
                      <a:pt x="13" y="12"/>
                      <a:pt x="14" y="8"/>
                      <a:pt x="14" y="5"/>
                    </a:cubicBezTo>
                    <a:cubicBezTo>
                      <a:pt x="13" y="1"/>
                      <a:pt x="12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5" y="2"/>
                      <a:pt x="4" y="4"/>
                    </a:cubicBezTo>
                    <a:cubicBezTo>
                      <a:pt x="3" y="5"/>
                      <a:pt x="3" y="6"/>
                      <a:pt x="2" y="7"/>
                    </a:cubicBezTo>
                    <a:cubicBezTo>
                      <a:pt x="1" y="8"/>
                      <a:pt x="0" y="10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1356928" y="982326"/>
                <a:ext cx="63351" cy="48420"/>
              </a:xfrm>
              <a:custGeom>
                <a:avLst/>
                <a:gdLst>
                  <a:gd name="T0" fmla="*/ 4 w 20"/>
                  <a:gd name="T1" fmla="*/ 14 h 17"/>
                  <a:gd name="T2" fmla="*/ 6 w 20"/>
                  <a:gd name="T3" fmla="*/ 16 h 17"/>
                  <a:gd name="T4" fmla="*/ 6 w 20"/>
                  <a:gd name="T5" fmla="*/ 14 h 17"/>
                  <a:gd name="T6" fmla="*/ 9 w 20"/>
                  <a:gd name="T7" fmla="*/ 15 h 17"/>
                  <a:gd name="T8" fmla="*/ 11 w 20"/>
                  <a:gd name="T9" fmla="*/ 17 h 17"/>
                  <a:gd name="T10" fmla="*/ 20 w 20"/>
                  <a:gd name="T11" fmla="*/ 7 h 17"/>
                  <a:gd name="T12" fmla="*/ 18 w 20"/>
                  <a:gd name="T13" fmla="*/ 2 h 17"/>
                  <a:gd name="T14" fmla="*/ 12 w 20"/>
                  <a:gd name="T15" fmla="*/ 0 h 17"/>
                  <a:gd name="T16" fmla="*/ 2 w 20"/>
                  <a:gd name="T17" fmla="*/ 4 h 17"/>
                  <a:gd name="T18" fmla="*/ 0 w 20"/>
                  <a:gd name="T19" fmla="*/ 8 h 17"/>
                  <a:gd name="T20" fmla="*/ 4 w 20"/>
                  <a:gd name="T21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4" y="14"/>
                    </a:moveTo>
                    <a:cubicBezTo>
                      <a:pt x="5" y="14"/>
                      <a:pt x="6" y="15"/>
                      <a:pt x="6" y="16"/>
                    </a:cubicBezTo>
                    <a:cubicBezTo>
                      <a:pt x="6" y="16"/>
                      <a:pt x="6" y="15"/>
                      <a:pt x="6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7" y="14"/>
                      <a:pt x="20" y="10"/>
                      <a:pt x="20" y="7"/>
                    </a:cubicBezTo>
                    <a:cubicBezTo>
                      <a:pt x="20" y="5"/>
                      <a:pt x="20" y="3"/>
                      <a:pt x="18" y="2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9" y="0"/>
                      <a:pt x="4" y="1"/>
                      <a:pt x="2" y="4"/>
                    </a:cubicBezTo>
                    <a:cubicBezTo>
                      <a:pt x="0" y="5"/>
                      <a:pt x="0" y="6"/>
                      <a:pt x="0" y="8"/>
                    </a:cubicBezTo>
                    <a:cubicBezTo>
                      <a:pt x="0" y="10"/>
                      <a:pt x="1" y="11"/>
                      <a:pt x="4" y="14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231900" y="742203"/>
                <a:ext cx="2026144" cy="2768828"/>
              </a:xfrm>
              <a:custGeom>
                <a:avLst/>
                <a:gdLst>
                  <a:gd name="T0" fmla="*/ 605 w 643"/>
                  <a:gd name="T1" fmla="*/ 44 h 971"/>
                  <a:gd name="T2" fmla="*/ 587 w 643"/>
                  <a:gd name="T3" fmla="*/ 47 h 971"/>
                  <a:gd name="T4" fmla="*/ 579 w 643"/>
                  <a:gd name="T5" fmla="*/ 54 h 971"/>
                  <a:gd name="T6" fmla="*/ 551 w 643"/>
                  <a:gd name="T7" fmla="*/ 11 h 971"/>
                  <a:gd name="T8" fmla="*/ 526 w 643"/>
                  <a:gd name="T9" fmla="*/ 1 h 971"/>
                  <a:gd name="T10" fmla="*/ 508 w 643"/>
                  <a:gd name="T11" fmla="*/ 20 h 971"/>
                  <a:gd name="T12" fmla="*/ 492 w 643"/>
                  <a:gd name="T13" fmla="*/ 23 h 971"/>
                  <a:gd name="T14" fmla="*/ 480 w 643"/>
                  <a:gd name="T15" fmla="*/ 38 h 971"/>
                  <a:gd name="T16" fmla="*/ 458 w 643"/>
                  <a:gd name="T17" fmla="*/ 40 h 971"/>
                  <a:gd name="T18" fmla="*/ 457 w 643"/>
                  <a:gd name="T19" fmla="*/ 66 h 971"/>
                  <a:gd name="T20" fmla="*/ 442 w 643"/>
                  <a:gd name="T21" fmla="*/ 66 h 971"/>
                  <a:gd name="T22" fmla="*/ 446 w 643"/>
                  <a:gd name="T23" fmla="*/ 78 h 971"/>
                  <a:gd name="T24" fmla="*/ 425 w 643"/>
                  <a:gd name="T25" fmla="*/ 84 h 971"/>
                  <a:gd name="T26" fmla="*/ 423 w 643"/>
                  <a:gd name="T27" fmla="*/ 113 h 971"/>
                  <a:gd name="T28" fmla="*/ 401 w 643"/>
                  <a:gd name="T29" fmla="*/ 123 h 971"/>
                  <a:gd name="T30" fmla="*/ 387 w 643"/>
                  <a:gd name="T31" fmla="*/ 131 h 971"/>
                  <a:gd name="T32" fmla="*/ 397 w 643"/>
                  <a:gd name="T33" fmla="*/ 152 h 971"/>
                  <a:gd name="T34" fmla="*/ 397 w 643"/>
                  <a:gd name="T35" fmla="*/ 156 h 971"/>
                  <a:gd name="T36" fmla="*/ 388 w 643"/>
                  <a:gd name="T37" fmla="*/ 176 h 971"/>
                  <a:gd name="T38" fmla="*/ 357 w 643"/>
                  <a:gd name="T39" fmla="*/ 137 h 971"/>
                  <a:gd name="T40" fmla="*/ 345 w 643"/>
                  <a:gd name="T41" fmla="*/ 149 h 971"/>
                  <a:gd name="T42" fmla="*/ 330 w 643"/>
                  <a:gd name="T43" fmla="*/ 168 h 971"/>
                  <a:gd name="T44" fmla="*/ 326 w 643"/>
                  <a:gd name="T45" fmla="*/ 221 h 971"/>
                  <a:gd name="T46" fmla="*/ 310 w 643"/>
                  <a:gd name="T47" fmla="*/ 255 h 971"/>
                  <a:gd name="T48" fmla="*/ 232 w 643"/>
                  <a:gd name="T49" fmla="*/ 302 h 971"/>
                  <a:gd name="T50" fmla="*/ 194 w 643"/>
                  <a:gd name="T51" fmla="*/ 320 h 971"/>
                  <a:gd name="T52" fmla="*/ 153 w 643"/>
                  <a:gd name="T53" fmla="*/ 343 h 971"/>
                  <a:gd name="T54" fmla="*/ 131 w 643"/>
                  <a:gd name="T55" fmla="*/ 344 h 971"/>
                  <a:gd name="T56" fmla="*/ 115 w 643"/>
                  <a:gd name="T57" fmla="*/ 350 h 971"/>
                  <a:gd name="T58" fmla="*/ 87 w 643"/>
                  <a:gd name="T59" fmla="*/ 371 h 971"/>
                  <a:gd name="T60" fmla="*/ 52 w 643"/>
                  <a:gd name="T61" fmla="*/ 401 h 971"/>
                  <a:gd name="T62" fmla="*/ 30 w 643"/>
                  <a:gd name="T63" fmla="*/ 440 h 971"/>
                  <a:gd name="T64" fmla="*/ 21 w 643"/>
                  <a:gd name="T65" fmla="*/ 409 h 971"/>
                  <a:gd name="T66" fmla="*/ 7 w 643"/>
                  <a:gd name="T67" fmla="*/ 455 h 971"/>
                  <a:gd name="T68" fmla="*/ 16 w 643"/>
                  <a:gd name="T69" fmla="*/ 490 h 971"/>
                  <a:gd name="T70" fmla="*/ 28 w 643"/>
                  <a:gd name="T71" fmla="*/ 561 h 971"/>
                  <a:gd name="T72" fmla="*/ 53 w 643"/>
                  <a:gd name="T73" fmla="*/ 601 h 971"/>
                  <a:gd name="T74" fmla="*/ 43 w 643"/>
                  <a:gd name="T75" fmla="*/ 598 h 971"/>
                  <a:gd name="T76" fmla="*/ 27 w 643"/>
                  <a:gd name="T77" fmla="*/ 577 h 971"/>
                  <a:gd name="T78" fmla="*/ 34 w 643"/>
                  <a:gd name="T79" fmla="*/ 602 h 971"/>
                  <a:gd name="T80" fmla="*/ 40 w 643"/>
                  <a:gd name="T81" fmla="*/ 613 h 971"/>
                  <a:gd name="T82" fmla="*/ 29 w 643"/>
                  <a:gd name="T83" fmla="*/ 604 h 971"/>
                  <a:gd name="T84" fmla="*/ 29 w 643"/>
                  <a:gd name="T85" fmla="*/ 627 h 971"/>
                  <a:gd name="T86" fmla="*/ 59 w 643"/>
                  <a:gd name="T87" fmla="*/ 667 h 971"/>
                  <a:gd name="T88" fmla="*/ 103 w 643"/>
                  <a:gd name="T89" fmla="*/ 729 h 971"/>
                  <a:gd name="T90" fmla="*/ 128 w 643"/>
                  <a:gd name="T91" fmla="*/ 809 h 971"/>
                  <a:gd name="T92" fmla="*/ 149 w 643"/>
                  <a:gd name="T93" fmla="*/ 866 h 971"/>
                  <a:gd name="T94" fmla="*/ 141 w 643"/>
                  <a:gd name="T95" fmla="*/ 913 h 971"/>
                  <a:gd name="T96" fmla="*/ 133 w 643"/>
                  <a:gd name="T97" fmla="*/ 931 h 971"/>
                  <a:gd name="T98" fmla="*/ 156 w 643"/>
                  <a:gd name="T99" fmla="*/ 950 h 971"/>
                  <a:gd name="T100" fmla="*/ 208 w 643"/>
                  <a:gd name="T101" fmla="*/ 971 h 971"/>
                  <a:gd name="T102" fmla="*/ 284 w 643"/>
                  <a:gd name="T103" fmla="*/ 937 h 971"/>
                  <a:gd name="T104" fmla="*/ 306 w 643"/>
                  <a:gd name="T105" fmla="*/ 926 h 971"/>
                  <a:gd name="T106" fmla="*/ 336 w 643"/>
                  <a:gd name="T107" fmla="*/ 912 h 971"/>
                  <a:gd name="T108" fmla="*/ 385 w 643"/>
                  <a:gd name="T109" fmla="*/ 902 h 971"/>
                  <a:gd name="T110" fmla="*/ 426 w 643"/>
                  <a:gd name="T111" fmla="*/ 897 h 971"/>
                  <a:gd name="T112" fmla="*/ 448 w 643"/>
                  <a:gd name="T113" fmla="*/ 896 h 971"/>
                  <a:gd name="T114" fmla="*/ 477 w 643"/>
                  <a:gd name="T115" fmla="*/ 853 h 971"/>
                  <a:gd name="T116" fmla="*/ 507 w 643"/>
                  <a:gd name="T117" fmla="*/ 837 h 971"/>
                  <a:gd name="T118" fmla="*/ 570 w 643"/>
                  <a:gd name="T119" fmla="*/ 819 h 971"/>
                  <a:gd name="T120" fmla="*/ 624 w 643"/>
                  <a:gd name="T121" fmla="*/ 797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3" h="971">
                    <a:moveTo>
                      <a:pt x="616" y="45"/>
                    </a:moveTo>
                    <a:cubicBezTo>
                      <a:pt x="614" y="44"/>
                      <a:pt x="614" y="44"/>
                      <a:pt x="614" y="44"/>
                    </a:cubicBezTo>
                    <a:cubicBezTo>
                      <a:pt x="613" y="44"/>
                      <a:pt x="612" y="44"/>
                      <a:pt x="611" y="44"/>
                    </a:cubicBezTo>
                    <a:cubicBezTo>
                      <a:pt x="610" y="44"/>
                      <a:pt x="609" y="44"/>
                      <a:pt x="608" y="44"/>
                    </a:cubicBezTo>
                    <a:cubicBezTo>
                      <a:pt x="608" y="44"/>
                      <a:pt x="605" y="44"/>
                      <a:pt x="605" y="44"/>
                    </a:cubicBezTo>
                    <a:cubicBezTo>
                      <a:pt x="604" y="44"/>
                      <a:pt x="603" y="44"/>
                      <a:pt x="602" y="44"/>
                    </a:cubicBezTo>
                    <a:cubicBezTo>
                      <a:pt x="602" y="44"/>
                      <a:pt x="601" y="43"/>
                      <a:pt x="600" y="43"/>
                    </a:cubicBezTo>
                    <a:cubicBezTo>
                      <a:pt x="599" y="42"/>
                      <a:pt x="597" y="41"/>
                      <a:pt x="595" y="41"/>
                    </a:cubicBezTo>
                    <a:cubicBezTo>
                      <a:pt x="594" y="41"/>
                      <a:pt x="593" y="42"/>
                      <a:pt x="593" y="42"/>
                    </a:cubicBezTo>
                    <a:cubicBezTo>
                      <a:pt x="590" y="43"/>
                      <a:pt x="589" y="45"/>
                      <a:pt x="587" y="47"/>
                    </a:cubicBezTo>
                    <a:cubicBezTo>
                      <a:pt x="587" y="48"/>
                      <a:pt x="586" y="49"/>
                      <a:pt x="586" y="49"/>
                    </a:cubicBezTo>
                    <a:cubicBezTo>
                      <a:pt x="585" y="50"/>
                      <a:pt x="585" y="50"/>
                      <a:pt x="584" y="50"/>
                    </a:cubicBezTo>
                    <a:cubicBezTo>
                      <a:pt x="583" y="52"/>
                      <a:pt x="581" y="53"/>
                      <a:pt x="580" y="56"/>
                    </a:cubicBezTo>
                    <a:cubicBezTo>
                      <a:pt x="580" y="57"/>
                      <a:pt x="580" y="58"/>
                      <a:pt x="580" y="59"/>
                    </a:cubicBezTo>
                    <a:cubicBezTo>
                      <a:pt x="579" y="57"/>
                      <a:pt x="579" y="55"/>
                      <a:pt x="579" y="54"/>
                    </a:cubicBezTo>
                    <a:cubicBezTo>
                      <a:pt x="580" y="53"/>
                      <a:pt x="581" y="51"/>
                      <a:pt x="581" y="50"/>
                    </a:cubicBezTo>
                    <a:cubicBezTo>
                      <a:pt x="583" y="48"/>
                      <a:pt x="584" y="46"/>
                      <a:pt x="583" y="43"/>
                    </a:cubicBezTo>
                    <a:cubicBezTo>
                      <a:pt x="583" y="40"/>
                      <a:pt x="580" y="39"/>
                      <a:pt x="577" y="38"/>
                    </a:cubicBezTo>
                    <a:cubicBezTo>
                      <a:pt x="571" y="36"/>
                      <a:pt x="567" y="30"/>
                      <a:pt x="563" y="24"/>
                    </a:cubicBezTo>
                    <a:cubicBezTo>
                      <a:pt x="560" y="20"/>
                      <a:pt x="556" y="15"/>
                      <a:pt x="551" y="11"/>
                    </a:cubicBezTo>
                    <a:cubicBezTo>
                      <a:pt x="547" y="9"/>
                      <a:pt x="543" y="8"/>
                      <a:pt x="540" y="7"/>
                    </a:cubicBezTo>
                    <a:cubicBezTo>
                      <a:pt x="539" y="7"/>
                      <a:pt x="538" y="7"/>
                      <a:pt x="537" y="7"/>
                    </a:cubicBezTo>
                    <a:cubicBezTo>
                      <a:pt x="535" y="7"/>
                      <a:pt x="534" y="7"/>
                      <a:pt x="533" y="6"/>
                    </a:cubicBezTo>
                    <a:cubicBezTo>
                      <a:pt x="533" y="6"/>
                      <a:pt x="532" y="5"/>
                      <a:pt x="532" y="5"/>
                    </a:cubicBezTo>
                    <a:cubicBezTo>
                      <a:pt x="531" y="3"/>
                      <a:pt x="529" y="1"/>
                      <a:pt x="526" y="1"/>
                    </a:cubicBezTo>
                    <a:cubicBezTo>
                      <a:pt x="526" y="1"/>
                      <a:pt x="525" y="0"/>
                      <a:pt x="524" y="0"/>
                    </a:cubicBezTo>
                    <a:cubicBezTo>
                      <a:pt x="517" y="0"/>
                      <a:pt x="517" y="8"/>
                      <a:pt x="517" y="11"/>
                    </a:cubicBezTo>
                    <a:cubicBezTo>
                      <a:pt x="517" y="12"/>
                      <a:pt x="517" y="13"/>
                      <a:pt x="517" y="14"/>
                    </a:cubicBezTo>
                    <a:cubicBezTo>
                      <a:pt x="516" y="16"/>
                      <a:pt x="513" y="21"/>
                      <a:pt x="511" y="22"/>
                    </a:cubicBezTo>
                    <a:cubicBezTo>
                      <a:pt x="510" y="21"/>
                      <a:pt x="509" y="20"/>
                      <a:pt x="508" y="20"/>
                    </a:cubicBezTo>
                    <a:cubicBezTo>
                      <a:pt x="504" y="16"/>
                      <a:pt x="502" y="15"/>
                      <a:pt x="500" y="15"/>
                    </a:cubicBezTo>
                    <a:cubicBezTo>
                      <a:pt x="499" y="15"/>
                      <a:pt x="498" y="16"/>
                      <a:pt x="497" y="17"/>
                    </a:cubicBezTo>
                    <a:cubicBezTo>
                      <a:pt x="497" y="18"/>
                      <a:pt x="497" y="19"/>
                      <a:pt x="496" y="20"/>
                    </a:cubicBezTo>
                    <a:cubicBezTo>
                      <a:pt x="496" y="22"/>
                      <a:pt x="496" y="22"/>
                      <a:pt x="495" y="23"/>
                    </a:cubicBezTo>
                    <a:cubicBezTo>
                      <a:pt x="494" y="23"/>
                      <a:pt x="493" y="23"/>
                      <a:pt x="492" y="23"/>
                    </a:cubicBezTo>
                    <a:cubicBezTo>
                      <a:pt x="490" y="24"/>
                      <a:pt x="487" y="24"/>
                      <a:pt x="485" y="29"/>
                    </a:cubicBezTo>
                    <a:cubicBezTo>
                      <a:pt x="485" y="31"/>
                      <a:pt x="485" y="33"/>
                      <a:pt x="485" y="35"/>
                    </a:cubicBezTo>
                    <a:cubicBezTo>
                      <a:pt x="485" y="36"/>
                      <a:pt x="484" y="40"/>
                      <a:pt x="484" y="41"/>
                    </a:cubicBezTo>
                    <a:cubicBezTo>
                      <a:pt x="484" y="41"/>
                      <a:pt x="483" y="41"/>
                      <a:pt x="483" y="40"/>
                    </a:cubicBezTo>
                    <a:cubicBezTo>
                      <a:pt x="482" y="40"/>
                      <a:pt x="481" y="39"/>
                      <a:pt x="480" y="38"/>
                    </a:cubicBezTo>
                    <a:cubicBezTo>
                      <a:pt x="478" y="36"/>
                      <a:pt x="474" y="33"/>
                      <a:pt x="470" y="33"/>
                    </a:cubicBezTo>
                    <a:cubicBezTo>
                      <a:pt x="469" y="33"/>
                      <a:pt x="468" y="34"/>
                      <a:pt x="466" y="34"/>
                    </a:cubicBezTo>
                    <a:cubicBezTo>
                      <a:pt x="465" y="35"/>
                      <a:pt x="464" y="36"/>
                      <a:pt x="463" y="37"/>
                    </a:cubicBezTo>
                    <a:cubicBezTo>
                      <a:pt x="462" y="38"/>
                      <a:pt x="462" y="39"/>
                      <a:pt x="461" y="39"/>
                    </a:cubicBezTo>
                    <a:cubicBezTo>
                      <a:pt x="460" y="39"/>
                      <a:pt x="459" y="40"/>
                      <a:pt x="458" y="40"/>
                    </a:cubicBezTo>
                    <a:cubicBezTo>
                      <a:pt x="457" y="40"/>
                      <a:pt x="454" y="41"/>
                      <a:pt x="452" y="42"/>
                    </a:cubicBezTo>
                    <a:cubicBezTo>
                      <a:pt x="444" y="49"/>
                      <a:pt x="448" y="55"/>
                      <a:pt x="451" y="60"/>
                    </a:cubicBezTo>
                    <a:cubicBezTo>
                      <a:pt x="452" y="61"/>
                      <a:pt x="452" y="61"/>
                      <a:pt x="452" y="61"/>
                    </a:cubicBezTo>
                    <a:cubicBezTo>
                      <a:pt x="452" y="61"/>
                      <a:pt x="453" y="62"/>
                      <a:pt x="454" y="63"/>
                    </a:cubicBezTo>
                    <a:cubicBezTo>
                      <a:pt x="455" y="64"/>
                      <a:pt x="456" y="66"/>
                      <a:pt x="457" y="66"/>
                    </a:cubicBezTo>
                    <a:cubicBezTo>
                      <a:pt x="456" y="66"/>
                      <a:pt x="456" y="66"/>
                      <a:pt x="456" y="66"/>
                    </a:cubicBezTo>
                    <a:cubicBezTo>
                      <a:pt x="455" y="66"/>
                      <a:pt x="455" y="65"/>
                      <a:pt x="454" y="65"/>
                    </a:cubicBezTo>
                    <a:cubicBezTo>
                      <a:pt x="453" y="64"/>
                      <a:pt x="451" y="62"/>
                      <a:pt x="448" y="62"/>
                    </a:cubicBezTo>
                    <a:cubicBezTo>
                      <a:pt x="448" y="62"/>
                      <a:pt x="447" y="62"/>
                      <a:pt x="447" y="62"/>
                    </a:cubicBezTo>
                    <a:cubicBezTo>
                      <a:pt x="444" y="63"/>
                      <a:pt x="442" y="64"/>
                      <a:pt x="442" y="66"/>
                    </a:cubicBezTo>
                    <a:cubicBezTo>
                      <a:pt x="441" y="68"/>
                      <a:pt x="442" y="71"/>
                      <a:pt x="444" y="74"/>
                    </a:cubicBezTo>
                    <a:cubicBezTo>
                      <a:pt x="444" y="75"/>
                      <a:pt x="445" y="76"/>
                      <a:pt x="446" y="76"/>
                    </a:cubicBezTo>
                    <a:cubicBezTo>
                      <a:pt x="447" y="77"/>
                      <a:pt x="448" y="78"/>
                      <a:pt x="448" y="80"/>
                    </a:cubicBezTo>
                    <a:cubicBezTo>
                      <a:pt x="449" y="80"/>
                      <a:pt x="448" y="82"/>
                      <a:pt x="448" y="82"/>
                    </a:cubicBezTo>
                    <a:cubicBezTo>
                      <a:pt x="447" y="82"/>
                      <a:pt x="446" y="80"/>
                      <a:pt x="446" y="78"/>
                    </a:cubicBezTo>
                    <a:cubicBezTo>
                      <a:pt x="444" y="75"/>
                      <a:pt x="442" y="71"/>
                      <a:pt x="437" y="71"/>
                    </a:cubicBezTo>
                    <a:cubicBezTo>
                      <a:pt x="436" y="71"/>
                      <a:pt x="436" y="71"/>
                      <a:pt x="435" y="71"/>
                    </a:cubicBezTo>
                    <a:cubicBezTo>
                      <a:pt x="430" y="72"/>
                      <a:pt x="429" y="76"/>
                      <a:pt x="428" y="79"/>
                    </a:cubicBezTo>
                    <a:cubicBezTo>
                      <a:pt x="428" y="81"/>
                      <a:pt x="428" y="82"/>
                      <a:pt x="427" y="83"/>
                    </a:cubicBezTo>
                    <a:cubicBezTo>
                      <a:pt x="426" y="83"/>
                      <a:pt x="426" y="84"/>
                      <a:pt x="425" y="84"/>
                    </a:cubicBezTo>
                    <a:cubicBezTo>
                      <a:pt x="423" y="84"/>
                      <a:pt x="422" y="85"/>
                      <a:pt x="420" y="87"/>
                    </a:cubicBezTo>
                    <a:cubicBezTo>
                      <a:pt x="418" y="90"/>
                      <a:pt x="416" y="97"/>
                      <a:pt x="417" y="101"/>
                    </a:cubicBezTo>
                    <a:cubicBezTo>
                      <a:pt x="418" y="104"/>
                      <a:pt x="420" y="106"/>
                      <a:pt x="422" y="107"/>
                    </a:cubicBezTo>
                    <a:cubicBezTo>
                      <a:pt x="424" y="108"/>
                      <a:pt x="424" y="109"/>
                      <a:pt x="425" y="110"/>
                    </a:cubicBezTo>
                    <a:cubicBezTo>
                      <a:pt x="425" y="112"/>
                      <a:pt x="425" y="112"/>
                      <a:pt x="423" y="113"/>
                    </a:cubicBezTo>
                    <a:cubicBezTo>
                      <a:pt x="422" y="114"/>
                      <a:pt x="419" y="115"/>
                      <a:pt x="418" y="118"/>
                    </a:cubicBezTo>
                    <a:cubicBezTo>
                      <a:pt x="417" y="119"/>
                      <a:pt x="417" y="121"/>
                      <a:pt x="417" y="122"/>
                    </a:cubicBezTo>
                    <a:cubicBezTo>
                      <a:pt x="416" y="121"/>
                      <a:pt x="413" y="119"/>
                      <a:pt x="410" y="119"/>
                    </a:cubicBezTo>
                    <a:cubicBezTo>
                      <a:pt x="409" y="119"/>
                      <a:pt x="408" y="119"/>
                      <a:pt x="408" y="120"/>
                    </a:cubicBezTo>
                    <a:cubicBezTo>
                      <a:pt x="405" y="120"/>
                      <a:pt x="403" y="122"/>
                      <a:pt x="401" y="123"/>
                    </a:cubicBezTo>
                    <a:cubicBezTo>
                      <a:pt x="401" y="124"/>
                      <a:pt x="400" y="124"/>
                      <a:pt x="400" y="124"/>
                    </a:cubicBezTo>
                    <a:cubicBezTo>
                      <a:pt x="398" y="120"/>
                      <a:pt x="394" y="115"/>
                      <a:pt x="390" y="115"/>
                    </a:cubicBezTo>
                    <a:cubicBezTo>
                      <a:pt x="388" y="115"/>
                      <a:pt x="386" y="116"/>
                      <a:pt x="384" y="118"/>
                    </a:cubicBezTo>
                    <a:cubicBezTo>
                      <a:pt x="379" y="124"/>
                      <a:pt x="384" y="129"/>
                      <a:pt x="387" y="131"/>
                    </a:cubicBezTo>
                    <a:cubicBezTo>
                      <a:pt x="387" y="131"/>
                      <a:pt x="387" y="131"/>
                      <a:pt x="387" y="131"/>
                    </a:cubicBezTo>
                    <a:cubicBezTo>
                      <a:pt x="385" y="133"/>
                      <a:pt x="383" y="136"/>
                      <a:pt x="384" y="139"/>
                    </a:cubicBezTo>
                    <a:cubicBezTo>
                      <a:pt x="385" y="141"/>
                      <a:pt x="387" y="142"/>
                      <a:pt x="389" y="143"/>
                    </a:cubicBezTo>
                    <a:cubicBezTo>
                      <a:pt x="389" y="144"/>
                      <a:pt x="391" y="144"/>
                      <a:pt x="391" y="145"/>
                    </a:cubicBezTo>
                    <a:cubicBezTo>
                      <a:pt x="391" y="145"/>
                      <a:pt x="391" y="145"/>
                      <a:pt x="391" y="145"/>
                    </a:cubicBezTo>
                    <a:cubicBezTo>
                      <a:pt x="393" y="148"/>
                      <a:pt x="395" y="150"/>
                      <a:pt x="397" y="152"/>
                    </a:cubicBezTo>
                    <a:cubicBezTo>
                      <a:pt x="398" y="152"/>
                      <a:pt x="398" y="152"/>
                      <a:pt x="398" y="152"/>
                    </a:cubicBezTo>
                    <a:cubicBezTo>
                      <a:pt x="399" y="153"/>
                      <a:pt x="399" y="153"/>
                      <a:pt x="399" y="155"/>
                    </a:cubicBezTo>
                    <a:cubicBezTo>
                      <a:pt x="399" y="157"/>
                      <a:pt x="399" y="158"/>
                      <a:pt x="399" y="159"/>
                    </a:cubicBezTo>
                    <a:cubicBezTo>
                      <a:pt x="399" y="159"/>
                      <a:pt x="399" y="159"/>
                      <a:pt x="399" y="158"/>
                    </a:cubicBezTo>
                    <a:cubicBezTo>
                      <a:pt x="398" y="158"/>
                      <a:pt x="398" y="157"/>
                      <a:pt x="397" y="156"/>
                    </a:cubicBezTo>
                    <a:cubicBezTo>
                      <a:pt x="395" y="153"/>
                      <a:pt x="394" y="152"/>
                      <a:pt x="392" y="152"/>
                    </a:cubicBezTo>
                    <a:cubicBezTo>
                      <a:pt x="390" y="152"/>
                      <a:pt x="389" y="153"/>
                      <a:pt x="388" y="154"/>
                    </a:cubicBezTo>
                    <a:cubicBezTo>
                      <a:pt x="386" y="156"/>
                      <a:pt x="386" y="159"/>
                      <a:pt x="386" y="162"/>
                    </a:cubicBezTo>
                    <a:cubicBezTo>
                      <a:pt x="386" y="163"/>
                      <a:pt x="387" y="164"/>
                      <a:pt x="387" y="165"/>
                    </a:cubicBezTo>
                    <a:cubicBezTo>
                      <a:pt x="387" y="167"/>
                      <a:pt x="389" y="174"/>
                      <a:pt x="388" y="176"/>
                    </a:cubicBezTo>
                    <a:cubicBezTo>
                      <a:pt x="388" y="175"/>
                      <a:pt x="386" y="174"/>
                      <a:pt x="383" y="169"/>
                    </a:cubicBezTo>
                    <a:cubicBezTo>
                      <a:pt x="383" y="169"/>
                      <a:pt x="382" y="168"/>
                      <a:pt x="382" y="168"/>
                    </a:cubicBezTo>
                    <a:cubicBezTo>
                      <a:pt x="380" y="165"/>
                      <a:pt x="379" y="162"/>
                      <a:pt x="377" y="158"/>
                    </a:cubicBezTo>
                    <a:cubicBezTo>
                      <a:pt x="374" y="151"/>
                      <a:pt x="371" y="144"/>
                      <a:pt x="366" y="140"/>
                    </a:cubicBezTo>
                    <a:cubicBezTo>
                      <a:pt x="365" y="139"/>
                      <a:pt x="361" y="137"/>
                      <a:pt x="357" y="137"/>
                    </a:cubicBezTo>
                    <a:cubicBezTo>
                      <a:pt x="356" y="137"/>
                      <a:pt x="355" y="137"/>
                      <a:pt x="354" y="137"/>
                    </a:cubicBezTo>
                    <a:cubicBezTo>
                      <a:pt x="352" y="139"/>
                      <a:pt x="351" y="141"/>
                      <a:pt x="351" y="143"/>
                    </a:cubicBezTo>
                    <a:cubicBezTo>
                      <a:pt x="350" y="143"/>
                      <a:pt x="350" y="144"/>
                      <a:pt x="350" y="145"/>
                    </a:cubicBezTo>
                    <a:cubicBezTo>
                      <a:pt x="349" y="145"/>
                      <a:pt x="349" y="145"/>
                      <a:pt x="348" y="146"/>
                    </a:cubicBezTo>
                    <a:cubicBezTo>
                      <a:pt x="347" y="147"/>
                      <a:pt x="346" y="147"/>
                      <a:pt x="345" y="149"/>
                    </a:cubicBezTo>
                    <a:cubicBezTo>
                      <a:pt x="344" y="150"/>
                      <a:pt x="344" y="152"/>
                      <a:pt x="344" y="154"/>
                    </a:cubicBezTo>
                    <a:cubicBezTo>
                      <a:pt x="343" y="155"/>
                      <a:pt x="343" y="155"/>
                      <a:pt x="343" y="156"/>
                    </a:cubicBezTo>
                    <a:cubicBezTo>
                      <a:pt x="343" y="156"/>
                      <a:pt x="342" y="157"/>
                      <a:pt x="341" y="157"/>
                    </a:cubicBezTo>
                    <a:cubicBezTo>
                      <a:pt x="340" y="157"/>
                      <a:pt x="338" y="158"/>
                      <a:pt x="337" y="159"/>
                    </a:cubicBezTo>
                    <a:cubicBezTo>
                      <a:pt x="334" y="161"/>
                      <a:pt x="332" y="164"/>
                      <a:pt x="330" y="168"/>
                    </a:cubicBezTo>
                    <a:cubicBezTo>
                      <a:pt x="329" y="174"/>
                      <a:pt x="330" y="180"/>
                      <a:pt x="331" y="185"/>
                    </a:cubicBezTo>
                    <a:cubicBezTo>
                      <a:pt x="331" y="187"/>
                      <a:pt x="331" y="188"/>
                      <a:pt x="331" y="189"/>
                    </a:cubicBezTo>
                    <a:cubicBezTo>
                      <a:pt x="332" y="193"/>
                      <a:pt x="334" y="197"/>
                      <a:pt x="336" y="200"/>
                    </a:cubicBezTo>
                    <a:cubicBezTo>
                      <a:pt x="337" y="201"/>
                      <a:pt x="338" y="203"/>
                      <a:pt x="338" y="205"/>
                    </a:cubicBezTo>
                    <a:cubicBezTo>
                      <a:pt x="341" y="210"/>
                      <a:pt x="332" y="218"/>
                      <a:pt x="326" y="221"/>
                    </a:cubicBezTo>
                    <a:cubicBezTo>
                      <a:pt x="320" y="225"/>
                      <a:pt x="319" y="226"/>
                      <a:pt x="317" y="232"/>
                    </a:cubicBezTo>
                    <a:cubicBezTo>
                      <a:pt x="317" y="233"/>
                      <a:pt x="317" y="233"/>
                      <a:pt x="317" y="233"/>
                    </a:cubicBezTo>
                    <a:cubicBezTo>
                      <a:pt x="317" y="234"/>
                      <a:pt x="316" y="235"/>
                      <a:pt x="315" y="237"/>
                    </a:cubicBezTo>
                    <a:cubicBezTo>
                      <a:pt x="314" y="239"/>
                      <a:pt x="312" y="241"/>
                      <a:pt x="312" y="245"/>
                    </a:cubicBezTo>
                    <a:cubicBezTo>
                      <a:pt x="312" y="249"/>
                      <a:pt x="311" y="251"/>
                      <a:pt x="310" y="255"/>
                    </a:cubicBezTo>
                    <a:cubicBezTo>
                      <a:pt x="307" y="263"/>
                      <a:pt x="302" y="269"/>
                      <a:pt x="294" y="275"/>
                    </a:cubicBezTo>
                    <a:cubicBezTo>
                      <a:pt x="283" y="284"/>
                      <a:pt x="269" y="290"/>
                      <a:pt x="256" y="297"/>
                    </a:cubicBezTo>
                    <a:cubicBezTo>
                      <a:pt x="252" y="298"/>
                      <a:pt x="248" y="300"/>
                      <a:pt x="244" y="302"/>
                    </a:cubicBezTo>
                    <a:cubicBezTo>
                      <a:pt x="242" y="303"/>
                      <a:pt x="241" y="303"/>
                      <a:pt x="239" y="303"/>
                    </a:cubicBezTo>
                    <a:cubicBezTo>
                      <a:pt x="237" y="303"/>
                      <a:pt x="235" y="303"/>
                      <a:pt x="232" y="302"/>
                    </a:cubicBezTo>
                    <a:cubicBezTo>
                      <a:pt x="230" y="302"/>
                      <a:pt x="227" y="301"/>
                      <a:pt x="224" y="301"/>
                    </a:cubicBezTo>
                    <a:cubicBezTo>
                      <a:pt x="222" y="301"/>
                      <a:pt x="220" y="301"/>
                      <a:pt x="218" y="302"/>
                    </a:cubicBezTo>
                    <a:cubicBezTo>
                      <a:pt x="213" y="304"/>
                      <a:pt x="210" y="308"/>
                      <a:pt x="207" y="312"/>
                    </a:cubicBezTo>
                    <a:cubicBezTo>
                      <a:pt x="204" y="314"/>
                      <a:pt x="202" y="317"/>
                      <a:pt x="199" y="319"/>
                    </a:cubicBezTo>
                    <a:cubicBezTo>
                      <a:pt x="198" y="319"/>
                      <a:pt x="196" y="320"/>
                      <a:pt x="194" y="320"/>
                    </a:cubicBezTo>
                    <a:cubicBezTo>
                      <a:pt x="192" y="320"/>
                      <a:pt x="190" y="320"/>
                      <a:pt x="187" y="321"/>
                    </a:cubicBezTo>
                    <a:cubicBezTo>
                      <a:pt x="182" y="323"/>
                      <a:pt x="177" y="326"/>
                      <a:pt x="173" y="330"/>
                    </a:cubicBezTo>
                    <a:cubicBezTo>
                      <a:pt x="172" y="331"/>
                      <a:pt x="171" y="332"/>
                      <a:pt x="170" y="333"/>
                    </a:cubicBezTo>
                    <a:cubicBezTo>
                      <a:pt x="166" y="337"/>
                      <a:pt x="162" y="340"/>
                      <a:pt x="157" y="342"/>
                    </a:cubicBezTo>
                    <a:cubicBezTo>
                      <a:pt x="156" y="343"/>
                      <a:pt x="154" y="343"/>
                      <a:pt x="153" y="343"/>
                    </a:cubicBezTo>
                    <a:cubicBezTo>
                      <a:pt x="151" y="343"/>
                      <a:pt x="149" y="343"/>
                      <a:pt x="147" y="342"/>
                    </a:cubicBezTo>
                    <a:cubicBezTo>
                      <a:pt x="145" y="342"/>
                      <a:pt x="143" y="341"/>
                      <a:pt x="140" y="341"/>
                    </a:cubicBezTo>
                    <a:cubicBezTo>
                      <a:pt x="140" y="341"/>
                      <a:pt x="140" y="341"/>
                      <a:pt x="139" y="341"/>
                    </a:cubicBezTo>
                    <a:cubicBezTo>
                      <a:pt x="137" y="341"/>
                      <a:pt x="135" y="342"/>
                      <a:pt x="133" y="343"/>
                    </a:cubicBezTo>
                    <a:cubicBezTo>
                      <a:pt x="132" y="343"/>
                      <a:pt x="132" y="344"/>
                      <a:pt x="131" y="344"/>
                    </a:cubicBezTo>
                    <a:cubicBezTo>
                      <a:pt x="130" y="344"/>
                      <a:pt x="129" y="345"/>
                      <a:pt x="128" y="345"/>
                    </a:cubicBezTo>
                    <a:cubicBezTo>
                      <a:pt x="125" y="345"/>
                      <a:pt x="122" y="346"/>
                      <a:pt x="120" y="348"/>
                    </a:cubicBezTo>
                    <a:cubicBezTo>
                      <a:pt x="119" y="348"/>
                      <a:pt x="118" y="349"/>
                      <a:pt x="118" y="349"/>
                    </a:cubicBezTo>
                    <a:cubicBezTo>
                      <a:pt x="117" y="350"/>
                      <a:pt x="117" y="350"/>
                      <a:pt x="116" y="350"/>
                    </a:cubicBezTo>
                    <a:cubicBezTo>
                      <a:pt x="116" y="350"/>
                      <a:pt x="116" y="350"/>
                      <a:pt x="115" y="350"/>
                    </a:cubicBezTo>
                    <a:cubicBezTo>
                      <a:pt x="114" y="350"/>
                      <a:pt x="114" y="350"/>
                      <a:pt x="114" y="350"/>
                    </a:cubicBezTo>
                    <a:cubicBezTo>
                      <a:pt x="113" y="350"/>
                      <a:pt x="112" y="350"/>
                      <a:pt x="112" y="351"/>
                    </a:cubicBezTo>
                    <a:cubicBezTo>
                      <a:pt x="108" y="352"/>
                      <a:pt x="104" y="354"/>
                      <a:pt x="101" y="357"/>
                    </a:cubicBezTo>
                    <a:cubicBezTo>
                      <a:pt x="100" y="358"/>
                      <a:pt x="99" y="358"/>
                      <a:pt x="99" y="359"/>
                    </a:cubicBezTo>
                    <a:cubicBezTo>
                      <a:pt x="94" y="362"/>
                      <a:pt x="91" y="366"/>
                      <a:pt x="87" y="371"/>
                    </a:cubicBezTo>
                    <a:cubicBezTo>
                      <a:pt x="85" y="374"/>
                      <a:pt x="83" y="377"/>
                      <a:pt x="80" y="380"/>
                    </a:cubicBezTo>
                    <a:cubicBezTo>
                      <a:pt x="78" y="382"/>
                      <a:pt x="76" y="384"/>
                      <a:pt x="74" y="387"/>
                    </a:cubicBezTo>
                    <a:cubicBezTo>
                      <a:pt x="70" y="392"/>
                      <a:pt x="66" y="396"/>
                      <a:pt x="61" y="399"/>
                    </a:cubicBezTo>
                    <a:cubicBezTo>
                      <a:pt x="60" y="399"/>
                      <a:pt x="58" y="399"/>
                      <a:pt x="57" y="400"/>
                    </a:cubicBezTo>
                    <a:cubicBezTo>
                      <a:pt x="55" y="400"/>
                      <a:pt x="54" y="400"/>
                      <a:pt x="52" y="401"/>
                    </a:cubicBezTo>
                    <a:cubicBezTo>
                      <a:pt x="47" y="403"/>
                      <a:pt x="44" y="407"/>
                      <a:pt x="42" y="411"/>
                    </a:cubicBezTo>
                    <a:cubicBezTo>
                      <a:pt x="40" y="414"/>
                      <a:pt x="39" y="417"/>
                      <a:pt x="39" y="420"/>
                    </a:cubicBezTo>
                    <a:cubicBezTo>
                      <a:pt x="39" y="421"/>
                      <a:pt x="39" y="423"/>
                      <a:pt x="39" y="424"/>
                    </a:cubicBezTo>
                    <a:cubicBezTo>
                      <a:pt x="38" y="428"/>
                      <a:pt x="36" y="436"/>
                      <a:pt x="32" y="439"/>
                    </a:cubicBezTo>
                    <a:cubicBezTo>
                      <a:pt x="31" y="440"/>
                      <a:pt x="30" y="440"/>
                      <a:pt x="30" y="440"/>
                    </a:cubicBezTo>
                    <a:cubicBezTo>
                      <a:pt x="30" y="440"/>
                      <a:pt x="29" y="440"/>
                      <a:pt x="29" y="438"/>
                    </a:cubicBezTo>
                    <a:cubicBezTo>
                      <a:pt x="27" y="433"/>
                      <a:pt x="26" y="427"/>
                      <a:pt x="27" y="422"/>
                    </a:cubicBezTo>
                    <a:cubicBezTo>
                      <a:pt x="27" y="422"/>
                      <a:pt x="27" y="421"/>
                      <a:pt x="27" y="420"/>
                    </a:cubicBezTo>
                    <a:cubicBezTo>
                      <a:pt x="28" y="417"/>
                      <a:pt x="29" y="412"/>
                      <a:pt x="23" y="410"/>
                    </a:cubicBezTo>
                    <a:cubicBezTo>
                      <a:pt x="23" y="409"/>
                      <a:pt x="22" y="409"/>
                      <a:pt x="21" y="409"/>
                    </a:cubicBezTo>
                    <a:cubicBezTo>
                      <a:pt x="15" y="409"/>
                      <a:pt x="12" y="418"/>
                      <a:pt x="12" y="423"/>
                    </a:cubicBezTo>
                    <a:cubicBezTo>
                      <a:pt x="12" y="424"/>
                      <a:pt x="12" y="426"/>
                      <a:pt x="12" y="427"/>
                    </a:cubicBezTo>
                    <a:cubicBezTo>
                      <a:pt x="12" y="431"/>
                      <a:pt x="12" y="435"/>
                      <a:pt x="10" y="438"/>
                    </a:cubicBezTo>
                    <a:cubicBezTo>
                      <a:pt x="10" y="439"/>
                      <a:pt x="10" y="440"/>
                      <a:pt x="9" y="441"/>
                    </a:cubicBezTo>
                    <a:cubicBezTo>
                      <a:pt x="7" y="445"/>
                      <a:pt x="4" y="451"/>
                      <a:pt x="7" y="455"/>
                    </a:cubicBezTo>
                    <a:cubicBezTo>
                      <a:pt x="8" y="457"/>
                      <a:pt x="9" y="459"/>
                      <a:pt x="11" y="460"/>
                    </a:cubicBezTo>
                    <a:cubicBezTo>
                      <a:pt x="13" y="462"/>
                      <a:pt x="14" y="462"/>
                      <a:pt x="14" y="464"/>
                    </a:cubicBezTo>
                    <a:cubicBezTo>
                      <a:pt x="15" y="466"/>
                      <a:pt x="15" y="469"/>
                      <a:pt x="15" y="471"/>
                    </a:cubicBezTo>
                    <a:cubicBezTo>
                      <a:pt x="16" y="474"/>
                      <a:pt x="16" y="476"/>
                      <a:pt x="16" y="478"/>
                    </a:cubicBezTo>
                    <a:cubicBezTo>
                      <a:pt x="17" y="483"/>
                      <a:pt x="18" y="487"/>
                      <a:pt x="16" y="490"/>
                    </a:cubicBezTo>
                    <a:cubicBezTo>
                      <a:pt x="12" y="499"/>
                      <a:pt x="0" y="523"/>
                      <a:pt x="11" y="534"/>
                    </a:cubicBezTo>
                    <a:cubicBezTo>
                      <a:pt x="13" y="535"/>
                      <a:pt x="14" y="536"/>
                      <a:pt x="16" y="537"/>
                    </a:cubicBezTo>
                    <a:cubicBezTo>
                      <a:pt x="18" y="539"/>
                      <a:pt x="19" y="540"/>
                      <a:pt x="20" y="542"/>
                    </a:cubicBezTo>
                    <a:cubicBezTo>
                      <a:pt x="22" y="544"/>
                      <a:pt x="23" y="547"/>
                      <a:pt x="23" y="550"/>
                    </a:cubicBezTo>
                    <a:cubicBezTo>
                      <a:pt x="24" y="553"/>
                      <a:pt x="25" y="557"/>
                      <a:pt x="28" y="561"/>
                    </a:cubicBezTo>
                    <a:cubicBezTo>
                      <a:pt x="30" y="563"/>
                      <a:pt x="32" y="566"/>
                      <a:pt x="34" y="568"/>
                    </a:cubicBezTo>
                    <a:cubicBezTo>
                      <a:pt x="37" y="571"/>
                      <a:pt x="39" y="573"/>
                      <a:pt x="41" y="576"/>
                    </a:cubicBezTo>
                    <a:cubicBezTo>
                      <a:pt x="42" y="578"/>
                      <a:pt x="44" y="580"/>
                      <a:pt x="46" y="582"/>
                    </a:cubicBezTo>
                    <a:cubicBezTo>
                      <a:pt x="48" y="583"/>
                      <a:pt x="50" y="585"/>
                      <a:pt x="51" y="588"/>
                    </a:cubicBezTo>
                    <a:cubicBezTo>
                      <a:pt x="53" y="591"/>
                      <a:pt x="53" y="597"/>
                      <a:pt x="53" y="601"/>
                    </a:cubicBezTo>
                    <a:cubicBezTo>
                      <a:pt x="53" y="603"/>
                      <a:pt x="53" y="603"/>
                      <a:pt x="53" y="603"/>
                    </a:cubicBezTo>
                    <a:cubicBezTo>
                      <a:pt x="53" y="606"/>
                      <a:pt x="52" y="607"/>
                      <a:pt x="52" y="607"/>
                    </a:cubicBezTo>
                    <a:cubicBezTo>
                      <a:pt x="52" y="607"/>
                      <a:pt x="52" y="607"/>
                      <a:pt x="50" y="605"/>
                    </a:cubicBezTo>
                    <a:cubicBezTo>
                      <a:pt x="50" y="605"/>
                      <a:pt x="49" y="604"/>
                      <a:pt x="49" y="604"/>
                    </a:cubicBezTo>
                    <a:cubicBezTo>
                      <a:pt x="48" y="602"/>
                      <a:pt x="46" y="599"/>
                      <a:pt x="43" y="598"/>
                    </a:cubicBezTo>
                    <a:cubicBezTo>
                      <a:pt x="43" y="598"/>
                      <a:pt x="42" y="598"/>
                      <a:pt x="41" y="598"/>
                    </a:cubicBezTo>
                    <a:cubicBezTo>
                      <a:pt x="40" y="598"/>
                      <a:pt x="38" y="598"/>
                      <a:pt x="37" y="599"/>
                    </a:cubicBezTo>
                    <a:cubicBezTo>
                      <a:pt x="37" y="599"/>
                      <a:pt x="37" y="598"/>
                      <a:pt x="37" y="598"/>
                    </a:cubicBezTo>
                    <a:cubicBezTo>
                      <a:pt x="37" y="595"/>
                      <a:pt x="37" y="590"/>
                      <a:pt x="36" y="586"/>
                    </a:cubicBezTo>
                    <a:cubicBezTo>
                      <a:pt x="34" y="579"/>
                      <a:pt x="30" y="577"/>
                      <a:pt x="27" y="577"/>
                    </a:cubicBezTo>
                    <a:cubicBezTo>
                      <a:pt x="27" y="580"/>
                      <a:pt x="27" y="580"/>
                      <a:pt x="27" y="580"/>
                    </a:cubicBezTo>
                    <a:cubicBezTo>
                      <a:pt x="26" y="580"/>
                      <a:pt x="26" y="580"/>
                      <a:pt x="25" y="580"/>
                    </a:cubicBezTo>
                    <a:cubicBezTo>
                      <a:pt x="18" y="583"/>
                      <a:pt x="25" y="597"/>
                      <a:pt x="31" y="601"/>
                    </a:cubicBezTo>
                    <a:cubicBezTo>
                      <a:pt x="31" y="602"/>
                      <a:pt x="31" y="602"/>
                      <a:pt x="31" y="602"/>
                    </a:cubicBezTo>
                    <a:cubicBezTo>
                      <a:pt x="34" y="602"/>
                      <a:pt x="34" y="602"/>
                      <a:pt x="34" y="602"/>
                    </a:cubicBezTo>
                    <a:cubicBezTo>
                      <a:pt x="34" y="605"/>
                      <a:pt x="34" y="605"/>
                      <a:pt x="34" y="605"/>
                    </a:cubicBezTo>
                    <a:cubicBezTo>
                      <a:pt x="35" y="605"/>
                      <a:pt x="35" y="605"/>
                      <a:pt x="35" y="605"/>
                    </a:cubicBezTo>
                    <a:cubicBezTo>
                      <a:pt x="35" y="605"/>
                      <a:pt x="35" y="606"/>
                      <a:pt x="36" y="606"/>
                    </a:cubicBezTo>
                    <a:cubicBezTo>
                      <a:pt x="36" y="608"/>
                      <a:pt x="37" y="609"/>
                      <a:pt x="38" y="610"/>
                    </a:cubicBezTo>
                    <a:cubicBezTo>
                      <a:pt x="39" y="611"/>
                      <a:pt x="40" y="612"/>
                      <a:pt x="40" y="613"/>
                    </a:cubicBezTo>
                    <a:cubicBezTo>
                      <a:pt x="40" y="616"/>
                      <a:pt x="40" y="618"/>
                      <a:pt x="39" y="619"/>
                    </a:cubicBezTo>
                    <a:cubicBezTo>
                      <a:pt x="39" y="619"/>
                      <a:pt x="38" y="619"/>
                      <a:pt x="38" y="619"/>
                    </a:cubicBezTo>
                    <a:cubicBezTo>
                      <a:pt x="36" y="618"/>
                      <a:pt x="33" y="612"/>
                      <a:pt x="32" y="610"/>
                    </a:cubicBezTo>
                    <a:cubicBezTo>
                      <a:pt x="31" y="608"/>
                      <a:pt x="30" y="607"/>
                      <a:pt x="29" y="606"/>
                    </a:cubicBezTo>
                    <a:cubicBezTo>
                      <a:pt x="29" y="605"/>
                      <a:pt x="29" y="605"/>
                      <a:pt x="29" y="604"/>
                    </a:cubicBezTo>
                    <a:cubicBezTo>
                      <a:pt x="27" y="601"/>
                      <a:pt x="25" y="597"/>
                      <a:pt x="22" y="597"/>
                    </a:cubicBezTo>
                    <a:cubicBezTo>
                      <a:pt x="21" y="597"/>
                      <a:pt x="21" y="597"/>
                      <a:pt x="21" y="597"/>
                    </a:cubicBezTo>
                    <a:cubicBezTo>
                      <a:pt x="20" y="597"/>
                      <a:pt x="18" y="598"/>
                      <a:pt x="17" y="599"/>
                    </a:cubicBezTo>
                    <a:cubicBezTo>
                      <a:pt x="15" y="601"/>
                      <a:pt x="14" y="605"/>
                      <a:pt x="14" y="607"/>
                    </a:cubicBezTo>
                    <a:cubicBezTo>
                      <a:pt x="15" y="616"/>
                      <a:pt x="23" y="622"/>
                      <a:pt x="29" y="627"/>
                    </a:cubicBezTo>
                    <a:cubicBezTo>
                      <a:pt x="29" y="627"/>
                      <a:pt x="32" y="629"/>
                      <a:pt x="33" y="630"/>
                    </a:cubicBezTo>
                    <a:cubicBezTo>
                      <a:pt x="38" y="633"/>
                      <a:pt x="41" y="636"/>
                      <a:pt x="45" y="640"/>
                    </a:cubicBezTo>
                    <a:cubicBezTo>
                      <a:pt x="46" y="642"/>
                      <a:pt x="48" y="644"/>
                      <a:pt x="49" y="645"/>
                    </a:cubicBezTo>
                    <a:cubicBezTo>
                      <a:pt x="53" y="650"/>
                      <a:pt x="57" y="654"/>
                      <a:pt x="58" y="659"/>
                    </a:cubicBezTo>
                    <a:cubicBezTo>
                      <a:pt x="58" y="662"/>
                      <a:pt x="58" y="664"/>
                      <a:pt x="59" y="667"/>
                    </a:cubicBezTo>
                    <a:cubicBezTo>
                      <a:pt x="59" y="675"/>
                      <a:pt x="60" y="682"/>
                      <a:pt x="70" y="690"/>
                    </a:cubicBezTo>
                    <a:cubicBezTo>
                      <a:pt x="74" y="693"/>
                      <a:pt x="77" y="697"/>
                      <a:pt x="80" y="702"/>
                    </a:cubicBezTo>
                    <a:cubicBezTo>
                      <a:pt x="81" y="703"/>
                      <a:pt x="81" y="704"/>
                      <a:pt x="82" y="706"/>
                    </a:cubicBezTo>
                    <a:cubicBezTo>
                      <a:pt x="87" y="712"/>
                      <a:pt x="93" y="715"/>
                      <a:pt x="99" y="718"/>
                    </a:cubicBezTo>
                    <a:cubicBezTo>
                      <a:pt x="102" y="720"/>
                      <a:pt x="103" y="723"/>
                      <a:pt x="103" y="729"/>
                    </a:cubicBezTo>
                    <a:cubicBezTo>
                      <a:pt x="102" y="735"/>
                      <a:pt x="103" y="740"/>
                      <a:pt x="104" y="744"/>
                    </a:cubicBezTo>
                    <a:cubicBezTo>
                      <a:pt x="105" y="747"/>
                      <a:pt x="106" y="749"/>
                      <a:pt x="106" y="752"/>
                    </a:cubicBezTo>
                    <a:cubicBezTo>
                      <a:pt x="106" y="755"/>
                      <a:pt x="106" y="755"/>
                      <a:pt x="106" y="755"/>
                    </a:cubicBezTo>
                    <a:cubicBezTo>
                      <a:pt x="109" y="771"/>
                      <a:pt x="111" y="790"/>
                      <a:pt x="123" y="802"/>
                    </a:cubicBezTo>
                    <a:cubicBezTo>
                      <a:pt x="126" y="804"/>
                      <a:pt x="127" y="806"/>
                      <a:pt x="128" y="809"/>
                    </a:cubicBezTo>
                    <a:cubicBezTo>
                      <a:pt x="130" y="811"/>
                      <a:pt x="131" y="813"/>
                      <a:pt x="132" y="815"/>
                    </a:cubicBezTo>
                    <a:cubicBezTo>
                      <a:pt x="134" y="817"/>
                      <a:pt x="135" y="819"/>
                      <a:pt x="137" y="821"/>
                    </a:cubicBezTo>
                    <a:cubicBezTo>
                      <a:pt x="139" y="824"/>
                      <a:pt x="142" y="827"/>
                      <a:pt x="143" y="830"/>
                    </a:cubicBezTo>
                    <a:cubicBezTo>
                      <a:pt x="148" y="838"/>
                      <a:pt x="150" y="848"/>
                      <a:pt x="150" y="859"/>
                    </a:cubicBezTo>
                    <a:cubicBezTo>
                      <a:pt x="150" y="861"/>
                      <a:pt x="149" y="863"/>
                      <a:pt x="149" y="866"/>
                    </a:cubicBezTo>
                    <a:cubicBezTo>
                      <a:pt x="148" y="873"/>
                      <a:pt x="148" y="879"/>
                      <a:pt x="151" y="887"/>
                    </a:cubicBezTo>
                    <a:cubicBezTo>
                      <a:pt x="155" y="894"/>
                      <a:pt x="156" y="905"/>
                      <a:pt x="151" y="911"/>
                    </a:cubicBezTo>
                    <a:cubicBezTo>
                      <a:pt x="148" y="913"/>
                      <a:pt x="146" y="915"/>
                      <a:pt x="144" y="915"/>
                    </a:cubicBezTo>
                    <a:cubicBezTo>
                      <a:pt x="144" y="915"/>
                      <a:pt x="143" y="915"/>
                      <a:pt x="143" y="915"/>
                    </a:cubicBezTo>
                    <a:cubicBezTo>
                      <a:pt x="142" y="915"/>
                      <a:pt x="141" y="913"/>
                      <a:pt x="141" y="913"/>
                    </a:cubicBezTo>
                    <a:cubicBezTo>
                      <a:pt x="139" y="911"/>
                      <a:pt x="137" y="909"/>
                      <a:pt x="134" y="909"/>
                    </a:cubicBezTo>
                    <a:cubicBezTo>
                      <a:pt x="134" y="909"/>
                      <a:pt x="133" y="910"/>
                      <a:pt x="132" y="910"/>
                    </a:cubicBezTo>
                    <a:cubicBezTo>
                      <a:pt x="128" y="912"/>
                      <a:pt x="130" y="918"/>
                      <a:pt x="131" y="921"/>
                    </a:cubicBezTo>
                    <a:cubicBezTo>
                      <a:pt x="131" y="922"/>
                      <a:pt x="131" y="922"/>
                      <a:pt x="131" y="922"/>
                    </a:cubicBezTo>
                    <a:cubicBezTo>
                      <a:pt x="132" y="925"/>
                      <a:pt x="133" y="928"/>
                      <a:pt x="133" y="931"/>
                    </a:cubicBezTo>
                    <a:cubicBezTo>
                      <a:pt x="134" y="934"/>
                      <a:pt x="135" y="938"/>
                      <a:pt x="136" y="941"/>
                    </a:cubicBezTo>
                    <a:cubicBezTo>
                      <a:pt x="138" y="949"/>
                      <a:pt x="144" y="950"/>
                      <a:pt x="148" y="950"/>
                    </a:cubicBezTo>
                    <a:cubicBezTo>
                      <a:pt x="149" y="950"/>
                      <a:pt x="150" y="950"/>
                      <a:pt x="151" y="950"/>
                    </a:cubicBezTo>
                    <a:cubicBezTo>
                      <a:pt x="151" y="949"/>
                      <a:pt x="152" y="949"/>
                      <a:pt x="153" y="949"/>
                    </a:cubicBezTo>
                    <a:cubicBezTo>
                      <a:pt x="154" y="949"/>
                      <a:pt x="155" y="949"/>
                      <a:pt x="156" y="950"/>
                    </a:cubicBezTo>
                    <a:cubicBezTo>
                      <a:pt x="161" y="950"/>
                      <a:pt x="164" y="954"/>
                      <a:pt x="167" y="958"/>
                    </a:cubicBezTo>
                    <a:cubicBezTo>
                      <a:pt x="169" y="960"/>
                      <a:pt x="171" y="963"/>
                      <a:pt x="174" y="965"/>
                    </a:cubicBezTo>
                    <a:cubicBezTo>
                      <a:pt x="179" y="969"/>
                      <a:pt x="188" y="970"/>
                      <a:pt x="195" y="970"/>
                    </a:cubicBezTo>
                    <a:cubicBezTo>
                      <a:pt x="196" y="970"/>
                      <a:pt x="198" y="971"/>
                      <a:pt x="199" y="971"/>
                    </a:cubicBezTo>
                    <a:cubicBezTo>
                      <a:pt x="202" y="971"/>
                      <a:pt x="205" y="971"/>
                      <a:pt x="208" y="971"/>
                    </a:cubicBezTo>
                    <a:cubicBezTo>
                      <a:pt x="215" y="971"/>
                      <a:pt x="222" y="970"/>
                      <a:pt x="229" y="969"/>
                    </a:cubicBezTo>
                    <a:cubicBezTo>
                      <a:pt x="232" y="969"/>
                      <a:pt x="235" y="969"/>
                      <a:pt x="238" y="969"/>
                    </a:cubicBezTo>
                    <a:cubicBezTo>
                      <a:pt x="245" y="969"/>
                      <a:pt x="253" y="968"/>
                      <a:pt x="260" y="965"/>
                    </a:cubicBezTo>
                    <a:cubicBezTo>
                      <a:pt x="265" y="962"/>
                      <a:pt x="269" y="956"/>
                      <a:pt x="272" y="950"/>
                    </a:cubicBezTo>
                    <a:cubicBezTo>
                      <a:pt x="275" y="945"/>
                      <a:pt x="278" y="939"/>
                      <a:pt x="284" y="937"/>
                    </a:cubicBezTo>
                    <a:cubicBezTo>
                      <a:pt x="284" y="937"/>
                      <a:pt x="285" y="937"/>
                      <a:pt x="285" y="937"/>
                    </a:cubicBezTo>
                    <a:cubicBezTo>
                      <a:pt x="287" y="937"/>
                      <a:pt x="288" y="938"/>
                      <a:pt x="290" y="938"/>
                    </a:cubicBezTo>
                    <a:cubicBezTo>
                      <a:pt x="292" y="939"/>
                      <a:pt x="294" y="940"/>
                      <a:pt x="296" y="940"/>
                    </a:cubicBezTo>
                    <a:cubicBezTo>
                      <a:pt x="299" y="940"/>
                      <a:pt x="301" y="939"/>
                      <a:pt x="303" y="936"/>
                    </a:cubicBezTo>
                    <a:cubicBezTo>
                      <a:pt x="305" y="934"/>
                      <a:pt x="306" y="930"/>
                      <a:pt x="306" y="926"/>
                    </a:cubicBezTo>
                    <a:cubicBezTo>
                      <a:pt x="306" y="924"/>
                      <a:pt x="307" y="922"/>
                      <a:pt x="307" y="921"/>
                    </a:cubicBezTo>
                    <a:cubicBezTo>
                      <a:pt x="309" y="918"/>
                      <a:pt x="313" y="910"/>
                      <a:pt x="319" y="910"/>
                    </a:cubicBezTo>
                    <a:cubicBezTo>
                      <a:pt x="319" y="910"/>
                      <a:pt x="320" y="910"/>
                      <a:pt x="320" y="910"/>
                    </a:cubicBezTo>
                    <a:cubicBezTo>
                      <a:pt x="322" y="910"/>
                      <a:pt x="324" y="911"/>
                      <a:pt x="325" y="911"/>
                    </a:cubicBezTo>
                    <a:cubicBezTo>
                      <a:pt x="329" y="912"/>
                      <a:pt x="332" y="912"/>
                      <a:pt x="336" y="912"/>
                    </a:cubicBezTo>
                    <a:cubicBezTo>
                      <a:pt x="337" y="912"/>
                      <a:pt x="337" y="912"/>
                      <a:pt x="337" y="912"/>
                    </a:cubicBezTo>
                    <a:cubicBezTo>
                      <a:pt x="342" y="912"/>
                      <a:pt x="345" y="910"/>
                      <a:pt x="348" y="908"/>
                    </a:cubicBezTo>
                    <a:cubicBezTo>
                      <a:pt x="349" y="907"/>
                      <a:pt x="350" y="907"/>
                      <a:pt x="351" y="906"/>
                    </a:cubicBezTo>
                    <a:cubicBezTo>
                      <a:pt x="356" y="903"/>
                      <a:pt x="363" y="901"/>
                      <a:pt x="371" y="901"/>
                    </a:cubicBezTo>
                    <a:cubicBezTo>
                      <a:pt x="375" y="901"/>
                      <a:pt x="380" y="901"/>
                      <a:pt x="385" y="902"/>
                    </a:cubicBezTo>
                    <a:cubicBezTo>
                      <a:pt x="387" y="903"/>
                      <a:pt x="389" y="903"/>
                      <a:pt x="390" y="903"/>
                    </a:cubicBezTo>
                    <a:cubicBezTo>
                      <a:pt x="394" y="904"/>
                      <a:pt x="397" y="905"/>
                      <a:pt x="400" y="905"/>
                    </a:cubicBezTo>
                    <a:cubicBezTo>
                      <a:pt x="403" y="905"/>
                      <a:pt x="406" y="904"/>
                      <a:pt x="409" y="903"/>
                    </a:cubicBezTo>
                    <a:cubicBezTo>
                      <a:pt x="414" y="902"/>
                      <a:pt x="418" y="900"/>
                      <a:pt x="423" y="898"/>
                    </a:cubicBezTo>
                    <a:cubicBezTo>
                      <a:pt x="424" y="897"/>
                      <a:pt x="425" y="897"/>
                      <a:pt x="426" y="897"/>
                    </a:cubicBezTo>
                    <a:cubicBezTo>
                      <a:pt x="430" y="900"/>
                      <a:pt x="434" y="903"/>
                      <a:pt x="438" y="903"/>
                    </a:cubicBezTo>
                    <a:cubicBezTo>
                      <a:pt x="438" y="903"/>
                      <a:pt x="439" y="903"/>
                      <a:pt x="439" y="903"/>
                    </a:cubicBezTo>
                    <a:cubicBezTo>
                      <a:pt x="442" y="902"/>
                      <a:pt x="443" y="900"/>
                      <a:pt x="444" y="898"/>
                    </a:cubicBezTo>
                    <a:cubicBezTo>
                      <a:pt x="444" y="898"/>
                      <a:pt x="444" y="898"/>
                      <a:pt x="445" y="897"/>
                    </a:cubicBezTo>
                    <a:cubicBezTo>
                      <a:pt x="445" y="897"/>
                      <a:pt x="447" y="896"/>
                      <a:pt x="448" y="896"/>
                    </a:cubicBezTo>
                    <a:cubicBezTo>
                      <a:pt x="450" y="895"/>
                      <a:pt x="452" y="895"/>
                      <a:pt x="454" y="893"/>
                    </a:cubicBezTo>
                    <a:cubicBezTo>
                      <a:pt x="460" y="887"/>
                      <a:pt x="467" y="877"/>
                      <a:pt x="468" y="867"/>
                    </a:cubicBezTo>
                    <a:cubicBezTo>
                      <a:pt x="468" y="866"/>
                      <a:pt x="468" y="864"/>
                      <a:pt x="468" y="863"/>
                    </a:cubicBezTo>
                    <a:cubicBezTo>
                      <a:pt x="468" y="860"/>
                      <a:pt x="468" y="858"/>
                      <a:pt x="470" y="855"/>
                    </a:cubicBezTo>
                    <a:cubicBezTo>
                      <a:pt x="472" y="853"/>
                      <a:pt x="474" y="853"/>
                      <a:pt x="477" y="853"/>
                    </a:cubicBezTo>
                    <a:cubicBezTo>
                      <a:pt x="480" y="853"/>
                      <a:pt x="480" y="853"/>
                      <a:pt x="480" y="853"/>
                    </a:cubicBezTo>
                    <a:cubicBezTo>
                      <a:pt x="481" y="853"/>
                      <a:pt x="482" y="853"/>
                      <a:pt x="483" y="853"/>
                    </a:cubicBezTo>
                    <a:cubicBezTo>
                      <a:pt x="485" y="853"/>
                      <a:pt x="485" y="853"/>
                      <a:pt x="485" y="853"/>
                    </a:cubicBezTo>
                    <a:cubicBezTo>
                      <a:pt x="489" y="853"/>
                      <a:pt x="494" y="852"/>
                      <a:pt x="498" y="846"/>
                    </a:cubicBezTo>
                    <a:cubicBezTo>
                      <a:pt x="501" y="840"/>
                      <a:pt x="501" y="840"/>
                      <a:pt x="507" y="837"/>
                    </a:cubicBezTo>
                    <a:cubicBezTo>
                      <a:pt x="512" y="835"/>
                      <a:pt x="516" y="831"/>
                      <a:pt x="520" y="828"/>
                    </a:cubicBezTo>
                    <a:cubicBezTo>
                      <a:pt x="527" y="823"/>
                      <a:pt x="533" y="818"/>
                      <a:pt x="540" y="817"/>
                    </a:cubicBezTo>
                    <a:cubicBezTo>
                      <a:pt x="542" y="817"/>
                      <a:pt x="543" y="817"/>
                      <a:pt x="545" y="817"/>
                    </a:cubicBezTo>
                    <a:cubicBezTo>
                      <a:pt x="549" y="817"/>
                      <a:pt x="553" y="818"/>
                      <a:pt x="557" y="818"/>
                    </a:cubicBezTo>
                    <a:cubicBezTo>
                      <a:pt x="561" y="818"/>
                      <a:pt x="566" y="819"/>
                      <a:pt x="570" y="819"/>
                    </a:cubicBezTo>
                    <a:cubicBezTo>
                      <a:pt x="570" y="819"/>
                      <a:pt x="570" y="819"/>
                      <a:pt x="570" y="819"/>
                    </a:cubicBezTo>
                    <a:cubicBezTo>
                      <a:pt x="575" y="819"/>
                      <a:pt x="579" y="818"/>
                      <a:pt x="583" y="817"/>
                    </a:cubicBezTo>
                    <a:cubicBezTo>
                      <a:pt x="588" y="815"/>
                      <a:pt x="591" y="813"/>
                      <a:pt x="595" y="811"/>
                    </a:cubicBezTo>
                    <a:cubicBezTo>
                      <a:pt x="599" y="808"/>
                      <a:pt x="602" y="806"/>
                      <a:pt x="606" y="805"/>
                    </a:cubicBezTo>
                    <a:cubicBezTo>
                      <a:pt x="613" y="803"/>
                      <a:pt x="619" y="800"/>
                      <a:pt x="624" y="797"/>
                    </a:cubicBezTo>
                    <a:cubicBezTo>
                      <a:pt x="626" y="796"/>
                      <a:pt x="627" y="795"/>
                      <a:pt x="629" y="794"/>
                    </a:cubicBezTo>
                    <a:cubicBezTo>
                      <a:pt x="633" y="793"/>
                      <a:pt x="637" y="791"/>
                      <a:pt x="641" y="789"/>
                    </a:cubicBezTo>
                    <a:cubicBezTo>
                      <a:pt x="643" y="788"/>
                      <a:pt x="643" y="788"/>
                      <a:pt x="643" y="788"/>
                    </a:cubicBezTo>
                    <a:lnTo>
                      <a:pt x="616" y="45"/>
                    </a:ln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 18"/>
              <p:cNvSpPr>
                <a:spLocks/>
              </p:cNvSpPr>
              <p:nvPr/>
            </p:nvSpPr>
            <p:spPr bwMode="auto">
              <a:xfrm>
                <a:off x="215516" y="2387491"/>
                <a:ext cx="66628" cy="68183"/>
              </a:xfrm>
              <a:custGeom>
                <a:avLst/>
                <a:gdLst>
                  <a:gd name="T0" fmla="*/ 20 w 21"/>
                  <a:gd name="T1" fmla="*/ 16 h 24"/>
                  <a:gd name="T2" fmla="*/ 8 w 21"/>
                  <a:gd name="T3" fmla="*/ 0 h 24"/>
                  <a:gd name="T4" fmla="*/ 4 w 21"/>
                  <a:gd name="T5" fmla="*/ 2 h 24"/>
                  <a:gd name="T6" fmla="*/ 8 w 21"/>
                  <a:gd name="T7" fmla="*/ 19 h 24"/>
                  <a:gd name="T8" fmla="*/ 15 w 21"/>
                  <a:gd name="T9" fmla="*/ 24 h 24"/>
                  <a:gd name="T10" fmla="*/ 19 w 21"/>
                  <a:gd name="T11" fmla="*/ 22 h 24"/>
                  <a:gd name="T12" fmla="*/ 20 w 21"/>
                  <a:gd name="T13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4">
                    <a:moveTo>
                      <a:pt x="20" y="16"/>
                    </a:moveTo>
                    <a:cubicBezTo>
                      <a:pt x="20" y="15"/>
                      <a:pt x="15" y="0"/>
                      <a:pt x="8" y="0"/>
                    </a:cubicBezTo>
                    <a:cubicBezTo>
                      <a:pt x="7" y="0"/>
                      <a:pt x="5" y="1"/>
                      <a:pt x="4" y="2"/>
                    </a:cubicBezTo>
                    <a:cubicBezTo>
                      <a:pt x="0" y="7"/>
                      <a:pt x="4" y="15"/>
                      <a:pt x="8" y="19"/>
                    </a:cubicBezTo>
                    <a:cubicBezTo>
                      <a:pt x="9" y="21"/>
                      <a:pt x="12" y="24"/>
                      <a:pt x="15" y="24"/>
                    </a:cubicBezTo>
                    <a:cubicBezTo>
                      <a:pt x="17" y="24"/>
                      <a:pt x="18" y="23"/>
                      <a:pt x="19" y="22"/>
                    </a:cubicBezTo>
                    <a:cubicBezTo>
                      <a:pt x="20" y="21"/>
                      <a:pt x="21" y="18"/>
                      <a:pt x="20" y="16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392462" y="2761016"/>
                <a:ext cx="68812" cy="69171"/>
              </a:xfrm>
              <a:custGeom>
                <a:avLst/>
                <a:gdLst>
                  <a:gd name="T0" fmla="*/ 17 w 22"/>
                  <a:gd name="T1" fmla="*/ 11 h 24"/>
                  <a:gd name="T2" fmla="*/ 14 w 22"/>
                  <a:gd name="T3" fmla="*/ 10 h 24"/>
                  <a:gd name="T4" fmla="*/ 12 w 22"/>
                  <a:gd name="T5" fmla="*/ 11 h 24"/>
                  <a:gd name="T6" fmla="*/ 13 w 22"/>
                  <a:gd name="T7" fmla="*/ 5 h 24"/>
                  <a:gd name="T8" fmla="*/ 8 w 22"/>
                  <a:gd name="T9" fmla="*/ 0 h 24"/>
                  <a:gd name="T10" fmla="*/ 4 w 22"/>
                  <a:gd name="T11" fmla="*/ 1 h 24"/>
                  <a:gd name="T12" fmla="*/ 1 w 22"/>
                  <a:gd name="T13" fmla="*/ 13 h 24"/>
                  <a:gd name="T14" fmla="*/ 5 w 22"/>
                  <a:gd name="T15" fmla="*/ 17 h 24"/>
                  <a:gd name="T16" fmla="*/ 7 w 22"/>
                  <a:gd name="T17" fmla="*/ 16 h 24"/>
                  <a:gd name="T18" fmla="*/ 9 w 22"/>
                  <a:gd name="T19" fmla="*/ 15 h 24"/>
                  <a:gd name="T20" fmla="*/ 9 w 22"/>
                  <a:gd name="T21" fmla="*/ 16 h 24"/>
                  <a:gd name="T22" fmla="*/ 10 w 22"/>
                  <a:gd name="T23" fmla="*/ 18 h 24"/>
                  <a:gd name="T24" fmla="*/ 13 w 22"/>
                  <a:gd name="T25" fmla="*/ 23 h 24"/>
                  <a:gd name="T26" fmla="*/ 18 w 22"/>
                  <a:gd name="T27" fmla="*/ 24 h 24"/>
                  <a:gd name="T28" fmla="*/ 19 w 22"/>
                  <a:gd name="T29" fmla="*/ 24 h 24"/>
                  <a:gd name="T30" fmla="*/ 21 w 22"/>
                  <a:gd name="T31" fmla="*/ 23 h 24"/>
                  <a:gd name="T32" fmla="*/ 22 w 22"/>
                  <a:gd name="T33" fmla="*/ 22 h 24"/>
                  <a:gd name="T34" fmla="*/ 22 w 22"/>
                  <a:gd name="T35" fmla="*/ 17 h 24"/>
                  <a:gd name="T36" fmla="*/ 17 w 22"/>
                  <a:gd name="T3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24">
                    <a:moveTo>
                      <a:pt x="17" y="11"/>
                    </a:moveTo>
                    <a:cubicBezTo>
                      <a:pt x="16" y="11"/>
                      <a:pt x="15" y="10"/>
                      <a:pt x="14" y="10"/>
                    </a:cubicBezTo>
                    <a:cubicBezTo>
                      <a:pt x="13" y="10"/>
                      <a:pt x="13" y="11"/>
                      <a:pt x="12" y="11"/>
                    </a:cubicBezTo>
                    <a:cubicBezTo>
                      <a:pt x="13" y="9"/>
                      <a:pt x="13" y="7"/>
                      <a:pt x="13" y="5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1" y="3"/>
                      <a:pt x="0" y="9"/>
                      <a:pt x="1" y="13"/>
                    </a:cubicBezTo>
                    <a:cubicBezTo>
                      <a:pt x="1" y="15"/>
                      <a:pt x="3" y="17"/>
                      <a:pt x="5" y="17"/>
                    </a:cubicBezTo>
                    <a:cubicBezTo>
                      <a:pt x="6" y="17"/>
                      <a:pt x="6" y="17"/>
                      <a:pt x="7" y="16"/>
                    </a:cubicBezTo>
                    <a:cubicBezTo>
                      <a:pt x="8" y="16"/>
                      <a:pt x="9" y="16"/>
                      <a:pt x="9" y="15"/>
                    </a:cubicBezTo>
                    <a:cubicBezTo>
                      <a:pt x="9" y="15"/>
                      <a:pt x="9" y="16"/>
                      <a:pt x="9" y="16"/>
                    </a:cubicBezTo>
                    <a:cubicBezTo>
                      <a:pt x="9" y="17"/>
                      <a:pt x="10" y="17"/>
                      <a:pt x="10" y="18"/>
                    </a:cubicBezTo>
                    <a:cubicBezTo>
                      <a:pt x="10" y="19"/>
                      <a:pt x="11" y="22"/>
                      <a:pt x="13" y="23"/>
                    </a:cubicBezTo>
                    <a:cubicBezTo>
                      <a:pt x="15" y="23"/>
                      <a:pt x="16" y="24"/>
                      <a:pt x="18" y="24"/>
                    </a:cubicBezTo>
                    <a:cubicBezTo>
                      <a:pt x="18" y="24"/>
                      <a:pt x="19" y="24"/>
                      <a:pt x="19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0"/>
                      <a:pt x="22" y="19"/>
                      <a:pt x="22" y="17"/>
                    </a:cubicBezTo>
                    <a:cubicBezTo>
                      <a:pt x="21" y="15"/>
                      <a:pt x="19" y="12"/>
                      <a:pt x="17" y="11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3982723" y="288637"/>
                <a:ext cx="62259" cy="108698"/>
              </a:xfrm>
              <a:custGeom>
                <a:avLst/>
                <a:gdLst>
                  <a:gd name="T0" fmla="*/ 4 w 20"/>
                  <a:gd name="T1" fmla="*/ 27 h 38"/>
                  <a:gd name="T2" fmla="*/ 1 w 20"/>
                  <a:gd name="T3" fmla="*/ 33 h 38"/>
                  <a:gd name="T4" fmla="*/ 7 w 20"/>
                  <a:gd name="T5" fmla="*/ 38 h 38"/>
                  <a:gd name="T6" fmla="*/ 15 w 20"/>
                  <a:gd name="T7" fmla="*/ 34 h 38"/>
                  <a:gd name="T8" fmla="*/ 18 w 20"/>
                  <a:gd name="T9" fmla="*/ 24 h 38"/>
                  <a:gd name="T10" fmla="*/ 15 w 20"/>
                  <a:gd name="T11" fmla="*/ 21 h 38"/>
                  <a:gd name="T12" fmla="*/ 15 w 20"/>
                  <a:gd name="T13" fmla="*/ 13 h 38"/>
                  <a:gd name="T14" fmla="*/ 15 w 20"/>
                  <a:gd name="T15" fmla="*/ 3 h 38"/>
                  <a:gd name="T16" fmla="*/ 15 w 20"/>
                  <a:gd name="T17" fmla="*/ 1 h 38"/>
                  <a:gd name="T18" fmla="*/ 13 w 20"/>
                  <a:gd name="T19" fmla="*/ 0 h 38"/>
                  <a:gd name="T20" fmla="*/ 10 w 20"/>
                  <a:gd name="T21" fmla="*/ 0 h 38"/>
                  <a:gd name="T22" fmla="*/ 7 w 20"/>
                  <a:gd name="T23" fmla="*/ 0 h 38"/>
                  <a:gd name="T24" fmla="*/ 5 w 20"/>
                  <a:gd name="T25" fmla="*/ 1 h 38"/>
                  <a:gd name="T26" fmla="*/ 4 w 20"/>
                  <a:gd name="T27" fmla="*/ 3 h 38"/>
                  <a:gd name="T28" fmla="*/ 5 w 20"/>
                  <a:gd name="T29" fmla="*/ 9 h 38"/>
                  <a:gd name="T30" fmla="*/ 5 w 20"/>
                  <a:gd name="T31" fmla="*/ 17 h 38"/>
                  <a:gd name="T32" fmla="*/ 4 w 20"/>
                  <a:gd name="T33" fmla="*/ 17 h 38"/>
                  <a:gd name="T34" fmla="*/ 1 w 20"/>
                  <a:gd name="T35" fmla="*/ 24 h 38"/>
                  <a:gd name="T36" fmla="*/ 4 w 20"/>
                  <a:gd name="T37" fmla="*/ 2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" h="38">
                    <a:moveTo>
                      <a:pt x="4" y="27"/>
                    </a:moveTo>
                    <a:cubicBezTo>
                      <a:pt x="2" y="28"/>
                      <a:pt x="1" y="30"/>
                      <a:pt x="1" y="33"/>
                    </a:cubicBezTo>
                    <a:cubicBezTo>
                      <a:pt x="1" y="36"/>
                      <a:pt x="4" y="38"/>
                      <a:pt x="7" y="38"/>
                    </a:cubicBezTo>
                    <a:cubicBezTo>
                      <a:pt x="10" y="38"/>
                      <a:pt x="14" y="36"/>
                      <a:pt x="15" y="34"/>
                    </a:cubicBezTo>
                    <a:cubicBezTo>
                      <a:pt x="16" y="34"/>
                      <a:pt x="20" y="28"/>
                      <a:pt x="18" y="24"/>
                    </a:cubicBezTo>
                    <a:cubicBezTo>
                      <a:pt x="18" y="23"/>
                      <a:pt x="17" y="22"/>
                      <a:pt x="15" y="21"/>
                    </a:cubicBezTo>
                    <a:cubicBezTo>
                      <a:pt x="15" y="18"/>
                      <a:pt x="15" y="16"/>
                      <a:pt x="15" y="13"/>
                    </a:cubicBezTo>
                    <a:cubicBezTo>
                      <a:pt x="15" y="10"/>
                      <a:pt x="16" y="7"/>
                      <a:pt x="15" y="3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5"/>
                      <a:pt x="5" y="7"/>
                      <a:pt x="5" y="9"/>
                    </a:cubicBezTo>
                    <a:cubicBezTo>
                      <a:pt x="5" y="12"/>
                      <a:pt x="5" y="15"/>
                      <a:pt x="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8"/>
                      <a:pt x="0" y="20"/>
                      <a:pt x="1" y="24"/>
                    </a:cubicBezTo>
                    <a:cubicBezTo>
                      <a:pt x="2" y="25"/>
                      <a:pt x="2" y="26"/>
                      <a:pt x="4" y="27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3352489" y="368678"/>
                <a:ext cx="1915825" cy="2437794"/>
              </a:xfrm>
              <a:custGeom>
                <a:avLst/>
                <a:gdLst>
                  <a:gd name="T0" fmla="*/ 599 w 608"/>
                  <a:gd name="T1" fmla="*/ 670 h 855"/>
                  <a:gd name="T2" fmla="*/ 590 w 608"/>
                  <a:gd name="T3" fmla="*/ 689 h 855"/>
                  <a:gd name="T4" fmla="*/ 577 w 608"/>
                  <a:gd name="T5" fmla="*/ 684 h 855"/>
                  <a:gd name="T6" fmla="*/ 559 w 608"/>
                  <a:gd name="T7" fmla="*/ 650 h 855"/>
                  <a:gd name="T8" fmla="*/ 535 w 608"/>
                  <a:gd name="T9" fmla="*/ 618 h 855"/>
                  <a:gd name="T10" fmla="*/ 520 w 608"/>
                  <a:gd name="T11" fmla="*/ 606 h 855"/>
                  <a:gd name="T12" fmla="*/ 515 w 608"/>
                  <a:gd name="T13" fmla="*/ 603 h 855"/>
                  <a:gd name="T14" fmla="*/ 521 w 608"/>
                  <a:gd name="T15" fmla="*/ 562 h 855"/>
                  <a:gd name="T16" fmla="*/ 506 w 608"/>
                  <a:gd name="T17" fmla="*/ 561 h 855"/>
                  <a:gd name="T18" fmla="*/ 500 w 608"/>
                  <a:gd name="T19" fmla="*/ 549 h 855"/>
                  <a:gd name="T20" fmla="*/ 484 w 608"/>
                  <a:gd name="T21" fmla="*/ 550 h 855"/>
                  <a:gd name="T22" fmla="*/ 476 w 608"/>
                  <a:gd name="T23" fmla="*/ 549 h 855"/>
                  <a:gd name="T24" fmla="*/ 467 w 608"/>
                  <a:gd name="T25" fmla="*/ 495 h 855"/>
                  <a:gd name="T26" fmla="*/ 454 w 608"/>
                  <a:gd name="T27" fmla="*/ 467 h 855"/>
                  <a:gd name="T28" fmla="*/ 447 w 608"/>
                  <a:gd name="T29" fmla="*/ 448 h 855"/>
                  <a:gd name="T30" fmla="*/ 418 w 608"/>
                  <a:gd name="T31" fmla="*/ 430 h 855"/>
                  <a:gd name="T32" fmla="*/ 399 w 608"/>
                  <a:gd name="T33" fmla="*/ 409 h 855"/>
                  <a:gd name="T34" fmla="*/ 383 w 608"/>
                  <a:gd name="T35" fmla="*/ 401 h 855"/>
                  <a:gd name="T36" fmla="*/ 358 w 608"/>
                  <a:gd name="T37" fmla="*/ 384 h 855"/>
                  <a:gd name="T38" fmla="*/ 350 w 608"/>
                  <a:gd name="T39" fmla="*/ 351 h 855"/>
                  <a:gd name="T40" fmla="*/ 352 w 608"/>
                  <a:gd name="T41" fmla="*/ 312 h 855"/>
                  <a:gd name="T42" fmla="*/ 334 w 608"/>
                  <a:gd name="T43" fmla="*/ 270 h 855"/>
                  <a:gd name="T44" fmla="*/ 330 w 608"/>
                  <a:gd name="T45" fmla="*/ 231 h 855"/>
                  <a:gd name="T46" fmla="*/ 317 w 608"/>
                  <a:gd name="T47" fmla="*/ 188 h 855"/>
                  <a:gd name="T48" fmla="*/ 297 w 608"/>
                  <a:gd name="T49" fmla="*/ 166 h 855"/>
                  <a:gd name="T50" fmla="*/ 262 w 608"/>
                  <a:gd name="T51" fmla="*/ 127 h 855"/>
                  <a:gd name="T52" fmla="*/ 251 w 608"/>
                  <a:gd name="T53" fmla="*/ 74 h 855"/>
                  <a:gd name="T54" fmla="*/ 238 w 608"/>
                  <a:gd name="T55" fmla="*/ 30 h 855"/>
                  <a:gd name="T56" fmla="*/ 226 w 608"/>
                  <a:gd name="T57" fmla="*/ 0 h 855"/>
                  <a:gd name="T58" fmla="*/ 211 w 608"/>
                  <a:gd name="T59" fmla="*/ 13 h 855"/>
                  <a:gd name="T60" fmla="*/ 182 w 608"/>
                  <a:gd name="T61" fmla="*/ 65 h 855"/>
                  <a:gd name="T62" fmla="*/ 178 w 608"/>
                  <a:gd name="T63" fmla="*/ 99 h 855"/>
                  <a:gd name="T64" fmla="*/ 174 w 608"/>
                  <a:gd name="T65" fmla="*/ 119 h 855"/>
                  <a:gd name="T66" fmla="*/ 164 w 608"/>
                  <a:gd name="T67" fmla="*/ 172 h 855"/>
                  <a:gd name="T68" fmla="*/ 165 w 608"/>
                  <a:gd name="T69" fmla="*/ 207 h 855"/>
                  <a:gd name="T70" fmla="*/ 132 w 608"/>
                  <a:gd name="T71" fmla="*/ 296 h 855"/>
                  <a:gd name="T72" fmla="*/ 114 w 608"/>
                  <a:gd name="T73" fmla="*/ 307 h 855"/>
                  <a:gd name="T74" fmla="*/ 68 w 608"/>
                  <a:gd name="T75" fmla="*/ 287 h 855"/>
                  <a:gd name="T76" fmla="*/ 36 w 608"/>
                  <a:gd name="T77" fmla="*/ 264 h 855"/>
                  <a:gd name="T78" fmla="*/ 3 w 608"/>
                  <a:gd name="T79" fmla="*/ 668 h 855"/>
                  <a:gd name="T80" fmla="*/ 184 w 608"/>
                  <a:gd name="T81" fmla="*/ 812 h 855"/>
                  <a:gd name="T82" fmla="*/ 369 w 608"/>
                  <a:gd name="T83" fmla="*/ 830 h 855"/>
                  <a:gd name="T84" fmla="*/ 403 w 608"/>
                  <a:gd name="T85" fmla="*/ 833 h 855"/>
                  <a:gd name="T86" fmla="*/ 462 w 608"/>
                  <a:gd name="T87" fmla="*/ 825 h 855"/>
                  <a:gd name="T88" fmla="*/ 497 w 608"/>
                  <a:gd name="T89" fmla="*/ 848 h 855"/>
                  <a:gd name="T90" fmla="*/ 500 w 608"/>
                  <a:gd name="T91" fmla="*/ 855 h 855"/>
                  <a:gd name="T92" fmla="*/ 515 w 608"/>
                  <a:gd name="T93" fmla="*/ 847 h 855"/>
                  <a:gd name="T94" fmla="*/ 528 w 608"/>
                  <a:gd name="T95" fmla="*/ 841 h 855"/>
                  <a:gd name="T96" fmla="*/ 558 w 608"/>
                  <a:gd name="T97" fmla="*/ 826 h 855"/>
                  <a:gd name="T98" fmla="*/ 589 w 608"/>
                  <a:gd name="T99" fmla="*/ 821 h 855"/>
                  <a:gd name="T100" fmla="*/ 580 w 608"/>
                  <a:gd name="T101" fmla="*/ 784 h 855"/>
                  <a:gd name="T102" fmla="*/ 587 w 608"/>
                  <a:gd name="T103" fmla="*/ 754 h 855"/>
                  <a:gd name="T104" fmla="*/ 593 w 608"/>
                  <a:gd name="T105" fmla="*/ 727 h 855"/>
                  <a:gd name="T106" fmla="*/ 605 w 608"/>
                  <a:gd name="T107" fmla="*/ 695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855">
                    <a:moveTo>
                      <a:pt x="606" y="684"/>
                    </a:moveTo>
                    <a:cubicBezTo>
                      <a:pt x="606" y="683"/>
                      <a:pt x="606" y="683"/>
                      <a:pt x="606" y="682"/>
                    </a:cubicBezTo>
                    <a:cubicBezTo>
                      <a:pt x="605" y="681"/>
                      <a:pt x="605" y="680"/>
                      <a:pt x="605" y="680"/>
                    </a:cubicBezTo>
                    <a:cubicBezTo>
                      <a:pt x="605" y="677"/>
                      <a:pt x="605" y="670"/>
                      <a:pt x="599" y="670"/>
                    </a:cubicBezTo>
                    <a:cubicBezTo>
                      <a:pt x="599" y="670"/>
                      <a:pt x="596" y="670"/>
                      <a:pt x="596" y="670"/>
                    </a:cubicBezTo>
                    <a:cubicBezTo>
                      <a:pt x="596" y="674"/>
                      <a:pt x="596" y="674"/>
                      <a:pt x="596" y="674"/>
                    </a:cubicBezTo>
                    <a:cubicBezTo>
                      <a:pt x="595" y="684"/>
                      <a:pt x="594" y="689"/>
                      <a:pt x="591" y="689"/>
                    </a:cubicBezTo>
                    <a:cubicBezTo>
                      <a:pt x="590" y="689"/>
                      <a:pt x="590" y="689"/>
                      <a:pt x="590" y="689"/>
                    </a:cubicBezTo>
                    <a:cubicBezTo>
                      <a:pt x="587" y="689"/>
                      <a:pt x="586" y="694"/>
                      <a:pt x="585" y="698"/>
                    </a:cubicBezTo>
                    <a:cubicBezTo>
                      <a:pt x="584" y="696"/>
                      <a:pt x="582" y="695"/>
                      <a:pt x="581" y="693"/>
                    </a:cubicBezTo>
                    <a:cubicBezTo>
                      <a:pt x="580" y="693"/>
                      <a:pt x="580" y="692"/>
                      <a:pt x="579" y="691"/>
                    </a:cubicBezTo>
                    <a:cubicBezTo>
                      <a:pt x="577" y="689"/>
                      <a:pt x="577" y="687"/>
                      <a:pt x="577" y="684"/>
                    </a:cubicBezTo>
                    <a:cubicBezTo>
                      <a:pt x="577" y="682"/>
                      <a:pt x="576" y="680"/>
                      <a:pt x="576" y="678"/>
                    </a:cubicBezTo>
                    <a:cubicBezTo>
                      <a:pt x="574" y="673"/>
                      <a:pt x="571" y="670"/>
                      <a:pt x="567" y="667"/>
                    </a:cubicBezTo>
                    <a:cubicBezTo>
                      <a:pt x="565" y="665"/>
                      <a:pt x="563" y="664"/>
                      <a:pt x="561" y="661"/>
                    </a:cubicBezTo>
                    <a:cubicBezTo>
                      <a:pt x="559" y="658"/>
                      <a:pt x="559" y="654"/>
                      <a:pt x="559" y="650"/>
                    </a:cubicBezTo>
                    <a:cubicBezTo>
                      <a:pt x="558" y="647"/>
                      <a:pt x="558" y="643"/>
                      <a:pt x="556" y="639"/>
                    </a:cubicBezTo>
                    <a:cubicBezTo>
                      <a:pt x="554" y="634"/>
                      <a:pt x="550" y="632"/>
                      <a:pt x="547" y="631"/>
                    </a:cubicBezTo>
                    <a:cubicBezTo>
                      <a:pt x="545" y="631"/>
                      <a:pt x="543" y="630"/>
                      <a:pt x="542" y="629"/>
                    </a:cubicBezTo>
                    <a:cubicBezTo>
                      <a:pt x="538" y="625"/>
                      <a:pt x="535" y="622"/>
                      <a:pt x="535" y="618"/>
                    </a:cubicBezTo>
                    <a:cubicBezTo>
                      <a:pt x="535" y="616"/>
                      <a:pt x="535" y="616"/>
                      <a:pt x="535" y="616"/>
                    </a:cubicBezTo>
                    <a:cubicBezTo>
                      <a:pt x="534" y="612"/>
                      <a:pt x="534" y="603"/>
                      <a:pt x="526" y="603"/>
                    </a:cubicBezTo>
                    <a:cubicBezTo>
                      <a:pt x="525" y="603"/>
                      <a:pt x="525" y="604"/>
                      <a:pt x="524" y="604"/>
                    </a:cubicBezTo>
                    <a:cubicBezTo>
                      <a:pt x="522" y="604"/>
                      <a:pt x="521" y="605"/>
                      <a:pt x="520" y="606"/>
                    </a:cubicBezTo>
                    <a:cubicBezTo>
                      <a:pt x="519" y="606"/>
                      <a:pt x="519" y="606"/>
                      <a:pt x="519" y="606"/>
                    </a:cubicBezTo>
                    <a:cubicBezTo>
                      <a:pt x="519" y="606"/>
                      <a:pt x="519" y="606"/>
                      <a:pt x="519" y="606"/>
                    </a:cubicBezTo>
                    <a:cubicBezTo>
                      <a:pt x="518" y="606"/>
                      <a:pt x="516" y="604"/>
                      <a:pt x="516" y="604"/>
                    </a:cubicBezTo>
                    <a:cubicBezTo>
                      <a:pt x="515" y="603"/>
                      <a:pt x="515" y="603"/>
                      <a:pt x="515" y="603"/>
                    </a:cubicBezTo>
                    <a:cubicBezTo>
                      <a:pt x="510" y="598"/>
                      <a:pt x="511" y="595"/>
                      <a:pt x="512" y="592"/>
                    </a:cubicBezTo>
                    <a:cubicBezTo>
                      <a:pt x="513" y="590"/>
                      <a:pt x="515" y="589"/>
                      <a:pt x="516" y="588"/>
                    </a:cubicBezTo>
                    <a:cubicBezTo>
                      <a:pt x="519" y="587"/>
                      <a:pt x="522" y="585"/>
                      <a:pt x="523" y="580"/>
                    </a:cubicBezTo>
                    <a:cubicBezTo>
                      <a:pt x="525" y="575"/>
                      <a:pt x="524" y="567"/>
                      <a:pt x="521" y="562"/>
                    </a:cubicBezTo>
                    <a:cubicBezTo>
                      <a:pt x="521" y="562"/>
                      <a:pt x="516" y="554"/>
                      <a:pt x="511" y="554"/>
                    </a:cubicBezTo>
                    <a:cubicBezTo>
                      <a:pt x="511" y="554"/>
                      <a:pt x="511" y="554"/>
                      <a:pt x="511" y="554"/>
                    </a:cubicBezTo>
                    <a:cubicBezTo>
                      <a:pt x="510" y="555"/>
                      <a:pt x="510" y="555"/>
                      <a:pt x="510" y="555"/>
                    </a:cubicBezTo>
                    <a:cubicBezTo>
                      <a:pt x="507" y="555"/>
                      <a:pt x="506" y="557"/>
                      <a:pt x="506" y="561"/>
                    </a:cubicBezTo>
                    <a:cubicBezTo>
                      <a:pt x="506" y="561"/>
                      <a:pt x="506" y="561"/>
                      <a:pt x="506" y="561"/>
                    </a:cubicBezTo>
                    <a:cubicBezTo>
                      <a:pt x="506" y="561"/>
                      <a:pt x="506" y="561"/>
                      <a:pt x="506" y="561"/>
                    </a:cubicBezTo>
                    <a:cubicBezTo>
                      <a:pt x="504" y="561"/>
                      <a:pt x="501" y="555"/>
                      <a:pt x="500" y="551"/>
                    </a:cubicBezTo>
                    <a:cubicBezTo>
                      <a:pt x="500" y="550"/>
                      <a:pt x="500" y="550"/>
                      <a:pt x="500" y="549"/>
                    </a:cubicBezTo>
                    <a:cubicBezTo>
                      <a:pt x="499" y="547"/>
                      <a:pt x="499" y="543"/>
                      <a:pt x="494" y="542"/>
                    </a:cubicBezTo>
                    <a:cubicBezTo>
                      <a:pt x="493" y="541"/>
                      <a:pt x="492" y="541"/>
                      <a:pt x="491" y="541"/>
                    </a:cubicBezTo>
                    <a:cubicBezTo>
                      <a:pt x="487" y="541"/>
                      <a:pt x="485" y="543"/>
                      <a:pt x="484" y="547"/>
                    </a:cubicBezTo>
                    <a:cubicBezTo>
                      <a:pt x="484" y="548"/>
                      <a:pt x="484" y="549"/>
                      <a:pt x="484" y="550"/>
                    </a:cubicBezTo>
                    <a:cubicBezTo>
                      <a:pt x="483" y="549"/>
                      <a:pt x="481" y="548"/>
                      <a:pt x="479" y="548"/>
                    </a:cubicBezTo>
                    <a:cubicBezTo>
                      <a:pt x="479" y="548"/>
                      <a:pt x="479" y="548"/>
                      <a:pt x="478" y="548"/>
                    </a:cubicBezTo>
                    <a:cubicBezTo>
                      <a:pt x="477" y="548"/>
                      <a:pt x="477" y="548"/>
                      <a:pt x="477" y="548"/>
                    </a:cubicBezTo>
                    <a:cubicBezTo>
                      <a:pt x="476" y="549"/>
                      <a:pt x="476" y="549"/>
                      <a:pt x="476" y="549"/>
                    </a:cubicBezTo>
                    <a:cubicBezTo>
                      <a:pt x="476" y="545"/>
                      <a:pt x="476" y="540"/>
                      <a:pt x="474" y="535"/>
                    </a:cubicBezTo>
                    <a:cubicBezTo>
                      <a:pt x="472" y="528"/>
                      <a:pt x="472" y="521"/>
                      <a:pt x="472" y="516"/>
                    </a:cubicBezTo>
                    <a:cubicBezTo>
                      <a:pt x="472" y="510"/>
                      <a:pt x="470" y="506"/>
                      <a:pt x="469" y="501"/>
                    </a:cubicBezTo>
                    <a:cubicBezTo>
                      <a:pt x="468" y="499"/>
                      <a:pt x="467" y="497"/>
                      <a:pt x="467" y="495"/>
                    </a:cubicBezTo>
                    <a:cubicBezTo>
                      <a:pt x="465" y="490"/>
                      <a:pt x="461" y="485"/>
                      <a:pt x="457" y="481"/>
                    </a:cubicBezTo>
                    <a:cubicBezTo>
                      <a:pt x="453" y="477"/>
                      <a:pt x="449" y="473"/>
                      <a:pt x="449" y="469"/>
                    </a:cubicBezTo>
                    <a:cubicBezTo>
                      <a:pt x="449" y="468"/>
                      <a:pt x="449" y="468"/>
                      <a:pt x="449" y="468"/>
                    </a:cubicBezTo>
                    <a:cubicBezTo>
                      <a:pt x="451" y="468"/>
                      <a:pt x="452" y="467"/>
                      <a:pt x="454" y="467"/>
                    </a:cubicBezTo>
                    <a:cubicBezTo>
                      <a:pt x="457" y="467"/>
                      <a:pt x="457" y="467"/>
                      <a:pt x="457" y="467"/>
                    </a:cubicBezTo>
                    <a:cubicBezTo>
                      <a:pt x="456" y="464"/>
                      <a:pt x="456" y="464"/>
                      <a:pt x="456" y="464"/>
                    </a:cubicBezTo>
                    <a:cubicBezTo>
                      <a:pt x="455" y="457"/>
                      <a:pt x="452" y="454"/>
                      <a:pt x="449" y="450"/>
                    </a:cubicBezTo>
                    <a:cubicBezTo>
                      <a:pt x="448" y="450"/>
                      <a:pt x="447" y="449"/>
                      <a:pt x="447" y="448"/>
                    </a:cubicBezTo>
                    <a:cubicBezTo>
                      <a:pt x="445" y="445"/>
                      <a:pt x="442" y="442"/>
                      <a:pt x="438" y="441"/>
                    </a:cubicBezTo>
                    <a:cubicBezTo>
                      <a:pt x="436" y="441"/>
                      <a:pt x="436" y="441"/>
                      <a:pt x="436" y="441"/>
                    </a:cubicBezTo>
                    <a:cubicBezTo>
                      <a:pt x="432" y="438"/>
                      <a:pt x="428" y="435"/>
                      <a:pt x="423" y="432"/>
                    </a:cubicBezTo>
                    <a:cubicBezTo>
                      <a:pt x="421" y="431"/>
                      <a:pt x="420" y="431"/>
                      <a:pt x="418" y="430"/>
                    </a:cubicBezTo>
                    <a:cubicBezTo>
                      <a:pt x="414" y="428"/>
                      <a:pt x="411" y="427"/>
                      <a:pt x="409" y="423"/>
                    </a:cubicBezTo>
                    <a:cubicBezTo>
                      <a:pt x="409" y="422"/>
                      <a:pt x="409" y="420"/>
                      <a:pt x="408" y="419"/>
                    </a:cubicBezTo>
                    <a:cubicBezTo>
                      <a:pt x="408" y="418"/>
                      <a:pt x="408" y="416"/>
                      <a:pt x="407" y="415"/>
                    </a:cubicBezTo>
                    <a:cubicBezTo>
                      <a:pt x="405" y="411"/>
                      <a:pt x="403" y="409"/>
                      <a:pt x="399" y="409"/>
                    </a:cubicBezTo>
                    <a:cubicBezTo>
                      <a:pt x="398" y="409"/>
                      <a:pt x="396" y="409"/>
                      <a:pt x="395" y="410"/>
                    </a:cubicBezTo>
                    <a:cubicBezTo>
                      <a:pt x="394" y="410"/>
                      <a:pt x="393" y="410"/>
                      <a:pt x="392" y="410"/>
                    </a:cubicBezTo>
                    <a:cubicBezTo>
                      <a:pt x="391" y="408"/>
                      <a:pt x="389" y="406"/>
                      <a:pt x="387" y="405"/>
                    </a:cubicBezTo>
                    <a:cubicBezTo>
                      <a:pt x="385" y="404"/>
                      <a:pt x="383" y="403"/>
                      <a:pt x="383" y="401"/>
                    </a:cubicBezTo>
                    <a:cubicBezTo>
                      <a:pt x="379" y="397"/>
                      <a:pt x="376" y="396"/>
                      <a:pt x="373" y="395"/>
                    </a:cubicBezTo>
                    <a:cubicBezTo>
                      <a:pt x="372" y="394"/>
                      <a:pt x="370" y="394"/>
                      <a:pt x="369" y="393"/>
                    </a:cubicBezTo>
                    <a:cubicBezTo>
                      <a:pt x="365" y="391"/>
                      <a:pt x="363" y="389"/>
                      <a:pt x="360" y="386"/>
                    </a:cubicBezTo>
                    <a:cubicBezTo>
                      <a:pt x="358" y="384"/>
                      <a:pt x="358" y="384"/>
                      <a:pt x="358" y="384"/>
                    </a:cubicBezTo>
                    <a:cubicBezTo>
                      <a:pt x="356" y="381"/>
                      <a:pt x="356" y="378"/>
                      <a:pt x="356" y="375"/>
                    </a:cubicBezTo>
                    <a:cubicBezTo>
                      <a:pt x="356" y="373"/>
                      <a:pt x="356" y="372"/>
                      <a:pt x="356" y="370"/>
                    </a:cubicBezTo>
                    <a:cubicBezTo>
                      <a:pt x="356" y="364"/>
                      <a:pt x="353" y="358"/>
                      <a:pt x="350" y="353"/>
                    </a:cubicBezTo>
                    <a:cubicBezTo>
                      <a:pt x="350" y="351"/>
                      <a:pt x="350" y="351"/>
                      <a:pt x="350" y="351"/>
                    </a:cubicBezTo>
                    <a:cubicBezTo>
                      <a:pt x="348" y="348"/>
                      <a:pt x="350" y="344"/>
                      <a:pt x="352" y="340"/>
                    </a:cubicBezTo>
                    <a:cubicBezTo>
                      <a:pt x="352" y="338"/>
                      <a:pt x="353" y="336"/>
                      <a:pt x="354" y="334"/>
                    </a:cubicBezTo>
                    <a:cubicBezTo>
                      <a:pt x="355" y="329"/>
                      <a:pt x="354" y="325"/>
                      <a:pt x="353" y="321"/>
                    </a:cubicBezTo>
                    <a:cubicBezTo>
                      <a:pt x="352" y="318"/>
                      <a:pt x="352" y="315"/>
                      <a:pt x="352" y="312"/>
                    </a:cubicBezTo>
                    <a:cubicBezTo>
                      <a:pt x="352" y="301"/>
                      <a:pt x="351" y="298"/>
                      <a:pt x="345" y="290"/>
                    </a:cubicBezTo>
                    <a:cubicBezTo>
                      <a:pt x="343" y="287"/>
                      <a:pt x="343" y="287"/>
                      <a:pt x="343" y="287"/>
                    </a:cubicBezTo>
                    <a:cubicBezTo>
                      <a:pt x="340" y="284"/>
                      <a:pt x="337" y="280"/>
                      <a:pt x="335" y="277"/>
                    </a:cubicBezTo>
                    <a:cubicBezTo>
                      <a:pt x="334" y="274"/>
                      <a:pt x="334" y="273"/>
                      <a:pt x="334" y="270"/>
                    </a:cubicBezTo>
                    <a:cubicBezTo>
                      <a:pt x="334" y="269"/>
                      <a:pt x="334" y="267"/>
                      <a:pt x="334" y="266"/>
                    </a:cubicBezTo>
                    <a:cubicBezTo>
                      <a:pt x="334" y="261"/>
                      <a:pt x="333" y="255"/>
                      <a:pt x="332" y="250"/>
                    </a:cubicBezTo>
                    <a:cubicBezTo>
                      <a:pt x="331" y="245"/>
                      <a:pt x="331" y="241"/>
                      <a:pt x="330" y="236"/>
                    </a:cubicBezTo>
                    <a:cubicBezTo>
                      <a:pt x="330" y="234"/>
                      <a:pt x="330" y="233"/>
                      <a:pt x="330" y="231"/>
                    </a:cubicBezTo>
                    <a:cubicBezTo>
                      <a:pt x="330" y="227"/>
                      <a:pt x="330" y="223"/>
                      <a:pt x="331" y="219"/>
                    </a:cubicBezTo>
                    <a:cubicBezTo>
                      <a:pt x="331" y="218"/>
                      <a:pt x="331" y="217"/>
                      <a:pt x="331" y="216"/>
                    </a:cubicBezTo>
                    <a:cubicBezTo>
                      <a:pt x="332" y="212"/>
                      <a:pt x="333" y="207"/>
                      <a:pt x="330" y="202"/>
                    </a:cubicBezTo>
                    <a:cubicBezTo>
                      <a:pt x="327" y="197"/>
                      <a:pt x="321" y="192"/>
                      <a:pt x="317" y="188"/>
                    </a:cubicBezTo>
                    <a:cubicBezTo>
                      <a:pt x="315" y="187"/>
                      <a:pt x="313" y="186"/>
                      <a:pt x="312" y="186"/>
                    </a:cubicBezTo>
                    <a:cubicBezTo>
                      <a:pt x="308" y="184"/>
                      <a:pt x="307" y="183"/>
                      <a:pt x="306" y="181"/>
                    </a:cubicBezTo>
                    <a:cubicBezTo>
                      <a:pt x="306" y="179"/>
                      <a:pt x="306" y="178"/>
                      <a:pt x="306" y="176"/>
                    </a:cubicBezTo>
                    <a:cubicBezTo>
                      <a:pt x="306" y="173"/>
                      <a:pt x="306" y="167"/>
                      <a:pt x="297" y="166"/>
                    </a:cubicBezTo>
                    <a:cubicBezTo>
                      <a:pt x="292" y="166"/>
                      <a:pt x="286" y="169"/>
                      <a:pt x="281" y="173"/>
                    </a:cubicBezTo>
                    <a:cubicBezTo>
                      <a:pt x="279" y="174"/>
                      <a:pt x="277" y="175"/>
                      <a:pt x="275" y="175"/>
                    </a:cubicBezTo>
                    <a:cubicBezTo>
                      <a:pt x="272" y="175"/>
                      <a:pt x="269" y="172"/>
                      <a:pt x="266" y="163"/>
                    </a:cubicBezTo>
                    <a:cubicBezTo>
                      <a:pt x="263" y="152"/>
                      <a:pt x="261" y="140"/>
                      <a:pt x="262" y="127"/>
                    </a:cubicBezTo>
                    <a:cubicBezTo>
                      <a:pt x="262" y="118"/>
                      <a:pt x="262" y="110"/>
                      <a:pt x="259" y="103"/>
                    </a:cubicBezTo>
                    <a:cubicBezTo>
                      <a:pt x="259" y="102"/>
                      <a:pt x="258" y="100"/>
                      <a:pt x="258" y="98"/>
                    </a:cubicBezTo>
                    <a:cubicBezTo>
                      <a:pt x="257" y="94"/>
                      <a:pt x="255" y="89"/>
                      <a:pt x="252" y="86"/>
                    </a:cubicBezTo>
                    <a:cubicBezTo>
                      <a:pt x="248" y="81"/>
                      <a:pt x="248" y="81"/>
                      <a:pt x="251" y="74"/>
                    </a:cubicBezTo>
                    <a:cubicBezTo>
                      <a:pt x="253" y="66"/>
                      <a:pt x="251" y="64"/>
                      <a:pt x="246" y="60"/>
                    </a:cubicBezTo>
                    <a:cubicBezTo>
                      <a:pt x="245" y="60"/>
                      <a:pt x="244" y="59"/>
                      <a:pt x="243" y="58"/>
                    </a:cubicBezTo>
                    <a:cubicBezTo>
                      <a:pt x="238" y="54"/>
                      <a:pt x="238" y="44"/>
                      <a:pt x="238" y="36"/>
                    </a:cubicBezTo>
                    <a:cubicBezTo>
                      <a:pt x="238" y="34"/>
                      <a:pt x="238" y="32"/>
                      <a:pt x="238" y="30"/>
                    </a:cubicBezTo>
                    <a:cubicBezTo>
                      <a:pt x="238" y="25"/>
                      <a:pt x="235" y="22"/>
                      <a:pt x="233" y="18"/>
                    </a:cubicBezTo>
                    <a:cubicBezTo>
                      <a:pt x="233" y="17"/>
                      <a:pt x="233" y="17"/>
                      <a:pt x="233" y="17"/>
                    </a:cubicBezTo>
                    <a:cubicBezTo>
                      <a:pt x="232" y="16"/>
                      <a:pt x="232" y="14"/>
                      <a:pt x="232" y="12"/>
                    </a:cubicBezTo>
                    <a:cubicBezTo>
                      <a:pt x="232" y="8"/>
                      <a:pt x="232" y="1"/>
                      <a:pt x="226" y="0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20" y="0"/>
                      <a:pt x="217" y="4"/>
                      <a:pt x="216" y="7"/>
                    </a:cubicBezTo>
                    <a:cubicBezTo>
                      <a:pt x="215" y="9"/>
                      <a:pt x="214" y="11"/>
                      <a:pt x="213" y="12"/>
                    </a:cubicBezTo>
                    <a:cubicBezTo>
                      <a:pt x="212" y="12"/>
                      <a:pt x="211" y="12"/>
                      <a:pt x="211" y="13"/>
                    </a:cubicBezTo>
                    <a:cubicBezTo>
                      <a:pt x="208" y="14"/>
                      <a:pt x="204" y="15"/>
                      <a:pt x="202" y="19"/>
                    </a:cubicBezTo>
                    <a:cubicBezTo>
                      <a:pt x="201" y="22"/>
                      <a:pt x="201" y="24"/>
                      <a:pt x="202" y="27"/>
                    </a:cubicBezTo>
                    <a:cubicBezTo>
                      <a:pt x="202" y="29"/>
                      <a:pt x="202" y="31"/>
                      <a:pt x="202" y="32"/>
                    </a:cubicBezTo>
                    <a:cubicBezTo>
                      <a:pt x="199" y="44"/>
                      <a:pt x="192" y="55"/>
                      <a:pt x="182" y="65"/>
                    </a:cubicBezTo>
                    <a:cubicBezTo>
                      <a:pt x="176" y="70"/>
                      <a:pt x="178" y="75"/>
                      <a:pt x="181" y="80"/>
                    </a:cubicBezTo>
                    <a:cubicBezTo>
                      <a:pt x="184" y="87"/>
                      <a:pt x="184" y="88"/>
                      <a:pt x="181" y="94"/>
                    </a:cubicBezTo>
                    <a:cubicBezTo>
                      <a:pt x="180" y="95"/>
                      <a:pt x="180" y="95"/>
                      <a:pt x="180" y="95"/>
                    </a:cubicBezTo>
                    <a:cubicBezTo>
                      <a:pt x="180" y="97"/>
                      <a:pt x="179" y="98"/>
                      <a:pt x="178" y="99"/>
                    </a:cubicBezTo>
                    <a:cubicBezTo>
                      <a:pt x="178" y="99"/>
                      <a:pt x="177" y="100"/>
                      <a:pt x="177" y="100"/>
                    </a:cubicBezTo>
                    <a:cubicBezTo>
                      <a:pt x="175" y="101"/>
                      <a:pt x="173" y="102"/>
                      <a:pt x="173" y="106"/>
                    </a:cubicBezTo>
                    <a:cubicBezTo>
                      <a:pt x="173" y="108"/>
                      <a:pt x="173" y="111"/>
                      <a:pt x="174" y="113"/>
                    </a:cubicBezTo>
                    <a:cubicBezTo>
                      <a:pt x="174" y="115"/>
                      <a:pt x="175" y="117"/>
                      <a:pt x="174" y="119"/>
                    </a:cubicBezTo>
                    <a:cubicBezTo>
                      <a:pt x="174" y="121"/>
                      <a:pt x="172" y="125"/>
                      <a:pt x="170" y="130"/>
                    </a:cubicBezTo>
                    <a:cubicBezTo>
                      <a:pt x="166" y="137"/>
                      <a:pt x="161" y="145"/>
                      <a:pt x="168" y="154"/>
                    </a:cubicBezTo>
                    <a:cubicBezTo>
                      <a:pt x="170" y="157"/>
                      <a:pt x="170" y="158"/>
                      <a:pt x="167" y="162"/>
                    </a:cubicBezTo>
                    <a:cubicBezTo>
                      <a:pt x="166" y="165"/>
                      <a:pt x="164" y="168"/>
                      <a:pt x="164" y="172"/>
                    </a:cubicBezTo>
                    <a:cubicBezTo>
                      <a:pt x="163" y="177"/>
                      <a:pt x="164" y="182"/>
                      <a:pt x="165" y="185"/>
                    </a:cubicBezTo>
                    <a:cubicBezTo>
                      <a:pt x="166" y="187"/>
                      <a:pt x="167" y="188"/>
                      <a:pt x="168" y="189"/>
                    </a:cubicBezTo>
                    <a:cubicBezTo>
                      <a:pt x="169" y="191"/>
                      <a:pt x="170" y="193"/>
                      <a:pt x="170" y="194"/>
                    </a:cubicBezTo>
                    <a:cubicBezTo>
                      <a:pt x="170" y="199"/>
                      <a:pt x="167" y="203"/>
                      <a:pt x="165" y="207"/>
                    </a:cubicBezTo>
                    <a:cubicBezTo>
                      <a:pt x="163" y="212"/>
                      <a:pt x="160" y="217"/>
                      <a:pt x="160" y="223"/>
                    </a:cubicBezTo>
                    <a:cubicBezTo>
                      <a:pt x="158" y="240"/>
                      <a:pt x="151" y="259"/>
                      <a:pt x="139" y="274"/>
                    </a:cubicBezTo>
                    <a:cubicBezTo>
                      <a:pt x="136" y="278"/>
                      <a:pt x="136" y="282"/>
                      <a:pt x="135" y="286"/>
                    </a:cubicBezTo>
                    <a:cubicBezTo>
                      <a:pt x="135" y="290"/>
                      <a:pt x="134" y="294"/>
                      <a:pt x="132" y="296"/>
                    </a:cubicBezTo>
                    <a:cubicBezTo>
                      <a:pt x="131" y="296"/>
                      <a:pt x="130" y="297"/>
                      <a:pt x="129" y="297"/>
                    </a:cubicBezTo>
                    <a:cubicBezTo>
                      <a:pt x="128" y="298"/>
                      <a:pt x="126" y="298"/>
                      <a:pt x="125" y="299"/>
                    </a:cubicBezTo>
                    <a:cubicBezTo>
                      <a:pt x="124" y="300"/>
                      <a:pt x="123" y="301"/>
                      <a:pt x="122" y="302"/>
                    </a:cubicBezTo>
                    <a:cubicBezTo>
                      <a:pt x="119" y="304"/>
                      <a:pt x="117" y="306"/>
                      <a:pt x="114" y="307"/>
                    </a:cubicBezTo>
                    <a:cubicBezTo>
                      <a:pt x="112" y="307"/>
                      <a:pt x="110" y="308"/>
                      <a:pt x="108" y="308"/>
                    </a:cubicBezTo>
                    <a:cubicBezTo>
                      <a:pt x="97" y="308"/>
                      <a:pt x="88" y="301"/>
                      <a:pt x="79" y="294"/>
                    </a:cubicBezTo>
                    <a:cubicBezTo>
                      <a:pt x="76" y="292"/>
                      <a:pt x="74" y="290"/>
                      <a:pt x="72" y="289"/>
                    </a:cubicBezTo>
                    <a:cubicBezTo>
                      <a:pt x="70" y="288"/>
                      <a:pt x="69" y="287"/>
                      <a:pt x="68" y="287"/>
                    </a:cubicBezTo>
                    <a:cubicBezTo>
                      <a:pt x="66" y="285"/>
                      <a:pt x="64" y="285"/>
                      <a:pt x="63" y="282"/>
                    </a:cubicBezTo>
                    <a:cubicBezTo>
                      <a:pt x="62" y="281"/>
                      <a:pt x="62" y="280"/>
                      <a:pt x="62" y="279"/>
                    </a:cubicBezTo>
                    <a:cubicBezTo>
                      <a:pt x="60" y="274"/>
                      <a:pt x="58" y="271"/>
                      <a:pt x="52" y="267"/>
                    </a:cubicBezTo>
                    <a:cubicBezTo>
                      <a:pt x="47" y="265"/>
                      <a:pt x="41" y="264"/>
                      <a:pt x="36" y="264"/>
                    </a:cubicBezTo>
                    <a:cubicBezTo>
                      <a:pt x="30" y="263"/>
                      <a:pt x="25" y="263"/>
                      <a:pt x="20" y="260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0" y="668"/>
                      <a:pt x="0" y="668"/>
                      <a:pt x="0" y="668"/>
                    </a:cubicBezTo>
                    <a:cubicBezTo>
                      <a:pt x="3" y="668"/>
                      <a:pt x="3" y="668"/>
                      <a:pt x="3" y="668"/>
                    </a:cubicBezTo>
                    <a:cubicBezTo>
                      <a:pt x="60" y="670"/>
                      <a:pt x="99" y="672"/>
                      <a:pt x="118" y="676"/>
                    </a:cubicBezTo>
                    <a:cubicBezTo>
                      <a:pt x="110" y="804"/>
                      <a:pt x="110" y="804"/>
                      <a:pt x="110" y="804"/>
                    </a:cubicBezTo>
                    <a:cubicBezTo>
                      <a:pt x="112" y="805"/>
                      <a:pt x="112" y="805"/>
                      <a:pt x="112" y="805"/>
                    </a:cubicBezTo>
                    <a:cubicBezTo>
                      <a:pt x="137" y="808"/>
                      <a:pt x="162" y="810"/>
                      <a:pt x="184" y="812"/>
                    </a:cubicBezTo>
                    <a:cubicBezTo>
                      <a:pt x="185" y="812"/>
                      <a:pt x="185" y="812"/>
                      <a:pt x="185" y="812"/>
                    </a:cubicBezTo>
                    <a:cubicBezTo>
                      <a:pt x="193" y="812"/>
                      <a:pt x="200" y="813"/>
                      <a:pt x="208" y="814"/>
                    </a:cubicBezTo>
                    <a:cubicBezTo>
                      <a:pt x="233" y="816"/>
                      <a:pt x="258" y="819"/>
                      <a:pt x="282" y="821"/>
                    </a:cubicBezTo>
                    <a:cubicBezTo>
                      <a:pt x="311" y="825"/>
                      <a:pt x="340" y="828"/>
                      <a:pt x="369" y="830"/>
                    </a:cubicBezTo>
                    <a:cubicBezTo>
                      <a:pt x="371" y="830"/>
                      <a:pt x="373" y="830"/>
                      <a:pt x="376" y="830"/>
                    </a:cubicBezTo>
                    <a:cubicBezTo>
                      <a:pt x="377" y="831"/>
                      <a:pt x="377" y="831"/>
                      <a:pt x="377" y="831"/>
                    </a:cubicBezTo>
                    <a:cubicBezTo>
                      <a:pt x="384" y="831"/>
                      <a:pt x="391" y="831"/>
                      <a:pt x="398" y="833"/>
                    </a:cubicBezTo>
                    <a:cubicBezTo>
                      <a:pt x="400" y="833"/>
                      <a:pt x="401" y="833"/>
                      <a:pt x="403" y="833"/>
                    </a:cubicBezTo>
                    <a:cubicBezTo>
                      <a:pt x="409" y="833"/>
                      <a:pt x="415" y="830"/>
                      <a:pt x="420" y="827"/>
                    </a:cubicBezTo>
                    <a:cubicBezTo>
                      <a:pt x="425" y="825"/>
                      <a:pt x="430" y="822"/>
                      <a:pt x="436" y="821"/>
                    </a:cubicBezTo>
                    <a:cubicBezTo>
                      <a:pt x="437" y="821"/>
                      <a:pt x="439" y="821"/>
                      <a:pt x="440" y="821"/>
                    </a:cubicBezTo>
                    <a:cubicBezTo>
                      <a:pt x="448" y="821"/>
                      <a:pt x="455" y="823"/>
                      <a:pt x="462" y="825"/>
                    </a:cubicBezTo>
                    <a:cubicBezTo>
                      <a:pt x="465" y="826"/>
                      <a:pt x="465" y="826"/>
                      <a:pt x="465" y="826"/>
                    </a:cubicBezTo>
                    <a:cubicBezTo>
                      <a:pt x="473" y="828"/>
                      <a:pt x="481" y="830"/>
                      <a:pt x="488" y="835"/>
                    </a:cubicBezTo>
                    <a:cubicBezTo>
                      <a:pt x="490" y="836"/>
                      <a:pt x="496" y="839"/>
                      <a:pt x="497" y="844"/>
                    </a:cubicBezTo>
                    <a:cubicBezTo>
                      <a:pt x="498" y="845"/>
                      <a:pt x="497" y="846"/>
                      <a:pt x="497" y="848"/>
                    </a:cubicBezTo>
                    <a:cubicBezTo>
                      <a:pt x="497" y="850"/>
                      <a:pt x="497" y="851"/>
                      <a:pt x="497" y="852"/>
                    </a:cubicBezTo>
                    <a:cubicBezTo>
                      <a:pt x="497" y="853"/>
                      <a:pt x="497" y="853"/>
                      <a:pt x="497" y="853"/>
                    </a:cubicBezTo>
                    <a:cubicBezTo>
                      <a:pt x="498" y="854"/>
                      <a:pt x="498" y="854"/>
                      <a:pt x="498" y="854"/>
                    </a:cubicBezTo>
                    <a:cubicBezTo>
                      <a:pt x="498" y="854"/>
                      <a:pt x="499" y="855"/>
                      <a:pt x="500" y="855"/>
                    </a:cubicBezTo>
                    <a:cubicBezTo>
                      <a:pt x="501" y="855"/>
                      <a:pt x="501" y="855"/>
                      <a:pt x="501" y="855"/>
                    </a:cubicBezTo>
                    <a:cubicBezTo>
                      <a:pt x="502" y="855"/>
                      <a:pt x="504" y="854"/>
                      <a:pt x="507" y="851"/>
                    </a:cubicBezTo>
                    <a:cubicBezTo>
                      <a:pt x="508" y="850"/>
                      <a:pt x="509" y="849"/>
                      <a:pt x="510" y="849"/>
                    </a:cubicBezTo>
                    <a:cubicBezTo>
                      <a:pt x="512" y="847"/>
                      <a:pt x="514" y="847"/>
                      <a:pt x="515" y="847"/>
                    </a:cubicBezTo>
                    <a:cubicBezTo>
                      <a:pt x="516" y="847"/>
                      <a:pt x="516" y="847"/>
                      <a:pt x="517" y="847"/>
                    </a:cubicBezTo>
                    <a:cubicBezTo>
                      <a:pt x="517" y="847"/>
                      <a:pt x="518" y="847"/>
                      <a:pt x="518" y="847"/>
                    </a:cubicBezTo>
                    <a:cubicBezTo>
                      <a:pt x="519" y="847"/>
                      <a:pt x="520" y="847"/>
                      <a:pt x="521" y="847"/>
                    </a:cubicBezTo>
                    <a:cubicBezTo>
                      <a:pt x="524" y="846"/>
                      <a:pt x="526" y="844"/>
                      <a:pt x="528" y="841"/>
                    </a:cubicBezTo>
                    <a:cubicBezTo>
                      <a:pt x="530" y="837"/>
                      <a:pt x="530" y="833"/>
                      <a:pt x="529" y="829"/>
                    </a:cubicBezTo>
                    <a:cubicBezTo>
                      <a:pt x="534" y="827"/>
                      <a:pt x="541" y="825"/>
                      <a:pt x="547" y="824"/>
                    </a:cubicBezTo>
                    <a:cubicBezTo>
                      <a:pt x="548" y="824"/>
                      <a:pt x="549" y="824"/>
                      <a:pt x="550" y="824"/>
                    </a:cubicBezTo>
                    <a:cubicBezTo>
                      <a:pt x="553" y="824"/>
                      <a:pt x="556" y="825"/>
                      <a:pt x="558" y="826"/>
                    </a:cubicBezTo>
                    <a:cubicBezTo>
                      <a:pt x="560" y="827"/>
                      <a:pt x="562" y="827"/>
                      <a:pt x="564" y="828"/>
                    </a:cubicBezTo>
                    <a:cubicBezTo>
                      <a:pt x="566" y="828"/>
                      <a:pt x="568" y="828"/>
                      <a:pt x="569" y="828"/>
                    </a:cubicBezTo>
                    <a:cubicBezTo>
                      <a:pt x="577" y="828"/>
                      <a:pt x="583" y="825"/>
                      <a:pt x="588" y="823"/>
                    </a:cubicBezTo>
                    <a:cubicBezTo>
                      <a:pt x="589" y="821"/>
                      <a:pt x="589" y="821"/>
                      <a:pt x="589" y="821"/>
                    </a:cubicBezTo>
                    <a:cubicBezTo>
                      <a:pt x="589" y="819"/>
                      <a:pt x="589" y="819"/>
                      <a:pt x="589" y="819"/>
                    </a:cubicBezTo>
                    <a:cubicBezTo>
                      <a:pt x="589" y="818"/>
                      <a:pt x="588" y="816"/>
                      <a:pt x="588" y="814"/>
                    </a:cubicBezTo>
                    <a:cubicBezTo>
                      <a:pt x="587" y="810"/>
                      <a:pt x="586" y="805"/>
                      <a:pt x="584" y="801"/>
                    </a:cubicBezTo>
                    <a:cubicBezTo>
                      <a:pt x="582" y="795"/>
                      <a:pt x="580" y="790"/>
                      <a:pt x="580" y="784"/>
                    </a:cubicBezTo>
                    <a:cubicBezTo>
                      <a:pt x="580" y="782"/>
                      <a:pt x="582" y="780"/>
                      <a:pt x="583" y="777"/>
                    </a:cubicBezTo>
                    <a:cubicBezTo>
                      <a:pt x="584" y="776"/>
                      <a:pt x="585" y="774"/>
                      <a:pt x="586" y="772"/>
                    </a:cubicBezTo>
                    <a:cubicBezTo>
                      <a:pt x="587" y="767"/>
                      <a:pt x="587" y="763"/>
                      <a:pt x="587" y="758"/>
                    </a:cubicBezTo>
                    <a:cubicBezTo>
                      <a:pt x="587" y="757"/>
                      <a:pt x="587" y="755"/>
                      <a:pt x="587" y="754"/>
                    </a:cubicBezTo>
                    <a:cubicBezTo>
                      <a:pt x="587" y="753"/>
                      <a:pt x="587" y="752"/>
                      <a:pt x="587" y="751"/>
                    </a:cubicBezTo>
                    <a:cubicBezTo>
                      <a:pt x="587" y="748"/>
                      <a:pt x="587" y="744"/>
                      <a:pt x="588" y="742"/>
                    </a:cubicBezTo>
                    <a:cubicBezTo>
                      <a:pt x="588" y="740"/>
                      <a:pt x="589" y="739"/>
                      <a:pt x="590" y="738"/>
                    </a:cubicBezTo>
                    <a:cubicBezTo>
                      <a:pt x="592" y="735"/>
                      <a:pt x="594" y="732"/>
                      <a:pt x="593" y="727"/>
                    </a:cubicBezTo>
                    <a:cubicBezTo>
                      <a:pt x="593" y="723"/>
                      <a:pt x="591" y="719"/>
                      <a:pt x="590" y="715"/>
                    </a:cubicBezTo>
                    <a:cubicBezTo>
                      <a:pt x="592" y="714"/>
                      <a:pt x="594" y="711"/>
                      <a:pt x="598" y="703"/>
                    </a:cubicBezTo>
                    <a:cubicBezTo>
                      <a:pt x="599" y="701"/>
                      <a:pt x="600" y="700"/>
                      <a:pt x="601" y="698"/>
                    </a:cubicBezTo>
                    <a:cubicBezTo>
                      <a:pt x="602" y="697"/>
                      <a:pt x="603" y="696"/>
                      <a:pt x="605" y="695"/>
                    </a:cubicBezTo>
                    <a:cubicBezTo>
                      <a:pt x="608" y="691"/>
                      <a:pt x="607" y="687"/>
                      <a:pt x="606" y="684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3538173" y="1070273"/>
                <a:ext cx="103765" cy="68183"/>
              </a:xfrm>
              <a:custGeom>
                <a:avLst/>
                <a:gdLst>
                  <a:gd name="T0" fmla="*/ 5 w 33"/>
                  <a:gd name="T1" fmla="*/ 24 h 24"/>
                  <a:gd name="T2" fmla="*/ 16 w 33"/>
                  <a:gd name="T3" fmla="*/ 18 h 24"/>
                  <a:gd name="T4" fmla="*/ 19 w 33"/>
                  <a:gd name="T5" fmla="*/ 15 h 24"/>
                  <a:gd name="T6" fmla="*/ 22 w 33"/>
                  <a:gd name="T7" fmla="*/ 14 h 24"/>
                  <a:gd name="T8" fmla="*/ 32 w 33"/>
                  <a:gd name="T9" fmla="*/ 10 h 24"/>
                  <a:gd name="T10" fmla="*/ 30 w 33"/>
                  <a:gd name="T11" fmla="*/ 3 h 24"/>
                  <a:gd name="T12" fmla="*/ 23 w 33"/>
                  <a:gd name="T13" fmla="*/ 0 h 24"/>
                  <a:gd name="T14" fmla="*/ 9 w 33"/>
                  <a:gd name="T15" fmla="*/ 5 h 24"/>
                  <a:gd name="T16" fmla="*/ 0 w 33"/>
                  <a:gd name="T17" fmla="*/ 18 h 24"/>
                  <a:gd name="T18" fmla="*/ 1 w 33"/>
                  <a:gd name="T19" fmla="*/ 23 h 24"/>
                  <a:gd name="T20" fmla="*/ 5 w 33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4">
                    <a:moveTo>
                      <a:pt x="5" y="24"/>
                    </a:moveTo>
                    <a:cubicBezTo>
                      <a:pt x="9" y="24"/>
                      <a:pt x="13" y="21"/>
                      <a:pt x="16" y="18"/>
                    </a:cubicBezTo>
                    <a:cubicBezTo>
                      <a:pt x="17" y="17"/>
                      <a:pt x="18" y="15"/>
                      <a:pt x="19" y="15"/>
                    </a:cubicBezTo>
                    <a:cubicBezTo>
                      <a:pt x="19" y="15"/>
                      <a:pt x="21" y="15"/>
                      <a:pt x="22" y="14"/>
                    </a:cubicBezTo>
                    <a:cubicBezTo>
                      <a:pt x="26" y="14"/>
                      <a:pt x="31" y="13"/>
                      <a:pt x="32" y="10"/>
                    </a:cubicBezTo>
                    <a:cubicBezTo>
                      <a:pt x="33" y="8"/>
                      <a:pt x="32" y="5"/>
                      <a:pt x="30" y="3"/>
                    </a:cubicBezTo>
                    <a:cubicBezTo>
                      <a:pt x="29" y="1"/>
                      <a:pt x="27" y="0"/>
                      <a:pt x="23" y="0"/>
                    </a:cubicBezTo>
                    <a:cubicBezTo>
                      <a:pt x="17" y="0"/>
                      <a:pt x="10" y="4"/>
                      <a:pt x="9" y="5"/>
                    </a:cubicBezTo>
                    <a:cubicBezTo>
                      <a:pt x="7" y="6"/>
                      <a:pt x="0" y="13"/>
                      <a:pt x="0" y="18"/>
                    </a:cubicBezTo>
                    <a:cubicBezTo>
                      <a:pt x="0" y="20"/>
                      <a:pt x="0" y="22"/>
                      <a:pt x="1" y="23"/>
                    </a:cubicBezTo>
                    <a:cubicBezTo>
                      <a:pt x="2" y="24"/>
                      <a:pt x="4" y="24"/>
                      <a:pt x="5" y="24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5192948" y="2595993"/>
                <a:ext cx="50244" cy="65219"/>
              </a:xfrm>
              <a:custGeom>
                <a:avLst/>
                <a:gdLst>
                  <a:gd name="T0" fmla="*/ 13 w 16"/>
                  <a:gd name="T1" fmla="*/ 11 h 23"/>
                  <a:gd name="T2" fmla="*/ 13 w 16"/>
                  <a:gd name="T3" fmla="*/ 9 h 23"/>
                  <a:gd name="T4" fmla="*/ 11 w 16"/>
                  <a:gd name="T5" fmla="*/ 2 h 23"/>
                  <a:gd name="T6" fmla="*/ 8 w 16"/>
                  <a:gd name="T7" fmla="*/ 0 h 23"/>
                  <a:gd name="T8" fmla="*/ 2 w 16"/>
                  <a:gd name="T9" fmla="*/ 9 h 23"/>
                  <a:gd name="T10" fmla="*/ 3 w 16"/>
                  <a:gd name="T11" fmla="*/ 21 h 23"/>
                  <a:gd name="T12" fmla="*/ 7 w 16"/>
                  <a:gd name="T13" fmla="*/ 23 h 23"/>
                  <a:gd name="T14" fmla="*/ 9 w 16"/>
                  <a:gd name="T15" fmla="*/ 22 h 23"/>
                  <a:gd name="T16" fmla="*/ 13 w 16"/>
                  <a:gd name="T17" fmla="*/ 12 h 23"/>
                  <a:gd name="T18" fmla="*/ 13 w 16"/>
                  <a:gd name="T19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23">
                    <a:moveTo>
                      <a:pt x="13" y="11"/>
                    </a:moveTo>
                    <a:cubicBezTo>
                      <a:pt x="13" y="10"/>
                      <a:pt x="13" y="10"/>
                      <a:pt x="13" y="9"/>
                    </a:cubicBezTo>
                    <a:cubicBezTo>
                      <a:pt x="13" y="7"/>
                      <a:pt x="13" y="4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3" y="0"/>
                      <a:pt x="2" y="6"/>
                      <a:pt x="2" y="9"/>
                    </a:cubicBezTo>
                    <a:cubicBezTo>
                      <a:pt x="2" y="9"/>
                      <a:pt x="0" y="17"/>
                      <a:pt x="3" y="21"/>
                    </a:cubicBezTo>
                    <a:cubicBezTo>
                      <a:pt x="4" y="22"/>
                      <a:pt x="5" y="23"/>
                      <a:pt x="7" y="23"/>
                    </a:cubicBezTo>
                    <a:cubicBezTo>
                      <a:pt x="8" y="23"/>
                      <a:pt x="9" y="23"/>
                      <a:pt x="9" y="22"/>
                    </a:cubicBezTo>
                    <a:cubicBezTo>
                      <a:pt x="16" y="20"/>
                      <a:pt x="14" y="15"/>
                      <a:pt x="13" y="12"/>
                    </a:cubicBezTo>
                    <a:cubicBezTo>
                      <a:pt x="13" y="12"/>
                      <a:pt x="13" y="11"/>
                      <a:pt x="13" y="11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175" cap="rnd">
                <a:solidFill>
                  <a:schemeClr val="tx1">
                    <a:alpha val="2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6812728" y="470936"/>
              <a:ext cx="1470854" cy="2247724"/>
            </a:xfrm>
            <a:custGeom>
              <a:avLst/>
              <a:gdLst>
                <a:gd name="T0" fmla="*/ 380 w 390"/>
                <a:gd name="T1" fmla="*/ 233 h 659"/>
                <a:gd name="T2" fmla="*/ 360 w 390"/>
                <a:gd name="T3" fmla="*/ 220 h 659"/>
                <a:gd name="T4" fmla="*/ 342 w 390"/>
                <a:gd name="T5" fmla="*/ 214 h 659"/>
                <a:gd name="T6" fmla="*/ 334 w 390"/>
                <a:gd name="T7" fmla="*/ 213 h 659"/>
                <a:gd name="T8" fmla="*/ 323 w 390"/>
                <a:gd name="T9" fmla="*/ 202 h 659"/>
                <a:gd name="T10" fmla="*/ 304 w 390"/>
                <a:gd name="T11" fmla="*/ 183 h 659"/>
                <a:gd name="T12" fmla="*/ 292 w 390"/>
                <a:gd name="T13" fmla="*/ 175 h 659"/>
                <a:gd name="T14" fmla="*/ 288 w 390"/>
                <a:gd name="T15" fmla="*/ 155 h 659"/>
                <a:gd name="T16" fmla="*/ 306 w 390"/>
                <a:gd name="T17" fmla="*/ 117 h 659"/>
                <a:gd name="T18" fmla="*/ 304 w 390"/>
                <a:gd name="T19" fmla="*/ 100 h 659"/>
                <a:gd name="T20" fmla="*/ 318 w 390"/>
                <a:gd name="T21" fmla="*/ 99 h 659"/>
                <a:gd name="T22" fmla="*/ 331 w 390"/>
                <a:gd name="T23" fmla="*/ 86 h 659"/>
                <a:gd name="T24" fmla="*/ 338 w 390"/>
                <a:gd name="T25" fmla="*/ 71 h 659"/>
                <a:gd name="T26" fmla="*/ 343 w 390"/>
                <a:gd name="T27" fmla="*/ 48 h 659"/>
                <a:gd name="T28" fmla="*/ 335 w 390"/>
                <a:gd name="T29" fmla="*/ 51 h 659"/>
                <a:gd name="T30" fmla="*/ 333 w 390"/>
                <a:gd name="T31" fmla="*/ 40 h 659"/>
                <a:gd name="T32" fmla="*/ 318 w 390"/>
                <a:gd name="T33" fmla="*/ 49 h 659"/>
                <a:gd name="T34" fmla="*/ 312 w 390"/>
                <a:gd name="T35" fmla="*/ 58 h 659"/>
                <a:gd name="T36" fmla="*/ 299 w 390"/>
                <a:gd name="T37" fmla="*/ 48 h 659"/>
                <a:gd name="T38" fmla="*/ 286 w 390"/>
                <a:gd name="T39" fmla="*/ 42 h 659"/>
                <a:gd name="T40" fmla="*/ 272 w 390"/>
                <a:gd name="T41" fmla="*/ 46 h 659"/>
                <a:gd name="T42" fmla="*/ 264 w 390"/>
                <a:gd name="T43" fmla="*/ 45 h 659"/>
                <a:gd name="T44" fmla="*/ 239 w 390"/>
                <a:gd name="T45" fmla="*/ 41 h 659"/>
                <a:gd name="T46" fmla="*/ 228 w 390"/>
                <a:gd name="T47" fmla="*/ 37 h 659"/>
                <a:gd name="T48" fmla="*/ 219 w 390"/>
                <a:gd name="T49" fmla="*/ 32 h 659"/>
                <a:gd name="T50" fmla="*/ 206 w 390"/>
                <a:gd name="T51" fmla="*/ 26 h 659"/>
                <a:gd name="T52" fmla="*/ 200 w 390"/>
                <a:gd name="T53" fmla="*/ 28 h 659"/>
                <a:gd name="T54" fmla="*/ 189 w 390"/>
                <a:gd name="T55" fmla="*/ 25 h 659"/>
                <a:gd name="T56" fmla="*/ 172 w 390"/>
                <a:gd name="T57" fmla="*/ 8 h 659"/>
                <a:gd name="T58" fmla="*/ 161 w 390"/>
                <a:gd name="T59" fmla="*/ 15 h 659"/>
                <a:gd name="T60" fmla="*/ 146 w 390"/>
                <a:gd name="T61" fmla="*/ 0 h 659"/>
                <a:gd name="T62" fmla="*/ 129 w 390"/>
                <a:gd name="T63" fmla="*/ 13 h 659"/>
                <a:gd name="T64" fmla="*/ 147 w 390"/>
                <a:gd name="T65" fmla="*/ 18 h 659"/>
                <a:gd name="T66" fmla="*/ 115 w 390"/>
                <a:gd name="T67" fmla="*/ 50 h 659"/>
                <a:gd name="T68" fmla="*/ 96 w 390"/>
                <a:gd name="T69" fmla="*/ 47 h 659"/>
                <a:gd name="T70" fmla="*/ 77 w 390"/>
                <a:gd name="T71" fmla="*/ 50 h 659"/>
                <a:gd name="T72" fmla="*/ 65 w 390"/>
                <a:gd name="T73" fmla="*/ 58 h 659"/>
                <a:gd name="T74" fmla="*/ 56 w 390"/>
                <a:gd name="T75" fmla="*/ 69 h 659"/>
                <a:gd name="T76" fmla="*/ 51 w 390"/>
                <a:gd name="T77" fmla="*/ 79 h 659"/>
                <a:gd name="T78" fmla="*/ 48 w 390"/>
                <a:gd name="T79" fmla="*/ 102 h 659"/>
                <a:gd name="T80" fmla="*/ 31 w 390"/>
                <a:gd name="T81" fmla="*/ 118 h 659"/>
                <a:gd name="T82" fmla="*/ 13 w 390"/>
                <a:gd name="T83" fmla="*/ 150 h 659"/>
                <a:gd name="T84" fmla="*/ 25 w 390"/>
                <a:gd name="T85" fmla="*/ 162 h 659"/>
                <a:gd name="T86" fmla="*/ 24 w 390"/>
                <a:gd name="T87" fmla="*/ 163 h 659"/>
                <a:gd name="T88" fmla="*/ 13 w 390"/>
                <a:gd name="T89" fmla="*/ 166 h 659"/>
                <a:gd name="T90" fmla="*/ 5 w 390"/>
                <a:gd name="T91" fmla="*/ 169 h 659"/>
                <a:gd name="T92" fmla="*/ 20 w 390"/>
                <a:gd name="T93" fmla="*/ 659 h 659"/>
                <a:gd name="T94" fmla="*/ 374 w 390"/>
                <a:gd name="T95" fmla="*/ 659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0" h="659">
                  <a:moveTo>
                    <a:pt x="390" y="246"/>
                  </a:moveTo>
                  <a:cubicBezTo>
                    <a:pt x="389" y="245"/>
                    <a:pt x="388" y="243"/>
                    <a:pt x="387" y="242"/>
                  </a:cubicBezTo>
                  <a:cubicBezTo>
                    <a:pt x="385" y="239"/>
                    <a:pt x="383" y="236"/>
                    <a:pt x="380" y="233"/>
                  </a:cubicBezTo>
                  <a:cubicBezTo>
                    <a:pt x="377" y="231"/>
                    <a:pt x="374" y="229"/>
                    <a:pt x="371" y="228"/>
                  </a:cubicBezTo>
                  <a:cubicBezTo>
                    <a:pt x="367" y="227"/>
                    <a:pt x="365" y="225"/>
                    <a:pt x="362" y="223"/>
                  </a:cubicBezTo>
                  <a:cubicBezTo>
                    <a:pt x="361" y="222"/>
                    <a:pt x="360" y="221"/>
                    <a:pt x="360" y="220"/>
                  </a:cubicBezTo>
                  <a:cubicBezTo>
                    <a:pt x="358" y="216"/>
                    <a:pt x="355" y="213"/>
                    <a:pt x="350" y="212"/>
                  </a:cubicBezTo>
                  <a:cubicBezTo>
                    <a:pt x="350" y="212"/>
                    <a:pt x="349" y="212"/>
                    <a:pt x="349" y="212"/>
                  </a:cubicBezTo>
                  <a:cubicBezTo>
                    <a:pt x="347" y="212"/>
                    <a:pt x="344" y="213"/>
                    <a:pt x="342" y="214"/>
                  </a:cubicBezTo>
                  <a:cubicBezTo>
                    <a:pt x="339" y="214"/>
                    <a:pt x="337" y="215"/>
                    <a:pt x="335" y="215"/>
                  </a:cubicBezTo>
                  <a:cubicBezTo>
                    <a:pt x="334" y="215"/>
                    <a:pt x="334" y="215"/>
                    <a:pt x="334" y="215"/>
                  </a:cubicBezTo>
                  <a:cubicBezTo>
                    <a:pt x="334" y="215"/>
                    <a:pt x="334" y="214"/>
                    <a:pt x="334" y="213"/>
                  </a:cubicBezTo>
                  <a:cubicBezTo>
                    <a:pt x="334" y="211"/>
                    <a:pt x="334" y="208"/>
                    <a:pt x="332" y="206"/>
                  </a:cubicBezTo>
                  <a:cubicBezTo>
                    <a:pt x="330" y="205"/>
                    <a:pt x="328" y="204"/>
                    <a:pt x="326" y="203"/>
                  </a:cubicBezTo>
                  <a:cubicBezTo>
                    <a:pt x="325" y="203"/>
                    <a:pt x="324" y="202"/>
                    <a:pt x="323" y="202"/>
                  </a:cubicBezTo>
                  <a:cubicBezTo>
                    <a:pt x="321" y="200"/>
                    <a:pt x="320" y="199"/>
                    <a:pt x="319" y="196"/>
                  </a:cubicBezTo>
                  <a:cubicBezTo>
                    <a:pt x="318" y="194"/>
                    <a:pt x="317" y="192"/>
                    <a:pt x="314" y="189"/>
                  </a:cubicBezTo>
                  <a:cubicBezTo>
                    <a:pt x="311" y="186"/>
                    <a:pt x="308" y="184"/>
                    <a:pt x="304" y="183"/>
                  </a:cubicBezTo>
                  <a:cubicBezTo>
                    <a:pt x="301" y="181"/>
                    <a:pt x="298" y="179"/>
                    <a:pt x="296" y="178"/>
                  </a:cubicBezTo>
                  <a:cubicBezTo>
                    <a:pt x="293" y="176"/>
                    <a:pt x="293" y="176"/>
                    <a:pt x="293" y="176"/>
                  </a:cubicBezTo>
                  <a:cubicBezTo>
                    <a:pt x="292" y="175"/>
                    <a:pt x="292" y="175"/>
                    <a:pt x="292" y="175"/>
                  </a:cubicBezTo>
                  <a:cubicBezTo>
                    <a:pt x="287" y="173"/>
                    <a:pt x="280" y="168"/>
                    <a:pt x="280" y="164"/>
                  </a:cubicBezTo>
                  <a:cubicBezTo>
                    <a:pt x="280" y="163"/>
                    <a:pt x="283" y="160"/>
                    <a:pt x="285" y="158"/>
                  </a:cubicBezTo>
                  <a:cubicBezTo>
                    <a:pt x="286" y="157"/>
                    <a:pt x="287" y="156"/>
                    <a:pt x="288" y="155"/>
                  </a:cubicBezTo>
                  <a:cubicBezTo>
                    <a:pt x="292" y="150"/>
                    <a:pt x="296" y="143"/>
                    <a:pt x="299" y="137"/>
                  </a:cubicBezTo>
                  <a:cubicBezTo>
                    <a:pt x="300" y="136"/>
                    <a:pt x="301" y="135"/>
                    <a:pt x="302" y="133"/>
                  </a:cubicBezTo>
                  <a:cubicBezTo>
                    <a:pt x="305" y="129"/>
                    <a:pt x="309" y="123"/>
                    <a:pt x="306" y="117"/>
                  </a:cubicBezTo>
                  <a:cubicBezTo>
                    <a:pt x="305" y="115"/>
                    <a:pt x="304" y="114"/>
                    <a:pt x="302" y="113"/>
                  </a:cubicBezTo>
                  <a:cubicBezTo>
                    <a:pt x="301" y="112"/>
                    <a:pt x="300" y="112"/>
                    <a:pt x="300" y="111"/>
                  </a:cubicBezTo>
                  <a:cubicBezTo>
                    <a:pt x="298" y="106"/>
                    <a:pt x="302" y="101"/>
                    <a:pt x="304" y="100"/>
                  </a:cubicBezTo>
                  <a:cubicBezTo>
                    <a:pt x="307" y="97"/>
                    <a:pt x="309" y="96"/>
                    <a:pt x="312" y="95"/>
                  </a:cubicBezTo>
                  <a:cubicBezTo>
                    <a:pt x="312" y="95"/>
                    <a:pt x="315" y="94"/>
                    <a:pt x="317" y="94"/>
                  </a:cubicBezTo>
                  <a:cubicBezTo>
                    <a:pt x="317" y="96"/>
                    <a:pt x="317" y="98"/>
                    <a:pt x="318" y="99"/>
                  </a:cubicBezTo>
                  <a:cubicBezTo>
                    <a:pt x="319" y="101"/>
                    <a:pt x="321" y="102"/>
                    <a:pt x="322" y="102"/>
                  </a:cubicBezTo>
                  <a:cubicBezTo>
                    <a:pt x="324" y="102"/>
                    <a:pt x="325" y="101"/>
                    <a:pt x="326" y="101"/>
                  </a:cubicBezTo>
                  <a:cubicBezTo>
                    <a:pt x="332" y="98"/>
                    <a:pt x="331" y="90"/>
                    <a:pt x="331" y="86"/>
                  </a:cubicBezTo>
                  <a:cubicBezTo>
                    <a:pt x="330" y="85"/>
                    <a:pt x="330" y="84"/>
                    <a:pt x="330" y="83"/>
                  </a:cubicBezTo>
                  <a:cubicBezTo>
                    <a:pt x="329" y="80"/>
                    <a:pt x="329" y="78"/>
                    <a:pt x="330" y="77"/>
                  </a:cubicBezTo>
                  <a:cubicBezTo>
                    <a:pt x="332" y="74"/>
                    <a:pt x="335" y="73"/>
                    <a:pt x="338" y="71"/>
                  </a:cubicBezTo>
                  <a:cubicBezTo>
                    <a:pt x="343" y="68"/>
                    <a:pt x="349" y="65"/>
                    <a:pt x="351" y="59"/>
                  </a:cubicBezTo>
                  <a:cubicBezTo>
                    <a:pt x="352" y="55"/>
                    <a:pt x="351" y="53"/>
                    <a:pt x="350" y="51"/>
                  </a:cubicBezTo>
                  <a:cubicBezTo>
                    <a:pt x="348" y="49"/>
                    <a:pt x="346" y="48"/>
                    <a:pt x="343" y="48"/>
                  </a:cubicBezTo>
                  <a:cubicBezTo>
                    <a:pt x="343" y="48"/>
                    <a:pt x="342" y="48"/>
                    <a:pt x="342" y="48"/>
                  </a:cubicBezTo>
                  <a:cubicBezTo>
                    <a:pt x="340" y="49"/>
                    <a:pt x="339" y="49"/>
                    <a:pt x="337" y="50"/>
                  </a:cubicBezTo>
                  <a:cubicBezTo>
                    <a:pt x="337" y="50"/>
                    <a:pt x="336" y="51"/>
                    <a:pt x="335" y="51"/>
                  </a:cubicBezTo>
                  <a:cubicBezTo>
                    <a:pt x="335" y="51"/>
                    <a:pt x="335" y="51"/>
                    <a:pt x="335" y="50"/>
                  </a:cubicBezTo>
                  <a:cubicBezTo>
                    <a:pt x="335" y="50"/>
                    <a:pt x="335" y="49"/>
                    <a:pt x="335" y="48"/>
                  </a:cubicBezTo>
                  <a:cubicBezTo>
                    <a:pt x="335" y="46"/>
                    <a:pt x="335" y="43"/>
                    <a:pt x="333" y="40"/>
                  </a:cubicBezTo>
                  <a:cubicBezTo>
                    <a:pt x="332" y="39"/>
                    <a:pt x="329" y="38"/>
                    <a:pt x="326" y="38"/>
                  </a:cubicBezTo>
                  <a:cubicBezTo>
                    <a:pt x="324" y="38"/>
                    <a:pt x="321" y="39"/>
                    <a:pt x="320" y="41"/>
                  </a:cubicBezTo>
                  <a:cubicBezTo>
                    <a:pt x="316" y="44"/>
                    <a:pt x="318" y="47"/>
                    <a:pt x="318" y="49"/>
                  </a:cubicBezTo>
                  <a:cubicBezTo>
                    <a:pt x="319" y="50"/>
                    <a:pt x="319" y="50"/>
                    <a:pt x="319" y="51"/>
                  </a:cubicBezTo>
                  <a:cubicBezTo>
                    <a:pt x="319" y="52"/>
                    <a:pt x="318" y="54"/>
                    <a:pt x="317" y="56"/>
                  </a:cubicBezTo>
                  <a:cubicBezTo>
                    <a:pt x="316" y="57"/>
                    <a:pt x="314" y="58"/>
                    <a:pt x="312" y="58"/>
                  </a:cubicBezTo>
                  <a:cubicBezTo>
                    <a:pt x="311" y="58"/>
                    <a:pt x="310" y="58"/>
                    <a:pt x="309" y="57"/>
                  </a:cubicBezTo>
                  <a:cubicBezTo>
                    <a:pt x="308" y="57"/>
                    <a:pt x="307" y="55"/>
                    <a:pt x="306" y="53"/>
                  </a:cubicBezTo>
                  <a:cubicBezTo>
                    <a:pt x="305" y="51"/>
                    <a:pt x="303" y="48"/>
                    <a:pt x="299" y="48"/>
                  </a:cubicBezTo>
                  <a:cubicBezTo>
                    <a:pt x="298" y="48"/>
                    <a:pt x="297" y="48"/>
                    <a:pt x="297" y="48"/>
                  </a:cubicBezTo>
                  <a:cubicBezTo>
                    <a:pt x="296" y="47"/>
                    <a:pt x="296" y="47"/>
                    <a:pt x="295" y="46"/>
                  </a:cubicBezTo>
                  <a:cubicBezTo>
                    <a:pt x="293" y="43"/>
                    <a:pt x="290" y="42"/>
                    <a:pt x="286" y="42"/>
                  </a:cubicBezTo>
                  <a:cubicBezTo>
                    <a:pt x="286" y="42"/>
                    <a:pt x="286" y="42"/>
                    <a:pt x="285" y="42"/>
                  </a:cubicBezTo>
                  <a:cubicBezTo>
                    <a:pt x="281" y="42"/>
                    <a:pt x="277" y="44"/>
                    <a:pt x="274" y="45"/>
                  </a:cubicBezTo>
                  <a:cubicBezTo>
                    <a:pt x="273" y="46"/>
                    <a:pt x="272" y="46"/>
                    <a:pt x="272" y="46"/>
                  </a:cubicBezTo>
                  <a:cubicBezTo>
                    <a:pt x="271" y="47"/>
                    <a:pt x="268" y="48"/>
                    <a:pt x="268" y="48"/>
                  </a:cubicBezTo>
                  <a:cubicBezTo>
                    <a:pt x="267" y="48"/>
                    <a:pt x="266" y="47"/>
                    <a:pt x="265" y="46"/>
                  </a:cubicBezTo>
                  <a:cubicBezTo>
                    <a:pt x="264" y="45"/>
                    <a:pt x="264" y="45"/>
                    <a:pt x="264" y="45"/>
                  </a:cubicBezTo>
                  <a:cubicBezTo>
                    <a:pt x="262" y="42"/>
                    <a:pt x="258" y="38"/>
                    <a:pt x="252" y="38"/>
                  </a:cubicBezTo>
                  <a:cubicBezTo>
                    <a:pt x="249" y="38"/>
                    <a:pt x="247" y="39"/>
                    <a:pt x="245" y="40"/>
                  </a:cubicBezTo>
                  <a:cubicBezTo>
                    <a:pt x="243" y="40"/>
                    <a:pt x="241" y="41"/>
                    <a:pt x="239" y="41"/>
                  </a:cubicBezTo>
                  <a:cubicBezTo>
                    <a:pt x="239" y="41"/>
                    <a:pt x="239" y="41"/>
                    <a:pt x="239" y="41"/>
                  </a:cubicBezTo>
                  <a:cubicBezTo>
                    <a:pt x="237" y="41"/>
                    <a:pt x="231" y="39"/>
                    <a:pt x="229" y="38"/>
                  </a:cubicBezTo>
                  <a:cubicBezTo>
                    <a:pt x="228" y="38"/>
                    <a:pt x="228" y="37"/>
                    <a:pt x="228" y="37"/>
                  </a:cubicBezTo>
                  <a:cubicBezTo>
                    <a:pt x="227" y="36"/>
                    <a:pt x="227" y="35"/>
                    <a:pt x="225" y="34"/>
                  </a:cubicBezTo>
                  <a:cubicBezTo>
                    <a:pt x="224" y="32"/>
                    <a:pt x="222" y="32"/>
                    <a:pt x="220" y="32"/>
                  </a:cubicBezTo>
                  <a:cubicBezTo>
                    <a:pt x="220" y="32"/>
                    <a:pt x="219" y="32"/>
                    <a:pt x="219" y="32"/>
                  </a:cubicBezTo>
                  <a:cubicBezTo>
                    <a:pt x="218" y="31"/>
                    <a:pt x="217" y="30"/>
                    <a:pt x="217" y="29"/>
                  </a:cubicBezTo>
                  <a:cubicBezTo>
                    <a:pt x="216" y="28"/>
                    <a:pt x="214" y="25"/>
                    <a:pt x="210" y="25"/>
                  </a:cubicBezTo>
                  <a:cubicBezTo>
                    <a:pt x="209" y="25"/>
                    <a:pt x="208" y="25"/>
                    <a:pt x="206" y="26"/>
                  </a:cubicBezTo>
                  <a:cubicBezTo>
                    <a:pt x="205" y="26"/>
                    <a:pt x="204" y="27"/>
                    <a:pt x="203" y="27"/>
                  </a:cubicBezTo>
                  <a:cubicBezTo>
                    <a:pt x="202" y="28"/>
                    <a:pt x="201" y="28"/>
                    <a:pt x="200" y="2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8"/>
                    <a:pt x="199" y="28"/>
                    <a:pt x="199" y="27"/>
                  </a:cubicBezTo>
                  <a:cubicBezTo>
                    <a:pt x="198" y="27"/>
                    <a:pt x="197" y="26"/>
                    <a:pt x="195" y="26"/>
                  </a:cubicBezTo>
                  <a:cubicBezTo>
                    <a:pt x="193" y="25"/>
                    <a:pt x="191" y="25"/>
                    <a:pt x="189" y="25"/>
                  </a:cubicBezTo>
                  <a:cubicBezTo>
                    <a:pt x="184" y="25"/>
                    <a:pt x="182" y="25"/>
                    <a:pt x="181" y="23"/>
                  </a:cubicBezTo>
                  <a:cubicBezTo>
                    <a:pt x="180" y="22"/>
                    <a:pt x="179" y="20"/>
                    <a:pt x="179" y="18"/>
                  </a:cubicBezTo>
                  <a:cubicBezTo>
                    <a:pt x="178" y="14"/>
                    <a:pt x="176" y="10"/>
                    <a:pt x="172" y="8"/>
                  </a:cubicBezTo>
                  <a:cubicBezTo>
                    <a:pt x="171" y="8"/>
                    <a:pt x="170" y="8"/>
                    <a:pt x="169" y="8"/>
                  </a:cubicBezTo>
                  <a:cubicBezTo>
                    <a:pt x="165" y="8"/>
                    <a:pt x="163" y="11"/>
                    <a:pt x="162" y="14"/>
                  </a:cubicBezTo>
                  <a:cubicBezTo>
                    <a:pt x="162" y="14"/>
                    <a:pt x="161" y="15"/>
                    <a:pt x="161" y="15"/>
                  </a:cubicBezTo>
                  <a:cubicBezTo>
                    <a:pt x="161" y="15"/>
                    <a:pt x="161" y="15"/>
                    <a:pt x="160" y="15"/>
                  </a:cubicBezTo>
                  <a:cubicBezTo>
                    <a:pt x="159" y="13"/>
                    <a:pt x="158" y="12"/>
                    <a:pt x="157" y="10"/>
                  </a:cubicBezTo>
                  <a:cubicBezTo>
                    <a:pt x="155" y="6"/>
                    <a:pt x="153" y="2"/>
                    <a:pt x="146" y="0"/>
                  </a:cubicBezTo>
                  <a:cubicBezTo>
                    <a:pt x="146" y="0"/>
                    <a:pt x="145" y="0"/>
                    <a:pt x="145" y="0"/>
                  </a:cubicBezTo>
                  <a:cubicBezTo>
                    <a:pt x="139" y="0"/>
                    <a:pt x="130" y="5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4" y="16"/>
                    <a:pt x="138" y="17"/>
                    <a:pt x="141" y="17"/>
                  </a:cubicBezTo>
                  <a:cubicBezTo>
                    <a:pt x="143" y="17"/>
                    <a:pt x="145" y="17"/>
                    <a:pt x="147" y="18"/>
                  </a:cubicBezTo>
                  <a:cubicBezTo>
                    <a:pt x="152" y="20"/>
                    <a:pt x="154" y="28"/>
                    <a:pt x="155" y="31"/>
                  </a:cubicBezTo>
                  <a:cubicBezTo>
                    <a:pt x="156" y="34"/>
                    <a:pt x="155" y="37"/>
                    <a:pt x="153" y="40"/>
                  </a:cubicBezTo>
                  <a:cubicBezTo>
                    <a:pt x="147" y="47"/>
                    <a:pt x="129" y="50"/>
                    <a:pt x="115" y="50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08" y="50"/>
                    <a:pt x="104" y="50"/>
                    <a:pt x="101" y="49"/>
                  </a:cubicBezTo>
                  <a:cubicBezTo>
                    <a:pt x="99" y="48"/>
                    <a:pt x="98" y="48"/>
                    <a:pt x="96" y="47"/>
                  </a:cubicBezTo>
                  <a:cubicBezTo>
                    <a:pt x="94" y="45"/>
                    <a:pt x="91" y="44"/>
                    <a:pt x="88" y="44"/>
                  </a:cubicBezTo>
                  <a:cubicBezTo>
                    <a:pt x="86" y="44"/>
                    <a:pt x="85" y="44"/>
                    <a:pt x="83" y="45"/>
                  </a:cubicBezTo>
                  <a:cubicBezTo>
                    <a:pt x="80" y="46"/>
                    <a:pt x="79" y="48"/>
                    <a:pt x="77" y="50"/>
                  </a:cubicBezTo>
                  <a:cubicBezTo>
                    <a:pt x="76" y="51"/>
                    <a:pt x="76" y="52"/>
                    <a:pt x="75" y="52"/>
                  </a:cubicBezTo>
                  <a:cubicBezTo>
                    <a:pt x="74" y="53"/>
                    <a:pt x="73" y="53"/>
                    <a:pt x="72" y="53"/>
                  </a:cubicBezTo>
                  <a:cubicBezTo>
                    <a:pt x="70" y="54"/>
                    <a:pt x="67" y="55"/>
                    <a:pt x="65" y="58"/>
                  </a:cubicBezTo>
                  <a:cubicBezTo>
                    <a:pt x="64" y="61"/>
                    <a:pt x="64" y="63"/>
                    <a:pt x="64" y="66"/>
                  </a:cubicBezTo>
                  <a:cubicBezTo>
                    <a:pt x="64" y="66"/>
                    <a:pt x="63" y="66"/>
                    <a:pt x="63" y="66"/>
                  </a:cubicBezTo>
                  <a:cubicBezTo>
                    <a:pt x="60" y="66"/>
                    <a:pt x="57" y="67"/>
                    <a:pt x="56" y="69"/>
                  </a:cubicBezTo>
                  <a:cubicBezTo>
                    <a:pt x="53" y="71"/>
                    <a:pt x="53" y="74"/>
                    <a:pt x="53" y="76"/>
                  </a:cubicBezTo>
                  <a:cubicBezTo>
                    <a:pt x="53" y="77"/>
                    <a:pt x="54" y="78"/>
                    <a:pt x="53" y="79"/>
                  </a:cubicBezTo>
                  <a:cubicBezTo>
                    <a:pt x="53" y="79"/>
                    <a:pt x="52" y="79"/>
                    <a:pt x="51" y="79"/>
                  </a:cubicBezTo>
                  <a:cubicBezTo>
                    <a:pt x="49" y="79"/>
                    <a:pt x="47" y="79"/>
                    <a:pt x="45" y="81"/>
                  </a:cubicBezTo>
                  <a:cubicBezTo>
                    <a:pt x="42" y="85"/>
                    <a:pt x="42" y="90"/>
                    <a:pt x="45" y="94"/>
                  </a:cubicBezTo>
                  <a:cubicBezTo>
                    <a:pt x="47" y="97"/>
                    <a:pt x="49" y="100"/>
                    <a:pt x="48" y="102"/>
                  </a:cubicBezTo>
                  <a:cubicBezTo>
                    <a:pt x="48" y="103"/>
                    <a:pt x="47" y="104"/>
                    <a:pt x="45" y="105"/>
                  </a:cubicBezTo>
                  <a:cubicBezTo>
                    <a:pt x="43" y="106"/>
                    <a:pt x="42" y="107"/>
                    <a:pt x="41" y="107"/>
                  </a:cubicBezTo>
                  <a:cubicBezTo>
                    <a:pt x="37" y="109"/>
                    <a:pt x="33" y="111"/>
                    <a:pt x="31" y="118"/>
                  </a:cubicBezTo>
                  <a:cubicBezTo>
                    <a:pt x="31" y="119"/>
                    <a:pt x="31" y="120"/>
                    <a:pt x="30" y="121"/>
                  </a:cubicBezTo>
                  <a:cubicBezTo>
                    <a:pt x="29" y="126"/>
                    <a:pt x="29" y="127"/>
                    <a:pt x="24" y="130"/>
                  </a:cubicBezTo>
                  <a:cubicBezTo>
                    <a:pt x="16" y="134"/>
                    <a:pt x="12" y="142"/>
                    <a:pt x="13" y="150"/>
                  </a:cubicBezTo>
                  <a:cubicBezTo>
                    <a:pt x="14" y="158"/>
                    <a:pt x="21" y="159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5" y="161"/>
                    <a:pt x="25" y="162"/>
                  </a:cubicBezTo>
                  <a:cubicBezTo>
                    <a:pt x="25" y="162"/>
                    <a:pt x="25" y="162"/>
                    <a:pt x="25" y="162"/>
                  </a:cubicBezTo>
                  <a:cubicBezTo>
                    <a:pt x="25" y="163"/>
                    <a:pt x="25" y="163"/>
                    <a:pt x="25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2" y="165"/>
                    <a:pt x="22" y="165"/>
                    <a:pt x="22" y="165"/>
                  </a:cubicBezTo>
                  <a:cubicBezTo>
                    <a:pt x="21" y="166"/>
                    <a:pt x="21" y="168"/>
                    <a:pt x="20" y="170"/>
                  </a:cubicBezTo>
                  <a:cubicBezTo>
                    <a:pt x="19" y="168"/>
                    <a:pt x="16" y="166"/>
                    <a:pt x="13" y="166"/>
                  </a:cubicBezTo>
                  <a:cubicBezTo>
                    <a:pt x="12" y="166"/>
                    <a:pt x="11" y="167"/>
                    <a:pt x="10" y="167"/>
                  </a:cubicBezTo>
                  <a:cubicBezTo>
                    <a:pt x="9" y="168"/>
                    <a:pt x="9" y="169"/>
                    <a:pt x="8" y="171"/>
                  </a:cubicBezTo>
                  <a:cubicBezTo>
                    <a:pt x="7" y="170"/>
                    <a:pt x="6" y="170"/>
                    <a:pt x="5" y="16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17" y="659"/>
                    <a:pt x="17" y="659"/>
                    <a:pt x="17" y="659"/>
                  </a:cubicBezTo>
                  <a:cubicBezTo>
                    <a:pt x="20" y="659"/>
                    <a:pt x="20" y="659"/>
                    <a:pt x="20" y="659"/>
                  </a:cubicBezTo>
                  <a:cubicBezTo>
                    <a:pt x="36" y="659"/>
                    <a:pt x="117" y="658"/>
                    <a:pt x="208" y="658"/>
                  </a:cubicBezTo>
                  <a:cubicBezTo>
                    <a:pt x="272" y="658"/>
                    <a:pt x="327" y="658"/>
                    <a:pt x="371" y="659"/>
                  </a:cubicBezTo>
                  <a:cubicBezTo>
                    <a:pt x="374" y="659"/>
                    <a:pt x="374" y="659"/>
                    <a:pt x="374" y="659"/>
                  </a:cubicBezTo>
                  <a:cubicBezTo>
                    <a:pt x="390" y="247"/>
                    <a:pt x="390" y="247"/>
                    <a:pt x="390" y="247"/>
                  </a:cubicBezTo>
                  <a:lnTo>
                    <a:pt x="390" y="24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chemeClr val="tx1">
                  <a:alpha val="2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4491496" y="886919"/>
              <a:ext cx="2423121" cy="3311316"/>
            </a:xfrm>
            <a:custGeom>
              <a:avLst/>
              <a:gdLst>
                <a:gd name="T0" fmla="*/ 605 w 643"/>
                <a:gd name="T1" fmla="*/ 44 h 971"/>
                <a:gd name="T2" fmla="*/ 587 w 643"/>
                <a:gd name="T3" fmla="*/ 47 h 971"/>
                <a:gd name="T4" fmla="*/ 579 w 643"/>
                <a:gd name="T5" fmla="*/ 54 h 971"/>
                <a:gd name="T6" fmla="*/ 551 w 643"/>
                <a:gd name="T7" fmla="*/ 11 h 971"/>
                <a:gd name="T8" fmla="*/ 526 w 643"/>
                <a:gd name="T9" fmla="*/ 1 h 971"/>
                <a:gd name="T10" fmla="*/ 508 w 643"/>
                <a:gd name="T11" fmla="*/ 20 h 971"/>
                <a:gd name="T12" fmla="*/ 492 w 643"/>
                <a:gd name="T13" fmla="*/ 23 h 971"/>
                <a:gd name="T14" fmla="*/ 480 w 643"/>
                <a:gd name="T15" fmla="*/ 38 h 971"/>
                <a:gd name="T16" fmla="*/ 458 w 643"/>
                <a:gd name="T17" fmla="*/ 40 h 971"/>
                <a:gd name="T18" fmla="*/ 457 w 643"/>
                <a:gd name="T19" fmla="*/ 66 h 971"/>
                <a:gd name="T20" fmla="*/ 442 w 643"/>
                <a:gd name="T21" fmla="*/ 66 h 971"/>
                <a:gd name="T22" fmla="*/ 446 w 643"/>
                <a:gd name="T23" fmla="*/ 78 h 971"/>
                <a:gd name="T24" fmla="*/ 425 w 643"/>
                <a:gd name="T25" fmla="*/ 84 h 971"/>
                <a:gd name="T26" fmla="*/ 423 w 643"/>
                <a:gd name="T27" fmla="*/ 113 h 971"/>
                <a:gd name="T28" fmla="*/ 401 w 643"/>
                <a:gd name="T29" fmla="*/ 123 h 971"/>
                <a:gd name="T30" fmla="*/ 387 w 643"/>
                <a:gd name="T31" fmla="*/ 131 h 971"/>
                <a:gd name="T32" fmla="*/ 397 w 643"/>
                <a:gd name="T33" fmla="*/ 152 h 971"/>
                <a:gd name="T34" fmla="*/ 397 w 643"/>
                <a:gd name="T35" fmla="*/ 156 h 971"/>
                <a:gd name="T36" fmla="*/ 388 w 643"/>
                <a:gd name="T37" fmla="*/ 176 h 971"/>
                <a:gd name="T38" fmla="*/ 357 w 643"/>
                <a:gd name="T39" fmla="*/ 137 h 971"/>
                <a:gd name="T40" fmla="*/ 345 w 643"/>
                <a:gd name="T41" fmla="*/ 149 h 971"/>
                <a:gd name="T42" fmla="*/ 330 w 643"/>
                <a:gd name="T43" fmla="*/ 168 h 971"/>
                <a:gd name="T44" fmla="*/ 326 w 643"/>
                <a:gd name="T45" fmla="*/ 221 h 971"/>
                <a:gd name="T46" fmla="*/ 310 w 643"/>
                <a:gd name="T47" fmla="*/ 255 h 971"/>
                <a:gd name="T48" fmla="*/ 232 w 643"/>
                <a:gd name="T49" fmla="*/ 302 h 971"/>
                <a:gd name="T50" fmla="*/ 194 w 643"/>
                <a:gd name="T51" fmla="*/ 320 h 971"/>
                <a:gd name="T52" fmla="*/ 153 w 643"/>
                <a:gd name="T53" fmla="*/ 343 h 971"/>
                <a:gd name="T54" fmla="*/ 131 w 643"/>
                <a:gd name="T55" fmla="*/ 344 h 971"/>
                <a:gd name="T56" fmla="*/ 115 w 643"/>
                <a:gd name="T57" fmla="*/ 350 h 971"/>
                <a:gd name="T58" fmla="*/ 87 w 643"/>
                <a:gd name="T59" fmla="*/ 371 h 971"/>
                <a:gd name="T60" fmla="*/ 52 w 643"/>
                <a:gd name="T61" fmla="*/ 401 h 971"/>
                <a:gd name="T62" fmla="*/ 30 w 643"/>
                <a:gd name="T63" fmla="*/ 440 h 971"/>
                <a:gd name="T64" fmla="*/ 21 w 643"/>
                <a:gd name="T65" fmla="*/ 409 h 971"/>
                <a:gd name="T66" fmla="*/ 7 w 643"/>
                <a:gd name="T67" fmla="*/ 455 h 971"/>
                <a:gd name="T68" fmla="*/ 16 w 643"/>
                <a:gd name="T69" fmla="*/ 490 h 971"/>
                <a:gd name="T70" fmla="*/ 28 w 643"/>
                <a:gd name="T71" fmla="*/ 561 h 971"/>
                <a:gd name="T72" fmla="*/ 53 w 643"/>
                <a:gd name="T73" fmla="*/ 601 h 971"/>
                <a:gd name="T74" fmla="*/ 43 w 643"/>
                <a:gd name="T75" fmla="*/ 598 h 971"/>
                <a:gd name="T76" fmla="*/ 27 w 643"/>
                <a:gd name="T77" fmla="*/ 577 h 971"/>
                <a:gd name="T78" fmla="*/ 34 w 643"/>
                <a:gd name="T79" fmla="*/ 602 h 971"/>
                <a:gd name="T80" fmla="*/ 40 w 643"/>
                <a:gd name="T81" fmla="*/ 613 h 971"/>
                <a:gd name="T82" fmla="*/ 29 w 643"/>
                <a:gd name="T83" fmla="*/ 604 h 971"/>
                <a:gd name="T84" fmla="*/ 29 w 643"/>
                <a:gd name="T85" fmla="*/ 627 h 971"/>
                <a:gd name="T86" fmla="*/ 59 w 643"/>
                <a:gd name="T87" fmla="*/ 667 h 971"/>
                <a:gd name="T88" fmla="*/ 103 w 643"/>
                <a:gd name="T89" fmla="*/ 729 h 971"/>
                <a:gd name="T90" fmla="*/ 128 w 643"/>
                <a:gd name="T91" fmla="*/ 809 h 971"/>
                <a:gd name="T92" fmla="*/ 149 w 643"/>
                <a:gd name="T93" fmla="*/ 866 h 971"/>
                <a:gd name="T94" fmla="*/ 141 w 643"/>
                <a:gd name="T95" fmla="*/ 913 h 971"/>
                <a:gd name="T96" fmla="*/ 133 w 643"/>
                <a:gd name="T97" fmla="*/ 931 h 971"/>
                <a:gd name="T98" fmla="*/ 156 w 643"/>
                <a:gd name="T99" fmla="*/ 950 h 971"/>
                <a:gd name="T100" fmla="*/ 208 w 643"/>
                <a:gd name="T101" fmla="*/ 971 h 971"/>
                <a:gd name="T102" fmla="*/ 284 w 643"/>
                <a:gd name="T103" fmla="*/ 937 h 971"/>
                <a:gd name="T104" fmla="*/ 306 w 643"/>
                <a:gd name="T105" fmla="*/ 926 h 971"/>
                <a:gd name="T106" fmla="*/ 336 w 643"/>
                <a:gd name="T107" fmla="*/ 912 h 971"/>
                <a:gd name="T108" fmla="*/ 385 w 643"/>
                <a:gd name="T109" fmla="*/ 902 h 971"/>
                <a:gd name="T110" fmla="*/ 426 w 643"/>
                <a:gd name="T111" fmla="*/ 897 h 971"/>
                <a:gd name="T112" fmla="*/ 448 w 643"/>
                <a:gd name="T113" fmla="*/ 896 h 971"/>
                <a:gd name="T114" fmla="*/ 477 w 643"/>
                <a:gd name="T115" fmla="*/ 853 h 971"/>
                <a:gd name="T116" fmla="*/ 507 w 643"/>
                <a:gd name="T117" fmla="*/ 837 h 971"/>
                <a:gd name="T118" fmla="*/ 570 w 643"/>
                <a:gd name="T119" fmla="*/ 819 h 971"/>
                <a:gd name="T120" fmla="*/ 624 w 643"/>
                <a:gd name="T121" fmla="*/ 797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43" h="971">
                  <a:moveTo>
                    <a:pt x="616" y="45"/>
                  </a:moveTo>
                  <a:cubicBezTo>
                    <a:pt x="614" y="44"/>
                    <a:pt x="614" y="44"/>
                    <a:pt x="614" y="44"/>
                  </a:cubicBezTo>
                  <a:cubicBezTo>
                    <a:pt x="613" y="44"/>
                    <a:pt x="612" y="44"/>
                    <a:pt x="611" y="44"/>
                  </a:cubicBezTo>
                  <a:cubicBezTo>
                    <a:pt x="610" y="44"/>
                    <a:pt x="609" y="44"/>
                    <a:pt x="608" y="44"/>
                  </a:cubicBezTo>
                  <a:cubicBezTo>
                    <a:pt x="608" y="44"/>
                    <a:pt x="605" y="44"/>
                    <a:pt x="605" y="44"/>
                  </a:cubicBezTo>
                  <a:cubicBezTo>
                    <a:pt x="604" y="44"/>
                    <a:pt x="603" y="44"/>
                    <a:pt x="602" y="44"/>
                  </a:cubicBezTo>
                  <a:cubicBezTo>
                    <a:pt x="602" y="44"/>
                    <a:pt x="601" y="43"/>
                    <a:pt x="600" y="43"/>
                  </a:cubicBezTo>
                  <a:cubicBezTo>
                    <a:pt x="599" y="42"/>
                    <a:pt x="597" y="41"/>
                    <a:pt x="595" y="41"/>
                  </a:cubicBezTo>
                  <a:cubicBezTo>
                    <a:pt x="594" y="41"/>
                    <a:pt x="593" y="42"/>
                    <a:pt x="593" y="42"/>
                  </a:cubicBezTo>
                  <a:cubicBezTo>
                    <a:pt x="590" y="43"/>
                    <a:pt x="589" y="45"/>
                    <a:pt x="587" y="47"/>
                  </a:cubicBezTo>
                  <a:cubicBezTo>
                    <a:pt x="587" y="48"/>
                    <a:pt x="586" y="49"/>
                    <a:pt x="586" y="49"/>
                  </a:cubicBezTo>
                  <a:cubicBezTo>
                    <a:pt x="585" y="50"/>
                    <a:pt x="585" y="50"/>
                    <a:pt x="584" y="50"/>
                  </a:cubicBezTo>
                  <a:cubicBezTo>
                    <a:pt x="583" y="52"/>
                    <a:pt x="581" y="53"/>
                    <a:pt x="580" y="56"/>
                  </a:cubicBezTo>
                  <a:cubicBezTo>
                    <a:pt x="580" y="57"/>
                    <a:pt x="580" y="58"/>
                    <a:pt x="580" y="59"/>
                  </a:cubicBezTo>
                  <a:cubicBezTo>
                    <a:pt x="579" y="57"/>
                    <a:pt x="579" y="55"/>
                    <a:pt x="579" y="54"/>
                  </a:cubicBezTo>
                  <a:cubicBezTo>
                    <a:pt x="580" y="53"/>
                    <a:pt x="581" y="51"/>
                    <a:pt x="581" y="50"/>
                  </a:cubicBezTo>
                  <a:cubicBezTo>
                    <a:pt x="583" y="48"/>
                    <a:pt x="584" y="46"/>
                    <a:pt x="583" y="43"/>
                  </a:cubicBezTo>
                  <a:cubicBezTo>
                    <a:pt x="583" y="40"/>
                    <a:pt x="580" y="39"/>
                    <a:pt x="577" y="38"/>
                  </a:cubicBezTo>
                  <a:cubicBezTo>
                    <a:pt x="571" y="36"/>
                    <a:pt x="567" y="30"/>
                    <a:pt x="563" y="24"/>
                  </a:cubicBezTo>
                  <a:cubicBezTo>
                    <a:pt x="560" y="20"/>
                    <a:pt x="556" y="15"/>
                    <a:pt x="551" y="11"/>
                  </a:cubicBezTo>
                  <a:cubicBezTo>
                    <a:pt x="547" y="9"/>
                    <a:pt x="543" y="8"/>
                    <a:pt x="540" y="7"/>
                  </a:cubicBezTo>
                  <a:cubicBezTo>
                    <a:pt x="539" y="7"/>
                    <a:pt x="538" y="7"/>
                    <a:pt x="537" y="7"/>
                  </a:cubicBezTo>
                  <a:cubicBezTo>
                    <a:pt x="535" y="7"/>
                    <a:pt x="534" y="7"/>
                    <a:pt x="533" y="6"/>
                  </a:cubicBezTo>
                  <a:cubicBezTo>
                    <a:pt x="533" y="6"/>
                    <a:pt x="532" y="5"/>
                    <a:pt x="532" y="5"/>
                  </a:cubicBezTo>
                  <a:cubicBezTo>
                    <a:pt x="531" y="3"/>
                    <a:pt x="529" y="1"/>
                    <a:pt x="526" y="1"/>
                  </a:cubicBezTo>
                  <a:cubicBezTo>
                    <a:pt x="526" y="1"/>
                    <a:pt x="525" y="0"/>
                    <a:pt x="524" y="0"/>
                  </a:cubicBezTo>
                  <a:cubicBezTo>
                    <a:pt x="517" y="0"/>
                    <a:pt x="517" y="8"/>
                    <a:pt x="517" y="11"/>
                  </a:cubicBezTo>
                  <a:cubicBezTo>
                    <a:pt x="517" y="12"/>
                    <a:pt x="517" y="13"/>
                    <a:pt x="517" y="14"/>
                  </a:cubicBezTo>
                  <a:cubicBezTo>
                    <a:pt x="516" y="16"/>
                    <a:pt x="513" y="21"/>
                    <a:pt x="511" y="22"/>
                  </a:cubicBezTo>
                  <a:cubicBezTo>
                    <a:pt x="510" y="21"/>
                    <a:pt x="509" y="20"/>
                    <a:pt x="508" y="20"/>
                  </a:cubicBezTo>
                  <a:cubicBezTo>
                    <a:pt x="504" y="16"/>
                    <a:pt x="502" y="15"/>
                    <a:pt x="500" y="15"/>
                  </a:cubicBezTo>
                  <a:cubicBezTo>
                    <a:pt x="499" y="15"/>
                    <a:pt x="498" y="16"/>
                    <a:pt x="497" y="17"/>
                  </a:cubicBezTo>
                  <a:cubicBezTo>
                    <a:pt x="497" y="18"/>
                    <a:pt x="497" y="19"/>
                    <a:pt x="496" y="20"/>
                  </a:cubicBezTo>
                  <a:cubicBezTo>
                    <a:pt x="496" y="22"/>
                    <a:pt x="496" y="22"/>
                    <a:pt x="495" y="23"/>
                  </a:cubicBezTo>
                  <a:cubicBezTo>
                    <a:pt x="494" y="23"/>
                    <a:pt x="493" y="23"/>
                    <a:pt x="492" y="23"/>
                  </a:cubicBezTo>
                  <a:cubicBezTo>
                    <a:pt x="490" y="24"/>
                    <a:pt x="487" y="24"/>
                    <a:pt x="485" y="29"/>
                  </a:cubicBezTo>
                  <a:cubicBezTo>
                    <a:pt x="485" y="31"/>
                    <a:pt x="485" y="33"/>
                    <a:pt x="485" y="35"/>
                  </a:cubicBezTo>
                  <a:cubicBezTo>
                    <a:pt x="485" y="36"/>
                    <a:pt x="484" y="40"/>
                    <a:pt x="484" y="41"/>
                  </a:cubicBezTo>
                  <a:cubicBezTo>
                    <a:pt x="484" y="41"/>
                    <a:pt x="483" y="41"/>
                    <a:pt x="483" y="40"/>
                  </a:cubicBezTo>
                  <a:cubicBezTo>
                    <a:pt x="482" y="40"/>
                    <a:pt x="481" y="39"/>
                    <a:pt x="480" y="38"/>
                  </a:cubicBezTo>
                  <a:cubicBezTo>
                    <a:pt x="478" y="36"/>
                    <a:pt x="474" y="33"/>
                    <a:pt x="470" y="33"/>
                  </a:cubicBezTo>
                  <a:cubicBezTo>
                    <a:pt x="469" y="33"/>
                    <a:pt x="468" y="34"/>
                    <a:pt x="466" y="34"/>
                  </a:cubicBezTo>
                  <a:cubicBezTo>
                    <a:pt x="465" y="35"/>
                    <a:pt x="464" y="36"/>
                    <a:pt x="463" y="37"/>
                  </a:cubicBezTo>
                  <a:cubicBezTo>
                    <a:pt x="462" y="38"/>
                    <a:pt x="462" y="39"/>
                    <a:pt x="461" y="39"/>
                  </a:cubicBezTo>
                  <a:cubicBezTo>
                    <a:pt x="460" y="39"/>
                    <a:pt x="459" y="40"/>
                    <a:pt x="458" y="40"/>
                  </a:cubicBezTo>
                  <a:cubicBezTo>
                    <a:pt x="457" y="40"/>
                    <a:pt x="454" y="41"/>
                    <a:pt x="452" y="42"/>
                  </a:cubicBezTo>
                  <a:cubicBezTo>
                    <a:pt x="444" y="49"/>
                    <a:pt x="448" y="55"/>
                    <a:pt x="451" y="60"/>
                  </a:cubicBezTo>
                  <a:cubicBezTo>
                    <a:pt x="452" y="61"/>
                    <a:pt x="452" y="61"/>
                    <a:pt x="452" y="61"/>
                  </a:cubicBezTo>
                  <a:cubicBezTo>
                    <a:pt x="452" y="61"/>
                    <a:pt x="453" y="62"/>
                    <a:pt x="454" y="63"/>
                  </a:cubicBezTo>
                  <a:cubicBezTo>
                    <a:pt x="455" y="64"/>
                    <a:pt x="456" y="66"/>
                    <a:pt x="457" y="66"/>
                  </a:cubicBezTo>
                  <a:cubicBezTo>
                    <a:pt x="456" y="66"/>
                    <a:pt x="456" y="66"/>
                    <a:pt x="456" y="66"/>
                  </a:cubicBezTo>
                  <a:cubicBezTo>
                    <a:pt x="455" y="66"/>
                    <a:pt x="455" y="65"/>
                    <a:pt x="454" y="65"/>
                  </a:cubicBezTo>
                  <a:cubicBezTo>
                    <a:pt x="453" y="64"/>
                    <a:pt x="451" y="62"/>
                    <a:pt x="448" y="62"/>
                  </a:cubicBezTo>
                  <a:cubicBezTo>
                    <a:pt x="448" y="62"/>
                    <a:pt x="447" y="62"/>
                    <a:pt x="447" y="62"/>
                  </a:cubicBezTo>
                  <a:cubicBezTo>
                    <a:pt x="444" y="63"/>
                    <a:pt x="442" y="64"/>
                    <a:pt x="442" y="66"/>
                  </a:cubicBezTo>
                  <a:cubicBezTo>
                    <a:pt x="441" y="68"/>
                    <a:pt x="442" y="71"/>
                    <a:pt x="444" y="74"/>
                  </a:cubicBezTo>
                  <a:cubicBezTo>
                    <a:pt x="444" y="75"/>
                    <a:pt x="445" y="76"/>
                    <a:pt x="446" y="76"/>
                  </a:cubicBezTo>
                  <a:cubicBezTo>
                    <a:pt x="447" y="77"/>
                    <a:pt x="448" y="78"/>
                    <a:pt x="448" y="80"/>
                  </a:cubicBezTo>
                  <a:cubicBezTo>
                    <a:pt x="449" y="80"/>
                    <a:pt x="448" y="82"/>
                    <a:pt x="448" y="82"/>
                  </a:cubicBezTo>
                  <a:cubicBezTo>
                    <a:pt x="447" y="82"/>
                    <a:pt x="446" y="80"/>
                    <a:pt x="446" y="78"/>
                  </a:cubicBezTo>
                  <a:cubicBezTo>
                    <a:pt x="444" y="75"/>
                    <a:pt x="442" y="71"/>
                    <a:pt x="437" y="71"/>
                  </a:cubicBezTo>
                  <a:cubicBezTo>
                    <a:pt x="436" y="71"/>
                    <a:pt x="436" y="71"/>
                    <a:pt x="435" y="71"/>
                  </a:cubicBezTo>
                  <a:cubicBezTo>
                    <a:pt x="430" y="72"/>
                    <a:pt x="429" y="76"/>
                    <a:pt x="428" y="79"/>
                  </a:cubicBezTo>
                  <a:cubicBezTo>
                    <a:pt x="428" y="81"/>
                    <a:pt x="428" y="82"/>
                    <a:pt x="427" y="83"/>
                  </a:cubicBezTo>
                  <a:cubicBezTo>
                    <a:pt x="426" y="83"/>
                    <a:pt x="426" y="84"/>
                    <a:pt x="425" y="84"/>
                  </a:cubicBezTo>
                  <a:cubicBezTo>
                    <a:pt x="423" y="84"/>
                    <a:pt x="422" y="85"/>
                    <a:pt x="420" y="87"/>
                  </a:cubicBezTo>
                  <a:cubicBezTo>
                    <a:pt x="418" y="90"/>
                    <a:pt x="416" y="97"/>
                    <a:pt x="417" y="101"/>
                  </a:cubicBezTo>
                  <a:cubicBezTo>
                    <a:pt x="418" y="104"/>
                    <a:pt x="420" y="106"/>
                    <a:pt x="422" y="107"/>
                  </a:cubicBezTo>
                  <a:cubicBezTo>
                    <a:pt x="424" y="108"/>
                    <a:pt x="424" y="109"/>
                    <a:pt x="425" y="110"/>
                  </a:cubicBezTo>
                  <a:cubicBezTo>
                    <a:pt x="425" y="112"/>
                    <a:pt x="425" y="112"/>
                    <a:pt x="423" y="113"/>
                  </a:cubicBezTo>
                  <a:cubicBezTo>
                    <a:pt x="422" y="114"/>
                    <a:pt x="419" y="115"/>
                    <a:pt x="418" y="118"/>
                  </a:cubicBezTo>
                  <a:cubicBezTo>
                    <a:pt x="417" y="119"/>
                    <a:pt x="417" y="121"/>
                    <a:pt x="417" y="122"/>
                  </a:cubicBezTo>
                  <a:cubicBezTo>
                    <a:pt x="416" y="121"/>
                    <a:pt x="413" y="119"/>
                    <a:pt x="410" y="119"/>
                  </a:cubicBezTo>
                  <a:cubicBezTo>
                    <a:pt x="409" y="119"/>
                    <a:pt x="408" y="119"/>
                    <a:pt x="408" y="120"/>
                  </a:cubicBezTo>
                  <a:cubicBezTo>
                    <a:pt x="405" y="120"/>
                    <a:pt x="403" y="122"/>
                    <a:pt x="401" y="123"/>
                  </a:cubicBezTo>
                  <a:cubicBezTo>
                    <a:pt x="401" y="124"/>
                    <a:pt x="400" y="124"/>
                    <a:pt x="400" y="124"/>
                  </a:cubicBezTo>
                  <a:cubicBezTo>
                    <a:pt x="398" y="120"/>
                    <a:pt x="394" y="115"/>
                    <a:pt x="390" y="115"/>
                  </a:cubicBezTo>
                  <a:cubicBezTo>
                    <a:pt x="388" y="115"/>
                    <a:pt x="386" y="116"/>
                    <a:pt x="384" y="118"/>
                  </a:cubicBezTo>
                  <a:cubicBezTo>
                    <a:pt x="379" y="124"/>
                    <a:pt x="384" y="129"/>
                    <a:pt x="387" y="131"/>
                  </a:cubicBezTo>
                  <a:cubicBezTo>
                    <a:pt x="387" y="131"/>
                    <a:pt x="387" y="131"/>
                    <a:pt x="387" y="131"/>
                  </a:cubicBezTo>
                  <a:cubicBezTo>
                    <a:pt x="385" y="133"/>
                    <a:pt x="383" y="136"/>
                    <a:pt x="384" y="139"/>
                  </a:cubicBezTo>
                  <a:cubicBezTo>
                    <a:pt x="385" y="141"/>
                    <a:pt x="387" y="142"/>
                    <a:pt x="389" y="143"/>
                  </a:cubicBezTo>
                  <a:cubicBezTo>
                    <a:pt x="389" y="144"/>
                    <a:pt x="391" y="144"/>
                    <a:pt x="391" y="145"/>
                  </a:cubicBezTo>
                  <a:cubicBezTo>
                    <a:pt x="391" y="145"/>
                    <a:pt x="391" y="145"/>
                    <a:pt x="391" y="145"/>
                  </a:cubicBezTo>
                  <a:cubicBezTo>
                    <a:pt x="393" y="148"/>
                    <a:pt x="395" y="150"/>
                    <a:pt x="397" y="152"/>
                  </a:cubicBezTo>
                  <a:cubicBezTo>
                    <a:pt x="398" y="152"/>
                    <a:pt x="398" y="152"/>
                    <a:pt x="398" y="152"/>
                  </a:cubicBezTo>
                  <a:cubicBezTo>
                    <a:pt x="399" y="153"/>
                    <a:pt x="399" y="153"/>
                    <a:pt x="399" y="155"/>
                  </a:cubicBezTo>
                  <a:cubicBezTo>
                    <a:pt x="399" y="157"/>
                    <a:pt x="399" y="158"/>
                    <a:pt x="399" y="159"/>
                  </a:cubicBezTo>
                  <a:cubicBezTo>
                    <a:pt x="399" y="159"/>
                    <a:pt x="399" y="159"/>
                    <a:pt x="399" y="158"/>
                  </a:cubicBezTo>
                  <a:cubicBezTo>
                    <a:pt x="398" y="158"/>
                    <a:pt x="398" y="157"/>
                    <a:pt x="397" y="156"/>
                  </a:cubicBezTo>
                  <a:cubicBezTo>
                    <a:pt x="395" y="153"/>
                    <a:pt x="394" y="152"/>
                    <a:pt x="392" y="152"/>
                  </a:cubicBezTo>
                  <a:cubicBezTo>
                    <a:pt x="390" y="152"/>
                    <a:pt x="389" y="153"/>
                    <a:pt x="388" y="154"/>
                  </a:cubicBezTo>
                  <a:cubicBezTo>
                    <a:pt x="386" y="156"/>
                    <a:pt x="386" y="159"/>
                    <a:pt x="386" y="162"/>
                  </a:cubicBezTo>
                  <a:cubicBezTo>
                    <a:pt x="386" y="163"/>
                    <a:pt x="387" y="164"/>
                    <a:pt x="387" y="165"/>
                  </a:cubicBezTo>
                  <a:cubicBezTo>
                    <a:pt x="387" y="167"/>
                    <a:pt x="389" y="174"/>
                    <a:pt x="388" y="176"/>
                  </a:cubicBezTo>
                  <a:cubicBezTo>
                    <a:pt x="388" y="175"/>
                    <a:pt x="386" y="174"/>
                    <a:pt x="383" y="169"/>
                  </a:cubicBezTo>
                  <a:cubicBezTo>
                    <a:pt x="383" y="169"/>
                    <a:pt x="382" y="168"/>
                    <a:pt x="382" y="168"/>
                  </a:cubicBezTo>
                  <a:cubicBezTo>
                    <a:pt x="380" y="165"/>
                    <a:pt x="379" y="162"/>
                    <a:pt x="377" y="158"/>
                  </a:cubicBezTo>
                  <a:cubicBezTo>
                    <a:pt x="374" y="151"/>
                    <a:pt x="371" y="144"/>
                    <a:pt x="366" y="140"/>
                  </a:cubicBezTo>
                  <a:cubicBezTo>
                    <a:pt x="365" y="139"/>
                    <a:pt x="361" y="137"/>
                    <a:pt x="357" y="137"/>
                  </a:cubicBezTo>
                  <a:cubicBezTo>
                    <a:pt x="356" y="137"/>
                    <a:pt x="355" y="137"/>
                    <a:pt x="354" y="137"/>
                  </a:cubicBezTo>
                  <a:cubicBezTo>
                    <a:pt x="352" y="139"/>
                    <a:pt x="351" y="141"/>
                    <a:pt x="351" y="143"/>
                  </a:cubicBezTo>
                  <a:cubicBezTo>
                    <a:pt x="350" y="143"/>
                    <a:pt x="350" y="144"/>
                    <a:pt x="350" y="145"/>
                  </a:cubicBezTo>
                  <a:cubicBezTo>
                    <a:pt x="349" y="145"/>
                    <a:pt x="349" y="145"/>
                    <a:pt x="348" y="146"/>
                  </a:cubicBezTo>
                  <a:cubicBezTo>
                    <a:pt x="347" y="147"/>
                    <a:pt x="346" y="147"/>
                    <a:pt x="345" y="149"/>
                  </a:cubicBezTo>
                  <a:cubicBezTo>
                    <a:pt x="344" y="150"/>
                    <a:pt x="344" y="152"/>
                    <a:pt x="344" y="154"/>
                  </a:cubicBezTo>
                  <a:cubicBezTo>
                    <a:pt x="343" y="155"/>
                    <a:pt x="343" y="155"/>
                    <a:pt x="343" y="156"/>
                  </a:cubicBezTo>
                  <a:cubicBezTo>
                    <a:pt x="343" y="156"/>
                    <a:pt x="342" y="157"/>
                    <a:pt x="341" y="157"/>
                  </a:cubicBezTo>
                  <a:cubicBezTo>
                    <a:pt x="340" y="157"/>
                    <a:pt x="338" y="158"/>
                    <a:pt x="337" y="159"/>
                  </a:cubicBezTo>
                  <a:cubicBezTo>
                    <a:pt x="334" y="161"/>
                    <a:pt x="332" y="164"/>
                    <a:pt x="330" y="168"/>
                  </a:cubicBezTo>
                  <a:cubicBezTo>
                    <a:pt x="329" y="174"/>
                    <a:pt x="330" y="180"/>
                    <a:pt x="331" y="185"/>
                  </a:cubicBezTo>
                  <a:cubicBezTo>
                    <a:pt x="331" y="187"/>
                    <a:pt x="331" y="188"/>
                    <a:pt x="331" y="189"/>
                  </a:cubicBezTo>
                  <a:cubicBezTo>
                    <a:pt x="332" y="193"/>
                    <a:pt x="334" y="197"/>
                    <a:pt x="336" y="200"/>
                  </a:cubicBezTo>
                  <a:cubicBezTo>
                    <a:pt x="337" y="201"/>
                    <a:pt x="338" y="203"/>
                    <a:pt x="338" y="205"/>
                  </a:cubicBezTo>
                  <a:cubicBezTo>
                    <a:pt x="341" y="210"/>
                    <a:pt x="332" y="218"/>
                    <a:pt x="326" y="221"/>
                  </a:cubicBezTo>
                  <a:cubicBezTo>
                    <a:pt x="320" y="225"/>
                    <a:pt x="319" y="226"/>
                    <a:pt x="317" y="232"/>
                  </a:cubicBezTo>
                  <a:cubicBezTo>
                    <a:pt x="317" y="233"/>
                    <a:pt x="317" y="233"/>
                    <a:pt x="317" y="233"/>
                  </a:cubicBezTo>
                  <a:cubicBezTo>
                    <a:pt x="317" y="234"/>
                    <a:pt x="316" y="235"/>
                    <a:pt x="315" y="237"/>
                  </a:cubicBezTo>
                  <a:cubicBezTo>
                    <a:pt x="314" y="239"/>
                    <a:pt x="312" y="241"/>
                    <a:pt x="312" y="245"/>
                  </a:cubicBezTo>
                  <a:cubicBezTo>
                    <a:pt x="312" y="249"/>
                    <a:pt x="311" y="251"/>
                    <a:pt x="310" y="255"/>
                  </a:cubicBezTo>
                  <a:cubicBezTo>
                    <a:pt x="307" y="263"/>
                    <a:pt x="302" y="269"/>
                    <a:pt x="294" y="275"/>
                  </a:cubicBezTo>
                  <a:cubicBezTo>
                    <a:pt x="283" y="284"/>
                    <a:pt x="269" y="290"/>
                    <a:pt x="256" y="297"/>
                  </a:cubicBezTo>
                  <a:cubicBezTo>
                    <a:pt x="252" y="298"/>
                    <a:pt x="248" y="300"/>
                    <a:pt x="244" y="302"/>
                  </a:cubicBezTo>
                  <a:cubicBezTo>
                    <a:pt x="242" y="303"/>
                    <a:pt x="241" y="303"/>
                    <a:pt x="239" y="303"/>
                  </a:cubicBezTo>
                  <a:cubicBezTo>
                    <a:pt x="237" y="303"/>
                    <a:pt x="235" y="303"/>
                    <a:pt x="232" y="302"/>
                  </a:cubicBezTo>
                  <a:cubicBezTo>
                    <a:pt x="230" y="302"/>
                    <a:pt x="227" y="301"/>
                    <a:pt x="224" y="301"/>
                  </a:cubicBezTo>
                  <a:cubicBezTo>
                    <a:pt x="222" y="301"/>
                    <a:pt x="220" y="301"/>
                    <a:pt x="218" y="302"/>
                  </a:cubicBezTo>
                  <a:cubicBezTo>
                    <a:pt x="213" y="304"/>
                    <a:pt x="210" y="308"/>
                    <a:pt x="207" y="312"/>
                  </a:cubicBezTo>
                  <a:cubicBezTo>
                    <a:pt x="204" y="314"/>
                    <a:pt x="202" y="317"/>
                    <a:pt x="199" y="319"/>
                  </a:cubicBezTo>
                  <a:cubicBezTo>
                    <a:pt x="198" y="319"/>
                    <a:pt x="196" y="320"/>
                    <a:pt x="194" y="320"/>
                  </a:cubicBezTo>
                  <a:cubicBezTo>
                    <a:pt x="192" y="320"/>
                    <a:pt x="190" y="320"/>
                    <a:pt x="187" y="321"/>
                  </a:cubicBezTo>
                  <a:cubicBezTo>
                    <a:pt x="182" y="323"/>
                    <a:pt x="177" y="326"/>
                    <a:pt x="173" y="330"/>
                  </a:cubicBezTo>
                  <a:cubicBezTo>
                    <a:pt x="172" y="331"/>
                    <a:pt x="171" y="332"/>
                    <a:pt x="170" y="333"/>
                  </a:cubicBezTo>
                  <a:cubicBezTo>
                    <a:pt x="166" y="337"/>
                    <a:pt x="162" y="340"/>
                    <a:pt x="157" y="342"/>
                  </a:cubicBezTo>
                  <a:cubicBezTo>
                    <a:pt x="156" y="343"/>
                    <a:pt x="154" y="343"/>
                    <a:pt x="153" y="343"/>
                  </a:cubicBezTo>
                  <a:cubicBezTo>
                    <a:pt x="151" y="343"/>
                    <a:pt x="149" y="343"/>
                    <a:pt x="147" y="342"/>
                  </a:cubicBezTo>
                  <a:cubicBezTo>
                    <a:pt x="145" y="342"/>
                    <a:pt x="143" y="341"/>
                    <a:pt x="140" y="341"/>
                  </a:cubicBezTo>
                  <a:cubicBezTo>
                    <a:pt x="140" y="341"/>
                    <a:pt x="140" y="341"/>
                    <a:pt x="139" y="341"/>
                  </a:cubicBezTo>
                  <a:cubicBezTo>
                    <a:pt x="137" y="341"/>
                    <a:pt x="135" y="342"/>
                    <a:pt x="133" y="343"/>
                  </a:cubicBezTo>
                  <a:cubicBezTo>
                    <a:pt x="132" y="343"/>
                    <a:pt x="132" y="344"/>
                    <a:pt x="131" y="344"/>
                  </a:cubicBezTo>
                  <a:cubicBezTo>
                    <a:pt x="130" y="344"/>
                    <a:pt x="129" y="345"/>
                    <a:pt x="128" y="345"/>
                  </a:cubicBezTo>
                  <a:cubicBezTo>
                    <a:pt x="125" y="345"/>
                    <a:pt x="122" y="346"/>
                    <a:pt x="120" y="348"/>
                  </a:cubicBezTo>
                  <a:cubicBezTo>
                    <a:pt x="119" y="348"/>
                    <a:pt x="118" y="349"/>
                    <a:pt x="118" y="349"/>
                  </a:cubicBezTo>
                  <a:cubicBezTo>
                    <a:pt x="117" y="350"/>
                    <a:pt x="117" y="350"/>
                    <a:pt x="116" y="350"/>
                  </a:cubicBezTo>
                  <a:cubicBezTo>
                    <a:pt x="116" y="350"/>
                    <a:pt x="116" y="350"/>
                    <a:pt x="115" y="350"/>
                  </a:cubicBezTo>
                  <a:cubicBezTo>
                    <a:pt x="114" y="350"/>
                    <a:pt x="114" y="350"/>
                    <a:pt x="114" y="350"/>
                  </a:cubicBezTo>
                  <a:cubicBezTo>
                    <a:pt x="113" y="350"/>
                    <a:pt x="112" y="350"/>
                    <a:pt x="112" y="351"/>
                  </a:cubicBezTo>
                  <a:cubicBezTo>
                    <a:pt x="108" y="352"/>
                    <a:pt x="104" y="354"/>
                    <a:pt x="101" y="357"/>
                  </a:cubicBezTo>
                  <a:cubicBezTo>
                    <a:pt x="100" y="358"/>
                    <a:pt x="99" y="358"/>
                    <a:pt x="99" y="359"/>
                  </a:cubicBezTo>
                  <a:cubicBezTo>
                    <a:pt x="94" y="362"/>
                    <a:pt x="91" y="366"/>
                    <a:pt x="87" y="371"/>
                  </a:cubicBezTo>
                  <a:cubicBezTo>
                    <a:pt x="85" y="374"/>
                    <a:pt x="83" y="377"/>
                    <a:pt x="80" y="380"/>
                  </a:cubicBezTo>
                  <a:cubicBezTo>
                    <a:pt x="78" y="382"/>
                    <a:pt x="76" y="384"/>
                    <a:pt x="74" y="387"/>
                  </a:cubicBezTo>
                  <a:cubicBezTo>
                    <a:pt x="70" y="392"/>
                    <a:pt x="66" y="396"/>
                    <a:pt x="61" y="399"/>
                  </a:cubicBezTo>
                  <a:cubicBezTo>
                    <a:pt x="60" y="399"/>
                    <a:pt x="58" y="399"/>
                    <a:pt x="57" y="400"/>
                  </a:cubicBezTo>
                  <a:cubicBezTo>
                    <a:pt x="55" y="400"/>
                    <a:pt x="54" y="400"/>
                    <a:pt x="52" y="401"/>
                  </a:cubicBezTo>
                  <a:cubicBezTo>
                    <a:pt x="47" y="403"/>
                    <a:pt x="44" y="407"/>
                    <a:pt x="42" y="411"/>
                  </a:cubicBezTo>
                  <a:cubicBezTo>
                    <a:pt x="40" y="414"/>
                    <a:pt x="39" y="417"/>
                    <a:pt x="39" y="420"/>
                  </a:cubicBezTo>
                  <a:cubicBezTo>
                    <a:pt x="39" y="421"/>
                    <a:pt x="39" y="423"/>
                    <a:pt x="39" y="424"/>
                  </a:cubicBezTo>
                  <a:cubicBezTo>
                    <a:pt x="38" y="428"/>
                    <a:pt x="36" y="436"/>
                    <a:pt x="32" y="439"/>
                  </a:cubicBezTo>
                  <a:cubicBezTo>
                    <a:pt x="31" y="440"/>
                    <a:pt x="30" y="440"/>
                    <a:pt x="30" y="440"/>
                  </a:cubicBezTo>
                  <a:cubicBezTo>
                    <a:pt x="30" y="440"/>
                    <a:pt x="29" y="440"/>
                    <a:pt x="29" y="438"/>
                  </a:cubicBezTo>
                  <a:cubicBezTo>
                    <a:pt x="27" y="433"/>
                    <a:pt x="26" y="427"/>
                    <a:pt x="27" y="422"/>
                  </a:cubicBezTo>
                  <a:cubicBezTo>
                    <a:pt x="27" y="422"/>
                    <a:pt x="27" y="421"/>
                    <a:pt x="27" y="420"/>
                  </a:cubicBezTo>
                  <a:cubicBezTo>
                    <a:pt x="28" y="417"/>
                    <a:pt x="29" y="412"/>
                    <a:pt x="23" y="410"/>
                  </a:cubicBezTo>
                  <a:cubicBezTo>
                    <a:pt x="23" y="409"/>
                    <a:pt x="22" y="409"/>
                    <a:pt x="21" y="409"/>
                  </a:cubicBezTo>
                  <a:cubicBezTo>
                    <a:pt x="15" y="409"/>
                    <a:pt x="12" y="418"/>
                    <a:pt x="12" y="423"/>
                  </a:cubicBezTo>
                  <a:cubicBezTo>
                    <a:pt x="12" y="424"/>
                    <a:pt x="12" y="426"/>
                    <a:pt x="12" y="427"/>
                  </a:cubicBezTo>
                  <a:cubicBezTo>
                    <a:pt x="12" y="431"/>
                    <a:pt x="12" y="435"/>
                    <a:pt x="10" y="438"/>
                  </a:cubicBezTo>
                  <a:cubicBezTo>
                    <a:pt x="10" y="439"/>
                    <a:pt x="10" y="440"/>
                    <a:pt x="9" y="441"/>
                  </a:cubicBezTo>
                  <a:cubicBezTo>
                    <a:pt x="7" y="445"/>
                    <a:pt x="4" y="451"/>
                    <a:pt x="7" y="455"/>
                  </a:cubicBezTo>
                  <a:cubicBezTo>
                    <a:pt x="8" y="457"/>
                    <a:pt x="9" y="459"/>
                    <a:pt x="11" y="460"/>
                  </a:cubicBezTo>
                  <a:cubicBezTo>
                    <a:pt x="13" y="462"/>
                    <a:pt x="14" y="462"/>
                    <a:pt x="14" y="464"/>
                  </a:cubicBezTo>
                  <a:cubicBezTo>
                    <a:pt x="15" y="466"/>
                    <a:pt x="15" y="469"/>
                    <a:pt x="15" y="471"/>
                  </a:cubicBezTo>
                  <a:cubicBezTo>
                    <a:pt x="16" y="474"/>
                    <a:pt x="16" y="476"/>
                    <a:pt x="16" y="478"/>
                  </a:cubicBezTo>
                  <a:cubicBezTo>
                    <a:pt x="17" y="483"/>
                    <a:pt x="18" y="487"/>
                    <a:pt x="16" y="490"/>
                  </a:cubicBezTo>
                  <a:cubicBezTo>
                    <a:pt x="12" y="499"/>
                    <a:pt x="0" y="523"/>
                    <a:pt x="11" y="534"/>
                  </a:cubicBezTo>
                  <a:cubicBezTo>
                    <a:pt x="13" y="535"/>
                    <a:pt x="14" y="536"/>
                    <a:pt x="16" y="537"/>
                  </a:cubicBezTo>
                  <a:cubicBezTo>
                    <a:pt x="18" y="539"/>
                    <a:pt x="19" y="540"/>
                    <a:pt x="20" y="542"/>
                  </a:cubicBezTo>
                  <a:cubicBezTo>
                    <a:pt x="22" y="544"/>
                    <a:pt x="23" y="547"/>
                    <a:pt x="23" y="550"/>
                  </a:cubicBezTo>
                  <a:cubicBezTo>
                    <a:pt x="24" y="553"/>
                    <a:pt x="25" y="557"/>
                    <a:pt x="28" y="561"/>
                  </a:cubicBezTo>
                  <a:cubicBezTo>
                    <a:pt x="30" y="563"/>
                    <a:pt x="32" y="566"/>
                    <a:pt x="34" y="568"/>
                  </a:cubicBezTo>
                  <a:cubicBezTo>
                    <a:pt x="37" y="571"/>
                    <a:pt x="39" y="573"/>
                    <a:pt x="41" y="576"/>
                  </a:cubicBezTo>
                  <a:cubicBezTo>
                    <a:pt x="42" y="578"/>
                    <a:pt x="44" y="580"/>
                    <a:pt x="46" y="582"/>
                  </a:cubicBezTo>
                  <a:cubicBezTo>
                    <a:pt x="48" y="583"/>
                    <a:pt x="50" y="585"/>
                    <a:pt x="51" y="588"/>
                  </a:cubicBezTo>
                  <a:cubicBezTo>
                    <a:pt x="53" y="591"/>
                    <a:pt x="53" y="597"/>
                    <a:pt x="53" y="601"/>
                  </a:cubicBezTo>
                  <a:cubicBezTo>
                    <a:pt x="53" y="603"/>
                    <a:pt x="53" y="603"/>
                    <a:pt x="53" y="603"/>
                  </a:cubicBezTo>
                  <a:cubicBezTo>
                    <a:pt x="53" y="606"/>
                    <a:pt x="52" y="607"/>
                    <a:pt x="52" y="607"/>
                  </a:cubicBezTo>
                  <a:cubicBezTo>
                    <a:pt x="52" y="607"/>
                    <a:pt x="52" y="607"/>
                    <a:pt x="50" y="605"/>
                  </a:cubicBezTo>
                  <a:cubicBezTo>
                    <a:pt x="50" y="605"/>
                    <a:pt x="49" y="604"/>
                    <a:pt x="49" y="604"/>
                  </a:cubicBezTo>
                  <a:cubicBezTo>
                    <a:pt x="48" y="602"/>
                    <a:pt x="46" y="599"/>
                    <a:pt x="43" y="598"/>
                  </a:cubicBezTo>
                  <a:cubicBezTo>
                    <a:pt x="43" y="598"/>
                    <a:pt x="42" y="598"/>
                    <a:pt x="41" y="598"/>
                  </a:cubicBezTo>
                  <a:cubicBezTo>
                    <a:pt x="40" y="598"/>
                    <a:pt x="38" y="598"/>
                    <a:pt x="37" y="599"/>
                  </a:cubicBezTo>
                  <a:cubicBezTo>
                    <a:pt x="37" y="599"/>
                    <a:pt x="37" y="598"/>
                    <a:pt x="37" y="598"/>
                  </a:cubicBezTo>
                  <a:cubicBezTo>
                    <a:pt x="37" y="595"/>
                    <a:pt x="37" y="590"/>
                    <a:pt x="36" y="586"/>
                  </a:cubicBezTo>
                  <a:cubicBezTo>
                    <a:pt x="34" y="579"/>
                    <a:pt x="30" y="577"/>
                    <a:pt x="27" y="577"/>
                  </a:cubicBezTo>
                  <a:cubicBezTo>
                    <a:pt x="27" y="580"/>
                    <a:pt x="27" y="580"/>
                    <a:pt x="27" y="580"/>
                  </a:cubicBezTo>
                  <a:cubicBezTo>
                    <a:pt x="26" y="580"/>
                    <a:pt x="26" y="580"/>
                    <a:pt x="25" y="580"/>
                  </a:cubicBezTo>
                  <a:cubicBezTo>
                    <a:pt x="18" y="583"/>
                    <a:pt x="25" y="597"/>
                    <a:pt x="31" y="601"/>
                  </a:cubicBezTo>
                  <a:cubicBezTo>
                    <a:pt x="31" y="602"/>
                    <a:pt x="31" y="602"/>
                    <a:pt x="31" y="602"/>
                  </a:cubicBezTo>
                  <a:cubicBezTo>
                    <a:pt x="34" y="602"/>
                    <a:pt x="34" y="602"/>
                    <a:pt x="34" y="602"/>
                  </a:cubicBezTo>
                  <a:cubicBezTo>
                    <a:pt x="34" y="605"/>
                    <a:pt x="34" y="605"/>
                    <a:pt x="34" y="605"/>
                  </a:cubicBezTo>
                  <a:cubicBezTo>
                    <a:pt x="35" y="605"/>
                    <a:pt x="35" y="605"/>
                    <a:pt x="35" y="605"/>
                  </a:cubicBezTo>
                  <a:cubicBezTo>
                    <a:pt x="35" y="605"/>
                    <a:pt x="35" y="606"/>
                    <a:pt x="36" y="606"/>
                  </a:cubicBezTo>
                  <a:cubicBezTo>
                    <a:pt x="36" y="608"/>
                    <a:pt x="37" y="609"/>
                    <a:pt x="38" y="610"/>
                  </a:cubicBezTo>
                  <a:cubicBezTo>
                    <a:pt x="39" y="611"/>
                    <a:pt x="40" y="612"/>
                    <a:pt x="40" y="613"/>
                  </a:cubicBezTo>
                  <a:cubicBezTo>
                    <a:pt x="40" y="616"/>
                    <a:pt x="40" y="618"/>
                    <a:pt x="39" y="619"/>
                  </a:cubicBezTo>
                  <a:cubicBezTo>
                    <a:pt x="39" y="619"/>
                    <a:pt x="38" y="619"/>
                    <a:pt x="38" y="619"/>
                  </a:cubicBezTo>
                  <a:cubicBezTo>
                    <a:pt x="36" y="618"/>
                    <a:pt x="33" y="612"/>
                    <a:pt x="32" y="610"/>
                  </a:cubicBezTo>
                  <a:cubicBezTo>
                    <a:pt x="31" y="608"/>
                    <a:pt x="30" y="607"/>
                    <a:pt x="29" y="606"/>
                  </a:cubicBezTo>
                  <a:cubicBezTo>
                    <a:pt x="29" y="605"/>
                    <a:pt x="29" y="605"/>
                    <a:pt x="29" y="604"/>
                  </a:cubicBezTo>
                  <a:cubicBezTo>
                    <a:pt x="27" y="601"/>
                    <a:pt x="25" y="597"/>
                    <a:pt x="22" y="597"/>
                  </a:cubicBezTo>
                  <a:cubicBezTo>
                    <a:pt x="21" y="597"/>
                    <a:pt x="21" y="597"/>
                    <a:pt x="21" y="597"/>
                  </a:cubicBezTo>
                  <a:cubicBezTo>
                    <a:pt x="20" y="597"/>
                    <a:pt x="18" y="598"/>
                    <a:pt x="17" y="599"/>
                  </a:cubicBezTo>
                  <a:cubicBezTo>
                    <a:pt x="15" y="601"/>
                    <a:pt x="14" y="605"/>
                    <a:pt x="14" y="607"/>
                  </a:cubicBezTo>
                  <a:cubicBezTo>
                    <a:pt x="15" y="616"/>
                    <a:pt x="23" y="622"/>
                    <a:pt x="29" y="627"/>
                  </a:cubicBezTo>
                  <a:cubicBezTo>
                    <a:pt x="29" y="627"/>
                    <a:pt x="32" y="629"/>
                    <a:pt x="33" y="630"/>
                  </a:cubicBezTo>
                  <a:cubicBezTo>
                    <a:pt x="38" y="633"/>
                    <a:pt x="41" y="636"/>
                    <a:pt x="45" y="640"/>
                  </a:cubicBezTo>
                  <a:cubicBezTo>
                    <a:pt x="46" y="642"/>
                    <a:pt x="48" y="644"/>
                    <a:pt x="49" y="645"/>
                  </a:cubicBezTo>
                  <a:cubicBezTo>
                    <a:pt x="53" y="650"/>
                    <a:pt x="57" y="654"/>
                    <a:pt x="58" y="659"/>
                  </a:cubicBezTo>
                  <a:cubicBezTo>
                    <a:pt x="58" y="662"/>
                    <a:pt x="58" y="664"/>
                    <a:pt x="59" y="667"/>
                  </a:cubicBezTo>
                  <a:cubicBezTo>
                    <a:pt x="59" y="675"/>
                    <a:pt x="60" y="682"/>
                    <a:pt x="70" y="690"/>
                  </a:cubicBezTo>
                  <a:cubicBezTo>
                    <a:pt x="74" y="693"/>
                    <a:pt x="77" y="697"/>
                    <a:pt x="80" y="702"/>
                  </a:cubicBezTo>
                  <a:cubicBezTo>
                    <a:pt x="81" y="703"/>
                    <a:pt x="81" y="704"/>
                    <a:pt x="82" y="706"/>
                  </a:cubicBezTo>
                  <a:cubicBezTo>
                    <a:pt x="87" y="712"/>
                    <a:pt x="93" y="715"/>
                    <a:pt x="99" y="718"/>
                  </a:cubicBezTo>
                  <a:cubicBezTo>
                    <a:pt x="102" y="720"/>
                    <a:pt x="103" y="723"/>
                    <a:pt x="103" y="729"/>
                  </a:cubicBezTo>
                  <a:cubicBezTo>
                    <a:pt x="102" y="735"/>
                    <a:pt x="103" y="740"/>
                    <a:pt x="104" y="744"/>
                  </a:cubicBezTo>
                  <a:cubicBezTo>
                    <a:pt x="105" y="747"/>
                    <a:pt x="106" y="749"/>
                    <a:pt x="106" y="752"/>
                  </a:cubicBezTo>
                  <a:cubicBezTo>
                    <a:pt x="106" y="755"/>
                    <a:pt x="106" y="755"/>
                    <a:pt x="106" y="755"/>
                  </a:cubicBezTo>
                  <a:cubicBezTo>
                    <a:pt x="109" y="771"/>
                    <a:pt x="111" y="790"/>
                    <a:pt x="123" y="802"/>
                  </a:cubicBezTo>
                  <a:cubicBezTo>
                    <a:pt x="126" y="804"/>
                    <a:pt x="127" y="806"/>
                    <a:pt x="128" y="809"/>
                  </a:cubicBezTo>
                  <a:cubicBezTo>
                    <a:pt x="130" y="811"/>
                    <a:pt x="131" y="813"/>
                    <a:pt x="132" y="815"/>
                  </a:cubicBezTo>
                  <a:cubicBezTo>
                    <a:pt x="134" y="817"/>
                    <a:pt x="135" y="819"/>
                    <a:pt x="137" y="821"/>
                  </a:cubicBezTo>
                  <a:cubicBezTo>
                    <a:pt x="139" y="824"/>
                    <a:pt x="142" y="827"/>
                    <a:pt x="143" y="830"/>
                  </a:cubicBezTo>
                  <a:cubicBezTo>
                    <a:pt x="148" y="838"/>
                    <a:pt x="150" y="848"/>
                    <a:pt x="150" y="859"/>
                  </a:cubicBezTo>
                  <a:cubicBezTo>
                    <a:pt x="150" y="861"/>
                    <a:pt x="149" y="863"/>
                    <a:pt x="149" y="866"/>
                  </a:cubicBezTo>
                  <a:cubicBezTo>
                    <a:pt x="148" y="873"/>
                    <a:pt x="148" y="879"/>
                    <a:pt x="151" y="887"/>
                  </a:cubicBezTo>
                  <a:cubicBezTo>
                    <a:pt x="155" y="894"/>
                    <a:pt x="156" y="905"/>
                    <a:pt x="151" y="911"/>
                  </a:cubicBezTo>
                  <a:cubicBezTo>
                    <a:pt x="148" y="913"/>
                    <a:pt x="146" y="915"/>
                    <a:pt x="144" y="915"/>
                  </a:cubicBezTo>
                  <a:cubicBezTo>
                    <a:pt x="144" y="915"/>
                    <a:pt x="143" y="915"/>
                    <a:pt x="143" y="915"/>
                  </a:cubicBezTo>
                  <a:cubicBezTo>
                    <a:pt x="142" y="915"/>
                    <a:pt x="141" y="913"/>
                    <a:pt x="141" y="913"/>
                  </a:cubicBezTo>
                  <a:cubicBezTo>
                    <a:pt x="139" y="911"/>
                    <a:pt x="137" y="909"/>
                    <a:pt x="134" y="909"/>
                  </a:cubicBezTo>
                  <a:cubicBezTo>
                    <a:pt x="134" y="909"/>
                    <a:pt x="133" y="910"/>
                    <a:pt x="132" y="910"/>
                  </a:cubicBezTo>
                  <a:cubicBezTo>
                    <a:pt x="128" y="912"/>
                    <a:pt x="130" y="918"/>
                    <a:pt x="131" y="921"/>
                  </a:cubicBezTo>
                  <a:cubicBezTo>
                    <a:pt x="131" y="922"/>
                    <a:pt x="131" y="922"/>
                    <a:pt x="131" y="922"/>
                  </a:cubicBezTo>
                  <a:cubicBezTo>
                    <a:pt x="132" y="925"/>
                    <a:pt x="133" y="928"/>
                    <a:pt x="133" y="931"/>
                  </a:cubicBezTo>
                  <a:cubicBezTo>
                    <a:pt x="134" y="934"/>
                    <a:pt x="135" y="938"/>
                    <a:pt x="136" y="941"/>
                  </a:cubicBezTo>
                  <a:cubicBezTo>
                    <a:pt x="138" y="949"/>
                    <a:pt x="144" y="950"/>
                    <a:pt x="148" y="950"/>
                  </a:cubicBezTo>
                  <a:cubicBezTo>
                    <a:pt x="149" y="950"/>
                    <a:pt x="150" y="950"/>
                    <a:pt x="151" y="950"/>
                  </a:cubicBezTo>
                  <a:cubicBezTo>
                    <a:pt x="151" y="949"/>
                    <a:pt x="152" y="949"/>
                    <a:pt x="153" y="949"/>
                  </a:cubicBezTo>
                  <a:cubicBezTo>
                    <a:pt x="154" y="949"/>
                    <a:pt x="155" y="949"/>
                    <a:pt x="156" y="950"/>
                  </a:cubicBezTo>
                  <a:cubicBezTo>
                    <a:pt x="161" y="950"/>
                    <a:pt x="164" y="954"/>
                    <a:pt x="167" y="958"/>
                  </a:cubicBezTo>
                  <a:cubicBezTo>
                    <a:pt x="169" y="960"/>
                    <a:pt x="171" y="963"/>
                    <a:pt x="174" y="965"/>
                  </a:cubicBezTo>
                  <a:cubicBezTo>
                    <a:pt x="179" y="969"/>
                    <a:pt x="188" y="970"/>
                    <a:pt x="195" y="970"/>
                  </a:cubicBezTo>
                  <a:cubicBezTo>
                    <a:pt x="196" y="970"/>
                    <a:pt x="198" y="971"/>
                    <a:pt x="199" y="971"/>
                  </a:cubicBezTo>
                  <a:cubicBezTo>
                    <a:pt x="202" y="971"/>
                    <a:pt x="205" y="971"/>
                    <a:pt x="208" y="971"/>
                  </a:cubicBezTo>
                  <a:cubicBezTo>
                    <a:pt x="215" y="971"/>
                    <a:pt x="222" y="970"/>
                    <a:pt x="229" y="969"/>
                  </a:cubicBezTo>
                  <a:cubicBezTo>
                    <a:pt x="232" y="969"/>
                    <a:pt x="235" y="969"/>
                    <a:pt x="238" y="969"/>
                  </a:cubicBezTo>
                  <a:cubicBezTo>
                    <a:pt x="245" y="969"/>
                    <a:pt x="253" y="968"/>
                    <a:pt x="260" y="965"/>
                  </a:cubicBezTo>
                  <a:cubicBezTo>
                    <a:pt x="265" y="962"/>
                    <a:pt x="269" y="956"/>
                    <a:pt x="272" y="950"/>
                  </a:cubicBezTo>
                  <a:cubicBezTo>
                    <a:pt x="275" y="945"/>
                    <a:pt x="278" y="939"/>
                    <a:pt x="284" y="937"/>
                  </a:cubicBezTo>
                  <a:cubicBezTo>
                    <a:pt x="284" y="937"/>
                    <a:pt x="285" y="937"/>
                    <a:pt x="285" y="937"/>
                  </a:cubicBezTo>
                  <a:cubicBezTo>
                    <a:pt x="287" y="937"/>
                    <a:pt x="288" y="938"/>
                    <a:pt x="290" y="938"/>
                  </a:cubicBezTo>
                  <a:cubicBezTo>
                    <a:pt x="292" y="939"/>
                    <a:pt x="294" y="940"/>
                    <a:pt x="296" y="940"/>
                  </a:cubicBezTo>
                  <a:cubicBezTo>
                    <a:pt x="299" y="940"/>
                    <a:pt x="301" y="939"/>
                    <a:pt x="303" y="936"/>
                  </a:cubicBezTo>
                  <a:cubicBezTo>
                    <a:pt x="305" y="934"/>
                    <a:pt x="306" y="930"/>
                    <a:pt x="306" y="926"/>
                  </a:cubicBezTo>
                  <a:cubicBezTo>
                    <a:pt x="306" y="924"/>
                    <a:pt x="307" y="922"/>
                    <a:pt x="307" y="921"/>
                  </a:cubicBezTo>
                  <a:cubicBezTo>
                    <a:pt x="309" y="918"/>
                    <a:pt x="313" y="910"/>
                    <a:pt x="319" y="910"/>
                  </a:cubicBezTo>
                  <a:cubicBezTo>
                    <a:pt x="319" y="910"/>
                    <a:pt x="320" y="910"/>
                    <a:pt x="320" y="910"/>
                  </a:cubicBezTo>
                  <a:cubicBezTo>
                    <a:pt x="322" y="910"/>
                    <a:pt x="324" y="911"/>
                    <a:pt x="325" y="911"/>
                  </a:cubicBezTo>
                  <a:cubicBezTo>
                    <a:pt x="329" y="912"/>
                    <a:pt x="332" y="912"/>
                    <a:pt x="336" y="912"/>
                  </a:cubicBezTo>
                  <a:cubicBezTo>
                    <a:pt x="337" y="912"/>
                    <a:pt x="337" y="912"/>
                    <a:pt x="337" y="912"/>
                  </a:cubicBezTo>
                  <a:cubicBezTo>
                    <a:pt x="342" y="912"/>
                    <a:pt x="345" y="910"/>
                    <a:pt x="348" y="908"/>
                  </a:cubicBezTo>
                  <a:cubicBezTo>
                    <a:pt x="349" y="907"/>
                    <a:pt x="350" y="907"/>
                    <a:pt x="351" y="906"/>
                  </a:cubicBezTo>
                  <a:cubicBezTo>
                    <a:pt x="356" y="903"/>
                    <a:pt x="363" y="901"/>
                    <a:pt x="371" y="901"/>
                  </a:cubicBezTo>
                  <a:cubicBezTo>
                    <a:pt x="375" y="901"/>
                    <a:pt x="380" y="901"/>
                    <a:pt x="385" y="902"/>
                  </a:cubicBezTo>
                  <a:cubicBezTo>
                    <a:pt x="387" y="903"/>
                    <a:pt x="389" y="903"/>
                    <a:pt x="390" y="903"/>
                  </a:cubicBezTo>
                  <a:cubicBezTo>
                    <a:pt x="394" y="904"/>
                    <a:pt x="397" y="905"/>
                    <a:pt x="400" y="905"/>
                  </a:cubicBezTo>
                  <a:cubicBezTo>
                    <a:pt x="403" y="905"/>
                    <a:pt x="406" y="904"/>
                    <a:pt x="409" y="903"/>
                  </a:cubicBezTo>
                  <a:cubicBezTo>
                    <a:pt x="414" y="902"/>
                    <a:pt x="418" y="900"/>
                    <a:pt x="423" y="898"/>
                  </a:cubicBezTo>
                  <a:cubicBezTo>
                    <a:pt x="424" y="897"/>
                    <a:pt x="425" y="897"/>
                    <a:pt x="426" y="897"/>
                  </a:cubicBezTo>
                  <a:cubicBezTo>
                    <a:pt x="430" y="900"/>
                    <a:pt x="434" y="903"/>
                    <a:pt x="438" y="903"/>
                  </a:cubicBezTo>
                  <a:cubicBezTo>
                    <a:pt x="438" y="903"/>
                    <a:pt x="439" y="903"/>
                    <a:pt x="439" y="903"/>
                  </a:cubicBezTo>
                  <a:cubicBezTo>
                    <a:pt x="442" y="902"/>
                    <a:pt x="443" y="900"/>
                    <a:pt x="444" y="898"/>
                  </a:cubicBezTo>
                  <a:cubicBezTo>
                    <a:pt x="444" y="898"/>
                    <a:pt x="444" y="898"/>
                    <a:pt x="445" y="897"/>
                  </a:cubicBezTo>
                  <a:cubicBezTo>
                    <a:pt x="445" y="897"/>
                    <a:pt x="447" y="896"/>
                    <a:pt x="448" y="896"/>
                  </a:cubicBezTo>
                  <a:cubicBezTo>
                    <a:pt x="450" y="895"/>
                    <a:pt x="452" y="895"/>
                    <a:pt x="454" y="893"/>
                  </a:cubicBezTo>
                  <a:cubicBezTo>
                    <a:pt x="460" y="887"/>
                    <a:pt x="467" y="877"/>
                    <a:pt x="468" y="867"/>
                  </a:cubicBezTo>
                  <a:cubicBezTo>
                    <a:pt x="468" y="866"/>
                    <a:pt x="468" y="864"/>
                    <a:pt x="468" y="863"/>
                  </a:cubicBezTo>
                  <a:cubicBezTo>
                    <a:pt x="468" y="860"/>
                    <a:pt x="468" y="858"/>
                    <a:pt x="470" y="855"/>
                  </a:cubicBezTo>
                  <a:cubicBezTo>
                    <a:pt x="472" y="853"/>
                    <a:pt x="474" y="853"/>
                    <a:pt x="477" y="853"/>
                  </a:cubicBezTo>
                  <a:cubicBezTo>
                    <a:pt x="480" y="853"/>
                    <a:pt x="480" y="853"/>
                    <a:pt x="480" y="853"/>
                  </a:cubicBezTo>
                  <a:cubicBezTo>
                    <a:pt x="481" y="853"/>
                    <a:pt x="482" y="853"/>
                    <a:pt x="483" y="853"/>
                  </a:cubicBezTo>
                  <a:cubicBezTo>
                    <a:pt x="485" y="853"/>
                    <a:pt x="485" y="853"/>
                    <a:pt x="485" y="853"/>
                  </a:cubicBezTo>
                  <a:cubicBezTo>
                    <a:pt x="489" y="853"/>
                    <a:pt x="494" y="852"/>
                    <a:pt x="498" y="846"/>
                  </a:cubicBezTo>
                  <a:cubicBezTo>
                    <a:pt x="501" y="840"/>
                    <a:pt x="501" y="840"/>
                    <a:pt x="507" y="837"/>
                  </a:cubicBezTo>
                  <a:cubicBezTo>
                    <a:pt x="512" y="835"/>
                    <a:pt x="516" y="831"/>
                    <a:pt x="520" y="828"/>
                  </a:cubicBezTo>
                  <a:cubicBezTo>
                    <a:pt x="527" y="823"/>
                    <a:pt x="533" y="818"/>
                    <a:pt x="540" y="817"/>
                  </a:cubicBezTo>
                  <a:cubicBezTo>
                    <a:pt x="542" y="817"/>
                    <a:pt x="543" y="817"/>
                    <a:pt x="545" y="817"/>
                  </a:cubicBezTo>
                  <a:cubicBezTo>
                    <a:pt x="549" y="817"/>
                    <a:pt x="553" y="818"/>
                    <a:pt x="557" y="818"/>
                  </a:cubicBezTo>
                  <a:cubicBezTo>
                    <a:pt x="561" y="818"/>
                    <a:pt x="566" y="819"/>
                    <a:pt x="570" y="819"/>
                  </a:cubicBezTo>
                  <a:cubicBezTo>
                    <a:pt x="570" y="819"/>
                    <a:pt x="570" y="819"/>
                    <a:pt x="570" y="819"/>
                  </a:cubicBezTo>
                  <a:cubicBezTo>
                    <a:pt x="575" y="819"/>
                    <a:pt x="579" y="818"/>
                    <a:pt x="583" y="817"/>
                  </a:cubicBezTo>
                  <a:cubicBezTo>
                    <a:pt x="588" y="815"/>
                    <a:pt x="591" y="813"/>
                    <a:pt x="595" y="811"/>
                  </a:cubicBezTo>
                  <a:cubicBezTo>
                    <a:pt x="599" y="808"/>
                    <a:pt x="602" y="806"/>
                    <a:pt x="606" y="805"/>
                  </a:cubicBezTo>
                  <a:cubicBezTo>
                    <a:pt x="613" y="803"/>
                    <a:pt x="619" y="800"/>
                    <a:pt x="624" y="797"/>
                  </a:cubicBezTo>
                  <a:cubicBezTo>
                    <a:pt x="626" y="796"/>
                    <a:pt x="627" y="795"/>
                    <a:pt x="629" y="794"/>
                  </a:cubicBezTo>
                  <a:cubicBezTo>
                    <a:pt x="633" y="793"/>
                    <a:pt x="637" y="791"/>
                    <a:pt x="641" y="789"/>
                  </a:cubicBezTo>
                  <a:cubicBezTo>
                    <a:pt x="643" y="788"/>
                    <a:pt x="643" y="788"/>
                    <a:pt x="643" y="788"/>
                  </a:cubicBezTo>
                  <a:lnTo>
                    <a:pt x="616" y="45"/>
                  </a:lnTo>
                  <a:close/>
                </a:path>
              </a:pathLst>
            </a:custGeom>
            <a:solidFill>
              <a:schemeClr val="accent4"/>
            </a:solidFill>
            <a:ln w="3175" cap="rnd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629725" y="4955155"/>
            <a:ext cx="4015563" cy="1289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itle 25"/>
          <p:cNvSpPr>
            <a:spLocks noGrp="1"/>
          </p:cNvSpPr>
          <p:nvPr>
            <p:ph type="title" idx="4294967295"/>
          </p:nvPr>
        </p:nvSpPr>
        <p:spPr>
          <a:xfrm>
            <a:off x="755503" y="5057790"/>
            <a:ext cx="3359738" cy="127635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n-US" sz="4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AUSTRALIA</a:t>
            </a:r>
            <a:r>
              <a:rPr lang="en-US" sz="4000" b="1" dirty="0" smtClean="0">
                <a:latin typeface="+mn-lt"/>
                <a:ea typeface="+mn-ea"/>
                <a:cs typeface="+mn-ea"/>
                <a:sym typeface="+mn-lt"/>
              </a:rPr>
              <a:t/>
            </a:r>
            <a:br>
              <a:rPr lang="en-US" sz="4000" b="1" dirty="0" smtClean="0">
                <a:latin typeface="+mn-lt"/>
                <a:ea typeface="+mn-ea"/>
                <a:cs typeface="+mn-ea"/>
                <a:sym typeface="+mn-lt"/>
              </a:rPr>
            </a:br>
            <a:r>
              <a:rPr lang="en-US" sz="4000" b="1" dirty="0" smtClean="0">
                <a:latin typeface="+mn-lt"/>
                <a:ea typeface="+mn-ea"/>
                <a:cs typeface="+mn-ea"/>
                <a:sym typeface="+mn-lt"/>
              </a:rPr>
              <a:t>MAPS</a:t>
            </a:r>
            <a:endParaRPr lang="en-US" sz="40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194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6116" cy="6857998"/>
          </a:xfrm>
          <a:prstGeom prst="rect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1" latinLnBrk="1" hangingPunct="1"/>
            <a:endParaRPr lang="en-US" sz="3200" dirty="0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6662" y="2824390"/>
            <a:ext cx="10154675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3800" b="1" dirty="0" smtClean="0">
                <a:solidFill>
                  <a:srgbClr val="FFFFFF"/>
                </a:solidFill>
                <a:cs typeface="+mn-ea"/>
                <a:sym typeface="+mn-lt"/>
              </a:rPr>
              <a:t>THANKS</a:t>
            </a:r>
            <a:endParaRPr lang="en-US" sz="3600" b="1" dirty="0" smtClea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09049" y="997259"/>
            <a:ext cx="579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/>
            <a:r>
              <a:rPr lang="en-US" sz="6000" dirty="0">
                <a:solidFill>
                  <a:srgbClr val="FFFFFF"/>
                </a:solidFill>
                <a:cs typeface="+mn-ea"/>
                <a:sym typeface="+mn-lt"/>
              </a:rPr>
              <a:t>L</a:t>
            </a:r>
            <a:endParaRPr lang="en-US" sz="9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901" y="5099781"/>
            <a:ext cx="6674864" cy="55092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Lorem Ipsum text with whatever text you prefer. Lorem ipsum is placeholder text. In fact, I think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it. 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295332" y="931886"/>
            <a:ext cx="1146411" cy="1146411"/>
          </a:xfrm>
          <a:prstGeom prst="ellipse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123023" y="197189"/>
            <a:ext cx="1513074" cy="164089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490033" y="4562494"/>
            <a:ext cx="2106894" cy="1901541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132921" y="2644247"/>
            <a:ext cx="313741" cy="31374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409076" y="1997131"/>
            <a:ext cx="191068" cy="1910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125585" y="2787170"/>
            <a:ext cx="433701" cy="43370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926777" y="4843942"/>
            <a:ext cx="291741" cy="29174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686850" y="2170166"/>
            <a:ext cx="191068" cy="1910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8431944" y="5901099"/>
            <a:ext cx="786574" cy="70328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7352392" y="1369351"/>
            <a:ext cx="615671" cy="66768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877918" y="4360369"/>
            <a:ext cx="495054" cy="44263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4555309" y="4855208"/>
            <a:ext cx="129870" cy="12987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9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57600" y="2546252"/>
            <a:ext cx="545572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大目演示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95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1" latinLnBrk="1" hangingPunct="1"/>
            <a:endParaRPr lang="en-US" sz="3200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7587603" y="2455377"/>
            <a:ext cx="2893049" cy="2893049"/>
          </a:xfrm>
          <a:prstGeom prst="ellipse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182880" bIns="0" rtlCol="0" anchor="ctr"/>
          <a:lstStyle/>
          <a:p>
            <a:pPr algn="ctr" latinLnBrk="1"/>
            <a:r>
              <a:rPr lang="en-US" sz="16600" dirty="0" smtClean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en-US" sz="13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Rectangle 5"/>
          <p:cNvSpPr/>
          <p:nvPr/>
        </p:nvSpPr>
        <p:spPr>
          <a:xfrm>
            <a:off x="943926" y="1617046"/>
            <a:ext cx="468610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dirty="0" smtClean="0">
                <a:solidFill>
                  <a:srgbClr val="FFFFFF"/>
                </a:solidFill>
                <a:cs typeface="+mn-ea"/>
                <a:sym typeface="+mn-lt"/>
              </a:rPr>
              <a:t>sample text here</a:t>
            </a:r>
            <a:endParaRPr lang="en-US" sz="1600" dirty="0" smtClea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Rectangle 10"/>
          <p:cNvSpPr/>
          <p:nvPr/>
        </p:nvSpPr>
        <p:spPr>
          <a:xfrm>
            <a:off x="1206395" y="3515643"/>
            <a:ext cx="4423633" cy="772519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Lorem Ipsum text with whatever text you prefer. Lorem ipsum is placeholder text. In fact, I think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it. 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43926" y="3334439"/>
            <a:ext cx="6166558" cy="0"/>
          </a:xfrm>
          <a:prstGeom prst="line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6200000">
            <a:off x="3222593" y="3535697"/>
            <a:ext cx="5630028" cy="0"/>
          </a:xfrm>
          <a:prstGeom prst="line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endCxn id="6" idx="2"/>
          </p:cNvCxnSpPr>
          <p:nvPr/>
        </p:nvCxnSpPr>
        <p:spPr>
          <a:xfrm>
            <a:off x="7075714" y="3334439"/>
            <a:ext cx="511889" cy="567463"/>
          </a:xfrm>
          <a:prstGeom prst="line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5961017" y="625149"/>
            <a:ext cx="191068" cy="19106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96006" y="3238905"/>
            <a:ext cx="191068" cy="19106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492069" y="3715219"/>
            <a:ext cx="191068" cy="19106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942073" y="6250245"/>
            <a:ext cx="191068" cy="19106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95140" y="3237502"/>
            <a:ext cx="191068" cy="19106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2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4310741" y="0"/>
            <a:ext cx="7881258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9493878"/>
              </p:ext>
            </p:extLst>
          </p:nvPr>
        </p:nvGraphicFramePr>
        <p:xfrm>
          <a:off x="3426487" y="841257"/>
          <a:ext cx="8129117" cy="5406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535652" y="1121493"/>
            <a:ext cx="3433446" cy="1292588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TITLE HERE</a:t>
            </a:r>
            <a:endParaRPr lang="en-US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Shape 3733"/>
          <p:cNvSpPr/>
          <p:nvPr/>
        </p:nvSpPr>
        <p:spPr>
          <a:xfrm>
            <a:off x="1084898" y="5025095"/>
            <a:ext cx="456278" cy="441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06" y="16407"/>
                </a:moveTo>
                <a:cubicBezTo>
                  <a:pt x="14352" y="16407"/>
                  <a:pt x="11813" y="14923"/>
                  <a:pt x="11813" y="12524"/>
                </a:cubicBezTo>
                <a:lnTo>
                  <a:pt x="11138" y="12524"/>
                </a:lnTo>
                <a:lnTo>
                  <a:pt x="11138" y="14618"/>
                </a:lnTo>
                <a:cubicBezTo>
                  <a:pt x="11138" y="15185"/>
                  <a:pt x="11186" y="19247"/>
                  <a:pt x="12516" y="20902"/>
                </a:cubicBezTo>
                <a:lnTo>
                  <a:pt x="10800" y="20902"/>
                </a:lnTo>
                <a:lnTo>
                  <a:pt x="9085" y="20902"/>
                </a:lnTo>
                <a:cubicBezTo>
                  <a:pt x="10415" y="19247"/>
                  <a:pt x="10463" y="15185"/>
                  <a:pt x="10463" y="14618"/>
                </a:cubicBezTo>
                <a:lnTo>
                  <a:pt x="10463" y="12524"/>
                </a:lnTo>
                <a:lnTo>
                  <a:pt x="9788" y="12524"/>
                </a:lnTo>
                <a:cubicBezTo>
                  <a:pt x="9788" y="14923"/>
                  <a:pt x="7248" y="16407"/>
                  <a:pt x="4894" y="16407"/>
                </a:cubicBezTo>
                <a:cubicBezTo>
                  <a:pt x="2568" y="16407"/>
                  <a:pt x="675" y="14450"/>
                  <a:pt x="675" y="12044"/>
                </a:cubicBezTo>
                <a:cubicBezTo>
                  <a:pt x="675" y="9637"/>
                  <a:pt x="2568" y="7680"/>
                  <a:pt x="4894" y="7680"/>
                </a:cubicBezTo>
                <a:cubicBezTo>
                  <a:pt x="5698" y="7680"/>
                  <a:pt x="6483" y="7919"/>
                  <a:pt x="7165" y="8370"/>
                </a:cubicBezTo>
                <a:lnTo>
                  <a:pt x="7604" y="7850"/>
                </a:lnTo>
                <a:cubicBezTo>
                  <a:pt x="6958" y="7065"/>
                  <a:pt x="6602" y="6067"/>
                  <a:pt x="6602" y="5040"/>
                </a:cubicBezTo>
                <a:cubicBezTo>
                  <a:pt x="6602" y="2646"/>
                  <a:pt x="8486" y="698"/>
                  <a:pt x="10800" y="698"/>
                </a:cubicBezTo>
                <a:cubicBezTo>
                  <a:pt x="13115" y="698"/>
                  <a:pt x="14998" y="2646"/>
                  <a:pt x="14998" y="5040"/>
                </a:cubicBezTo>
                <a:cubicBezTo>
                  <a:pt x="14998" y="6067"/>
                  <a:pt x="14642" y="7066"/>
                  <a:pt x="13997" y="7850"/>
                </a:cubicBezTo>
                <a:lnTo>
                  <a:pt x="14436" y="8370"/>
                </a:lnTo>
                <a:cubicBezTo>
                  <a:pt x="15117" y="7919"/>
                  <a:pt x="15902" y="7680"/>
                  <a:pt x="16706" y="7680"/>
                </a:cubicBezTo>
                <a:cubicBezTo>
                  <a:pt x="19033" y="7680"/>
                  <a:pt x="20925" y="9637"/>
                  <a:pt x="20925" y="12044"/>
                </a:cubicBezTo>
                <a:cubicBezTo>
                  <a:pt x="20925" y="14450"/>
                  <a:pt x="19033" y="16407"/>
                  <a:pt x="16706" y="16407"/>
                </a:cubicBezTo>
                <a:close/>
                <a:moveTo>
                  <a:pt x="16706" y="6982"/>
                </a:moveTo>
                <a:cubicBezTo>
                  <a:pt x="16186" y="6982"/>
                  <a:pt x="15673" y="7068"/>
                  <a:pt x="15185" y="7234"/>
                </a:cubicBezTo>
                <a:cubicBezTo>
                  <a:pt x="15503" y="6554"/>
                  <a:pt x="15673" y="5804"/>
                  <a:pt x="15673" y="5040"/>
                </a:cubicBezTo>
                <a:cubicBezTo>
                  <a:pt x="15673" y="2261"/>
                  <a:pt x="13487" y="0"/>
                  <a:pt x="10800" y="0"/>
                </a:cubicBezTo>
                <a:cubicBezTo>
                  <a:pt x="8113" y="0"/>
                  <a:pt x="5927" y="2261"/>
                  <a:pt x="5927" y="5040"/>
                </a:cubicBezTo>
                <a:cubicBezTo>
                  <a:pt x="5927" y="5804"/>
                  <a:pt x="6097" y="6554"/>
                  <a:pt x="6415" y="7234"/>
                </a:cubicBezTo>
                <a:cubicBezTo>
                  <a:pt x="5926" y="7067"/>
                  <a:pt x="5413" y="6981"/>
                  <a:pt x="4894" y="6981"/>
                </a:cubicBezTo>
                <a:cubicBezTo>
                  <a:pt x="2195" y="6981"/>
                  <a:pt x="0" y="9252"/>
                  <a:pt x="0" y="12043"/>
                </a:cubicBezTo>
                <a:cubicBezTo>
                  <a:pt x="0" y="14834"/>
                  <a:pt x="2195" y="17105"/>
                  <a:pt x="4894" y="17105"/>
                </a:cubicBezTo>
                <a:cubicBezTo>
                  <a:pt x="6784" y="17105"/>
                  <a:pt x="8776" y="16229"/>
                  <a:pt x="9787" y="14720"/>
                </a:cubicBezTo>
                <a:cubicBezTo>
                  <a:pt x="9772" y="16432"/>
                  <a:pt x="9383" y="20902"/>
                  <a:pt x="7763" y="20902"/>
                </a:cubicBezTo>
                <a:lnTo>
                  <a:pt x="7763" y="21600"/>
                </a:lnTo>
                <a:lnTo>
                  <a:pt x="10800" y="21600"/>
                </a:lnTo>
                <a:lnTo>
                  <a:pt x="13838" y="21600"/>
                </a:lnTo>
                <a:lnTo>
                  <a:pt x="13838" y="20902"/>
                </a:lnTo>
                <a:cubicBezTo>
                  <a:pt x="12219" y="20902"/>
                  <a:pt x="11828" y="16432"/>
                  <a:pt x="11813" y="14720"/>
                </a:cubicBezTo>
                <a:cubicBezTo>
                  <a:pt x="12824" y="16229"/>
                  <a:pt x="14816" y="17105"/>
                  <a:pt x="16706" y="17105"/>
                </a:cubicBezTo>
                <a:cubicBezTo>
                  <a:pt x="19405" y="17105"/>
                  <a:pt x="21600" y="14835"/>
                  <a:pt x="21600" y="12044"/>
                </a:cubicBezTo>
                <a:cubicBezTo>
                  <a:pt x="21600" y="9253"/>
                  <a:pt x="19405" y="6982"/>
                  <a:pt x="16706" y="69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200">
              <a:solidFill>
                <a:schemeClr val="tx2"/>
              </a:solidFill>
            </a:endParaRPr>
          </a:p>
        </p:txBody>
      </p:sp>
      <p:sp>
        <p:nvSpPr>
          <p:cNvPr id="9" name="Shape 3745"/>
          <p:cNvSpPr/>
          <p:nvPr/>
        </p:nvSpPr>
        <p:spPr>
          <a:xfrm>
            <a:off x="1084898" y="3797872"/>
            <a:ext cx="456270" cy="392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785"/>
                </a:moveTo>
                <a:lnTo>
                  <a:pt x="20925" y="12960"/>
                </a:lnTo>
                <a:lnTo>
                  <a:pt x="675" y="12960"/>
                </a:lnTo>
                <a:lnTo>
                  <a:pt x="675" y="785"/>
                </a:lnTo>
                <a:cubicBezTo>
                  <a:pt x="675" y="785"/>
                  <a:pt x="20925" y="785"/>
                  <a:pt x="20925" y="785"/>
                </a:cubicBezTo>
                <a:close/>
                <a:moveTo>
                  <a:pt x="20925" y="16102"/>
                </a:moveTo>
                <a:lnTo>
                  <a:pt x="675" y="16102"/>
                </a:lnTo>
                <a:lnTo>
                  <a:pt x="675" y="13745"/>
                </a:lnTo>
                <a:lnTo>
                  <a:pt x="20925" y="13745"/>
                </a:lnTo>
                <a:cubicBezTo>
                  <a:pt x="20925" y="13745"/>
                  <a:pt x="20925" y="16102"/>
                  <a:pt x="20925" y="16102"/>
                </a:cubicBezTo>
                <a:close/>
                <a:moveTo>
                  <a:pt x="0" y="16887"/>
                </a:moveTo>
                <a:lnTo>
                  <a:pt x="10462" y="16887"/>
                </a:lnTo>
                <a:lnTo>
                  <a:pt x="10462" y="20815"/>
                </a:lnTo>
                <a:lnTo>
                  <a:pt x="7425" y="20815"/>
                </a:lnTo>
                <a:lnTo>
                  <a:pt x="7425" y="21600"/>
                </a:lnTo>
                <a:lnTo>
                  <a:pt x="14175" y="21600"/>
                </a:lnTo>
                <a:lnTo>
                  <a:pt x="14175" y="20815"/>
                </a:lnTo>
                <a:lnTo>
                  <a:pt x="11138" y="20815"/>
                </a:lnTo>
                <a:lnTo>
                  <a:pt x="11138" y="16887"/>
                </a:lnTo>
                <a:lnTo>
                  <a:pt x="21600" y="16887"/>
                </a:lnTo>
                <a:lnTo>
                  <a:pt x="21600" y="13745"/>
                </a:lnTo>
                <a:lnTo>
                  <a:pt x="21600" y="1296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16887"/>
                  <a:pt x="0" y="16887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200">
              <a:solidFill>
                <a:schemeClr val="tx2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96347" y="3784072"/>
            <a:ext cx="456270" cy="384978"/>
            <a:chOff x="8067675" y="1938338"/>
            <a:chExt cx="304800" cy="257175"/>
          </a:xfrm>
          <a:solidFill>
            <a:schemeClr val="accent3"/>
          </a:solidFill>
        </p:grpSpPr>
        <p:sp>
          <p:nvSpPr>
            <p:cNvPr id="11" name="Shape 3750"/>
            <p:cNvSpPr/>
            <p:nvPr/>
          </p:nvSpPr>
          <p:spPr>
            <a:xfrm>
              <a:off x="8177213" y="2038350"/>
              <a:ext cx="82935" cy="157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60" y="0"/>
                  </a:moveTo>
                  <a:lnTo>
                    <a:pt x="9560" y="19365"/>
                  </a:lnTo>
                  <a:lnTo>
                    <a:pt x="1754" y="15246"/>
                  </a:lnTo>
                  <a:lnTo>
                    <a:pt x="0" y="16268"/>
                  </a:lnTo>
                  <a:lnTo>
                    <a:pt x="9923" y="21600"/>
                  </a:lnTo>
                  <a:lnTo>
                    <a:pt x="11677" y="21600"/>
                  </a:lnTo>
                  <a:lnTo>
                    <a:pt x="21600" y="16268"/>
                  </a:lnTo>
                  <a:lnTo>
                    <a:pt x="19846" y="15294"/>
                  </a:lnTo>
                  <a:lnTo>
                    <a:pt x="12040" y="19365"/>
                  </a:lnTo>
                  <a:lnTo>
                    <a:pt x="12040" y="0"/>
                  </a:lnTo>
                  <a:cubicBezTo>
                    <a:pt x="12040" y="0"/>
                    <a:pt x="9560" y="0"/>
                    <a:pt x="956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200">
                <a:solidFill>
                  <a:schemeClr val="tx2"/>
                </a:solidFill>
              </a:endParaRPr>
            </a:p>
          </p:txBody>
        </p:sp>
        <p:sp>
          <p:nvSpPr>
            <p:cNvPr id="12" name="Shape 3751"/>
            <p:cNvSpPr/>
            <p:nvPr/>
          </p:nvSpPr>
          <p:spPr>
            <a:xfrm>
              <a:off x="8067675" y="1938338"/>
              <a:ext cx="304800" cy="180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00" y="20463"/>
                  </a:moveTo>
                  <a:lnTo>
                    <a:pt x="675" y="20463"/>
                  </a:lnTo>
                  <a:lnTo>
                    <a:pt x="675" y="1137"/>
                  </a:lnTo>
                  <a:lnTo>
                    <a:pt x="20925" y="1137"/>
                  </a:lnTo>
                  <a:lnTo>
                    <a:pt x="20925" y="20463"/>
                  </a:lnTo>
                  <a:lnTo>
                    <a:pt x="13500" y="20463"/>
                  </a:lnTo>
                  <a:lnTo>
                    <a:pt x="1350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8100" y="21600"/>
                  </a:lnTo>
                  <a:cubicBezTo>
                    <a:pt x="8100" y="21600"/>
                    <a:pt x="8100" y="20463"/>
                    <a:pt x="8100" y="2046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200">
                <a:solidFill>
                  <a:schemeClr val="tx2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84369" y="5095942"/>
            <a:ext cx="456277" cy="306557"/>
            <a:chOff x="8072438" y="3500437"/>
            <a:chExt cx="304805" cy="204788"/>
          </a:xfrm>
          <a:solidFill>
            <a:schemeClr val="accent5"/>
          </a:solidFill>
        </p:grpSpPr>
        <p:sp>
          <p:nvSpPr>
            <p:cNvPr id="14" name="Shape 3788"/>
            <p:cNvSpPr/>
            <p:nvPr/>
          </p:nvSpPr>
          <p:spPr>
            <a:xfrm>
              <a:off x="8072438" y="3500437"/>
              <a:ext cx="304805" cy="204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5" y="20595"/>
                  </a:moveTo>
                  <a:cubicBezTo>
                    <a:pt x="15490" y="20595"/>
                    <a:pt x="14216" y="19555"/>
                    <a:pt x="13466" y="17812"/>
                  </a:cubicBezTo>
                  <a:lnTo>
                    <a:pt x="13366" y="17581"/>
                  </a:lnTo>
                  <a:lnTo>
                    <a:pt x="8234" y="17581"/>
                  </a:lnTo>
                  <a:lnTo>
                    <a:pt x="8134" y="17812"/>
                  </a:lnTo>
                  <a:cubicBezTo>
                    <a:pt x="7383" y="19555"/>
                    <a:pt x="6109" y="20595"/>
                    <a:pt x="4725" y="20595"/>
                  </a:cubicBezTo>
                  <a:cubicBezTo>
                    <a:pt x="2492" y="20595"/>
                    <a:pt x="675" y="17891"/>
                    <a:pt x="675" y="14567"/>
                  </a:cubicBezTo>
                  <a:cubicBezTo>
                    <a:pt x="675" y="11243"/>
                    <a:pt x="2492" y="8540"/>
                    <a:pt x="4725" y="8540"/>
                  </a:cubicBezTo>
                  <a:lnTo>
                    <a:pt x="16875" y="8540"/>
                  </a:lnTo>
                  <a:cubicBezTo>
                    <a:pt x="19108" y="8540"/>
                    <a:pt x="20925" y="11243"/>
                    <a:pt x="20925" y="14567"/>
                  </a:cubicBezTo>
                  <a:cubicBezTo>
                    <a:pt x="20925" y="17891"/>
                    <a:pt x="19108" y="20595"/>
                    <a:pt x="16875" y="20595"/>
                  </a:cubicBezTo>
                  <a:close/>
                  <a:moveTo>
                    <a:pt x="16875" y="7535"/>
                  </a:moveTo>
                  <a:lnTo>
                    <a:pt x="11137" y="7535"/>
                  </a:lnTo>
                  <a:lnTo>
                    <a:pt x="11137" y="5526"/>
                  </a:lnTo>
                  <a:lnTo>
                    <a:pt x="15862" y="5526"/>
                  </a:lnTo>
                  <a:lnTo>
                    <a:pt x="15862" y="1005"/>
                  </a:lnTo>
                  <a:lnTo>
                    <a:pt x="12487" y="1005"/>
                  </a:lnTo>
                  <a:lnTo>
                    <a:pt x="12487" y="0"/>
                  </a:lnTo>
                  <a:lnTo>
                    <a:pt x="11812" y="0"/>
                  </a:lnTo>
                  <a:lnTo>
                    <a:pt x="11812" y="2009"/>
                  </a:lnTo>
                  <a:lnTo>
                    <a:pt x="15187" y="2009"/>
                  </a:lnTo>
                  <a:lnTo>
                    <a:pt x="15187" y="4521"/>
                  </a:lnTo>
                  <a:lnTo>
                    <a:pt x="10462" y="4521"/>
                  </a:lnTo>
                  <a:lnTo>
                    <a:pt x="10462" y="7535"/>
                  </a:lnTo>
                  <a:lnTo>
                    <a:pt x="4725" y="7535"/>
                  </a:lnTo>
                  <a:cubicBezTo>
                    <a:pt x="2119" y="7535"/>
                    <a:pt x="0" y="10690"/>
                    <a:pt x="0" y="14567"/>
                  </a:cubicBezTo>
                  <a:cubicBezTo>
                    <a:pt x="0" y="18445"/>
                    <a:pt x="2119" y="21600"/>
                    <a:pt x="4725" y="21600"/>
                  </a:cubicBezTo>
                  <a:cubicBezTo>
                    <a:pt x="6278" y="21600"/>
                    <a:pt x="7712" y="20479"/>
                    <a:pt x="8599" y="18586"/>
                  </a:cubicBezTo>
                  <a:lnTo>
                    <a:pt x="13001" y="18586"/>
                  </a:lnTo>
                  <a:cubicBezTo>
                    <a:pt x="13888" y="20479"/>
                    <a:pt x="15322" y="21600"/>
                    <a:pt x="16875" y="21600"/>
                  </a:cubicBezTo>
                  <a:cubicBezTo>
                    <a:pt x="19480" y="21600"/>
                    <a:pt x="21600" y="18445"/>
                    <a:pt x="21600" y="14567"/>
                  </a:cubicBezTo>
                  <a:cubicBezTo>
                    <a:pt x="21600" y="10690"/>
                    <a:pt x="19480" y="7535"/>
                    <a:pt x="16875" y="753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200">
                <a:solidFill>
                  <a:schemeClr val="tx2"/>
                </a:solidFill>
              </a:endParaRPr>
            </a:p>
          </p:txBody>
        </p:sp>
        <p:sp>
          <p:nvSpPr>
            <p:cNvPr id="15" name="Shape 3789"/>
            <p:cNvSpPr/>
            <p:nvPr/>
          </p:nvSpPr>
          <p:spPr>
            <a:xfrm>
              <a:off x="8101013" y="3600450"/>
              <a:ext cx="76200" cy="76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50" y="0"/>
                  </a:moveTo>
                  <a:lnTo>
                    <a:pt x="9450" y="0"/>
                  </a:lnTo>
                  <a:lnTo>
                    <a:pt x="9450" y="9450"/>
                  </a:lnTo>
                  <a:lnTo>
                    <a:pt x="0" y="9450"/>
                  </a:lnTo>
                  <a:lnTo>
                    <a:pt x="0" y="12150"/>
                  </a:lnTo>
                  <a:lnTo>
                    <a:pt x="9450" y="12150"/>
                  </a:lnTo>
                  <a:lnTo>
                    <a:pt x="9450" y="21600"/>
                  </a:lnTo>
                  <a:lnTo>
                    <a:pt x="12150" y="21600"/>
                  </a:lnTo>
                  <a:lnTo>
                    <a:pt x="12150" y="12150"/>
                  </a:lnTo>
                  <a:lnTo>
                    <a:pt x="21600" y="12150"/>
                  </a:lnTo>
                  <a:lnTo>
                    <a:pt x="21600" y="9450"/>
                  </a:lnTo>
                  <a:lnTo>
                    <a:pt x="12150" y="9450"/>
                  </a:lnTo>
                  <a:cubicBezTo>
                    <a:pt x="12150" y="9450"/>
                    <a:pt x="12150" y="0"/>
                    <a:pt x="1215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200">
                <a:solidFill>
                  <a:schemeClr val="tx2"/>
                </a:solidFill>
              </a:endParaRPr>
            </a:p>
          </p:txBody>
        </p:sp>
        <p:sp>
          <p:nvSpPr>
            <p:cNvPr id="16" name="Shape 3790"/>
            <p:cNvSpPr/>
            <p:nvPr/>
          </p:nvSpPr>
          <p:spPr>
            <a:xfrm>
              <a:off x="8272463" y="3600450"/>
              <a:ext cx="76200" cy="76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50" y="18779"/>
                  </a:moveTo>
                  <a:lnTo>
                    <a:pt x="12150" y="12163"/>
                  </a:lnTo>
                  <a:lnTo>
                    <a:pt x="18776" y="12163"/>
                  </a:lnTo>
                  <a:cubicBezTo>
                    <a:pt x="18199" y="15541"/>
                    <a:pt x="15530" y="18207"/>
                    <a:pt x="12150" y="18779"/>
                  </a:cubicBezTo>
                  <a:close/>
                  <a:moveTo>
                    <a:pt x="2824" y="12163"/>
                  </a:moveTo>
                  <a:lnTo>
                    <a:pt x="9450" y="12163"/>
                  </a:lnTo>
                  <a:lnTo>
                    <a:pt x="9450" y="18779"/>
                  </a:lnTo>
                  <a:cubicBezTo>
                    <a:pt x="6070" y="18207"/>
                    <a:pt x="3401" y="15541"/>
                    <a:pt x="2824" y="12163"/>
                  </a:cubicBezTo>
                  <a:close/>
                  <a:moveTo>
                    <a:pt x="9450" y="2823"/>
                  </a:moveTo>
                  <a:lnTo>
                    <a:pt x="9450" y="9463"/>
                  </a:lnTo>
                  <a:lnTo>
                    <a:pt x="2820" y="9463"/>
                  </a:lnTo>
                  <a:cubicBezTo>
                    <a:pt x="3387" y="6072"/>
                    <a:pt x="6059" y="3393"/>
                    <a:pt x="9450" y="2823"/>
                  </a:cubicBezTo>
                  <a:close/>
                  <a:moveTo>
                    <a:pt x="18780" y="9463"/>
                  </a:moveTo>
                  <a:lnTo>
                    <a:pt x="12150" y="9463"/>
                  </a:lnTo>
                  <a:lnTo>
                    <a:pt x="12150" y="2823"/>
                  </a:lnTo>
                  <a:cubicBezTo>
                    <a:pt x="15541" y="3393"/>
                    <a:pt x="18213" y="6072"/>
                    <a:pt x="18780" y="9463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4845"/>
                    <a:pt x="0" y="10800"/>
                  </a:cubicBezTo>
                  <a:cubicBezTo>
                    <a:pt x="0" y="16754"/>
                    <a:pt x="4845" y="21600"/>
                    <a:pt x="10800" y="21600"/>
                  </a:cubicBezTo>
                  <a:cubicBezTo>
                    <a:pt x="16755" y="21600"/>
                    <a:pt x="21600" y="16754"/>
                    <a:pt x="21600" y="10800"/>
                  </a:cubicBezTo>
                  <a:cubicBezTo>
                    <a:pt x="21600" y="4845"/>
                    <a:pt x="16755" y="0"/>
                    <a:pt x="108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200">
                <a:solidFill>
                  <a:schemeClr val="tx2"/>
                </a:solidFill>
              </a:endParaRPr>
            </a:p>
          </p:txBody>
        </p:sp>
      </p:grpSp>
      <p:cxnSp>
        <p:nvCxnSpPr>
          <p:cNvPr id="17" name="Straight Connector 14"/>
          <p:cNvCxnSpPr/>
          <p:nvPr/>
        </p:nvCxnSpPr>
        <p:spPr>
          <a:xfrm>
            <a:off x="707554" y="2562424"/>
            <a:ext cx="393723" cy="0"/>
          </a:xfrm>
          <a:prstGeom prst="line">
            <a:avLst/>
          </a:prstGeom>
          <a:ln w="3810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3"/>
          <p:cNvSpPr txBox="1">
            <a:spLocks/>
          </p:cNvSpPr>
          <p:nvPr/>
        </p:nvSpPr>
        <p:spPr>
          <a:xfrm>
            <a:off x="737283" y="4333456"/>
            <a:ext cx="1151500" cy="3636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1200" b="0" dirty="0" err="1"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 smtClean="0">
                <a:latin typeface="+mn-lt"/>
                <a:ea typeface="+mn-ea"/>
                <a:cs typeface="+mn-ea"/>
                <a:sym typeface="+mn-lt"/>
              </a:rPr>
              <a:t>Ipsum</a:t>
            </a:r>
            <a:endParaRPr 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2346644" y="4333456"/>
            <a:ext cx="1151500" cy="3636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1200" b="0" dirty="0" err="1"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 smtClean="0">
                <a:latin typeface="+mn-lt"/>
                <a:ea typeface="+mn-ea"/>
                <a:cs typeface="+mn-ea"/>
                <a:sym typeface="+mn-lt"/>
              </a:rPr>
              <a:t>Ipsum</a:t>
            </a:r>
            <a:endParaRPr 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itle 3"/>
          <p:cNvSpPr txBox="1">
            <a:spLocks/>
          </p:cNvSpPr>
          <p:nvPr/>
        </p:nvSpPr>
        <p:spPr>
          <a:xfrm>
            <a:off x="737283" y="5539042"/>
            <a:ext cx="1151500" cy="3636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1200" b="0" dirty="0" err="1"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 smtClean="0">
                <a:latin typeface="+mn-lt"/>
                <a:ea typeface="+mn-ea"/>
                <a:cs typeface="+mn-ea"/>
                <a:sym typeface="+mn-lt"/>
              </a:rPr>
              <a:t>Ipsum</a:t>
            </a:r>
            <a:endParaRPr 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2399695" y="5539042"/>
            <a:ext cx="1151500" cy="3636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1200" b="0" dirty="0" err="1"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 smtClean="0">
                <a:latin typeface="+mn-lt"/>
                <a:ea typeface="+mn-ea"/>
                <a:cs typeface="+mn-ea"/>
                <a:sym typeface="+mn-lt"/>
              </a:rPr>
              <a:t>Ipsum</a:t>
            </a:r>
            <a:endParaRPr 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99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0" y="2561081"/>
            <a:ext cx="12192000" cy="42969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822255" y="1883935"/>
            <a:ext cx="1389510" cy="1904429"/>
            <a:chOff x="2071193" y="2107420"/>
            <a:chExt cx="1849438" cy="2534795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071193" y="2114915"/>
              <a:ext cx="1765300" cy="877887"/>
            </a:xfrm>
            <a:custGeom>
              <a:avLst/>
              <a:gdLst>
                <a:gd name="T0" fmla="*/ 410 w 1112"/>
                <a:gd name="T1" fmla="*/ 498 h 553"/>
                <a:gd name="T2" fmla="*/ 478 w 1112"/>
                <a:gd name="T3" fmla="*/ 169 h 553"/>
                <a:gd name="T4" fmla="*/ 819 w 1112"/>
                <a:gd name="T5" fmla="*/ 0 h 553"/>
                <a:gd name="T6" fmla="*/ 1112 w 1112"/>
                <a:gd name="T7" fmla="*/ 553 h 553"/>
                <a:gd name="T8" fmla="*/ 0 w 1112"/>
                <a:gd name="T9" fmla="*/ 536 h 553"/>
                <a:gd name="T10" fmla="*/ 332 w 1112"/>
                <a:gd name="T11" fmla="*/ 425 h 553"/>
                <a:gd name="T12" fmla="*/ 410 w 1112"/>
                <a:gd name="T13" fmla="*/ 49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2" h="553">
                  <a:moveTo>
                    <a:pt x="410" y="498"/>
                  </a:moveTo>
                  <a:lnTo>
                    <a:pt x="478" y="169"/>
                  </a:lnTo>
                  <a:lnTo>
                    <a:pt x="819" y="0"/>
                  </a:lnTo>
                  <a:lnTo>
                    <a:pt x="1112" y="553"/>
                  </a:lnTo>
                  <a:lnTo>
                    <a:pt x="0" y="536"/>
                  </a:lnTo>
                  <a:lnTo>
                    <a:pt x="332" y="425"/>
                  </a:lnTo>
                  <a:lnTo>
                    <a:pt x="410" y="4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598243" y="2383203"/>
              <a:ext cx="581025" cy="593725"/>
            </a:xfrm>
            <a:custGeom>
              <a:avLst/>
              <a:gdLst>
                <a:gd name="T0" fmla="*/ 146 w 366"/>
                <a:gd name="T1" fmla="*/ 0 h 374"/>
                <a:gd name="T2" fmla="*/ 366 w 366"/>
                <a:gd name="T3" fmla="*/ 374 h 374"/>
                <a:gd name="T4" fmla="*/ 35 w 366"/>
                <a:gd name="T5" fmla="*/ 372 h 374"/>
                <a:gd name="T6" fmla="*/ 0 w 366"/>
                <a:gd name="T7" fmla="*/ 256 h 374"/>
                <a:gd name="T8" fmla="*/ 71 w 366"/>
                <a:gd name="T9" fmla="*/ 313 h 374"/>
                <a:gd name="T10" fmla="*/ 146 w 366"/>
                <a:gd name="T1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374">
                  <a:moveTo>
                    <a:pt x="146" y="0"/>
                  </a:moveTo>
                  <a:lnTo>
                    <a:pt x="366" y="374"/>
                  </a:lnTo>
                  <a:lnTo>
                    <a:pt x="35" y="372"/>
                  </a:lnTo>
                  <a:lnTo>
                    <a:pt x="0" y="256"/>
                  </a:lnTo>
                  <a:lnTo>
                    <a:pt x="71" y="313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598243" y="2383203"/>
              <a:ext cx="581025" cy="593725"/>
            </a:xfrm>
            <a:custGeom>
              <a:avLst/>
              <a:gdLst>
                <a:gd name="T0" fmla="*/ 146 w 366"/>
                <a:gd name="T1" fmla="*/ 0 h 374"/>
                <a:gd name="T2" fmla="*/ 366 w 366"/>
                <a:gd name="T3" fmla="*/ 374 h 374"/>
                <a:gd name="T4" fmla="*/ 35 w 366"/>
                <a:gd name="T5" fmla="*/ 372 h 374"/>
                <a:gd name="T6" fmla="*/ 0 w 366"/>
                <a:gd name="T7" fmla="*/ 256 h 374"/>
                <a:gd name="T8" fmla="*/ 71 w 366"/>
                <a:gd name="T9" fmla="*/ 31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374">
                  <a:moveTo>
                    <a:pt x="146" y="0"/>
                  </a:moveTo>
                  <a:lnTo>
                    <a:pt x="366" y="374"/>
                  </a:lnTo>
                  <a:lnTo>
                    <a:pt x="35" y="372"/>
                  </a:lnTo>
                  <a:lnTo>
                    <a:pt x="0" y="256"/>
                  </a:lnTo>
                  <a:lnTo>
                    <a:pt x="71" y="3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830018" y="2107420"/>
              <a:ext cx="541338" cy="508000"/>
            </a:xfrm>
            <a:custGeom>
              <a:avLst/>
              <a:gdLst>
                <a:gd name="T0" fmla="*/ 341 w 341"/>
                <a:gd name="T1" fmla="*/ 0 h 320"/>
                <a:gd name="T2" fmla="*/ 90 w 341"/>
                <a:gd name="T3" fmla="*/ 320 h 320"/>
                <a:gd name="T4" fmla="*/ 0 w 341"/>
                <a:gd name="T5" fmla="*/ 169 h 320"/>
                <a:gd name="T6" fmla="*/ 341 w 341"/>
                <a:gd name="T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20">
                  <a:moveTo>
                    <a:pt x="341" y="0"/>
                  </a:moveTo>
                  <a:lnTo>
                    <a:pt x="90" y="320"/>
                  </a:lnTo>
                  <a:lnTo>
                    <a:pt x="0" y="169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830018" y="2114915"/>
              <a:ext cx="541338" cy="508000"/>
            </a:xfrm>
            <a:custGeom>
              <a:avLst/>
              <a:gdLst>
                <a:gd name="T0" fmla="*/ 341 w 341"/>
                <a:gd name="T1" fmla="*/ 0 h 320"/>
                <a:gd name="T2" fmla="*/ 90 w 341"/>
                <a:gd name="T3" fmla="*/ 320 h 320"/>
                <a:gd name="T4" fmla="*/ 0 w 341"/>
                <a:gd name="T5" fmla="*/ 16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1" h="320">
                  <a:moveTo>
                    <a:pt x="341" y="0"/>
                  </a:moveTo>
                  <a:lnTo>
                    <a:pt x="90" y="320"/>
                  </a:lnTo>
                  <a:lnTo>
                    <a:pt x="0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071193" y="2965815"/>
              <a:ext cx="1849438" cy="1676400"/>
            </a:xfrm>
            <a:custGeom>
              <a:avLst/>
              <a:gdLst>
                <a:gd name="T0" fmla="*/ 1112 w 1165"/>
                <a:gd name="T1" fmla="*/ 17 h 1056"/>
                <a:gd name="T2" fmla="*/ 1165 w 1165"/>
                <a:gd name="T3" fmla="*/ 142 h 1056"/>
                <a:gd name="T4" fmla="*/ 1096 w 1165"/>
                <a:gd name="T5" fmla="*/ 491 h 1056"/>
                <a:gd name="T6" fmla="*/ 928 w 1165"/>
                <a:gd name="T7" fmla="*/ 467 h 1056"/>
                <a:gd name="T8" fmla="*/ 911 w 1165"/>
                <a:gd name="T9" fmla="*/ 676 h 1056"/>
                <a:gd name="T10" fmla="*/ 661 w 1165"/>
                <a:gd name="T11" fmla="*/ 1056 h 1056"/>
                <a:gd name="T12" fmla="*/ 310 w 1165"/>
                <a:gd name="T13" fmla="*/ 584 h 1056"/>
                <a:gd name="T14" fmla="*/ 201 w 1165"/>
                <a:gd name="T15" fmla="*/ 584 h 1056"/>
                <a:gd name="T16" fmla="*/ 156 w 1165"/>
                <a:gd name="T17" fmla="*/ 294 h 1056"/>
                <a:gd name="T18" fmla="*/ 76 w 1165"/>
                <a:gd name="T19" fmla="*/ 218 h 1056"/>
                <a:gd name="T20" fmla="*/ 0 w 1165"/>
                <a:gd name="T21" fmla="*/ 0 h 1056"/>
                <a:gd name="T22" fmla="*/ 1112 w 1165"/>
                <a:gd name="T23" fmla="*/ 17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5" h="1056">
                  <a:moveTo>
                    <a:pt x="1112" y="17"/>
                  </a:moveTo>
                  <a:lnTo>
                    <a:pt x="1165" y="142"/>
                  </a:lnTo>
                  <a:lnTo>
                    <a:pt x="1096" y="491"/>
                  </a:lnTo>
                  <a:lnTo>
                    <a:pt x="928" y="467"/>
                  </a:lnTo>
                  <a:lnTo>
                    <a:pt x="911" y="676"/>
                  </a:lnTo>
                  <a:lnTo>
                    <a:pt x="661" y="1056"/>
                  </a:lnTo>
                  <a:lnTo>
                    <a:pt x="310" y="584"/>
                  </a:lnTo>
                  <a:lnTo>
                    <a:pt x="201" y="584"/>
                  </a:lnTo>
                  <a:lnTo>
                    <a:pt x="156" y="294"/>
                  </a:lnTo>
                  <a:lnTo>
                    <a:pt x="76" y="218"/>
                  </a:lnTo>
                  <a:lnTo>
                    <a:pt x="0" y="0"/>
                  </a:lnTo>
                  <a:lnTo>
                    <a:pt x="1112" y="1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071193" y="2965815"/>
              <a:ext cx="1849438" cy="1676400"/>
            </a:xfrm>
            <a:custGeom>
              <a:avLst/>
              <a:gdLst>
                <a:gd name="T0" fmla="*/ 1112 w 1165"/>
                <a:gd name="T1" fmla="*/ 17 h 1056"/>
                <a:gd name="T2" fmla="*/ 1165 w 1165"/>
                <a:gd name="T3" fmla="*/ 142 h 1056"/>
                <a:gd name="T4" fmla="*/ 1096 w 1165"/>
                <a:gd name="T5" fmla="*/ 491 h 1056"/>
                <a:gd name="T6" fmla="*/ 928 w 1165"/>
                <a:gd name="T7" fmla="*/ 467 h 1056"/>
                <a:gd name="T8" fmla="*/ 911 w 1165"/>
                <a:gd name="T9" fmla="*/ 676 h 1056"/>
                <a:gd name="T10" fmla="*/ 661 w 1165"/>
                <a:gd name="T11" fmla="*/ 1056 h 1056"/>
                <a:gd name="T12" fmla="*/ 310 w 1165"/>
                <a:gd name="T13" fmla="*/ 584 h 1056"/>
                <a:gd name="T14" fmla="*/ 201 w 1165"/>
                <a:gd name="T15" fmla="*/ 584 h 1056"/>
                <a:gd name="T16" fmla="*/ 156 w 1165"/>
                <a:gd name="T17" fmla="*/ 294 h 1056"/>
                <a:gd name="T18" fmla="*/ 76 w 1165"/>
                <a:gd name="T19" fmla="*/ 218 h 1056"/>
                <a:gd name="T20" fmla="*/ 0 w 1165"/>
                <a:gd name="T21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5" h="1056">
                  <a:moveTo>
                    <a:pt x="1112" y="17"/>
                  </a:moveTo>
                  <a:lnTo>
                    <a:pt x="1165" y="142"/>
                  </a:lnTo>
                  <a:lnTo>
                    <a:pt x="1096" y="491"/>
                  </a:lnTo>
                  <a:lnTo>
                    <a:pt x="928" y="467"/>
                  </a:lnTo>
                  <a:lnTo>
                    <a:pt x="911" y="676"/>
                  </a:lnTo>
                  <a:lnTo>
                    <a:pt x="661" y="1056"/>
                  </a:lnTo>
                  <a:lnTo>
                    <a:pt x="310" y="584"/>
                  </a:lnTo>
                  <a:lnTo>
                    <a:pt x="201" y="584"/>
                  </a:lnTo>
                  <a:lnTo>
                    <a:pt x="156" y="294"/>
                  </a:lnTo>
                  <a:lnTo>
                    <a:pt x="76" y="2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714131" y="2981690"/>
              <a:ext cx="1206500" cy="1660525"/>
            </a:xfrm>
            <a:custGeom>
              <a:avLst/>
              <a:gdLst>
                <a:gd name="T0" fmla="*/ 256 w 760"/>
                <a:gd name="T1" fmla="*/ 1046 h 1046"/>
                <a:gd name="T2" fmla="*/ 76 w 760"/>
                <a:gd name="T3" fmla="*/ 649 h 1046"/>
                <a:gd name="T4" fmla="*/ 151 w 760"/>
                <a:gd name="T5" fmla="*/ 666 h 1046"/>
                <a:gd name="T6" fmla="*/ 0 w 760"/>
                <a:gd name="T7" fmla="*/ 284 h 1046"/>
                <a:gd name="T8" fmla="*/ 206 w 760"/>
                <a:gd name="T9" fmla="*/ 438 h 1046"/>
                <a:gd name="T10" fmla="*/ 76 w 760"/>
                <a:gd name="T11" fmla="*/ 175 h 1046"/>
                <a:gd name="T12" fmla="*/ 185 w 760"/>
                <a:gd name="T13" fmla="*/ 0 h 1046"/>
                <a:gd name="T14" fmla="*/ 691 w 760"/>
                <a:gd name="T15" fmla="*/ 7 h 1046"/>
                <a:gd name="T16" fmla="*/ 760 w 760"/>
                <a:gd name="T17" fmla="*/ 132 h 1046"/>
                <a:gd name="T18" fmla="*/ 691 w 760"/>
                <a:gd name="T19" fmla="*/ 481 h 1046"/>
                <a:gd name="T20" fmla="*/ 523 w 760"/>
                <a:gd name="T21" fmla="*/ 457 h 1046"/>
                <a:gd name="T22" fmla="*/ 523 w 760"/>
                <a:gd name="T23" fmla="*/ 457 h 1046"/>
                <a:gd name="T24" fmla="*/ 487 w 760"/>
                <a:gd name="T25" fmla="*/ 695 h 1046"/>
                <a:gd name="T26" fmla="*/ 256 w 760"/>
                <a:gd name="T27" fmla="*/ 1046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0" h="1046">
                  <a:moveTo>
                    <a:pt x="256" y="1046"/>
                  </a:moveTo>
                  <a:lnTo>
                    <a:pt x="76" y="649"/>
                  </a:lnTo>
                  <a:lnTo>
                    <a:pt x="151" y="666"/>
                  </a:lnTo>
                  <a:lnTo>
                    <a:pt x="0" y="284"/>
                  </a:lnTo>
                  <a:lnTo>
                    <a:pt x="206" y="438"/>
                  </a:lnTo>
                  <a:lnTo>
                    <a:pt x="76" y="175"/>
                  </a:lnTo>
                  <a:lnTo>
                    <a:pt x="185" y="0"/>
                  </a:lnTo>
                  <a:lnTo>
                    <a:pt x="691" y="7"/>
                  </a:lnTo>
                  <a:lnTo>
                    <a:pt x="760" y="132"/>
                  </a:lnTo>
                  <a:lnTo>
                    <a:pt x="691" y="481"/>
                  </a:lnTo>
                  <a:lnTo>
                    <a:pt x="523" y="457"/>
                  </a:lnTo>
                  <a:lnTo>
                    <a:pt x="523" y="457"/>
                  </a:lnTo>
                  <a:lnTo>
                    <a:pt x="487" y="695"/>
                  </a:lnTo>
                  <a:lnTo>
                    <a:pt x="256" y="10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387231" y="3383328"/>
              <a:ext cx="423863" cy="361950"/>
            </a:xfrm>
            <a:custGeom>
              <a:avLst/>
              <a:gdLst>
                <a:gd name="T0" fmla="*/ 267 w 267"/>
                <a:gd name="T1" fmla="*/ 228 h 228"/>
                <a:gd name="T2" fmla="*/ 0 w 267"/>
                <a:gd name="T3" fmla="*/ 0 h 228"/>
                <a:gd name="T4" fmla="*/ 99 w 267"/>
                <a:gd name="T5" fmla="*/ 204 h 228"/>
                <a:gd name="T6" fmla="*/ 267 w 267"/>
                <a:gd name="T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" h="228">
                  <a:moveTo>
                    <a:pt x="267" y="228"/>
                  </a:moveTo>
                  <a:lnTo>
                    <a:pt x="0" y="0"/>
                  </a:lnTo>
                  <a:lnTo>
                    <a:pt x="99" y="204"/>
                  </a:lnTo>
                  <a:lnTo>
                    <a:pt x="267" y="2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387231" y="3383328"/>
              <a:ext cx="423863" cy="361950"/>
            </a:xfrm>
            <a:custGeom>
              <a:avLst/>
              <a:gdLst>
                <a:gd name="T0" fmla="*/ 267 w 267"/>
                <a:gd name="T1" fmla="*/ 228 h 228"/>
                <a:gd name="T2" fmla="*/ 0 w 267"/>
                <a:gd name="T3" fmla="*/ 0 h 228"/>
                <a:gd name="T4" fmla="*/ 99 w 267"/>
                <a:gd name="T5" fmla="*/ 20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7" h="228">
                  <a:moveTo>
                    <a:pt x="267" y="228"/>
                  </a:moveTo>
                  <a:lnTo>
                    <a:pt x="0" y="0"/>
                  </a:lnTo>
                  <a:lnTo>
                    <a:pt x="99" y="2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306727" y="1480535"/>
            <a:ext cx="2459489" cy="3230720"/>
            <a:chOff x="7511556" y="2149840"/>
            <a:chExt cx="1847850" cy="2427287"/>
          </a:xfrm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7589343" y="2149840"/>
              <a:ext cx="1770063" cy="842962"/>
            </a:xfrm>
            <a:custGeom>
              <a:avLst/>
              <a:gdLst>
                <a:gd name="T0" fmla="*/ 819 w 1115"/>
                <a:gd name="T1" fmla="*/ 320 h 531"/>
                <a:gd name="T2" fmla="*/ 706 w 1115"/>
                <a:gd name="T3" fmla="*/ 97 h 531"/>
                <a:gd name="T4" fmla="*/ 431 w 1115"/>
                <a:gd name="T5" fmla="*/ 0 h 531"/>
                <a:gd name="T6" fmla="*/ 0 w 1115"/>
                <a:gd name="T7" fmla="*/ 531 h 531"/>
                <a:gd name="T8" fmla="*/ 1115 w 1115"/>
                <a:gd name="T9" fmla="*/ 514 h 531"/>
                <a:gd name="T10" fmla="*/ 897 w 1115"/>
                <a:gd name="T11" fmla="*/ 246 h 531"/>
                <a:gd name="T12" fmla="*/ 819 w 1115"/>
                <a:gd name="T13" fmla="*/ 32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5" h="531">
                  <a:moveTo>
                    <a:pt x="819" y="320"/>
                  </a:moveTo>
                  <a:lnTo>
                    <a:pt x="706" y="97"/>
                  </a:lnTo>
                  <a:lnTo>
                    <a:pt x="431" y="0"/>
                  </a:lnTo>
                  <a:lnTo>
                    <a:pt x="0" y="531"/>
                  </a:lnTo>
                  <a:lnTo>
                    <a:pt x="1115" y="514"/>
                  </a:lnTo>
                  <a:lnTo>
                    <a:pt x="897" y="246"/>
                  </a:lnTo>
                  <a:lnTo>
                    <a:pt x="819" y="3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8251331" y="2303828"/>
              <a:ext cx="762000" cy="673100"/>
            </a:xfrm>
            <a:custGeom>
              <a:avLst/>
              <a:gdLst>
                <a:gd name="T0" fmla="*/ 289 w 480"/>
                <a:gd name="T1" fmla="*/ 0 h 424"/>
                <a:gd name="T2" fmla="*/ 0 w 480"/>
                <a:gd name="T3" fmla="*/ 424 h 424"/>
                <a:gd name="T4" fmla="*/ 331 w 480"/>
                <a:gd name="T5" fmla="*/ 422 h 424"/>
                <a:gd name="T6" fmla="*/ 480 w 480"/>
                <a:gd name="T7" fmla="*/ 149 h 424"/>
                <a:gd name="T8" fmla="*/ 409 w 480"/>
                <a:gd name="T9" fmla="*/ 206 h 424"/>
                <a:gd name="T10" fmla="*/ 289 w 480"/>
                <a:gd name="T11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424">
                  <a:moveTo>
                    <a:pt x="289" y="0"/>
                  </a:moveTo>
                  <a:lnTo>
                    <a:pt x="0" y="424"/>
                  </a:lnTo>
                  <a:lnTo>
                    <a:pt x="331" y="422"/>
                  </a:lnTo>
                  <a:lnTo>
                    <a:pt x="480" y="149"/>
                  </a:lnTo>
                  <a:lnTo>
                    <a:pt x="409" y="206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8251331" y="2303828"/>
              <a:ext cx="762000" cy="673100"/>
            </a:xfrm>
            <a:custGeom>
              <a:avLst/>
              <a:gdLst>
                <a:gd name="T0" fmla="*/ 289 w 480"/>
                <a:gd name="T1" fmla="*/ 0 h 424"/>
                <a:gd name="T2" fmla="*/ 0 w 480"/>
                <a:gd name="T3" fmla="*/ 424 h 424"/>
                <a:gd name="T4" fmla="*/ 331 w 480"/>
                <a:gd name="T5" fmla="*/ 422 h 424"/>
                <a:gd name="T6" fmla="*/ 480 w 480"/>
                <a:gd name="T7" fmla="*/ 149 h 424"/>
                <a:gd name="T8" fmla="*/ 409 w 480"/>
                <a:gd name="T9" fmla="*/ 20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424">
                  <a:moveTo>
                    <a:pt x="289" y="0"/>
                  </a:moveTo>
                  <a:lnTo>
                    <a:pt x="0" y="424"/>
                  </a:lnTo>
                  <a:lnTo>
                    <a:pt x="331" y="422"/>
                  </a:lnTo>
                  <a:lnTo>
                    <a:pt x="480" y="149"/>
                  </a:lnTo>
                  <a:lnTo>
                    <a:pt x="409" y="2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8273556" y="2149840"/>
              <a:ext cx="436563" cy="488950"/>
            </a:xfrm>
            <a:custGeom>
              <a:avLst/>
              <a:gdLst>
                <a:gd name="T0" fmla="*/ 0 w 275"/>
                <a:gd name="T1" fmla="*/ 0 h 308"/>
                <a:gd name="T2" fmla="*/ 128 w 275"/>
                <a:gd name="T3" fmla="*/ 308 h 308"/>
                <a:gd name="T4" fmla="*/ 275 w 275"/>
                <a:gd name="T5" fmla="*/ 97 h 308"/>
                <a:gd name="T6" fmla="*/ 0 w 275"/>
                <a:gd name="T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308">
                  <a:moveTo>
                    <a:pt x="0" y="0"/>
                  </a:moveTo>
                  <a:lnTo>
                    <a:pt x="128" y="308"/>
                  </a:lnTo>
                  <a:lnTo>
                    <a:pt x="275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8273556" y="2149840"/>
              <a:ext cx="436563" cy="488950"/>
            </a:xfrm>
            <a:custGeom>
              <a:avLst/>
              <a:gdLst>
                <a:gd name="T0" fmla="*/ 0 w 275"/>
                <a:gd name="T1" fmla="*/ 0 h 308"/>
                <a:gd name="T2" fmla="*/ 128 w 275"/>
                <a:gd name="T3" fmla="*/ 308 h 308"/>
                <a:gd name="T4" fmla="*/ 275 w 275"/>
                <a:gd name="T5" fmla="*/ 9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308">
                  <a:moveTo>
                    <a:pt x="0" y="0"/>
                  </a:moveTo>
                  <a:lnTo>
                    <a:pt x="128" y="308"/>
                  </a:lnTo>
                  <a:lnTo>
                    <a:pt x="275" y="9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7511556" y="2965815"/>
              <a:ext cx="1847850" cy="1611312"/>
            </a:xfrm>
            <a:custGeom>
              <a:avLst/>
              <a:gdLst>
                <a:gd name="T0" fmla="*/ 49 w 1164"/>
                <a:gd name="T1" fmla="*/ 17 h 1015"/>
                <a:gd name="T2" fmla="*/ 0 w 1164"/>
                <a:gd name="T3" fmla="*/ 142 h 1015"/>
                <a:gd name="T4" fmla="*/ 68 w 1164"/>
                <a:gd name="T5" fmla="*/ 491 h 1015"/>
                <a:gd name="T6" fmla="*/ 236 w 1164"/>
                <a:gd name="T7" fmla="*/ 467 h 1015"/>
                <a:gd name="T8" fmla="*/ 336 w 1164"/>
                <a:gd name="T9" fmla="*/ 536 h 1015"/>
                <a:gd name="T10" fmla="*/ 757 w 1164"/>
                <a:gd name="T11" fmla="*/ 1015 h 1015"/>
                <a:gd name="T12" fmla="*/ 854 w 1164"/>
                <a:gd name="T13" fmla="*/ 584 h 1015"/>
                <a:gd name="T14" fmla="*/ 963 w 1164"/>
                <a:gd name="T15" fmla="*/ 584 h 1015"/>
                <a:gd name="T16" fmla="*/ 1008 w 1164"/>
                <a:gd name="T17" fmla="*/ 294 h 1015"/>
                <a:gd name="T18" fmla="*/ 1086 w 1164"/>
                <a:gd name="T19" fmla="*/ 218 h 1015"/>
                <a:gd name="T20" fmla="*/ 1164 w 1164"/>
                <a:gd name="T21" fmla="*/ 0 h 1015"/>
                <a:gd name="T22" fmla="*/ 49 w 1164"/>
                <a:gd name="T23" fmla="*/ 17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4" h="1015">
                  <a:moveTo>
                    <a:pt x="49" y="17"/>
                  </a:moveTo>
                  <a:lnTo>
                    <a:pt x="0" y="142"/>
                  </a:lnTo>
                  <a:lnTo>
                    <a:pt x="68" y="491"/>
                  </a:lnTo>
                  <a:lnTo>
                    <a:pt x="236" y="467"/>
                  </a:lnTo>
                  <a:lnTo>
                    <a:pt x="336" y="536"/>
                  </a:lnTo>
                  <a:lnTo>
                    <a:pt x="757" y="1015"/>
                  </a:lnTo>
                  <a:lnTo>
                    <a:pt x="854" y="584"/>
                  </a:lnTo>
                  <a:lnTo>
                    <a:pt x="963" y="584"/>
                  </a:lnTo>
                  <a:lnTo>
                    <a:pt x="1008" y="294"/>
                  </a:lnTo>
                  <a:lnTo>
                    <a:pt x="1086" y="218"/>
                  </a:lnTo>
                  <a:lnTo>
                    <a:pt x="1164" y="0"/>
                  </a:lnTo>
                  <a:lnTo>
                    <a:pt x="49" y="1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7511556" y="2965815"/>
              <a:ext cx="1847850" cy="1611312"/>
            </a:xfrm>
            <a:custGeom>
              <a:avLst/>
              <a:gdLst>
                <a:gd name="T0" fmla="*/ 49 w 1164"/>
                <a:gd name="T1" fmla="*/ 17 h 1015"/>
                <a:gd name="T2" fmla="*/ 0 w 1164"/>
                <a:gd name="T3" fmla="*/ 142 h 1015"/>
                <a:gd name="T4" fmla="*/ 68 w 1164"/>
                <a:gd name="T5" fmla="*/ 491 h 1015"/>
                <a:gd name="T6" fmla="*/ 236 w 1164"/>
                <a:gd name="T7" fmla="*/ 467 h 1015"/>
                <a:gd name="T8" fmla="*/ 336 w 1164"/>
                <a:gd name="T9" fmla="*/ 536 h 1015"/>
                <a:gd name="T10" fmla="*/ 757 w 1164"/>
                <a:gd name="T11" fmla="*/ 1015 h 1015"/>
                <a:gd name="T12" fmla="*/ 854 w 1164"/>
                <a:gd name="T13" fmla="*/ 584 h 1015"/>
                <a:gd name="T14" fmla="*/ 963 w 1164"/>
                <a:gd name="T15" fmla="*/ 584 h 1015"/>
                <a:gd name="T16" fmla="*/ 1008 w 1164"/>
                <a:gd name="T17" fmla="*/ 294 h 1015"/>
                <a:gd name="T18" fmla="*/ 1086 w 1164"/>
                <a:gd name="T19" fmla="*/ 218 h 1015"/>
                <a:gd name="T20" fmla="*/ 1164 w 1164"/>
                <a:gd name="T21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4" h="1015">
                  <a:moveTo>
                    <a:pt x="49" y="17"/>
                  </a:moveTo>
                  <a:lnTo>
                    <a:pt x="0" y="142"/>
                  </a:lnTo>
                  <a:lnTo>
                    <a:pt x="68" y="491"/>
                  </a:lnTo>
                  <a:lnTo>
                    <a:pt x="236" y="467"/>
                  </a:lnTo>
                  <a:lnTo>
                    <a:pt x="336" y="536"/>
                  </a:lnTo>
                  <a:lnTo>
                    <a:pt x="757" y="1015"/>
                  </a:lnTo>
                  <a:lnTo>
                    <a:pt x="854" y="584"/>
                  </a:lnTo>
                  <a:lnTo>
                    <a:pt x="963" y="584"/>
                  </a:lnTo>
                  <a:lnTo>
                    <a:pt x="1008" y="294"/>
                  </a:lnTo>
                  <a:lnTo>
                    <a:pt x="1086" y="218"/>
                  </a:lnTo>
                  <a:lnTo>
                    <a:pt x="11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7589343" y="2981690"/>
              <a:ext cx="1123950" cy="1595437"/>
            </a:xfrm>
            <a:custGeom>
              <a:avLst/>
              <a:gdLst>
                <a:gd name="T0" fmla="*/ 708 w 708"/>
                <a:gd name="T1" fmla="*/ 1005 h 1005"/>
                <a:gd name="T2" fmla="*/ 670 w 708"/>
                <a:gd name="T3" fmla="*/ 514 h 1005"/>
                <a:gd name="T4" fmla="*/ 597 w 708"/>
                <a:gd name="T5" fmla="*/ 529 h 1005"/>
                <a:gd name="T6" fmla="*/ 708 w 708"/>
                <a:gd name="T7" fmla="*/ 284 h 1005"/>
                <a:gd name="T8" fmla="*/ 452 w 708"/>
                <a:gd name="T9" fmla="*/ 308 h 1005"/>
                <a:gd name="T10" fmla="*/ 635 w 708"/>
                <a:gd name="T11" fmla="*/ 175 h 1005"/>
                <a:gd name="T12" fmla="*/ 526 w 708"/>
                <a:gd name="T13" fmla="*/ 0 h 1005"/>
                <a:gd name="T14" fmla="*/ 228 w 708"/>
                <a:gd name="T15" fmla="*/ 7 h 1005"/>
                <a:gd name="T16" fmla="*/ 0 w 708"/>
                <a:gd name="T17" fmla="*/ 7 h 1005"/>
                <a:gd name="T18" fmla="*/ 19 w 708"/>
                <a:gd name="T19" fmla="*/ 481 h 1005"/>
                <a:gd name="T20" fmla="*/ 187 w 708"/>
                <a:gd name="T21" fmla="*/ 457 h 1005"/>
                <a:gd name="T22" fmla="*/ 187 w 708"/>
                <a:gd name="T23" fmla="*/ 457 h 1005"/>
                <a:gd name="T24" fmla="*/ 287 w 708"/>
                <a:gd name="T25" fmla="*/ 526 h 1005"/>
                <a:gd name="T26" fmla="*/ 708 w 708"/>
                <a:gd name="T27" fmla="*/ 1005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8" h="1005">
                  <a:moveTo>
                    <a:pt x="708" y="1005"/>
                  </a:moveTo>
                  <a:lnTo>
                    <a:pt x="670" y="514"/>
                  </a:lnTo>
                  <a:lnTo>
                    <a:pt x="597" y="529"/>
                  </a:lnTo>
                  <a:lnTo>
                    <a:pt x="708" y="284"/>
                  </a:lnTo>
                  <a:lnTo>
                    <a:pt x="452" y="308"/>
                  </a:lnTo>
                  <a:lnTo>
                    <a:pt x="635" y="175"/>
                  </a:lnTo>
                  <a:lnTo>
                    <a:pt x="526" y="0"/>
                  </a:lnTo>
                  <a:lnTo>
                    <a:pt x="228" y="7"/>
                  </a:lnTo>
                  <a:lnTo>
                    <a:pt x="0" y="7"/>
                  </a:lnTo>
                  <a:lnTo>
                    <a:pt x="19" y="481"/>
                  </a:lnTo>
                  <a:lnTo>
                    <a:pt x="187" y="457"/>
                  </a:lnTo>
                  <a:lnTo>
                    <a:pt x="187" y="457"/>
                  </a:lnTo>
                  <a:lnTo>
                    <a:pt x="287" y="526"/>
                  </a:lnTo>
                  <a:lnTo>
                    <a:pt x="708" y="100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7619506" y="3383328"/>
              <a:ext cx="425450" cy="361950"/>
            </a:xfrm>
            <a:custGeom>
              <a:avLst/>
              <a:gdLst>
                <a:gd name="T0" fmla="*/ 0 w 268"/>
                <a:gd name="T1" fmla="*/ 228 h 228"/>
                <a:gd name="T2" fmla="*/ 268 w 268"/>
                <a:gd name="T3" fmla="*/ 0 h 228"/>
                <a:gd name="T4" fmla="*/ 168 w 268"/>
                <a:gd name="T5" fmla="*/ 204 h 228"/>
                <a:gd name="T6" fmla="*/ 0 w 268"/>
                <a:gd name="T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228">
                  <a:moveTo>
                    <a:pt x="0" y="228"/>
                  </a:moveTo>
                  <a:lnTo>
                    <a:pt x="268" y="0"/>
                  </a:lnTo>
                  <a:lnTo>
                    <a:pt x="168" y="204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7619506" y="3383328"/>
              <a:ext cx="425450" cy="361950"/>
            </a:xfrm>
            <a:custGeom>
              <a:avLst/>
              <a:gdLst>
                <a:gd name="T0" fmla="*/ 0 w 268"/>
                <a:gd name="T1" fmla="*/ 228 h 228"/>
                <a:gd name="T2" fmla="*/ 268 w 268"/>
                <a:gd name="T3" fmla="*/ 0 h 228"/>
                <a:gd name="T4" fmla="*/ 168 w 268"/>
                <a:gd name="T5" fmla="*/ 20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8" h="228">
                  <a:moveTo>
                    <a:pt x="0" y="228"/>
                  </a:moveTo>
                  <a:lnTo>
                    <a:pt x="268" y="0"/>
                  </a:lnTo>
                  <a:lnTo>
                    <a:pt x="168" y="2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671951" y="1594294"/>
            <a:ext cx="2354263" cy="2420937"/>
            <a:chOff x="4566743" y="1999028"/>
            <a:chExt cx="2354263" cy="2420937"/>
          </a:xfrm>
        </p:grpSpPr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66743" y="1999028"/>
              <a:ext cx="2249488" cy="993775"/>
            </a:xfrm>
            <a:custGeom>
              <a:avLst/>
              <a:gdLst>
                <a:gd name="T0" fmla="*/ 520 w 1417"/>
                <a:gd name="T1" fmla="*/ 571 h 626"/>
                <a:gd name="T2" fmla="*/ 520 w 1417"/>
                <a:gd name="T3" fmla="*/ 268 h 626"/>
                <a:gd name="T4" fmla="*/ 849 w 1417"/>
                <a:gd name="T5" fmla="*/ 0 h 626"/>
                <a:gd name="T6" fmla="*/ 1090 w 1417"/>
                <a:gd name="T7" fmla="*/ 393 h 626"/>
                <a:gd name="T8" fmla="*/ 1417 w 1417"/>
                <a:gd name="T9" fmla="*/ 626 h 626"/>
                <a:gd name="T10" fmla="*/ 0 w 1417"/>
                <a:gd name="T11" fmla="*/ 609 h 626"/>
                <a:gd name="T12" fmla="*/ 347 w 1417"/>
                <a:gd name="T13" fmla="*/ 502 h 626"/>
                <a:gd name="T14" fmla="*/ 520 w 1417"/>
                <a:gd name="T15" fmla="*/ 571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7" h="626">
                  <a:moveTo>
                    <a:pt x="520" y="571"/>
                  </a:moveTo>
                  <a:lnTo>
                    <a:pt x="520" y="268"/>
                  </a:lnTo>
                  <a:lnTo>
                    <a:pt x="849" y="0"/>
                  </a:lnTo>
                  <a:lnTo>
                    <a:pt x="1090" y="393"/>
                  </a:lnTo>
                  <a:lnTo>
                    <a:pt x="1417" y="626"/>
                  </a:lnTo>
                  <a:lnTo>
                    <a:pt x="0" y="609"/>
                  </a:lnTo>
                  <a:lnTo>
                    <a:pt x="347" y="502"/>
                  </a:lnTo>
                  <a:lnTo>
                    <a:pt x="520" y="57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5117606" y="2443528"/>
              <a:ext cx="860425" cy="533400"/>
            </a:xfrm>
            <a:custGeom>
              <a:avLst/>
              <a:gdLst>
                <a:gd name="T0" fmla="*/ 171 w 542"/>
                <a:gd name="T1" fmla="*/ 0 h 336"/>
                <a:gd name="T2" fmla="*/ 542 w 542"/>
                <a:gd name="T3" fmla="*/ 336 h 336"/>
                <a:gd name="T4" fmla="*/ 119 w 542"/>
                <a:gd name="T5" fmla="*/ 334 h 336"/>
                <a:gd name="T6" fmla="*/ 0 w 542"/>
                <a:gd name="T7" fmla="*/ 222 h 336"/>
                <a:gd name="T8" fmla="*/ 171 w 542"/>
                <a:gd name="T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336">
                  <a:moveTo>
                    <a:pt x="171" y="0"/>
                  </a:moveTo>
                  <a:lnTo>
                    <a:pt x="542" y="336"/>
                  </a:lnTo>
                  <a:lnTo>
                    <a:pt x="119" y="334"/>
                  </a:lnTo>
                  <a:lnTo>
                    <a:pt x="0" y="222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5117606" y="2443528"/>
              <a:ext cx="860425" cy="533400"/>
            </a:xfrm>
            <a:custGeom>
              <a:avLst/>
              <a:gdLst>
                <a:gd name="T0" fmla="*/ 171 w 542"/>
                <a:gd name="T1" fmla="*/ 0 h 336"/>
                <a:gd name="T2" fmla="*/ 542 w 542"/>
                <a:gd name="T3" fmla="*/ 336 h 336"/>
                <a:gd name="T4" fmla="*/ 119 w 542"/>
                <a:gd name="T5" fmla="*/ 334 h 336"/>
                <a:gd name="T6" fmla="*/ 0 w 542"/>
                <a:gd name="T7" fmla="*/ 222 h 336"/>
                <a:gd name="T8" fmla="*/ 171 w 542"/>
                <a:gd name="T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336">
                  <a:moveTo>
                    <a:pt x="171" y="0"/>
                  </a:moveTo>
                  <a:lnTo>
                    <a:pt x="542" y="336"/>
                  </a:lnTo>
                  <a:lnTo>
                    <a:pt x="119" y="334"/>
                  </a:lnTo>
                  <a:lnTo>
                    <a:pt x="0" y="222"/>
                  </a:lnTo>
                  <a:lnTo>
                    <a:pt x="1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5389068" y="1999028"/>
              <a:ext cx="525463" cy="684212"/>
            </a:xfrm>
            <a:custGeom>
              <a:avLst/>
              <a:gdLst>
                <a:gd name="T0" fmla="*/ 331 w 331"/>
                <a:gd name="T1" fmla="*/ 0 h 431"/>
                <a:gd name="T2" fmla="*/ 113 w 331"/>
                <a:gd name="T3" fmla="*/ 431 h 431"/>
                <a:gd name="T4" fmla="*/ 0 w 331"/>
                <a:gd name="T5" fmla="*/ 280 h 431"/>
                <a:gd name="T6" fmla="*/ 331 w 331"/>
                <a:gd name="T7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431">
                  <a:moveTo>
                    <a:pt x="331" y="0"/>
                  </a:moveTo>
                  <a:lnTo>
                    <a:pt x="113" y="431"/>
                  </a:lnTo>
                  <a:lnTo>
                    <a:pt x="0" y="280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5389068" y="1999028"/>
              <a:ext cx="525463" cy="684212"/>
            </a:xfrm>
            <a:custGeom>
              <a:avLst/>
              <a:gdLst>
                <a:gd name="T0" fmla="*/ 331 w 331"/>
                <a:gd name="T1" fmla="*/ 0 h 431"/>
                <a:gd name="T2" fmla="*/ 113 w 331"/>
                <a:gd name="T3" fmla="*/ 431 h 431"/>
                <a:gd name="T4" fmla="*/ 0 w 331"/>
                <a:gd name="T5" fmla="*/ 28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1" h="431">
                  <a:moveTo>
                    <a:pt x="331" y="0"/>
                  </a:moveTo>
                  <a:lnTo>
                    <a:pt x="113" y="431"/>
                  </a:lnTo>
                  <a:lnTo>
                    <a:pt x="0" y="2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566743" y="2965815"/>
              <a:ext cx="2354263" cy="1454150"/>
            </a:xfrm>
            <a:custGeom>
              <a:avLst/>
              <a:gdLst>
                <a:gd name="T0" fmla="*/ 1417 w 1483"/>
                <a:gd name="T1" fmla="*/ 14 h 916"/>
                <a:gd name="T2" fmla="*/ 1483 w 1483"/>
                <a:gd name="T3" fmla="*/ 123 h 916"/>
                <a:gd name="T4" fmla="*/ 1225 w 1483"/>
                <a:gd name="T5" fmla="*/ 427 h 916"/>
                <a:gd name="T6" fmla="*/ 1010 w 1483"/>
                <a:gd name="T7" fmla="*/ 406 h 916"/>
                <a:gd name="T8" fmla="*/ 889 w 1483"/>
                <a:gd name="T9" fmla="*/ 527 h 916"/>
                <a:gd name="T10" fmla="*/ 842 w 1483"/>
                <a:gd name="T11" fmla="*/ 916 h 916"/>
                <a:gd name="T12" fmla="*/ 395 w 1483"/>
                <a:gd name="T13" fmla="*/ 508 h 916"/>
                <a:gd name="T14" fmla="*/ 255 w 1483"/>
                <a:gd name="T15" fmla="*/ 508 h 916"/>
                <a:gd name="T16" fmla="*/ 201 w 1483"/>
                <a:gd name="T17" fmla="*/ 256 h 916"/>
                <a:gd name="T18" fmla="*/ 97 w 1483"/>
                <a:gd name="T19" fmla="*/ 190 h 916"/>
                <a:gd name="T20" fmla="*/ 0 w 1483"/>
                <a:gd name="T21" fmla="*/ 0 h 916"/>
                <a:gd name="T22" fmla="*/ 1417 w 1483"/>
                <a:gd name="T23" fmla="*/ 14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83" h="916">
                  <a:moveTo>
                    <a:pt x="1417" y="14"/>
                  </a:moveTo>
                  <a:lnTo>
                    <a:pt x="1483" y="123"/>
                  </a:lnTo>
                  <a:lnTo>
                    <a:pt x="1225" y="427"/>
                  </a:lnTo>
                  <a:lnTo>
                    <a:pt x="1010" y="406"/>
                  </a:lnTo>
                  <a:lnTo>
                    <a:pt x="889" y="527"/>
                  </a:lnTo>
                  <a:lnTo>
                    <a:pt x="842" y="916"/>
                  </a:lnTo>
                  <a:lnTo>
                    <a:pt x="395" y="508"/>
                  </a:lnTo>
                  <a:lnTo>
                    <a:pt x="255" y="508"/>
                  </a:lnTo>
                  <a:lnTo>
                    <a:pt x="201" y="256"/>
                  </a:lnTo>
                  <a:lnTo>
                    <a:pt x="97" y="190"/>
                  </a:lnTo>
                  <a:lnTo>
                    <a:pt x="0" y="0"/>
                  </a:lnTo>
                  <a:lnTo>
                    <a:pt x="1417" y="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4566743" y="2965815"/>
              <a:ext cx="2354263" cy="1454150"/>
            </a:xfrm>
            <a:custGeom>
              <a:avLst/>
              <a:gdLst>
                <a:gd name="T0" fmla="*/ 1417 w 1483"/>
                <a:gd name="T1" fmla="*/ 14 h 916"/>
                <a:gd name="T2" fmla="*/ 1483 w 1483"/>
                <a:gd name="T3" fmla="*/ 123 h 916"/>
                <a:gd name="T4" fmla="*/ 1225 w 1483"/>
                <a:gd name="T5" fmla="*/ 427 h 916"/>
                <a:gd name="T6" fmla="*/ 1010 w 1483"/>
                <a:gd name="T7" fmla="*/ 406 h 916"/>
                <a:gd name="T8" fmla="*/ 889 w 1483"/>
                <a:gd name="T9" fmla="*/ 527 h 916"/>
                <a:gd name="T10" fmla="*/ 842 w 1483"/>
                <a:gd name="T11" fmla="*/ 916 h 916"/>
                <a:gd name="T12" fmla="*/ 395 w 1483"/>
                <a:gd name="T13" fmla="*/ 508 h 916"/>
                <a:gd name="T14" fmla="*/ 255 w 1483"/>
                <a:gd name="T15" fmla="*/ 508 h 916"/>
                <a:gd name="T16" fmla="*/ 201 w 1483"/>
                <a:gd name="T17" fmla="*/ 256 h 916"/>
                <a:gd name="T18" fmla="*/ 97 w 1483"/>
                <a:gd name="T19" fmla="*/ 190 h 916"/>
                <a:gd name="T20" fmla="*/ 0 w 1483"/>
                <a:gd name="T21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83" h="916">
                  <a:moveTo>
                    <a:pt x="1417" y="14"/>
                  </a:moveTo>
                  <a:lnTo>
                    <a:pt x="1483" y="123"/>
                  </a:lnTo>
                  <a:lnTo>
                    <a:pt x="1225" y="427"/>
                  </a:lnTo>
                  <a:lnTo>
                    <a:pt x="1010" y="406"/>
                  </a:lnTo>
                  <a:lnTo>
                    <a:pt x="889" y="527"/>
                  </a:lnTo>
                  <a:lnTo>
                    <a:pt x="842" y="916"/>
                  </a:lnTo>
                  <a:lnTo>
                    <a:pt x="395" y="508"/>
                  </a:lnTo>
                  <a:lnTo>
                    <a:pt x="255" y="508"/>
                  </a:lnTo>
                  <a:lnTo>
                    <a:pt x="201" y="256"/>
                  </a:lnTo>
                  <a:lnTo>
                    <a:pt x="97" y="19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117606" y="2976928"/>
              <a:ext cx="1803400" cy="1443037"/>
            </a:xfrm>
            <a:custGeom>
              <a:avLst/>
              <a:gdLst>
                <a:gd name="T0" fmla="*/ 495 w 1136"/>
                <a:gd name="T1" fmla="*/ 909 h 909"/>
                <a:gd name="T2" fmla="*/ 265 w 1136"/>
                <a:gd name="T3" fmla="*/ 567 h 909"/>
                <a:gd name="T4" fmla="*/ 131 w 1136"/>
                <a:gd name="T5" fmla="*/ 392 h 909"/>
                <a:gd name="T6" fmla="*/ 164 w 1136"/>
                <a:gd name="T7" fmla="*/ 297 h 909"/>
                <a:gd name="T8" fmla="*/ 0 w 1136"/>
                <a:gd name="T9" fmla="*/ 188 h 909"/>
                <a:gd name="T10" fmla="*/ 86 w 1136"/>
                <a:gd name="T11" fmla="*/ 133 h 909"/>
                <a:gd name="T12" fmla="*/ 306 w 1136"/>
                <a:gd name="T13" fmla="*/ 0 h 909"/>
                <a:gd name="T14" fmla="*/ 1049 w 1136"/>
                <a:gd name="T15" fmla="*/ 7 h 909"/>
                <a:gd name="T16" fmla="*/ 1136 w 1136"/>
                <a:gd name="T17" fmla="*/ 116 h 909"/>
                <a:gd name="T18" fmla="*/ 878 w 1136"/>
                <a:gd name="T19" fmla="*/ 420 h 909"/>
                <a:gd name="T20" fmla="*/ 663 w 1136"/>
                <a:gd name="T21" fmla="*/ 399 h 909"/>
                <a:gd name="T22" fmla="*/ 663 w 1136"/>
                <a:gd name="T23" fmla="*/ 399 h 909"/>
                <a:gd name="T24" fmla="*/ 542 w 1136"/>
                <a:gd name="T25" fmla="*/ 520 h 909"/>
                <a:gd name="T26" fmla="*/ 495 w 1136"/>
                <a:gd name="T27" fmla="*/ 909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6" h="909">
                  <a:moveTo>
                    <a:pt x="495" y="909"/>
                  </a:moveTo>
                  <a:lnTo>
                    <a:pt x="265" y="567"/>
                  </a:lnTo>
                  <a:lnTo>
                    <a:pt x="131" y="392"/>
                  </a:lnTo>
                  <a:lnTo>
                    <a:pt x="164" y="297"/>
                  </a:lnTo>
                  <a:lnTo>
                    <a:pt x="0" y="188"/>
                  </a:lnTo>
                  <a:lnTo>
                    <a:pt x="86" y="133"/>
                  </a:lnTo>
                  <a:lnTo>
                    <a:pt x="306" y="0"/>
                  </a:lnTo>
                  <a:lnTo>
                    <a:pt x="1049" y="7"/>
                  </a:lnTo>
                  <a:lnTo>
                    <a:pt x="1136" y="116"/>
                  </a:lnTo>
                  <a:lnTo>
                    <a:pt x="878" y="420"/>
                  </a:lnTo>
                  <a:lnTo>
                    <a:pt x="663" y="399"/>
                  </a:lnTo>
                  <a:lnTo>
                    <a:pt x="663" y="399"/>
                  </a:lnTo>
                  <a:lnTo>
                    <a:pt x="542" y="520"/>
                  </a:lnTo>
                  <a:lnTo>
                    <a:pt x="495" y="909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5966918" y="3327765"/>
              <a:ext cx="544513" cy="315912"/>
            </a:xfrm>
            <a:custGeom>
              <a:avLst/>
              <a:gdLst>
                <a:gd name="T0" fmla="*/ 343 w 343"/>
                <a:gd name="T1" fmla="*/ 199 h 199"/>
                <a:gd name="T2" fmla="*/ 0 w 343"/>
                <a:gd name="T3" fmla="*/ 0 h 199"/>
                <a:gd name="T4" fmla="*/ 128 w 343"/>
                <a:gd name="T5" fmla="*/ 178 h 199"/>
                <a:gd name="T6" fmla="*/ 343 w 343"/>
                <a:gd name="T7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199">
                  <a:moveTo>
                    <a:pt x="343" y="199"/>
                  </a:moveTo>
                  <a:lnTo>
                    <a:pt x="0" y="0"/>
                  </a:lnTo>
                  <a:lnTo>
                    <a:pt x="128" y="178"/>
                  </a:lnTo>
                  <a:lnTo>
                    <a:pt x="343" y="19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966918" y="3327765"/>
              <a:ext cx="544513" cy="315912"/>
            </a:xfrm>
            <a:custGeom>
              <a:avLst/>
              <a:gdLst>
                <a:gd name="T0" fmla="*/ 343 w 343"/>
                <a:gd name="T1" fmla="*/ 199 h 199"/>
                <a:gd name="T2" fmla="*/ 0 w 343"/>
                <a:gd name="T3" fmla="*/ 0 h 199"/>
                <a:gd name="T4" fmla="*/ 128 w 343"/>
                <a:gd name="T5" fmla="*/ 17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3" h="199">
                  <a:moveTo>
                    <a:pt x="343" y="199"/>
                  </a:moveTo>
                  <a:lnTo>
                    <a:pt x="0" y="0"/>
                  </a:lnTo>
                  <a:lnTo>
                    <a:pt x="128" y="17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297118" y="2622915"/>
              <a:ext cx="500063" cy="358775"/>
            </a:xfrm>
            <a:custGeom>
              <a:avLst/>
              <a:gdLst>
                <a:gd name="T0" fmla="*/ 0 w 315"/>
                <a:gd name="T1" fmla="*/ 0 h 226"/>
                <a:gd name="T2" fmla="*/ 48 w 315"/>
                <a:gd name="T3" fmla="*/ 216 h 226"/>
                <a:gd name="T4" fmla="*/ 315 w 315"/>
                <a:gd name="T5" fmla="*/ 226 h 226"/>
                <a:gd name="T6" fmla="*/ 0 w 315"/>
                <a:gd name="T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226">
                  <a:moveTo>
                    <a:pt x="0" y="0"/>
                  </a:moveTo>
                  <a:lnTo>
                    <a:pt x="48" y="216"/>
                  </a:lnTo>
                  <a:lnTo>
                    <a:pt x="315" y="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42" name="Freeform 41"/>
          <p:cNvSpPr/>
          <p:nvPr/>
        </p:nvSpPr>
        <p:spPr>
          <a:xfrm flipH="1" flipV="1">
            <a:off x="2673675" y="3021448"/>
            <a:ext cx="499798" cy="1293750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accent6">
                <a:lumMod val="20000"/>
                <a:lumOff val="80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5438" y="3992547"/>
            <a:ext cx="2272675" cy="1479892"/>
          </a:xfrm>
          <a:prstGeom prst="rect">
            <a:avLst/>
          </a:prstGeom>
          <a:noFill/>
        </p:spPr>
        <p:txBody>
          <a:bodyPr wrap="square" lIns="121920" rIns="12192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67"/>
              </a:spcBef>
            </a:pPr>
            <a:r>
              <a:rPr lang="en-US" sz="4800" b="1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101</a:t>
            </a:r>
            <a:endParaRPr lang="en-US" sz="2400" b="1" dirty="0" smtClean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90000"/>
              </a:lnSpc>
              <a:spcBef>
                <a:spcPts val="1067"/>
              </a:spcBef>
            </a:pP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. </a:t>
            </a:r>
            <a:endParaRPr lang="en-US" sz="1400" dirty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Freeform 43"/>
          <p:cNvSpPr/>
          <p:nvPr/>
        </p:nvSpPr>
        <p:spPr>
          <a:xfrm flipH="1" flipV="1">
            <a:off x="6112322" y="2827587"/>
            <a:ext cx="921060" cy="1754855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accent6">
                <a:lumMod val="20000"/>
                <a:lumOff val="80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46" name="Freeform 45"/>
          <p:cNvSpPr/>
          <p:nvPr/>
        </p:nvSpPr>
        <p:spPr>
          <a:xfrm flipH="1" flipV="1">
            <a:off x="9798479" y="2868304"/>
            <a:ext cx="893658" cy="2163264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accent6">
                <a:lumMod val="20000"/>
                <a:lumOff val="80000"/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48" name="TextBox 42"/>
          <p:cNvSpPr txBox="1"/>
          <p:nvPr/>
        </p:nvSpPr>
        <p:spPr>
          <a:xfrm>
            <a:off x="4063032" y="4265862"/>
            <a:ext cx="2272675" cy="1479892"/>
          </a:xfrm>
          <a:prstGeom prst="rect">
            <a:avLst/>
          </a:prstGeom>
          <a:noFill/>
        </p:spPr>
        <p:txBody>
          <a:bodyPr wrap="square" lIns="121920" rIns="12192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67"/>
              </a:spcBef>
            </a:pPr>
            <a:r>
              <a:rPr lang="en-US" sz="4800" b="1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123</a:t>
            </a:r>
            <a:endParaRPr lang="en-US" sz="2400" b="1" dirty="0" smtClean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90000"/>
              </a:lnSpc>
              <a:spcBef>
                <a:spcPts val="1067"/>
              </a:spcBef>
            </a:pP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. </a:t>
            </a:r>
            <a:endParaRPr lang="en-US" sz="1400" dirty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42"/>
          <p:cNvSpPr txBox="1"/>
          <p:nvPr/>
        </p:nvSpPr>
        <p:spPr>
          <a:xfrm>
            <a:off x="7779045" y="4669744"/>
            <a:ext cx="2272675" cy="1479892"/>
          </a:xfrm>
          <a:prstGeom prst="rect">
            <a:avLst/>
          </a:prstGeom>
          <a:noFill/>
        </p:spPr>
        <p:txBody>
          <a:bodyPr wrap="square" lIns="121920" rIns="12192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67"/>
              </a:spcBef>
            </a:pPr>
            <a:r>
              <a:rPr lang="en-US" sz="4800" b="1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369</a:t>
            </a:r>
            <a:endParaRPr lang="en-US" sz="2400" b="1" dirty="0" smtClean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90000"/>
              </a:lnSpc>
              <a:spcBef>
                <a:spcPts val="1067"/>
              </a:spcBef>
            </a:pP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. </a:t>
            </a:r>
            <a:endParaRPr lang="en-US" sz="1400" dirty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791571" y="638329"/>
            <a:ext cx="2661314" cy="778924"/>
          </a:xfrm>
          <a:prstGeom prst="rect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smtClean="0"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8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811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1"/>
            <a:ext cx="12192000" cy="364531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419874" y="3093157"/>
            <a:ext cx="1126156" cy="11261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672185" y="3093157"/>
            <a:ext cx="1126156" cy="11261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962997" y="3093157"/>
            <a:ext cx="1126156" cy="11261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109811" y="3093157"/>
            <a:ext cx="1126156" cy="11261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1406525" y="3629059"/>
            <a:ext cx="2584450" cy="1296988"/>
          </a:xfrm>
          <a:custGeom>
            <a:avLst/>
            <a:gdLst>
              <a:gd name="T0" fmla="*/ 220 w 440"/>
              <a:gd name="T1" fmla="*/ 166 h 220"/>
              <a:gd name="T2" fmla="*/ 54 w 440"/>
              <a:gd name="T3" fmla="*/ 0 h 220"/>
              <a:gd name="T4" fmla="*/ 0 w 440"/>
              <a:gd name="T5" fmla="*/ 0 h 220"/>
              <a:gd name="T6" fmla="*/ 220 w 440"/>
              <a:gd name="T7" fmla="*/ 220 h 220"/>
              <a:gd name="T8" fmla="*/ 440 w 440"/>
              <a:gd name="T9" fmla="*/ 0 h 220"/>
              <a:gd name="T10" fmla="*/ 386 w 440"/>
              <a:gd name="T11" fmla="*/ 0 h 220"/>
              <a:gd name="T12" fmla="*/ 220 w 440"/>
              <a:gd name="T13" fmla="*/ 16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0" h="220">
                <a:moveTo>
                  <a:pt x="220" y="166"/>
                </a:moveTo>
                <a:cubicBezTo>
                  <a:pt x="128" y="166"/>
                  <a:pt x="54" y="92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2"/>
                  <a:pt x="98" y="220"/>
                  <a:pt x="220" y="220"/>
                </a:cubicBezTo>
                <a:cubicBezTo>
                  <a:pt x="341" y="220"/>
                  <a:pt x="440" y="122"/>
                  <a:pt x="440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6" y="92"/>
                  <a:pt x="311" y="166"/>
                  <a:pt x="220" y="166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algn="ctr" eaLnBrk="1" latinLnBrk="1" hangingPunct="1"/>
            <a:endParaRPr lang="en-US" altLang="en-US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3673475" y="2332072"/>
            <a:ext cx="2582863" cy="1296987"/>
          </a:xfrm>
          <a:custGeom>
            <a:avLst/>
            <a:gdLst>
              <a:gd name="T0" fmla="*/ 220 w 440"/>
              <a:gd name="T1" fmla="*/ 0 h 220"/>
              <a:gd name="T2" fmla="*/ 0 w 440"/>
              <a:gd name="T3" fmla="*/ 220 h 220"/>
              <a:gd name="T4" fmla="*/ 54 w 440"/>
              <a:gd name="T5" fmla="*/ 220 h 220"/>
              <a:gd name="T6" fmla="*/ 220 w 440"/>
              <a:gd name="T7" fmla="*/ 54 h 220"/>
              <a:gd name="T8" fmla="*/ 386 w 440"/>
              <a:gd name="T9" fmla="*/ 220 h 220"/>
              <a:gd name="T10" fmla="*/ 440 w 440"/>
              <a:gd name="T11" fmla="*/ 220 h 220"/>
              <a:gd name="T12" fmla="*/ 220 w 440"/>
              <a:gd name="T13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0" h="220">
                <a:moveTo>
                  <a:pt x="220" y="0"/>
                </a:moveTo>
                <a:cubicBezTo>
                  <a:pt x="98" y="0"/>
                  <a:pt x="0" y="99"/>
                  <a:pt x="0" y="220"/>
                </a:cubicBezTo>
                <a:cubicBezTo>
                  <a:pt x="54" y="220"/>
                  <a:pt x="54" y="220"/>
                  <a:pt x="54" y="220"/>
                </a:cubicBezTo>
                <a:cubicBezTo>
                  <a:pt x="54" y="129"/>
                  <a:pt x="128" y="54"/>
                  <a:pt x="220" y="54"/>
                </a:cubicBezTo>
                <a:cubicBezTo>
                  <a:pt x="311" y="54"/>
                  <a:pt x="386" y="129"/>
                  <a:pt x="386" y="220"/>
                </a:cubicBezTo>
                <a:cubicBezTo>
                  <a:pt x="440" y="220"/>
                  <a:pt x="440" y="220"/>
                  <a:pt x="440" y="220"/>
                </a:cubicBezTo>
                <a:cubicBezTo>
                  <a:pt x="440" y="99"/>
                  <a:pt x="341" y="0"/>
                  <a:pt x="22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15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/>
            <a:endParaRPr lang="en-US" alt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5938838" y="3629059"/>
            <a:ext cx="2582862" cy="1296988"/>
          </a:xfrm>
          <a:custGeom>
            <a:avLst/>
            <a:gdLst>
              <a:gd name="T0" fmla="*/ 220 w 440"/>
              <a:gd name="T1" fmla="*/ 166 h 220"/>
              <a:gd name="T2" fmla="*/ 54 w 440"/>
              <a:gd name="T3" fmla="*/ 0 h 220"/>
              <a:gd name="T4" fmla="*/ 0 w 440"/>
              <a:gd name="T5" fmla="*/ 0 h 220"/>
              <a:gd name="T6" fmla="*/ 220 w 440"/>
              <a:gd name="T7" fmla="*/ 220 h 220"/>
              <a:gd name="T8" fmla="*/ 440 w 440"/>
              <a:gd name="T9" fmla="*/ 0 h 220"/>
              <a:gd name="T10" fmla="*/ 386 w 440"/>
              <a:gd name="T11" fmla="*/ 0 h 220"/>
              <a:gd name="T12" fmla="*/ 220 w 440"/>
              <a:gd name="T13" fmla="*/ 16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0" h="220">
                <a:moveTo>
                  <a:pt x="220" y="166"/>
                </a:moveTo>
                <a:cubicBezTo>
                  <a:pt x="128" y="166"/>
                  <a:pt x="54" y="92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2"/>
                  <a:pt x="98" y="220"/>
                  <a:pt x="220" y="220"/>
                </a:cubicBezTo>
                <a:cubicBezTo>
                  <a:pt x="341" y="220"/>
                  <a:pt x="440" y="122"/>
                  <a:pt x="440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6" y="92"/>
                  <a:pt x="311" y="166"/>
                  <a:pt x="220" y="166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/>
            <a:endParaRPr lang="en-US" alt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8205788" y="2332072"/>
            <a:ext cx="2582862" cy="1296987"/>
          </a:xfrm>
          <a:custGeom>
            <a:avLst/>
            <a:gdLst>
              <a:gd name="T0" fmla="*/ 220 w 440"/>
              <a:gd name="T1" fmla="*/ 0 h 220"/>
              <a:gd name="T2" fmla="*/ 0 w 440"/>
              <a:gd name="T3" fmla="*/ 220 h 220"/>
              <a:gd name="T4" fmla="*/ 54 w 440"/>
              <a:gd name="T5" fmla="*/ 220 h 220"/>
              <a:gd name="T6" fmla="*/ 220 w 440"/>
              <a:gd name="T7" fmla="*/ 54 h 220"/>
              <a:gd name="T8" fmla="*/ 386 w 440"/>
              <a:gd name="T9" fmla="*/ 220 h 220"/>
              <a:gd name="T10" fmla="*/ 440 w 440"/>
              <a:gd name="T11" fmla="*/ 220 h 220"/>
              <a:gd name="T12" fmla="*/ 220 w 440"/>
              <a:gd name="T13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0" h="220">
                <a:moveTo>
                  <a:pt x="220" y="0"/>
                </a:moveTo>
                <a:cubicBezTo>
                  <a:pt x="98" y="0"/>
                  <a:pt x="0" y="99"/>
                  <a:pt x="0" y="220"/>
                </a:cubicBezTo>
                <a:cubicBezTo>
                  <a:pt x="54" y="220"/>
                  <a:pt x="54" y="220"/>
                  <a:pt x="54" y="220"/>
                </a:cubicBezTo>
                <a:cubicBezTo>
                  <a:pt x="54" y="129"/>
                  <a:pt x="128" y="54"/>
                  <a:pt x="220" y="54"/>
                </a:cubicBezTo>
                <a:cubicBezTo>
                  <a:pt x="311" y="54"/>
                  <a:pt x="386" y="129"/>
                  <a:pt x="386" y="220"/>
                </a:cubicBezTo>
                <a:cubicBezTo>
                  <a:pt x="440" y="220"/>
                  <a:pt x="440" y="220"/>
                  <a:pt x="440" y="220"/>
                </a:cubicBezTo>
                <a:cubicBezTo>
                  <a:pt x="440" y="99"/>
                  <a:pt x="341" y="0"/>
                  <a:pt x="22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15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/>
            <a:endParaRPr lang="en-US" alt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268413" y="2348330"/>
            <a:ext cx="2722562" cy="2268019"/>
            <a:chOff x="1268413" y="2024063"/>
            <a:chExt cx="2722562" cy="2268019"/>
          </a:xfrm>
        </p:grpSpPr>
        <p:grpSp>
          <p:nvGrpSpPr>
            <p:cNvPr id="8" name="그룹 2"/>
            <p:cNvGrpSpPr/>
            <p:nvPr/>
          </p:nvGrpSpPr>
          <p:grpSpPr>
            <a:xfrm>
              <a:off x="1268413" y="2024063"/>
              <a:ext cx="2722562" cy="1633537"/>
              <a:chOff x="1268413" y="2024063"/>
              <a:chExt cx="2722562" cy="1633537"/>
            </a:xfrm>
            <a:effectLst/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1406525" y="2024063"/>
                <a:ext cx="2584450" cy="1296987"/>
              </a:xfrm>
              <a:custGeom>
                <a:avLst/>
                <a:gdLst>
                  <a:gd name="T0" fmla="*/ 220 w 440"/>
                  <a:gd name="T1" fmla="*/ 0 h 220"/>
                  <a:gd name="T2" fmla="*/ 0 w 440"/>
                  <a:gd name="T3" fmla="*/ 220 h 220"/>
                  <a:gd name="T4" fmla="*/ 54 w 440"/>
                  <a:gd name="T5" fmla="*/ 220 h 220"/>
                  <a:gd name="T6" fmla="*/ 220 w 440"/>
                  <a:gd name="T7" fmla="*/ 54 h 220"/>
                  <a:gd name="T8" fmla="*/ 386 w 440"/>
                  <a:gd name="T9" fmla="*/ 220 h 220"/>
                  <a:gd name="T10" fmla="*/ 440 w 440"/>
                  <a:gd name="T11" fmla="*/ 220 h 220"/>
                  <a:gd name="T12" fmla="*/ 220 w 440"/>
                  <a:gd name="T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0" h="220">
                    <a:moveTo>
                      <a:pt x="220" y="0"/>
                    </a:moveTo>
                    <a:cubicBezTo>
                      <a:pt x="98" y="0"/>
                      <a:pt x="0" y="99"/>
                      <a:pt x="0" y="220"/>
                    </a:cubicBezTo>
                    <a:cubicBezTo>
                      <a:pt x="54" y="220"/>
                      <a:pt x="54" y="220"/>
                      <a:pt x="54" y="220"/>
                    </a:cubicBezTo>
                    <a:cubicBezTo>
                      <a:pt x="54" y="129"/>
                      <a:pt x="128" y="54"/>
                      <a:pt x="220" y="54"/>
                    </a:cubicBezTo>
                    <a:cubicBezTo>
                      <a:pt x="311" y="54"/>
                      <a:pt x="386" y="129"/>
                      <a:pt x="386" y="220"/>
                    </a:cubicBezTo>
                    <a:cubicBezTo>
                      <a:pt x="440" y="220"/>
                      <a:pt x="440" y="220"/>
                      <a:pt x="440" y="220"/>
                    </a:cubicBezTo>
                    <a:cubicBezTo>
                      <a:pt x="440" y="99"/>
                      <a:pt x="341" y="0"/>
                      <a:pt x="22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31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5pPr>
                <a:lvl6pPr marL="25146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6pPr>
                <a:lvl7pPr marL="29718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7pPr>
                <a:lvl8pPr marL="34290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8pPr>
                <a:lvl9pPr marL="38862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9pPr>
              </a:lstStyle>
              <a:p>
                <a:pPr algn="ctr" eaLnBrk="1" latinLnBrk="1" hangingPunct="1"/>
                <a:endParaRPr lang="en-US" altLang="en-US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Isosceles Triangle 45"/>
              <p:cNvSpPr/>
              <p:nvPr/>
            </p:nvSpPr>
            <p:spPr>
              <a:xfrm rot="10800000">
                <a:off x="1268413" y="3321050"/>
                <a:ext cx="595312" cy="336550"/>
              </a:xfrm>
              <a:prstGeom prst="triangle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5pPr>
                <a:lvl6pPr marL="25146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6pPr>
                <a:lvl7pPr marL="29718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7pPr>
                <a:lvl8pPr marL="34290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8pPr>
                <a:lvl9pPr marL="38862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9pPr>
              </a:lstStyle>
              <a:p>
                <a:pPr algn="ctr" eaLnBrk="1" latinLnBrk="1" hangingPunct="1"/>
                <a:endParaRPr lang="en-US" altLang="en-US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 rot="1084592">
              <a:off x="1633799" y="2213900"/>
              <a:ext cx="2078182" cy="20781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01 </a:t>
              </a:r>
              <a:r>
                <a:rPr lang="en-US" dirty="0" err="1" smtClean="0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ipsum dolor sit 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673475" y="2526488"/>
            <a:ext cx="2582863" cy="2415817"/>
            <a:chOff x="3673475" y="2202221"/>
            <a:chExt cx="2582863" cy="2415817"/>
          </a:xfrm>
        </p:grpSpPr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673475" y="3321050"/>
              <a:ext cx="2582863" cy="1296988"/>
            </a:xfrm>
            <a:custGeom>
              <a:avLst/>
              <a:gdLst>
                <a:gd name="T0" fmla="*/ 220 w 440"/>
                <a:gd name="T1" fmla="*/ 166 h 220"/>
                <a:gd name="T2" fmla="*/ 54 w 440"/>
                <a:gd name="T3" fmla="*/ 0 h 220"/>
                <a:gd name="T4" fmla="*/ 0 w 440"/>
                <a:gd name="T5" fmla="*/ 0 h 220"/>
                <a:gd name="T6" fmla="*/ 220 w 440"/>
                <a:gd name="T7" fmla="*/ 220 h 220"/>
                <a:gd name="T8" fmla="*/ 440 w 440"/>
                <a:gd name="T9" fmla="*/ 0 h 220"/>
                <a:gd name="T10" fmla="*/ 386 w 440"/>
                <a:gd name="T11" fmla="*/ 0 h 220"/>
                <a:gd name="T12" fmla="*/ 220 w 440"/>
                <a:gd name="T13" fmla="*/ 166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20">
                  <a:moveTo>
                    <a:pt x="220" y="166"/>
                  </a:moveTo>
                  <a:cubicBezTo>
                    <a:pt x="128" y="166"/>
                    <a:pt x="54" y="92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2"/>
                    <a:pt x="98" y="220"/>
                    <a:pt x="220" y="220"/>
                  </a:cubicBezTo>
                  <a:cubicBezTo>
                    <a:pt x="341" y="220"/>
                    <a:pt x="440" y="122"/>
                    <a:pt x="440" y="0"/>
                  </a:cubicBezTo>
                  <a:cubicBezTo>
                    <a:pt x="386" y="0"/>
                    <a:pt x="386" y="0"/>
                    <a:pt x="386" y="0"/>
                  </a:cubicBezTo>
                  <a:cubicBezTo>
                    <a:pt x="386" y="92"/>
                    <a:pt x="311" y="166"/>
                    <a:pt x="220" y="166"/>
                  </a:cubicBez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/>
              <a:endParaRPr lang="en-US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8996785">
              <a:off x="3811273" y="2202221"/>
              <a:ext cx="2286000" cy="2286000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02 </a:t>
              </a:r>
              <a:r>
                <a:rPr lang="en-US" dirty="0" err="1" smtClean="0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ipsum dolor sit 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938838" y="2348330"/>
            <a:ext cx="2582862" cy="2708073"/>
            <a:chOff x="5938838" y="2024063"/>
            <a:chExt cx="2582862" cy="2708073"/>
          </a:xfrm>
        </p:grpSpPr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5938838" y="2024063"/>
              <a:ext cx="2582862" cy="1296987"/>
            </a:xfrm>
            <a:custGeom>
              <a:avLst/>
              <a:gdLst>
                <a:gd name="T0" fmla="*/ 220 w 440"/>
                <a:gd name="T1" fmla="*/ 0 h 220"/>
                <a:gd name="T2" fmla="*/ 0 w 440"/>
                <a:gd name="T3" fmla="*/ 220 h 220"/>
                <a:gd name="T4" fmla="*/ 54 w 440"/>
                <a:gd name="T5" fmla="*/ 220 h 220"/>
                <a:gd name="T6" fmla="*/ 220 w 440"/>
                <a:gd name="T7" fmla="*/ 54 h 220"/>
                <a:gd name="T8" fmla="*/ 386 w 440"/>
                <a:gd name="T9" fmla="*/ 220 h 220"/>
                <a:gd name="T10" fmla="*/ 440 w 440"/>
                <a:gd name="T11" fmla="*/ 220 h 220"/>
                <a:gd name="T12" fmla="*/ 220 w 440"/>
                <a:gd name="T1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20">
                  <a:moveTo>
                    <a:pt x="220" y="0"/>
                  </a:moveTo>
                  <a:cubicBezTo>
                    <a:pt x="98" y="0"/>
                    <a:pt x="0" y="99"/>
                    <a:pt x="0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4" y="129"/>
                    <a:pt x="128" y="54"/>
                    <a:pt x="220" y="54"/>
                  </a:cubicBezTo>
                  <a:cubicBezTo>
                    <a:pt x="311" y="54"/>
                    <a:pt x="386" y="129"/>
                    <a:pt x="386" y="220"/>
                  </a:cubicBezTo>
                  <a:cubicBezTo>
                    <a:pt x="440" y="220"/>
                    <a:pt x="440" y="220"/>
                    <a:pt x="440" y="220"/>
                  </a:cubicBezTo>
                  <a:cubicBezTo>
                    <a:pt x="440" y="99"/>
                    <a:pt x="341" y="0"/>
                    <a:pt x="220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/>
              <a:endParaRPr lang="en-US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084592">
              <a:off x="6046695" y="2217536"/>
              <a:ext cx="2286000" cy="2514600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03 </a:t>
              </a:r>
              <a:r>
                <a:rPr lang="en-US" dirty="0" err="1" smtClean="0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ipsum dolor sit 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8205788" y="2513235"/>
            <a:ext cx="2722562" cy="2429070"/>
            <a:chOff x="8205788" y="2188968"/>
            <a:chExt cx="2722562" cy="2429070"/>
          </a:xfrm>
        </p:grpSpPr>
        <p:grpSp>
          <p:nvGrpSpPr>
            <p:cNvPr id="13" name="그룹 3"/>
            <p:cNvGrpSpPr/>
            <p:nvPr/>
          </p:nvGrpSpPr>
          <p:grpSpPr>
            <a:xfrm>
              <a:off x="8205788" y="2984500"/>
              <a:ext cx="2722562" cy="1633538"/>
              <a:chOff x="8205788" y="2984500"/>
              <a:chExt cx="2722562" cy="1633538"/>
            </a:xfrm>
            <a:solidFill>
              <a:schemeClr val="accent4"/>
            </a:solidFill>
            <a:effectLst/>
          </p:grpSpPr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8205788" y="3321050"/>
                <a:ext cx="2582862" cy="1296988"/>
              </a:xfrm>
              <a:custGeom>
                <a:avLst/>
                <a:gdLst>
                  <a:gd name="T0" fmla="*/ 220 w 440"/>
                  <a:gd name="T1" fmla="*/ 166 h 220"/>
                  <a:gd name="T2" fmla="*/ 54 w 440"/>
                  <a:gd name="T3" fmla="*/ 0 h 220"/>
                  <a:gd name="T4" fmla="*/ 0 w 440"/>
                  <a:gd name="T5" fmla="*/ 0 h 220"/>
                  <a:gd name="T6" fmla="*/ 220 w 440"/>
                  <a:gd name="T7" fmla="*/ 220 h 220"/>
                  <a:gd name="T8" fmla="*/ 440 w 440"/>
                  <a:gd name="T9" fmla="*/ 0 h 220"/>
                  <a:gd name="T10" fmla="*/ 386 w 440"/>
                  <a:gd name="T11" fmla="*/ 0 h 220"/>
                  <a:gd name="T12" fmla="*/ 220 w 440"/>
                  <a:gd name="T13" fmla="*/ 166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0" h="220">
                    <a:moveTo>
                      <a:pt x="220" y="166"/>
                    </a:moveTo>
                    <a:cubicBezTo>
                      <a:pt x="128" y="166"/>
                      <a:pt x="54" y="92"/>
                      <a:pt x="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2"/>
                      <a:pt x="98" y="220"/>
                      <a:pt x="220" y="220"/>
                    </a:cubicBezTo>
                    <a:cubicBezTo>
                      <a:pt x="341" y="220"/>
                      <a:pt x="440" y="122"/>
                      <a:pt x="440" y="0"/>
                    </a:cubicBezTo>
                    <a:cubicBezTo>
                      <a:pt x="386" y="0"/>
                      <a:pt x="386" y="0"/>
                      <a:pt x="386" y="0"/>
                    </a:cubicBezTo>
                    <a:cubicBezTo>
                      <a:pt x="386" y="92"/>
                      <a:pt x="311" y="166"/>
                      <a:pt x="220" y="166"/>
                    </a:cubicBezTo>
                    <a:close/>
                  </a:path>
                </a:pathLst>
              </a:cu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/>
                <a:endParaRPr lang="en-US" altLang="en-US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Isosceles Triangle 46"/>
              <p:cNvSpPr/>
              <p:nvPr/>
            </p:nvSpPr>
            <p:spPr>
              <a:xfrm>
                <a:off x="10331450" y="2984500"/>
                <a:ext cx="596900" cy="336550"/>
              </a:xfrm>
              <a:prstGeom prst="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5pPr>
                <a:lvl6pPr marL="25146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6pPr>
                <a:lvl7pPr marL="29718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7pPr>
                <a:lvl8pPr marL="34290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8pPr>
                <a:lvl9pPr marL="3886200" indent="-228600" defTabSz="12176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Roboto Condensed Light" panose="02000000000000000000" pitchFamily="2" charset="0"/>
                    <a:ea typeface="Roboto Condensed Light" panose="02000000000000000000" pitchFamily="2" charset="0"/>
                    <a:cs typeface="Roboto Condensed Light" panose="02000000000000000000" pitchFamily="2" charset="0"/>
                  </a:defRPr>
                </a:lvl9pPr>
              </a:lstStyle>
              <a:p>
                <a:pPr algn="ctr" eaLnBrk="1" latinLnBrk="1" hangingPunct="1"/>
                <a:endParaRPr lang="en-US" altLang="en-US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 rot="18996785">
              <a:off x="8362078" y="2188968"/>
              <a:ext cx="2286000" cy="2286000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04 </a:t>
              </a:r>
              <a:r>
                <a:rPr lang="en-US" dirty="0" err="1" smtClean="0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ipsum dolor sit </a:t>
              </a:r>
            </a:p>
          </p:txBody>
        </p:sp>
      </p:grpSp>
      <p:sp>
        <p:nvSpPr>
          <p:cNvPr id="23" name="Rectangle 22"/>
          <p:cNvSpPr/>
          <p:nvPr/>
        </p:nvSpPr>
        <p:spPr>
          <a:xfrm>
            <a:off x="1548757" y="5171593"/>
            <a:ext cx="2248265" cy="64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2000" dirty="0" smtClean="0">
                <a:cs typeface="+mn-ea"/>
                <a:sym typeface="+mn-lt"/>
              </a:rPr>
              <a:t>TEXT HERE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200" dirty="0" err="1" smtClean="0">
                <a:cs typeface="+mn-ea"/>
                <a:sym typeface="+mn-lt"/>
              </a:rPr>
              <a:t>consectetur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adipiscing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endParaRPr lang="en-US" sz="1200" dirty="0" smtClean="0">
              <a:cs typeface="+mn-ea"/>
              <a:sym typeface="+mn-lt"/>
            </a:endParaRP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3314984" y="550404"/>
            <a:ext cx="5548106" cy="7936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TITLE HERE</a:t>
            </a:r>
            <a:endParaRPr lang="en-US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3137413" y="1222932"/>
            <a:ext cx="5903249" cy="8451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1200" b="0" dirty="0" err="1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smtClean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unknown. </a:t>
            </a:r>
            <a:r>
              <a:rPr lang="en-US" sz="1200" b="0" dirty="0" err="1" smtClean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 smtClean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 smtClean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 smtClean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</a:t>
            </a:r>
            <a:endParaRPr lang="en-US" sz="1200" b="0" dirty="0">
              <a:solidFill>
                <a:schemeClr val="bg1">
                  <a:alpha val="7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Shape 18670"/>
          <p:cNvSpPr/>
          <p:nvPr/>
        </p:nvSpPr>
        <p:spPr>
          <a:xfrm>
            <a:off x="4592749" y="3292896"/>
            <a:ext cx="671541" cy="6723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1" h="21600" extrusionOk="0">
                <a:moveTo>
                  <a:pt x="21216" y="133"/>
                </a:moveTo>
                <a:cubicBezTo>
                  <a:pt x="21095" y="49"/>
                  <a:pt x="20939" y="0"/>
                  <a:pt x="20781" y="0"/>
                </a:cubicBezTo>
                <a:cubicBezTo>
                  <a:pt x="20650" y="0"/>
                  <a:pt x="20518" y="36"/>
                  <a:pt x="20396" y="110"/>
                </a:cubicBezTo>
                <a:lnTo>
                  <a:pt x="386" y="11680"/>
                </a:lnTo>
                <a:cubicBezTo>
                  <a:pt x="133" y="11824"/>
                  <a:pt x="-12" y="12102"/>
                  <a:pt x="1" y="12390"/>
                </a:cubicBezTo>
                <a:cubicBezTo>
                  <a:pt x="25" y="12693"/>
                  <a:pt x="204" y="12945"/>
                  <a:pt x="481" y="13054"/>
                </a:cubicBezTo>
                <a:lnTo>
                  <a:pt x="5232" y="15007"/>
                </a:lnTo>
                <a:lnTo>
                  <a:pt x="18089" y="3858"/>
                </a:lnTo>
                <a:lnTo>
                  <a:pt x="7697" y="16621"/>
                </a:lnTo>
                <a:lnTo>
                  <a:pt x="7697" y="20828"/>
                </a:lnTo>
                <a:cubicBezTo>
                  <a:pt x="7697" y="21154"/>
                  <a:pt x="7903" y="21443"/>
                  <a:pt x="8203" y="21552"/>
                </a:cubicBezTo>
                <a:cubicBezTo>
                  <a:pt x="8287" y="21587"/>
                  <a:pt x="8382" y="21600"/>
                  <a:pt x="8467" y="21600"/>
                </a:cubicBezTo>
                <a:cubicBezTo>
                  <a:pt x="8696" y="21600"/>
                  <a:pt x="8912" y="21504"/>
                  <a:pt x="9057" y="21322"/>
                </a:cubicBezTo>
                <a:lnTo>
                  <a:pt x="11968" y="17767"/>
                </a:lnTo>
                <a:lnTo>
                  <a:pt x="17415" y="19997"/>
                </a:lnTo>
                <a:cubicBezTo>
                  <a:pt x="17512" y="20033"/>
                  <a:pt x="17607" y="20057"/>
                  <a:pt x="17704" y="20057"/>
                </a:cubicBezTo>
                <a:cubicBezTo>
                  <a:pt x="17837" y="20057"/>
                  <a:pt x="17968" y="20021"/>
                  <a:pt x="18076" y="19960"/>
                </a:cubicBezTo>
                <a:cubicBezTo>
                  <a:pt x="18282" y="19840"/>
                  <a:pt x="18424" y="19647"/>
                  <a:pt x="18461" y="19418"/>
                </a:cubicBezTo>
                <a:lnTo>
                  <a:pt x="21541" y="905"/>
                </a:lnTo>
                <a:cubicBezTo>
                  <a:pt x="21588" y="603"/>
                  <a:pt x="21469" y="314"/>
                  <a:pt x="21216" y="133"/>
                </a:cubicBezTo>
                <a:close/>
              </a:path>
            </a:pathLst>
          </a:custGeom>
          <a:solidFill>
            <a:srgbClr val="3F4750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39" name="Shape 18671"/>
          <p:cNvSpPr/>
          <p:nvPr/>
        </p:nvSpPr>
        <p:spPr>
          <a:xfrm>
            <a:off x="2297617" y="3328494"/>
            <a:ext cx="575650" cy="624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9" y="13292"/>
                </a:moveTo>
                <a:cubicBezTo>
                  <a:pt x="15564" y="13292"/>
                  <a:pt x="12599" y="13953"/>
                  <a:pt x="12599" y="15785"/>
                </a:cubicBezTo>
                <a:cubicBezTo>
                  <a:pt x="12599" y="17615"/>
                  <a:pt x="15564" y="18277"/>
                  <a:pt x="17099" y="18277"/>
                </a:cubicBezTo>
                <a:cubicBezTo>
                  <a:pt x="18632" y="18277"/>
                  <a:pt x="21600" y="17615"/>
                  <a:pt x="21600" y="15785"/>
                </a:cubicBezTo>
                <a:lnTo>
                  <a:pt x="21600" y="1245"/>
                </a:lnTo>
                <a:cubicBezTo>
                  <a:pt x="21600" y="558"/>
                  <a:pt x="20993" y="0"/>
                  <a:pt x="20250" y="0"/>
                </a:cubicBezTo>
                <a:cubicBezTo>
                  <a:pt x="20108" y="0"/>
                  <a:pt x="19982" y="13"/>
                  <a:pt x="19855" y="51"/>
                </a:cubicBezTo>
                <a:lnTo>
                  <a:pt x="8157" y="3375"/>
                </a:lnTo>
                <a:cubicBezTo>
                  <a:pt x="7593" y="3543"/>
                  <a:pt x="7198" y="4023"/>
                  <a:pt x="7198" y="4569"/>
                </a:cubicBezTo>
                <a:lnTo>
                  <a:pt x="7198" y="17122"/>
                </a:lnTo>
                <a:cubicBezTo>
                  <a:pt x="6356" y="16771"/>
                  <a:pt x="5428" y="16616"/>
                  <a:pt x="4501" y="16616"/>
                </a:cubicBezTo>
                <a:cubicBezTo>
                  <a:pt x="2966" y="16616"/>
                  <a:pt x="0" y="17277"/>
                  <a:pt x="0" y="19109"/>
                </a:cubicBezTo>
                <a:cubicBezTo>
                  <a:pt x="0" y="20938"/>
                  <a:pt x="2966" y="21600"/>
                  <a:pt x="4501" y="21600"/>
                </a:cubicBezTo>
                <a:cubicBezTo>
                  <a:pt x="6033" y="21600"/>
                  <a:pt x="8998" y="20938"/>
                  <a:pt x="8998" y="19109"/>
                </a:cubicBezTo>
                <a:lnTo>
                  <a:pt x="8998" y="9905"/>
                </a:lnTo>
                <a:lnTo>
                  <a:pt x="19800" y="6827"/>
                </a:lnTo>
                <a:lnTo>
                  <a:pt x="19800" y="13798"/>
                </a:lnTo>
                <a:cubicBezTo>
                  <a:pt x="18955" y="13448"/>
                  <a:pt x="18027" y="13292"/>
                  <a:pt x="17099" y="13292"/>
                </a:cubicBezTo>
                <a:close/>
              </a:path>
            </a:pathLst>
          </a:custGeom>
          <a:solidFill>
            <a:srgbClr val="3F4750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40" name="Shape 19007"/>
          <p:cNvSpPr/>
          <p:nvPr/>
        </p:nvSpPr>
        <p:spPr>
          <a:xfrm>
            <a:off x="6962165" y="3371610"/>
            <a:ext cx="603166" cy="62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79" y="9970"/>
                </a:moveTo>
                <a:lnTo>
                  <a:pt x="9079" y="19940"/>
                </a:lnTo>
                <a:lnTo>
                  <a:pt x="4775" y="19940"/>
                </a:lnTo>
                <a:cubicBezTo>
                  <a:pt x="4301" y="19940"/>
                  <a:pt x="3913" y="20315"/>
                  <a:pt x="3913" y="20770"/>
                </a:cubicBezTo>
                <a:cubicBezTo>
                  <a:pt x="3913" y="21223"/>
                  <a:pt x="4301" y="21600"/>
                  <a:pt x="4775" y="21600"/>
                </a:cubicBezTo>
                <a:lnTo>
                  <a:pt x="16825" y="21600"/>
                </a:lnTo>
                <a:cubicBezTo>
                  <a:pt x="17296" y="21600"/>
                  <a:pt x="17687" y="21223"/>
                  <a:pt x="17687" y="20770"/>
                </a:cubicBezTo>
                <a:cubicBezTo>
                  <a:pt x="17687" y="20315"/>
                  <a:pt x="17296" y="19940"/>
                  <a:pt x="16825" y="19940"/>
                </a:cubicBezTo>
                <a:lnTo>
                  <a:pt x="12521" y="19940"/>
                </a:lnTo>
                <a:lnTo>
                  <a:pt x="12521" y="9970"/>
                </a:lnTo>
                <a:lnTo>
                  <a:pt x="21020" y="1765"/>
                </a:lnTo>
                <a:cubicBezTo>
                  <a:pt x="21291" y="1505"/>
                  <a:pt x="21600" y="1129"/>
                  <a:pt x="21600" y="753"/>
                </a:cubicBezTo>
                <a:cubicBezTo>
                  <a:pt x="21600" y="116"/>
                  <a:pt x="20768" y="0"/>
                  <a:pt x="20267" y="0"/>
                </a:cubicBezTo>
                <a:lnTo>
                  <a:pt x="1329" y="0"/>
                </a:lnTo>
                <a:cubicBezTo>
                  <a:pt x="832" y="0"/>
                  <a:pt x="0" y="116"/>
                  <a:pt x="0" y="753"/>
                </a:cubicBezTo>
                <a:cubicBezTo>
                  <a:pt x="0" y="1129"/>
                  <a:pt x="309" y="1505"/>
                  <a:pt x="576" y="1765"/>
                </a:cubicBezTo>
                <a:cubicBezTo>
                  <a:pt x="576" y="1765"/>
                  <a:pt x="9079" y="9970"/>
                  <a:pt x="9079" y="9970"/>
                </a:cubicBezTo>
                <a:close/>
              </a:path>
            </a:pathLst>
          </a:custGeom>
          <a:solidFill>
            <a:srgbClr val="3F4750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41" name="Shape 18832"/>
          <p:cNvSpPr/>
          <p:nvPr/>
        </p:nvSpPr>
        <p:spPr>
          <a:xfrm>
            <a:off x="9241312" y="3378065"/>
            <a:ext cx="624938" cy="528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0" y="17196"/>
                </a:moveTo>
                <a:lnTo>
                  <a:pt x="3439" y="17703"/>
                </a:lnTo>
                <a:cubicBezTo>
                  <a:pt x="3816" y="19374"/>
                  <a:pt x="5102" y="20618"/>
                  <a:pt x="6647" y="20618"/>
                </a:cubicBezTo>
                <a:lnTo>
                  <a:pt x="6647" y="21108"/>
                </a:lnTo>
                <a:cubicBezTo>
                  <a:pt x="6647" y="21386"/>
                  <a:pt x="6829" y="21600"/>
                  <a:pt x="7062" y="21600"/>
                </a:cubicBezTo>
                <a:lnTo>
                  <a:pt x="7891" y="21600"/>
                </a:lnTo>
                <a:cubicBezTo>
                  <a:pt x="8127" y="21600"/>
                  <a:pt x="8308" y="21386"/>
                  <a:pt x="8308" y="21108"/>
                </a:cubicBezTo>
                <a:lnTo>
                  <a:pt x="8308" y="12272"/>
                </a:lnTo>
                <a:cubicBezTo>
                  <a:pt x="8308" y="11995"/>
                  <a:pt x="8127" y="11781"/>
                  <a:pt x="7891" y="11781"/>
                </a:cubicBezTo>
                <a:lnTo>
                  <a:pt x="7062" y="11781"/>
                </a:lnTo>
                <a:cubicBezTo>
                  <a:pt x="6829" y="11781"/>
                  <a:pt x="6647" y="11995"/>
                  <a:pt x="6647" y="12272"/>
                </a:cubicBezTo>
                <a:lnTo>
                  <a:pt x="6647" y="12764"/>
                </a:lnTo>
                <a:cubicBezTo>
                  <a:pt x="5401" y="12764"/>
                  <a:pt x="4322" y="13576"/>
                  <a:pt x="3751" y="14773"/>
                </a:cubicBezTo>
                <a:lnTo>
                  <a:pt x="2868" y="14590"/>
                </a:lnTo>
                <a:cubicBezTo>
                  <a:pt x="2621" y="13637"/>
                  <a:pt x="2493" y="12656"/>
                  <a:pt x="2493" y="11627"/>
                </a:cubicBezTo>
                <a:cubicBezTo>
                  <a:pt x="2493" y="6995"/>
                  <a:pt x="6375" y="2946"/>
                  <a:pt x="10801" y="2946"/>
                </a:cubicBezTo>
                <a:cubicBezTo>
                  <a:pt x="15228" y="2946"/>
                  <a:pt x="19110" y="6995"/>
                  <a:pt x="19110" y="11627"/>
                </a:cubicBezTo>
                <a:cubicBezTo>
                  <a:pt x="19110" y="12656"/>
                  <a:pt x="18979" y="13637"/>
                  <a:pt x="18732" y="14590"/>
                </a:cubicBezTo>
                <a:lnTo>
                  <a:pt x="17849" y="14773"/>
                </a:lnTo>
                <a:cubicBezTo>
                  <a:pt x="17278" y="13576"/>
                  <a:pt x="16200" y="12764"/>
                  <a:pt x="14956" y="12764"/>
                </a:cubicBezTo>
                <a:lnTo>
                  <a:pt x="14956" y="12272"/>
                </a:lnTo>
                <a:cubicBezTo>
                  <a:pt x="14956" y="11995"/>
                  <a:pt x="14774" y="11781"/>
                  <a:pt x="14538" y="11781"/>
                </a:cubicBezTo>
                <a:lnTo>
                  <a:pt x="13709" y="11781"/>
                </a:lnTo>
                <a:cubicBezTo>
                  <a:pt x="13473" y="11781"/>
                  <a:pt x="13292" y="11995"/>
                  <a:pt x="13292" y="12272"/>
                </a:cubicBezTo>
                <a:lnTo>
                  <a:pt x="13292" y="21108"/>
                </a:lnTo>
                <a:cubicBezTo>
                  <a:pt x="13292" y="21386"/>
                  <a:pt x="13473" y="21600"/>
                  <a:pt x="13709" y="21600"/>
                </a:cubicBezTo>
                <a:lnTo>
                  <a:pt x="14538" y="21600"/>
                </a:lnTo>
                <a:cubicBezTo>
                  <a:pt x="14774" y="21600"/>
                  <a:pt x="14956" y="21386"/>
                  <a:pt x="14956" y="21108"/>
                </a:cubicBezTo>
                <a:lnTo>
                  <a:pt x="14956" y="20618"/>
                </a:lnTo>
                <a:cubicBezTo>
                  <a:pt x="16500" y="20618"/>
                  <a:pt x="17784" y="19374"/>
                  <a:pt x="18161" y="17703"/>
                </a:cubicBezTo>
                <a:lnTo>
                  <a:pt x="20564" y="17196"/>
                </a:lnTo>
                <a:lnTo>
                  <a:pt x="20822" y="16445"/>
                </a:lnTo>
                <a:cubicBezTo>
                  <a:pt x="21342" y="14926"/>
                  <a:pt x="21600" y="13300"/>
                  <a:pt x="21600" y="11627"/>
                </a:cubicBezTo>
                <a:cubicBezTo>
                  <a:pt x="21600" y="5323"/>
                  <a:pt x="16656" y="0"/>
                  <a:pt x="10801" y="0"/>
                </a:cubicBezTo>
                <a:cubicBezTo>
                  <a:pt x="4946" y="0"/>
                  <a:pt x="0" y="5323"/>
                  <a:pt x="0" y="11627"/>
                </a:cubicBezTo>
                <a:cubicBezTo>
                  <a:pt x="0" y="13300"/>
                  <a:pt x="258" y="14926"/>
                  <a:pt x="778" y="16445"/>
                </a:cubicBezTo>
                <a:cubicBezTo>
                  <a:pt x="778" y="16445"/>
                  <a:pt x="1040" y="17196"/>
                  <a:pt x="1040" y="17196"/>
                </a:cubicBezTo>
                <a:close/>
              </a:path>
            </a:pathLst>
          </a:custGeom>
          <a:solidFill>
            <a:srgbClr val="3F4750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42" name="Rectangle 22"/>
          <p:cNvSpPr/>
          <p:nvPr/>
        </p:nvSpPr>
        <p:spPr>
          <a:xfrm>
            <a:off x="3858821" y="5123467"/>
            <a:ext cx="2248265" cy="64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2000" dirty="0" smtClean="0">
                <a:cs typeface="+mn-ea"/>
                <a:sym typeface="+mn-lt"/>
              </a:rPr>
              <a:t>TEXT HERE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200" dirty="0" err="1" smtClean="0">
                <a:cs typeface="+mn-ea"/>
                <a:sym typeface="+mn-lt"/>
              </a:rPr>
              <a:t>consectetur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adipiscing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endParaRPr lang="en-US" sz="1200" dirty="0" smtClean="0">
              <a:cs typeface="+mn-ea"/>
              <a:sym typeface="+mn-lt"/>
            </a:endParaRPr>
          </a:p>
        </p:txBody>
      </p:sp>
      <p:sp>
        <p:nvSpPr>
          <p:cNvPr id="43" name="Rectangle 22"/>
          <p:cNvSpPr/>
          <p:nvPr/>
        </p:nvSpPr>
        <p:spPr>
          <a:xfrm>
            <a:off x="6202572" y="5092047"/>
            <a:ext cx="2248265" cy="64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2000" dirty="0" smtClean="0">
                <a:cs typeface="+mn-ea"/>
                <a:sym typeface="+mn-lt"/>
              </a:rPr>
              <a:t>TEXT HERE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200" dirty="0" err="1" smtClean="0">
                <a:cs typeface="+mn-ea"/>
                <a:sym typeface="+mn-lt"/>
              </a:rPr>
              <a:t>consectetur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adipiscing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endParaRPr lang="en-US" sz="1200" dirty="0" smtClean="0">
              <a:cs typeface="+mn-ea"/>
              <a:sym typeface="+mn-lt"/>
            </a:endParaRPr>
          </a:p>
        </p:txBody>
      </p:sp>
      <p:sp>
        <p:nvSpPr>
          <p:cNvPr id="44" name="Rectangle 22"/>
          <p:cNvSpPr/>
          <p:nvPr/>
        </p:nvSpPr>
        <p:spPr>
          <a:xfrm>
            <a:off x="8546323" y="5123467"/>
            <a:ext cx="2248265" cy="64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2000" dirty="0" smtClean="0">
                <a:cs typeface="+mn-ea"/>
                <a:sym typeface="+mn-lt"/>
              </a:rPr>
              <a:t>TEXT HERE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200" dirty="0" err="1" smtClean="0">
                <a:cs typeface="+mn-ea"/>
                <a:sym typeface="+mn-lt"/>
              </a:rPr>
              <a:t>consectetur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adipiscing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endParaRPr lang="en-US" sz="1200" dirty="0" smtClean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555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3542097" y="0"/>
            <a:ext cx="5804034" cy="2485611"/>
          </a:xfrm>
          <a:custGeom>
            <a:avLst/>
            <a:gdLst>
              <a:gd name="connsiteX0" fmla="*/ 0 w 5804034"/>
              <a:gd name="connsiteY0" fmla="*/ 0 h 2485611"/>
              <a:gd name="connsiteX1" fmla="*/ 5804034 w 5804034"/>
              <a:gd name="connsiteY1" fmla="*/ 0 h 2485611"/>
              <a:gd name="connsiteX2" fmla="*/ 5804034 w 5804034"/>
              <a:gd name="connsiteY2" fmla="*/ 1833959 h 2485611"/>
              <a:gd name="connsiteX3" fmla="*/ 5800314 w 5804034"/>
              <a:gd name="connsiteY3" fmla="*/ 1831320 h 2485611"/>
              <a:gd name="connsiteX4" fmla="*/ 5342042 w 5804034"/>
              <a:gd name="connsiteY4" fmla="*/ 2477379 h 2485611"/>
              <a:gd name="connsiteX5" fmla="*/ 5353648 w 5804034"/>
              <a:gd name="connsiteY5" fmla="*/ 2485611 h 2485611"/>
              <a:gd name="connsiteX6" fmla="*/ 451679 w 5804034"/>
              <a:gd name="connsiteY6" fmla="*/ 2485611 h 2485611"/>
              <a:gd name="connsiteX7" fmla="*/ 2109 w 5804034"/>
              <a:gd name="connsiteY7" fmla="*/ 1851820 h 2485611"/>
              <a:gd name="connsiteX8" fmla="*/ 0 w 5804034"/>
              <a:gd name="connsiteY8" fmla="*/ 1853316 h 248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04034" h="2485611">
                <a:moveTo>
                  <a:pt x="0" y="0"/>
                </a:moveTo>
                <a:lnTo>
                  <a:pt x="5804034" y="0"/>
                </a:lnTo>
                <a:lnTo>
                  <a:pt x="5804034" y="1833959"/>
                </a:lnTo>
                <a:lnTo>
                  <a:pt x="5800314" y="1831320"/>
                </a:lnTo>
                <a:lnTo>
                  <a:pt x="5342042" y="2477379"/>
                </a:lnTo>
                <a:lnTo>
                  <a:pt x="5353648" y="2485611"/>
                </a:lnTo>
                <a:lnTo>
                  <a:pt x="451679" y="2485611"/>
                </a:lnTo>
                <a:lnTo>
                  <a:pt x="2109" y="1851820"/>
                </a:lnTo>
                <a:lnTo>
                  <a:pt x="0" y="185331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3"/>
          <p:cNvGrpSpPr/>
          <p:nvPr/>
        </p:nvGrpSpPr>
        <p:grpSpPr>
          <a:xfrm>
            <a:off x="857914" y="2145595"/>
            <a:ext cx="2935862" cy="1566324"/>
            <a:chOff x="1895707" y="1831751"/>
            <a:chExt cx="3388038" cy="1807566"/>
          </a:xfrm>
        </p:grpSpPr>
        <p:sp>
          <p:nvSpPr>
            <p:cNvPr id="5" name="Rounded Rectangle 4"/>
            <p:cNvSpPr/>
            <p:nvPr/>
          </p:nvSpPr>
          <p:spPr>
            <a:xfrm rot="2700000">
              <a:off x="3687304" y="232536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2000" dirty="0" smtClean="0">
                <a:cs typeface="+mn-ea"/>
                <a:sym typeface="+mn-lt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18900000">
              <a:off x="3682388" y="302518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2000" dirty="0" smtClean="0">
                <a:cs typeface="+mn-ea"/>
                <a:sym typeface="+mn-lt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1895707" y="2684256"/>
              <a:ext cx="2928405" cy="614134"/>
            </a:xfrm>
            <a:prstGeom prst="roundRect">
              <a:avLst>
                <a:gd name="adj" fmla="val 704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ctr"/>
            <a:lstStyle/>
            <a:p>
              <a:r>
                <a:rPr lang="en-US" sz="2000" dirty="0" smtClean="0">
                  <a:cs typeface="+mn-ea"/>
                  <a:sym typeface="+mn-lt"/>
                </a:rPr>
                <a:t>Sample Text</a:t>
              </a:r>
            </a:p>
          </p:txBody>
        </p:sp>
        <p:sp>
          <p:nvSpPr>
            <p:cNvPr id="8" name="Freeform 7"/>
            <p:cNvSpPr/>
            <p:nvPr/>
          </p:nvSpPr>
          <p:spPr>
            <a:xfrm>
              <a:off x="4483067" y="2632430"/>
              <a:ext cx="706987" cy="706988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2400" dirty="0" smtClean="0">
                  <a:cs typeface="+mn-ea"/>
                  <a:sym typeface="+mn-lt"/>
                </a:rPr>
                <a:t>01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023596" y="2856553"/>
            <a:ext cx="3863407" cy="2061182"/>
            <a:chOff x="1895707" y="1831751"/>
            <a:chExt cx="3388038" cy="1807566"/>
          </a:xfrm>
        </p:grpSpPr>
        <p:sp>
          <p:nvSpPr>
            <p:cNvPr id="10" name="Rounded Rectangle 9"/>
            <p:cNvSpPr/>
            <p:nvPr/>
          </p:nvSpPr>
          <p:spPr>
            <a:xfrm rot="2700000">
              <a:off x="3687304" y="232536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2000" dirty="0" smtClean="0">
                <a:cs typeface="+mn-ea"/>
                <a:sym typeface="+mn-lt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 rot="18900000">
              <a:off x="3682388" y="302518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2000" dirty="0" smtClean="0">
                <a:cs typeface="+mn-ea"/>
                <a:sym typeface="+mn-lt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1895707" y="2684256"/>
              <a:ext cx="2928405" cy="614134"/>
            </a:xfrm>
            <a:prstGeom prst="roundRect">
              <a:avLst>
                <a:gd name="adj" fmla="val 7044"/>
              </a:avLst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ctr"/>
            <a:lstStyle/>
            <a:p>
              <a:r>
                <a:rPr lang="en-US" sz="2000" dirty="0" smtClean="0">
                  <a:cs typeface="+mn-ea"/>
                  <a:sym typeface="+mn-lt"/>
                </a:rPr>
                <a:t>Sample Text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83067" y="2632430"/>
              <a:ext cx="706987" cy="706988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2400" dirty="0" smtClean="0">
                  <a:cs typeface="+mn-ea"/>
                  <a:sym typeface="+mn-lt"/>
                </a:rPr>
                <a:t>02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287842" y="2474600"/>
            <a:ext cx="3005746" cy="1603608"/>
            <a:chOff x="1895707" y="1831751"/>
            <a:chExt cx="3388038" cy="1807566"/>
          </a:xfrm>
        </p:grpSpPr>
        <p:sp>
          <p:nvSpPr>
            <p:cNvPr id="15" name="Rounded Rectangle 14"/>
            <p:cNvSpPr/>
            <p:nvPr/>
          </p:nvSpPr>
          <p:spPr>
            <a:xfrm rot="2700000">
              <a:off x="3687304" y="232536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chemeClr val="accent4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2000" dirty="0" smtClean="0">
                <a:cs typeface="+mn-ea"/>
                <a:sym typeface="+mn-lt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 rot="18900000">
              <a:off x="3682388" y="302518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chemeClr val="accent4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2000" dirty="0" smtClean="0">
                <a:cs typeface="+mn-ea"/>
                <a:sym typeface="+mn-lt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1895707" y="2684256"/>
              <a:ext cx="2928405" cy="614134"/>
            </a:xfrm>
            <a:prstGeom prst="roundRect">
              <a:avLst>
                <a:gd name="adj" fmla="val 7044"/>
              </a:avLst>
            </a:prstGeom>
            <a:solidFill>
              <a:schemeClr val="accent4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ctr"/>
            <a:lstStyle/>
            <a:p>
              <a:r>
                <a:rPr lang="en-US" sz="2000" dirty="0" smtClean="0">
                  <a:cs typeface="+mn-ea"/>
                  <a:sym typeface="+mn-lt"/>
                </a:rPr>
                <a:t>Sample Text</a:t>
              </a:r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83067" y="2632430"/>
              <a:ext cx="706987" cy="706988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2400" dirty="0" smtClean="0">
                  <a:cs typeface="+mn-ea"/>
                  <a:sym typeface="+mn-lt"/>
                </a:rPr>
                <a:t>03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70995" y="4296956"/>
            <a:ext cx="2864166" cy="1307368"/>
            <a:chOff x="1194529" y="2237343"/>
            <a:chExt cx="2864166" cy="1307368"/>
          </a:xfrm>
        </p:grpSpPr>
        <p:sp>
          <p:nvSpPr>
            <p:cNvPr id="20" name="Text Placeholder 2"/>
            <p:cNvSpPr txBox="1">
              <a:spLocks/>
            </p:cNvSpPr>
            <p:nvPr/>
          </p:nvSpPr>
          <p:spPr>
            <a:xfrm>
              <a:off x="1993815" y="2325009"/>
              <a:ext cx="2064880" cy="1219702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780"/>
                </a:lnSpc>
                <a:spcBef>
                  <a:spcPts val="400"/>
                </a:spcBef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IMPROVE</a:t>
              </a:r>
            </a:p>
            <a:p>
              <a:pPr algn="l">
                <a:lnSpc>
                  <a:spcPct val="125000"/>
                </a:lnSpc>
              </a:pPr>
              <a:r>
                <a:rPr lang="en-US" sz="1200" dirty="0">
                  <a:latin typeface="+mn-lt"/>
                  <a:ea typeface="+mn-ea"/>
                  <a:cs typeface="+mn-ea"/>
                  <a:sym typeface="+mn-lt"/>
                </a:rPr>
                <a:t>When an unknown printer took a galley of type and scrambled it </a:t>
              </a:r>
              <a:r>
                <a:rPr lang="en-US" sz="1200" dirty="0" smtClean="0">
                  <a:latin typeface="+mn-lt"/>
                  <a:ea typeface="+mn-ea"/>
                  <a:cs typeface="+mn-ea"/>
                  <a:sym typeface="+mn-lt"/>
                </a:rPr>
                <a:t>to</a:t>
              </a:r>
              <a:r>
                <a:rPr lang="en-US" sz="1200" dirty="0">
                  <a:latin typeface="+mn-lt"/>
                  <a:ea typeface="+mn-ea"/>
                  <a:cs typeface="+mn-ea"/>
                  <a:sym typeface="+mn-lt"/>
                </a:rPr>
                <a:t>. </a:t>
              </a:r>
              <a:endParaRPr lang="en-US" sz="1200" dirty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1194529" y="2237343"/>
              <a:ext cx="696934" cy="6969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dirty="0">
                  <a:cs typeface="+mn-ea"/>
                  <a:sym typeface="+mn-lt"/>
                </a:rPr>
                <a:t>T</a:t>
              </a:r>
              <a:endParaRPr lang="en-US" sz="2800" b="1" dirty="0" smtClea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069507" y="5210518"/>
            <a:ext cx="3596756" cy="1333240"/>
            <a:chOff x="1238071" y="2211471"/>
            <a:chExt cx="3596756" cy="1333240"/>
          </a:xfrm>
        </p:grpSpPr>
        <p:sp>
          <p:nvSpPr>
            <p:cNvPr id="23" name="Text Placeholder 2"/>
            <p:cNvSpPr txBox="1">
              <a:spLocks/>
            </p:cNvSpPr>
            <p:nvPr/>
          </p:nvSpPr>
          <p:spPr>
            <a:xfrm>
              <a:off x="1993815" y="2325009"/>
              <a:ext cx="2841012" cy="1219702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780"/>
                </a:lnSpc>
                <a:spcBef>
                  <a:spcPts val="400"/>
                </a:spcBef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EVALUTE</a:t>
              </a:r>
            </a:p>
            <a:p>
              <a:pPr algn="l">
                <a:lnSpc>
                  <a:spcPct val="125000"/>
                </a:lnSpc>
              </a:pPr>
              <a:r>
                <a:rPr lang="en-US" sz="1200" dirty="0">
                  <a:latin typeface="+mn-lt"/>
                  <a:ea typeface="+mn-ea"/>
                  <a:cs typeface="+mn-ea"/>
                  <a:sym typeface="+mn-lt"/>
                </a:rPr>
                <a:t>When an unknown printer took a galley of type and scrambled it </a:t>
              </a:r>
              <a:r>
                <a:rPr lang="en-US" sz="1200" dirty="0" smtClean="0">
                  <a:latin typeface="+mn-lt"/>
                  <a:ea typeface="+mn-ea"/>
                  <a:cs typeface="+mn-ea"/>
                  <a:sym typeface="+mn-lt"/>
                </a:rPr>
                <a:t>to</a:t>
              </a:r>
              <a:r>
                <a:rPr lang="en-US" sz="1200" dirty="0">
                  <a:latin typeface="+mn-lt"/>
                  <a:ea typeface="+mn-ea"/>
                  <a:cs typeface="+mn-ea"/>
                  <a:sym typeface="+mn-lt"/>
                </a:rPr>
                <a:t>. </a:t>
              </a:r>
              <a:endParaRPr lang="en-US" sz="1200" dirty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238071" y="2211471"/>
              <a:ext cx="696934" cy="6969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dirty="0">
                  <a:cs typeface="+mn-ea"/>
                  <a:sym typeface="+mn-lt"/>
                </a:rPr>
                <a:t>w</a:t>
              </a:r>
              <a:endParaRPr lang="en-US" sz="2800" b="1" dirty="0" smtClea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242336" y="4384622"/>
            <a:ext cx="3342324" cy="1295583"/>
            <a:chOff x="1204261" y="2249128"/>
            <a:chExt cx="3342324" cy="1295583"/>
          </a:xfrm>
        </p:grpSpPr>
        <p:sp>
          <p:nvSpPr>
            <p:cNvPr id="26" name="Text Placeholder 2"/>
            <p:cNvSpPr txBox="1">
              <a:spLocks/>
            </p:cNvSpPr>
            <p:nvPr/>
          </p:nvSpPr>
          <p:spPr>
            <a:xfrm>
              <a:off x="1993815" y="2325009"/>
              <a:ext cx="2552770" cy="1219702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780"/>
                </a:lnSpc>
                <a:spcBef>
                  <a:spcPts val="400"/>
                </a:spcBef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PLAN</a:t>
              </a:r>
            </a:p>
            <a:p>
              <a:pPr algn="l">
                <a:lnSpc>
                  <a:spcPct val="125000"/>
                </a:lnSpc>
              </a:pPr>
              <a:r>
                <a:rPr lang="en-US" sz="1200" dirty="0">
                  <a:latin typeface="+mn-lt"/>
                  <a:ea typeface="+mn-ea"/>
                  <a:cs typeface="+mn-ea"/>
                  <a:sym typeface="+mn-lt"/>
                </a:rPr>
                <a:t>When an unknown printer took a galley of type and scrambled it </a:t>
              </a:r>
              <a:r>
                <a:rPr lang="en-US" sz="1200" dirty="0" smtClean="0">
                  <a:latin typeface="+mn-lt"/>
                  <a:ea typeface="+mn-ea"/>
                  <a:cs typeface="+mn-ea"/>
                  <a:sym typeface="+mn-lt"/>
                </a:rPr>
                <a:t>to</a:t>
              </a:r>
              <a:r>
                <a:rPr lang="en-US" sz="1200" dirty="0">
                  <a:latin typeface="+mn-lt"/>
                  <a:ea typeface="+mn-ea"/>
                  <a:cs typeface="+mn-ea"/>
                  <a:sym typeface="+mn-lt"/>
                </a:rPr>
                <a:t>. </a:t>
              </a:r>
              <a:endParaRPr lang="en-US" sz="1200" dirty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204261" y="2249128"/>
              <a:ext cx="696934" cy="6969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dirty="0">
                  <a:cs typeface="+mn-ea"/>
                  <a:sym typeface="+mn-lt"/>
                </a:rPr>
                <a:t>+</a:t>
              </a:r>
              <a:endParaRPr lang="en-US" sz="2800" b="1" dirty="0" smtClea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3698983" y="662604"/>
            <a:ext cx="5548106" cy="7936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TITLE HERE</a:t>
            </a:r>
            <a:endParaRPr lang="en-US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3998481" y="1335132"/>
            <a:ext cx="4949111" cy="84406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1200" b="0" dirty="0" err="1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b="0" dirty="0" err="1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b="0" dirty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b="0" dirty="0" err="1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has been the </a:t>
            </a:r>
            <a:r>
              <a:rPr lang="en-US" sz="1200" b="0" dirty="0" smtClean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industry's </a:t>
            </a:r>
            <a:r>
              <a:rPr lang="en-US" sz="1200" b="0" dirty="0" err="1" smtClean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b="0" dirty="0" smtClean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 is simply dummy text of the</a:t>
            </a:r>
            <a:endParaRPr lang="en-US" sz="1200" b="0" dirty="0">
              <a:solidFill>
                <a:schemeClr val="bg2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316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1" latinLnBrk="1" hangingPunct="1"/>
            <a:endParaRPr lang="en-US" sz="3200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7587603" y="2455377"/>
            <a:ext cx="2893049" cy="2893049"/>
          </a:xfrm>
          <a:prstGeom prst="ellips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182880" bIns="0" rtlCol="0" anchor="ctr"/>
          <a:lstStyle/>
          <a:p>
            <a:pPr algn="ctr" latinLnBrk="1"/>
            <a:r>
              <a:rPr lang="en-US" sz="16600" dirty="0" smtClean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en-US" sz="13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Rectangle 5"/>
          <p:cNvSpPr/>
          <p:nvPr/>
        </p:nvSpPr>
        <p:spPr>
          <a:xfrm>
            <a:off x="943926" y="1617046"/>
            <a:ext cx="468610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dirty="0" smtClean="0">
                <a:solidFill>
                  <a:srgbClr val="FFFFFF"/>
                </a:solidFill>
                <a:cs typeface="+mn-ea"/>
                <a:sym typeface="+mn-lt"/>
              </a:rPr>
              <a:t>sample text here</a:t>
            </a:r>
            <a:endParaRPr lang="en-US" sz="1600" dirty="0" smtClea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Rectangle 10"/>
          <p:cNvSpPr/>
          <p:nvPr/>
        </p:nvSpPr>
        <p:spPr>
          <a:xfrm>
            <a:off x="1206395" y="3515643"/>
            <a:ext cx="4423633" cy="772519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Lorem Ipsum text with whatever text you prefer. Lorem ipsum is placeholder text. In fact, I think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it. is </a:t>
            </a:r>
            <a:r>
              <a:rPr lang="en-US" sz="1200" dirty="0">
                <a:solidFill>
                  <a:srgbClr val="FFFFFF"/>
                </a:solidFill>
                <a:cs typeface="+mn-ea"/>
                <a:sym typeface="+mn-lt"/>
              </a:rPr>
              <a:t>to replace the 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43926" y="3334439"/>
            <a:ext cx="6166558" cy="0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6200000">
            <a:off x="3222593" y="3535697"/>
            <a:ext cx="5630028" cy="0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endCxn id="6" idx="2"/>
          </p:cNvCxnSpPr>
          <p:nvPr/>
        </p:nvCxnSpPr>
        <p:spPr>
          <a:xfrm>
            <a:off x="7075714" y="3334439"/>
            <a:ext cx="511889" cy="567463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5961017" y="625149"/>
            <a:ext cx="191068" cy="19106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96006" y="3238905"/>
            <a:ext cx="191068" cy="19106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492069" y="3715219"/>
            <a:ext cx="191068" cy="19106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942073" y="6250245"/>
            <a:ext cx="191068" cy="19106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5959" y="3237502"/>
            <a:ext cx="191068" cy="19106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51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ight Arrow 42"/>
          <p:cNvSpPr/>
          <p:nvPr/>
        </p:nvSpPr>
        <p:spPr>
          <a:xfrm>
            <a:off x="8010440" y="2444630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9012321" y="2268103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cs typeface="+mn-ea"/>
                <a:sym typeface="+mn-lt"/>
              </a:rPr>
              <a:t>TEXT HERE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 smtClean="0">
                <a:cs typeface="+mn-ea"/>
                <a:sym typeface="+mn-lt"/>
              </a:rPr>
              <a:t>Lorem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ipsum</a:t>
            </a:r>
            <a:r>
              <a:rPr lang="en-US" sz="1200" dirty="0" smtClean="0">
                <a:cs typeface="+mn-ea"/>
                <a:sym typeface="+mn-lt"/>
              </a:rPr>
              <a:t> dolor sit </a:t>
            </a:r>
            <a:r>
              <a:rPr lang="en-US" sz="1200" dirty="0" err="1" smtClean="0">
                <a:cs typeface="+mn-ea"/>
                <a:sym typeface="+mn-lt"/>
              </a:rPr>
              <a:t>amet</a:t>
            </a:r>
            <a:r>
              <a:rPr lang="en-US" sz="1200" dirty="0" smtClean="0">
                <a:cs typeface="+mn-ea"/>
                <a:sym typeface="+mn-lt"/>
              </a:rPr>
              <a:t>, </a:t>
            </a:r>
            <a:r>
              <a:rPr lang="en-US" sz="1200" dirty="0" err="1" smtClean="0">
                <a:cs typeface="+mn-ea"/>
                <a:sym typeface="+mn-lt"/>
              </a:rPr>
              <a:t>consectetur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adipiscing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elit</a:t>
            </a:r>
            <a:r>
              <a:rPr lang="en-US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256899" y="2953574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 smtClean="0">
                <a:cs typeface="+mn-ea"/>
                <a:sym typeface="+mn-lt"/>
              </a:rPr>
              <a:t>TEXT HERE</a:t>
            </a:r>
          </a:p>
          <a:p>
            <a:pPr algn="r">
              <a:lnSpc>
                <a:spcPct val="90000"/>
              </a:lnSpc>
            </a:pPr>
            <a:r>
              <a:rPr lang="en-US" sz="1200" dirty="0" err="1" smtClean="0">
                <a:cs typeface="+mn-ea"/>
                <a:sym typeface="+mn-lt"/>
              </a:rPr>
              <a:t>Lorem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ipsum</a:t>
            </a:r>
            <a:r>
              <a:rPr lang="en-US" sz="1200" dirty="0" smtClean="0">
                <a:cs typeface="+mn-ea"/>
                <a:sym typeface="+mn-lt"/>
              </a:rPr>
              <a:t> dolor sit </a:t>
            </a:r>
            <a:r>
              <a:rPr lang="en-US" sz="1200" dirty="0" err="1" smtClean="0">
                <a:cs typeface="+mn-ea"/>
                <a:sym typeface="+mn-lt"/>
              </a:rPr>
              <a:t>amet</a:t>
            </a:r>
            <a:r>
              <a:rPr lang="en-US" sz="1200" dirty="0" smtClean="0">
                <a:cs typeface="+mn-ea"/>
                <a:sym typeface="+mn-lt"/>
              </a:rPr>
              <a:t>, </a:t>
            </a:r>
            <a:r>
              <a:rPr lang="en-US" sz="1200" dirty="0" err="1" smtClean="0">
                <a:cs typeface="+mn-ea"/>
                <a:sym typeface="+mn-lt"/>
              </a:rPr>
              <a:t>consectetur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adipiscing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elit</a:t>
            </a:r>
            <a:r>
              <a:rPr lang="en-US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46" name="Right Arrow 45"/>
          <p:cNvSpPr/>
          <p:nvPr/>
        </p:nvSpPr>
        <p:spPr>
          <a:xfrm flipH="1">
            <a:off x="3968852" y="3028952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61446" y="4419403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 smtClean="0">
                <a:cs typeface="+mn-ea"/>
                <a:sym typeface="+mn-lt"/>
              </a:rPr>
              <a:t>TEXT HERE</a:t>
            </a:r>
          </a:p>
          <a:p>
            <a:pPr algn="r">
              <a:lnSpc>
                <a:spcPct val="90000"/>
              </a:lnSpc>
            </a:pPr>
            <a:r>
              <a:rPr lang="en-US" sz="1200" dirty="0" err="1" smtClean="0">
                <a:cs typeface="+mn-ea"/>
                <a:sym typeface="+mn-lt"/>
              </a:rPr>
              <a:t>Lorem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ipsum</a:t>
            </a:r>
            <a:r>
              <a:rPr lang="en-US" sz="1200" dirty="0" smtClean="0">
                <a:cs typeface="+mn-ea"/>
                <a:sym typeface="+mn-lt"/>
              </a:rPr>
              <a:t> dolor sit </a:t>
            </a:r>
            <a:r>
              <a:rPr lang="en-US" sz="1200" dirty="0" err="1" smtClean="0">
                <a:cs typeface="+mn-ea"/>
                <a:sym typeface="+mn-lt"/>
              </a:rPr>
              <a:t>amet</a:t>
            </a:r>
            <a:r>
              <a:rPr lang="en-US" sz="1200" dirty="0" smtClean="0">
                <a:cs typeface="+mn-ea"/>
                <a:sym typeface="+mn-lt"/>
              </a:rPr>
              <a:t>, </a:t>
            </a:r>
            <a:r>
              <a:rPr lang="en-US" sz="1200" dirty="0" err="1" smtClean="0">
                <a:cs typeface="+mn-ea"/>
                <a:sym typeface="+mn-lt"/>
              </a:rPr>
              <a:t>consectetur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adipiscing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elit</a:t>
            </a:r>
            <a:r>
              <a:rPr lang="en-US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48" name="Right Arrow 47"/>
          <p:cNvSpPr/>
          <p:nvPr/>
        </p:nvSpPr>
        <p:spPr>
          <a:xfrm flipH="1">
            <a:off x="3173399" y="4494781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9" name="Right Arrow 48"/>
          <p:cNvSpPr/>
          <p:nvPr/>
        </p:nvSpPr>
        <p:spPr>
          <a:xfrm>
            <a:off x="7718376" y="4314221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720257" y="4137694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cs typeface="+mn-ea"/>
                <a:sym typeface="+mn-lt"/>
              </a:rPr>
              <a:t>TEXT HERE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 smtClean="0">
                <a:cs typeface="+mn-ea"/>
                <a:sym typeface="+mn-lt"/>
              </a:rPr>
              <a:t>Lorem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ipsum</a:t>
            </a:r>
            <a:r>
              <a:rPr lang="en-US" sz="1200" dirty="0" smtClean="0">
                <a:cs typeface="+mn-ea"/>
                <a:sym typeface="+mn-lt"/>
              </a:rPr>
              <a:t> dolor sit </a:t>
            </a:r>
            <a:r>
              <a:rPr lang="en-US" sz="1200" dirty="0" err="1" smtClean="0">
                <a:cs typeface="+mn-ea"/>
                <a:sym typeface="+mn-lt"/>
              </a:rPr>
              <a:t>amet</a:t>
            </a:r>
            <a:r>
              <a:rPr lang="en-US" sz="1200" dirty="0" smtClean="0">
                <a:cs typeface="+mn-ea"/>
                <a:sym typeface="+mn-lt"/>
              </a:rPr>
              <a:t>, </a:t>
            </a:r>
            <a:r>
              <a:rPr lang="en-US" sz="1200" dirty="0" err="1" smtClean="0">
                <a:cs typeface="+mn-ea"/>
                <a:sym typeface="+mn-lt"/>
              </a:rPr>
              <a:t>consectetur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adipiscing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elit</a:t>
            </a:r>
            <a:r>
              <a:rPr lang="en-US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5568177" y="4631750"/>
            <a:ext cx="919426" cy="921655"/>
          </a:xfrm>
          <a:custGeom>
            <a:avLst/>
            <a:gdLst>
              <a:gd name="T0" fmla="*/ 207 w 618"/>
              <a:gd name="T1" fmla="*/ 17 h 619"/>
              <a:gd name="T2" fmla="*/ 187 w 618"/>
              <a:gd name="T3" fmla="*/ 58 h 619"/>
              <a:gd name="T4" fmla="*/ 140 w 618"/>
              <a:gd name="T5" fmla="*/ 72 h 619"/>
              <a:gd name="T6" fmla="*/ 105 w 618"/>
              <a:gd name="T7" fmla="*/ 77 h 619"/>
              <a:gd name="T8" fmla="*/ 60 w 618"/>
              <a:gd name="T9" fmla="*/ 126 h 619"/>
              <a:gd name="T10" fmla="*/ 67 w 618"/>
              <a:gd name="T11" fmla="*/ 170 h 619"/>
              <a:gd name="T12" fmla="*/ 13 w 618"/>
              <a:gd name="T13" fmla="*/ 220 h 619"/>
              <a:gd name="T14" fmla="*/ 30 w 618"/>
              <a:gd name="T15" fmla="*/ 291 h 619"/>
              <a:gd name="T16" fmla="*/ 0 w 618"/>
              <a:gd name="T17" fmla="*/ 324 h 619"/>
              <a:gd name="T18" fmla="*/ 10 w 618"/>
              <a:gd name="T19" fmla="*/ 390 h 619"/>
              <a:gd name="T20" fmla="*/ 49 w 618"/>
              <a:gd name="T21" fmla="*/ 413 h 619"/>
              <a:gd name="T22" fmla="*/ 55 w 618"/>
              <a:gd name="T23" fmla="*/ 485 h 619"/>
              <a:gd name="T24" fmla="*/ 121 w 618"/>
              <a:gd name="T25" fmla="*/ 516 h 619"/>
              <a:gd name="T26" fmla="*/ 128 w 618"/>
              <a:gd name="T27" fmla="*/ 561 h 619"/>
              <a:gd name="T28" fmla="*/ 186 w 618"/>
              <a:gd name="T29" fmla="*/ 594 h 619"/>
              <a:gd name="T30" fmla="*/ 228 w 618"/>
              <a:gd name="T31" fmla="*/ 577 h 619"/>
              <a:gd name="T32" fmla="*/ 288 w 618"/>
              <a:gd name="T33" fmla="*/ 618 h 619"/>
              <a:gd name="T34" fmla="*/ 307 w 618"/>
              <a:gd name="T35" fmla="*/ 602 h 619"/>
              <a:gd name="T36" fmla="*/ 368 w 618"/>
              <a:gd name="T37" fmla="*/ 614 h 619"/>
              <a:gd name="T38" fmla="*/ 393 w 618"/>
              <a:gd name="T39" fmla="*/ 577 h 619"/>
              <a:gd name="T40" fmla="*/ 455 w 618"/>
              <a:gd name="T41" fmla="*/ 583 h 619"/>
              <a:gd name="T42" fmla="*/ 468 w 618"/>
              <a:gd name="T43" fmla="*/ 540 h 619"/>
              <a:gd name="T44" fmla="*/ 538 w 618"/>
              <a:gd name="T45" fmla="*/ 519 h 619"/>
              <a:gd name="T46" fmla="*/ 553 w 618"/>
              <a:gd name="T47" fmla="*/ 448 h 619"/>
              <a:gd name="T48" fmla="*/ 595 w 618"/>
              <a:gd name="T49" fmla="*/ 430 h 619"/>
              <a:gd name="T50" fmla="*/ 576 w 618"/>
              <a:gd name="T51" fmla="*/ 395 h 619"/>
              <a:gd name="T52" fmla="*/ 616 w 618"/>
              <a:gd name="T53" fmla="*/ 354 h 619"/>
              <a:gd name="T54" fmla="*/ 589 w 618"/>
              <a:gd name="T55" fmla="*/ 286 h 619"/>
              <a:gd name="T56" fmla="*/ 614 w 618"/>
              <a:gd name="T57" fmla="*/ 249 h 619"/>
              <a:gd name="T58" fmla="*/ 570 w 618"/>
              <a:gd name="T59" fmla="*/ 205 h 619"/>
              <a:gd name="T60" fmla="*/ 582 w 618"/>
              <a:gd name="T61" fmla="*/ 162 h 619"/>
              <a:gd name="T62" fmla="*/ 544 w 618"/>
              <a:gd name="T63" fmla="*/ 107 h 619"/>
              <a:gd name="T64" fmla="*/ 499 w 618"/>
              <a:gd name="T65" fmla="*/ 103 h 619"/>
              <a:gd name="T66" fmla="*/ 466 w 618"/>
              <a:gd name="T67" fmla="*/ 77 h 619"/>
              <a:gd name="T68" fmla="*/ 452 w 618"/>
              <a:gd name="T69" fmla="*/ 34 h 619"/>
              <a:gd name="T70" fmla="*/ 390 w 618"/>
              <a:gd name="T71" fmla="*/ 10 h 619"/>
              <a:gd name="T72" fmla="*/ 350 w 618"/>
              <a:gd name="T73" fmla="*/ 32 h 619"/>
              <a:gd name="T74" fmla="*/ 285 w 618"/>
              <a:gd name="T75" fmla="*/ 1 h 619"/>
              <a:gd name="T76" fmla="*/ 225 w 618"/>
              <a:gd name="T77" fmla="*/ 42 h 619"/>
              <a:gd name="T78" fmla="*/ 188 w 618"/>
              <a:gd name="T79" fmla="*/ 286 h 619"/>
              <a:gd name="T80" fmla="*/ 228 w 618"/>
              <a:gd name="T81" fmla="*/ 335 h 619"/>
              <a:gd name="T82" fmla="*/ 334 w 618"/>
              <a:gd name="T83" fmla="*/ 390 h 619"/>
              <a:gd name="T84" fmla="*/ 223 w 618"/>
              <a:gd name="T85" fmla="*/ 399 h 619"/>
              <a:gd name="T86" fmla="*/ 82 w 618"/>
              <a:gd name="T87" fmla="*/ 398 h 619"/>
              <a:gd name="T88" fmla="*/ 323 w 618"/>
              <a:gd name="T89" fmla="*/ 552 h 619"/>
              <a:gd name="T90" fmla="*/ 534 w 618"/>
              <a:gd name="T91" fmla="*/ 402 h 619"/>
              <a:gd name="T92" fmla="*/ 437 w 618"/>
              <a:gd name="T93" fmla="*/ 291 h 619"/>
              <a:gd name="T94" fmla="*/ 541 w 618"/>
              <a:gd name="T95" fmla="*/ 237 h 619"/>
              <a:gd name="T96" fmla="*/ 295 w 618"/>
              <a:gd name="T97" fmla="*/ 186 h 619"/>
              <a:gd name="T98" fmla="*/ 441 w 618"/>
              <a:gd name="T99" fmla="*/ 105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18" h="619">
                <a:moveTo>
                  <a:pt x="225" y="42"/>
                </a:moveTo>
                <a:cubicBezTo>
                  <a:pt x="225" y="42"/>
                  <a:pt x="225" y="42"/>
                  <a:pt x="225" y="42"/>
                </a:cubicBezTo>
                <a:cubicBezTo>
                  <a:pt x="207" y="17"/>
                  <a:pt x="207" y="17"/>
                  <a:pt x="207" y="17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183" y="27"/>
                  <a:pt x="183" y="27"/>
                  <a:pt x="183" y="27"/>
                </a:cubicBezTo>
                <a:cubicBezTo>
                  <a:pt x="187" y="58"/>
                  <a:pt x="187" y="58"/>
                  <a:pt x="187" y="58"/>
                </a:cubicBezTo>
                <a:cubicBezTo>
                  <a:pt x="174" y="64"/>
                  <a:pt x="162" y="71"/>
                  <a:pt x="150" y="79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08" y="115"/>
                  <a:pt x="98" y="125"/>
                  <a:pt x="89" y="137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67" y="170"/>
                  <a:pt x="67" y="170"/>
                  <a:pt x="67" y="170"/>
                </a:cubicBezTo>
                <a:cubicBezTo>
                  <a:pt x="59" y="183"/>
                  <a:pt x="53" y="196"/>
                  <a:pt x="48" y="209"/>
                </a:cubicBezTo>
                <a:cubicBezTo>
                  <a:pt x="17" y="207"/>
                  <a:pt x="17" y="207"/>
                  <a:pt x="17" y="207"/>
                </a:cubicBezTo>
                <a:cubicBezTo>
                  <a:pt x="13" y="220"/>
                  <a:pt x="13" y="220"/>
                  <a:pt x="13" y="220"/>
                </a:cubicBezTo>
                <a:cubicBezTo>
                  <a:pt x="9" y="232"/>
                  <a:pt x="9" y="232"/>
                  <a:pt x="9" y="232"/>
                </a:cubicBezTo>
                <a:cubicBezTo>
                  <a:pt x="36" y="248"/>
                  <a:pt x="36" y="248"/>
                  <a:pt x="36" y="248"/>
                </a:cubicBezTo>
                <a:cubicBezTo>
                  <a:pt x="33" y="262"/>
                  <a:pt x="31" y="276"/>
                  <a:pt x="30" y="291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24"/>
                  <a:pt x="0" y="324"/>
                  <a:pt x="0" y="324"/>
                </a:cubicBezTo>
                <a:cubicBezTo>
                  <a:pt x="30" y="331"/>
                  <a:pt x="30" y="331"/>
                  <a:pt x="30" y="331"/>
                </a:cubicBezTo>
                <a:cubicBezTo>
                  <a:pt x="31" y="346"/>
                  <a:pt x="34" y="360"/>
                  <a:pt x="37" y="374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4" y="403"/>
                  <a:pt x="14" y="403"/>
                  <a:pt x="14" y="403"/>
                </a:cubicBezTo>
                <a:cubicBezTo>
                  <a:pt x="18" y="415"/>
                  <a:pt x="18" y="415"/>
                  <a:pt x="18" y="415"/>
                </a:cubicBezTo>
                <a:cubicBezTo>
                  <a:pt x="49" y="413"/>
                  <a:pt x="49" y="413"/>
                  <a:pt x="49" y="413"/>
                </a:cubicBezTo>
                <a:cubicBezTo>
                  <a:pt x="55" y="426"/>
                  <a:pt x="61" y="439"/>
                  <a:pt x="68" y="452"/>
                </a:cubicBezTo>
                <a:cubicBezTo>
                  <a:pt x="47" y="475"/>
                  <a:pt x="47" y="475"/>
                  <a:pt x="47" y="475"/>
                </a:cubicBezTo>
                <a:cubicBezTo>
                  <a:pt x="55" y="485"/>
                  <a:pt x="55" y="485"/>
                  <a:pt x="55" y="485"/>
                </a:cubicBezTo>
                <a:cubicBezTo>
                  <a:pt x="62" y="496"/>
                  <a:pt x="62" y="496"/>
                  <a:pt x="62" y="496"/>
                </a:cubicBezTo>
                <a:cubicBezTo>
                  <a:pt x="91" y="485"/>
                  <a:pt x="91" y="485"/>
                  <a:pt x="91" y="485"/>
                </a:cubicBezTo>
                <a:cubicBezTo>
                  <a:pt x="100" y="496"/>
                  <a:pt x="110" y="507"/>
                  <a:pt x="121" y="516"/>
                </a:cubicBezTo>
                <a:cubicBezTo>
                  <a:pt x="108" y="545"/>
                  <a:pt x="108" y="545"/>
                  <a:pt x="108" y="545"/>
                </a:cubicBezTo>
                <a:cubicBezTo>
                  <a:pt x="118" y="553"/>
                  <a:pt x="118" y="553"/>
                  <a:pt x="118" y="553"/>
                </a:cubicBezTo>
                <a:cubicBezTo>
                  <a:pt x="128" y="561"/>
                  <a:pt x="128" y="561"/>
                  <a:pt x="128" y="561"/>
                </a:cubicBezTo>
                <a:cubicBezTo>
                  <a:pt x="153" y="542"/>
                  <a:pt x="153" y="542"/>
                  <a:pt x="153" y="542"/>
                </a:cubicBezTo>
                <a:cubicBezTo>
                  <a:pt x="165" y="550"/>
                  <a:pt x="177" y="557"/>
                  <a:pt x="190" y="563"/>
                </a:cubicBezTo>
                <a:cubicBezTo>
                  <a:pt x="186" y="594"/>
                  <a:pt x="186" y="594"/>
                  <a:pt x="186" y="594"/>
                </a:cubicBezTo>
                <a:cubicBezTo>
                  <a:pt x="198" y="598"/>
                  <a:pt x="198" y="598"/>
                  <a:pt x="198" y="598"/>
                </a:cubicBezTo>
                <a:cubicBezTo>
                  <a:pt x="210" y="603"/>
                  <a:pt x="210" y="603"/>
                  <a:pt x="210" y="603"/>
                </a:cubicBezTo>
                <a:cubicBezTo>
                  <a:pt x="228" y="577"/>
                  <a:pt x="228" y="577"/>
                  <a:pt x="228" y="577"/>
                </a:cubicBezTo>
                <a:cubicBezTo>
                  <a:pt x="242" y="582"/>
                  <a:pt x="256" y="585"/>
                  <a:pt x="270" y="587"/>
                </a:cubicBezTo>
                <a:cubicBezTo>
                  <a:pt x="275" y="618"/>
                  <a:pt x="275" y="618"/>
                  <a:pt x="275" y="618"/>
                </a:cubicBezTo>
                <a:cubicBezTo>
                  <a:pt x="288" y="618"/>
                  <a:pt x="288" y="618"/>
                  <a:pt x="288" y="618"/>
                </a:cubicBezTo>
                <a:cubicBezTo>
                  <a:pt x="301" y="619"/>
                  <a:pt x="301" y="619"/>
                  <a:pt x="301" y="619"/>
                </a:cubicBezTo>
                <a:cubicBezTo>
                  <a:pt x="307" y="602"/>
                  <a:pt x="307" y="602"/>
                  <a:pt x="307" y="602"/>
                </a:cubicBezTo>
                <a:cubicBezTo>
                  <a:pt x="307" y="602"/>
                  <a:pt x="307" y="602"/>
                  <a:pt x="307" y="602"/>
                </a:cubicBezTo>
                <a:cubicBezTo>
                  <a:pt x="311" y="590"/>
                  <a:pt x="311" y="590"/>
                  <a:pt x="311" y="590"/>
                </a:cubicBezTo>
                <a:cubicBezTo>
                  <a:pt x="325" y="590"/>
                  <a:pt x="339" y="588"/>
                  <a:pt x="354" y="586"/>
                </a:cubicBezTo>
                <a:cubicBezTo>
                  <a:pt x="368" y="614"/>
                  <a:pt x="368" y="614"/>
                  <a:pt x="368" y="614"/>
                </a:cubicBezTo>
                <a:cubicBezTo>
                  <a:pt x="380" y="611"/>
                  <a:pt x="380" y="611"/>
                  <a:pt x="380" y="611"/>
                </a:cubicBezTo>
                <a:cubicBezTo>
                  <a:pt x="393" y="608"/>
                  <a:pt x="393" y="608"/>
                  <a:pt x="393" y="608"/>
                </a:cubicBezTo>
                <a:cubicBezTo>
                  <a:pt x="393" y="577"/>
                  <a:pt x="393" y="577"/>
                  <a:pt x="393" y="577"/>
                </a:cubicBezTo>
                <a:cubicBezTo>
                  <a:pt x="394" y="577"/>
                  <a:pt x="394" y="577"/>
                  <a:pt x="394" y="577"/>
                </a:cubicBezTo>
                <a:cubicBezTo>
                  <a:pt x="408" y="572"/>
                  <a:pt x="421" y="567"/>
                  <a:pt x="433" y="561"/>
                </a:cubicBezTo>
                <a:cubicBezTo>
                  <a:pt x="455" y="583"/>
                  <a:pt x="455" y="583"/>
                  <a:pt x="455" y="583"/>
                </a:cubicBezTo>
                <a:cubicBezTo>
                  <a:pt x="466" y="577"/>
                  <a:pt x="466" y="577"/>
                  <a:pt x="466" y="577"/>
                </a:cubicBezTo>
                <a:cubicBezTo>
                  <a:pt x="477" y="570"/>
                  <a:pt x="477" y="570"/>
                  <a:pt x="477" y="570"/>
                </a:cubicBezTo>
                <a:cubicBezTo>
                  <a:pt x="468" y="540"/>
                  <a:pt x="468" y="540"/>
                  <a:pt x="468" y="540"/>
                </a:cubicBezTo>
                <a:cubicBezTo>
                  <a:pt x="480" y="532"/>
                  <a:pt x="491" y="523"/>
                  <a:pt x="502" y="513"/>
                </a:cubicBezTo>
                <a:cubicBezTo>
                  <a:pt x="529" y="528"/>
                  <a:pt x="529" y="528"/>
                  <a:pt x="529" y="528"/>
                </a:cubicBezTo>
                <a:cubicBezTo>
                  <a:pt x="538" y="519"/>
                  <a:pt x="538" y="519"/>
                  <a:pt x="538" y="519"/>
                </a:cubicBezTo>
                <a:cubicBezTo>
                  <a:pt x="547" y="509"/>
                  <a:pt x="547" y="509"/>
                  <a:pt x="547" y="509"/>
                </a:cubicBezTo>
                <a:cubicBezTo>
                  <a:pt x="529" y="483"/>
                  <a:pt x="529" y="483"/>
                  <a:pt x="529" y="483"/>
                </a:cubicBezTo>
                <a:cubicBezTo>
                  <a:pt x="538" y="472"/>
                  <a:pt x="546" y="460"/>
                  <a:pt x="553" y="448"/>
                </a:cubicBezTo>
                <a:cubicBezTo>
                  <a:pt x="584" y="454"/>
                  <a:pt x="584" y="454"/>
                  <a:pt x="584" y="454"/>
                </a:cubicBezTo>
                <a:cubicBezTo>
                  <a:pt x="589" y="442"/>
                  <a:pt x="589" y="442"/>
                  <a:pt x="589" y="442"/>
                </a:cubicBezTo>
                <a:cubicBezTo>
                  <a:pt x="595" y="430"/>
                  <a:pt x="595" y="430"/>
                  <a:pt x="595" y="430"/>
                </a:cubicBezTo>
                <a:cubicBezTo>
                  <a:pt x="571" y="411"/>
                  <a:pt x="571" y="411"/>
                  <a:pt x="571" y="411"/>
                </a:cubicBezTo>
                <a:cubicBezTo>
                  <a:pt x="572" y="408"/>
                  <a:pt x="573" y="405"/>
                  <a:pt x="574" y="402"/>
                </a:cubicBezTo>
                <a:cubicBezTo>
                  <a:pt x="576" y="395"/>
                  <a:pt x="576" y="395"/>
                  <a:pt x="576" y="395"/>
                </a:cubicBezTo>
                <a:cubicBezTo>
                  <a:pt x="579" y="386"/>
                  <a:pt x="581" y="378"/>
                  <a:pt x="583" y="370"/>
                </a:cubicBezTo>
                <a:cubicBezTo>
                  <a:pt x="614" y="367"/>
                  <a:pt x="614" y="367"/>
                  <a:pt x="614" y="367"/>
                </a:cubicBezTo>
                <a:cubicBezTo>
                  <a:pt x="616" y="354"/>
                  <a:pt x="616" y="354"/>
                  <a:pt x="616" y="354"/>
                </a:cubicBezTo>
                <a:cubicBezTo>
                  <a:pt x="618" y="341"/>
                  <a:pt x="618" y="341"/>
                  <a:pt x="618" y="341"/>
                </a:cubicBezTo>
                <a:cubicBezTo>
                  <a:pt x="589" y="329"/>
                  <a:pt x="589" y="329"/>
                  <a:pt x="589" y="329"/>
                </a:cubicBezTo>
                <a:cubicBezTo>
                  <a:pt x="590" y="315"/>
                  <a:pt x="590" y="301"/>
                  <a:pt x="589" y="286"/>
                </a:cubicBezTo>
                <a:cubicBezTo>
                  <a:pt x="618" y="274"/>
                  <a:pt x="618" y="274"/>
                  <a:pt x="618" y="274"/>
                </a:cubicBezTo>
                <a:cubicBezTo>
                  <a:pt x="616" y="261"/>
                  <a:pt x="616" y="261"/>
                  <a:pt x="616" y="261"/>
                </a:cubicBezTo>
                <a:cubicBezTo>
                  <a:pt x="614" y="249"/>
                  <a:pt x="614" y="249"/>
                  <a:pt x="614" y="249"/>
                </a:cubicBezTo>
                <a:cubicBezTo>
                  <a:pt x="582" y="246"/>
                  <a:pt x="582" y="246"/>
                  <a:pt x="582" y="246"/>
                </a:cubicBezTo>
                <a:cubicBezTo>
                  <a:pt x="581" y="239"/>
                  <a:pt x="579" y="232"/>
                  <a:pt x="577" y="225"/>
                </a:cubicBezTo>
                <a:cubicBezTo>
                  <a:pt x="575" y="218"/>
                  <a:pt x="572" y="212"/>
                  <a:pt x="570" y="205"/>
                </a:cubicBezTo>
                <a:cubicBezTo>
                  <a:pt x="594" y="185"/>
                  <a:pt x="594" y="185"/>
                  <a:pt x="594" y="185"/>
                </a:cubicBezTo>
                <a:cubicBezTo>
                  <a:pt x="588" y="173"/>
                  <a:pt x="588" y="173"/>
                  <a:pt x="588" y="173"/>
                </a:cubicBezTo>
                <a:cubicBezTo>
                  <a:pt x="582" y="162"/>
                  <a:pt x="582" y="162"/>
                  <a:pt x="582" y="162"/>
                </a:cubicBezTo>
                <a:cubicBezTo>
                  <a:pt x="552" y="168"/>
                  <a:pt x="552" y="168"/>
                  <a:pt x="552" y="168"/>
                </a:cubicBezTo>
                <a:cubicBezTo>
                  <a:pt x="544" y="156"/>
                  <a:pt x="536" y="144"/>
                  <a:pt x="527" y="133"/>
                </a:cubicBezTo>
                <a:cubicBezTo>
                  <a:pt x="544" y="107"/>
                  <a:pt x="544" y="107"/>
                  <a:pt x="544" y="107"/>
                </a:cubicBezTo>
                <a:cubicBezTo>
                  <a:pt x="535" y="97"/>
                  <a:pt x="535" y="97"/>
                  <a:pt x="535" y="97"/>
                </a:cubicBezTo>
                <a:cubicBezTo>
                  <a:pt x="526" y="88"/>
                  <a:pt x="526" y="88"/>
                  <a:pt x="526" y="88"/>
                </a:cubicBezTo>
                <a:cubicBezTo>
                  <a:pt x="499" y="103"/>
                  <a:pt x="499" y="103"/>
                  <a:pt x="499" y="103"/>
                </a:cubicBezTo>
                <a:cubicBezTo>
                  <a:pt x="493" y="97"/>
                  <a:pt x="486" y="92"/>
                  <a:pt x="479" y="87"/>
                </a:cubicBezTo>
                <a:cubicBezTo>
                  <a:pt x="473" y="82"/>
                  <a:pt x="473" y="82"/>
                  <a:pt x="473" y="82"/>
                </a:cubicBezTo>
                <a:cubicBezTo>
                  <a:pt x="471" y="80"/>
                  <a:pt x="468" y="78"/>
                  <a:pt x="466" y="77"/>
                </a:cubicBezTo>
                <a:cubicBezTo>
                  <a:pt x="474" y="47"/>
                  <a:pt x="474" y="47"/>
                  <a:pt x="474" y="47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30" y="57"/>
                  <a:pt x="430" y="57"/>
                  <a:pt x="430" y="57"/>
                </a:cubicBezTo>
                <a:cubicBezTo>
                  <a:pt x="417" y="50"/>
                  <a:pt x="404" y="45"/>
                  <a:pt x="390" y="41"/>
                </a:cubicBezTo>
                <a:cubicBezTo>
                  <a:pt x="390" y="10"/>
                  <a:pt x="390" y="10"/>
                  <a:pt x="390" y="10"/>
                </a:cubicBezTo>
                <a:cubicBezTo>
                  <a:pt x="377" y="7"/>
                  <a:pt x="377" y="7"/>
                  <a:pt x="377" y="7"/>
                </a:cubicBezTo>
                <a:cubicBezTo>
                  <a:pt x="364" y="4"/>
                  <a:pt x="364" y="4"/>
                  <a:pt x="364" y="4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36" y="30"/>
                  <a:pt x="322" y="29"/>
                  <a:pt x="307" y="29"/>
                </a:cubicBezTo>
                <a:cubicBezTo>
                  <a:pt x="298" y="0"/>
                  <a:pt x="298" y="0"/>
                  <a:pt x="298" y="0"/>
                </a:cubicBezTo>
                <a:cubicBezTo>
                  <a:pt x="285" y="1"/>
                  <a:pt x="285" y="1"/>
                  <a:pt x="285" y="1"/>
                </a:cubicBezTo>
                <a:cubicBezTo>
                  <a:pt x="272" y="2"/>
                  <a:pt x="272" y="2"/>
                  <a:pt x="272" y="2"/>
                </a:cubicBezTo>
                <a:cubicBezTo>
                  <a:pt x="267" y="33"/>
                  <a:pt x="267" y="33"/>
                  <a:pt x="267" y="33"/>
                </a:cubicBezTo>
                <a:cubicBezTo>
                  <a:pt x="253" y="35"/>
                  <a:pt x="239" y="38"/>
                  <a:pt x="225" y="42"/>
                </a:cubicBezTo>
                <a:moveTo>
                  <a:pt x="156" y="121"/>
                </a:moveTo>
                <a:cubicBezTo>
                  <a:pt x="198" y="255"/>
                  <a:pt x="198" y="255"/>
                  <a:pt x="198" y="255"/>
                </a:cubicBezTo>
                <a:cubicBezTo>
                  <a:pt x="201" y="266"/>
                  <a:pt x="197" y="279"/>
                  <a:pt x="188" y="286"/>
                </a:cubicBezTo>
                <a:cubicBezTo>
                  <a:pt x="73" y="367"/>
                  <a:pt x="73" y="367"/>
                  <a:pt x="73" y="367"/>
                </a:cubicBezTo>
                <a:cubicBezTo>
                  <a:pt x="50" y="274"/>
                  <a:pt x="84" y="179"/>
                  <a:pt x="156" y="121"/>
                </a:cubicBezTo>
                <a:moveTo>
                  <a:pt x="228" y="335"/>
                </a:moveTo>
                <a:cubicBezTo>
                  <a:pt x="214" y="291"/>
                  <a:pt x="239" y="243"/>
                  <a:pt x="284" y="229"/>
                </a:cubicBezTo>
                <a:cubicBezTo>
                  <a:pt x="328" y="215"/>
                  <a:pt x="375" y="240"/>
                  <a:pt x="389" y="284"/>
                </a:cubicBezTo>
                <a:cubicBezTo>
                  <a:pt x="404" y="329"/>
                  <a:pt x="379" y="376"/>
                  <a:pt x="334" y="390"/>
                </a:cubicBezTo>
                <a:cubicBezTo>
                  <a:pt x="290" y="404"/>
                  <a:pt x="242" y="380"/>
                  <a:pt x="228" y="335"/>
                </a:cubicBezTo>
                <a:moveTo>
                  <a:pt x="82" y="398"/>
                </a:moveTo>
                <a:cubicBezTo>
                  <a:pt x="223" y="399"/>
                  <a:pt x="223" y="399"/>
                  <a:pt x="223" y="399"/>
                </a:cubicBezTo>
                <a:cubicBezTo>
                  <a:pt x="235" y="399"/>
                  <a:pt x="246" y="407"/>
                  <a:pt x="249" y="418"/>
                </a:cubicBezTo>
                <a:cubicBezTo>
                  <a:pt x="291" y="552"/>
                  <a:pt x="291" y="552"/>
                  <a:pt x="291" y="552"/>
                </a:cubicBezTo>
                <a:cubicBezTo>
                  <a:pt x="200" y="546"/>
                  <a:pt x="117" y="487"/>
                  <a:pt x="82" y="398"/>
                </a:cubicBezTo>
                <a:moveTo>
                  <a:pt x="534" y="402"/>
                </a:moveTo>
                <a:cubicBezTo>
                  <a:pt x="507" y="466"/>
                  <a:pt x="454" y="519"/>
                  <a:pt x="382" y="542"/>
                </a:cubicBezTo>
                <a:cubicBezTo>
                  <a:pt x="363" y="548"/>
                  <a:pt x="343" y="551"/>
                  <a:pt x="323" y="552"/>
                </a:cubicBezTo>
                <a:cubicBezTo>
                  <a:pt x="368" y="419"/>
                  <a:pt x="368" y="419"/>
                  <a:pt x="368" y="419"/>
                </a:cubicBezTo>
                <a:cubicBezTo>
                  <a:pt x="372" y="408"/>
                  <a:pt x="382" y="400"/>
                  <a:pt x="394" y="401"/>
                </a:cubicBezTo>
                <a:cubicBezTo>
                  <a:pt x="534" y="402"/>
                  <a:pt x="534" y="402"/>
                  <a:pt x="534" y="402"/>
                </a:cubicBezTo>
                <a:moveTo>
                  <a:pt x="541" y="237"/>
                </a:moveTo>
                <a:cubicBezTo>
                  <a:pt x="555" y="282"/>
                  <a:pt x="555" y="328"/>
                  <a:pt x="544" y="371"/>
                </a:cubicBezTo>
                <a:cubicBezTo>
                  <a:pt x="437" y="291"/>
                  <a:pt x="437" y="291"/>
                  <a:pt x="437" y="291"/>
                </a:cubicBezTo>
                <a:cubicBezTo>
                  <a:pt x="424" y="282"/>
                  <a:pt x="419" y="266"/>
                  <a:pt x="424" y="251"/>
                </a:cubicBezTo>
                <a:cubicBezTo>
                  <a:pt x="467" y="125"/>
                  <a:pt x="467" y="125"/>
                  <a:pt x="467" y="125"/>
                </a:cubicBezTo>
                <a:cubicBezTo>
                  <a:pt x="500" y="153"/>
                  <a:pt x="527" y="191"/>
                  <a:pt x="541" y="237"/>
                </a:cubicBezTo>
                <a:moveTo>
                  <a:pt x="441" y="105"/>
                </a:moveTo>
                <a:cubicBezTo>
                  <a:pt x="327" y="186"/>
                  <a:pt x="327" y="186"/>
                  <a:pt x="327" y="186"/>
                </a:cubicBezTo>
                <a:cubicBezTo>
                  <a:pt x="317" y="193"/>
                  <a:pt x="304" y="193"/>
                  <a:pt x="295" y="186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98" y="92"/>
                  <a:pt x="216" y="84"/>
                  <a:pt x="236" y="78"/>
                </a:cubicBezTo>
                <a:cubicBezTo>
                  <a:pt x="308" y="55"/>
                  <a:pt x="382" y="68"/>
                  <a:pt x="441" y="105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6377819" y="3805544"/>
            <a:ext cx="1532796" cy="1538181"/>
          </a:xfrm>
          <a:custGeom>
            <a:avLst/>
            <a:gdLst>
              <a:gd name="T0" fmla="*/ 619 w 640"/>
              <a:gd name="T1" fmla="*/ 436 h 642"/>
              <a:gd name="T2" fmla="*/ 614 w 640"/>
              <a:gd name="T3" fmla="*/ 371 h 642"/>
              <a:gd name="T4" fmla="*/ 625 w 640"/>
              <a:gd name="T5" fmla="*/ 332 h 642"/>
              <a:gd name="T6" fmla="*/ 623 w 640"/>
              <a:gd name="T7" fmla="*/ 286 h 642"/>
              <a:gd name="T8" fmla="*/ 608 w 640"/>
              <a:gd name="T9" fmla="*/ 248 h 642"/>
              <a:gd name="T10" fmla="*/ 609 w 640"/>
              <a:gd name="T11" fmla="*/ 182 h 642"/>
              <a:gd name="T12" fmla="*/ 547 w 640"/>
              <a:gd name="T13" fmla="*/ 167 h 642"/>
              <a:gd name="T14" fmla="*/ 550 w 640"/>
              <a:gd name="T15" fmla="*/ 97 h 642"/>
              <a:gd name="T16" fmla="*/ 488 w 640"/>
              <a:gd name="T17" fmla="*/ 74 h 642"/>
              <a:gd name="T18" fmla="*/ 457 w 640"/>
              <a:gd name="T19" fmla="*/ 48 h 642"/>
              <a:gd name="T20" fmla="*/ 414 w 640"/>
              <a:gd name="T21" fmla="*/ 31 h 642"/>
              <a:gd name="T22" fmla="*/ 374 w 640"/>
              <a:gd name="T23" fmla="*/ 29 h 642"/>
              <a:gd name="T24" fmla="*/ 314 w 640"/>
              <a:gd name="T25" fmla="*/ 0 h 642"/>
              <a:gd name="T26" fmla="*/ 266 w 640"/>
              <a:gd name="T27" fmla="*/ 52 h 642"/>
              <a:gd name="T28" fmla="*/ 224 w 640"/>
              <a:gd name="T29" fmla="*/ 15 h 642"/>
              <a:gd name="T30" fmla="*/ 200 w 640"/>
              <a:gd name="T31" fmla="*/ 75 h 642"/>
              <a:gd name="T32" fmla="*/ 131 w 640"/>
              <a:gd name="T33" fmla="*/ 62 h 642"/>
              <a:gd name="T34" fmla="*/ 100 w 640"/>
              <a:gd name="T35" fmla="*/ 120 h 642"/>
              <a:gd name="T36" fmla="*/ 70 w 640"/>
              <a:gd name="T37" fmla="*/ 147 h 642"/>
              <a:gd name="T38" fmla="*/ 47 w 640"/>
              <a:gd name="T39" fmla="*/ 187 h 642"/>
              <a:gd name="T40" fmla="*/ 39 w 640"/>
              <a:gd name="T41" fmla="*/ 227 h 642"/>
              <a:gd name="T42" fmla="*/ 2 w 640"/>
              <a:gd name="T43" fmla="*/ 281 h 642"/>
              <a:gd name="T44" fmla="*/ 47 w 640"/>
              <a:gd name="T45" fmla="*/ 332 h 642"/>
              <a:gd name="T46" fmla="*/ 6 w 640"/>
              <a:gd name="T47" fmla="*/ 385 h 642"/>
              <a:gd name="T48" fmla="*/ 46 w 640"/>
              <a:gd name="T49" fmla="*/ 438 h 642"/>
              <a:gd name="T50" fmla="*/ 58 w 640"/>
              <a:gd name="T51" fmla="*/ 476 h 642"/>
              <a:gd name="T52" fmla="*/ 85 w 640"/>
              <a:gd name="T53" fmla="*/ 514 h 642"/>
              <a:gd name="T54" fmla="*/ 117 w 640"/>
              <a:gd name="T55" fmla="*/ 538 h 642"/>
              <a:gd name="T56" fmla="*/ 152 w 640"/>
              <a:gd name="T57" fmla="*/ 594 h 642"/>
              <a:gd name="T58" fmla="*/ 217 w 640"/>
              <a:gd name="T59" fmla="*/ 574 h 642"/>
              <a:gd name="T60" fmla="*/ 248 w 640"/>
              <a:gd name="T61" fmla="*/ 633 h 642"/>
              <a:gd name="T62" fmla="*/ 313 w 640"/>
              <a:gd name="T63" fmla="*/ 619 h 642"/>
              <a:gd name="T64" fmla="*/ 353 w 640"/>
              <a:gd name="T65" fmla="*/ 624 h 642"/>
              <a:gd name="T66" fmla="*/ 398 w 640"/>
              <a:gd name="T67" fmla="*/ 615 h 642"/>
              <a:gd name="T68" fmla="*/ 437 w 640"/>
              <a:gd name="T69" fmla="*/ 603 h 642"/>
              <a:gd name="T70" fmla="*/ 478 w 640"/>
              <a:gd name="T71" fmla="*/ 581 h 642"/>
              <a:gd name="T72" fmla="*/ 506 w 640"/>
              <a:gd name="T73" fmla="*/ 553 h 642"/>
              <a:gd name="T74" fmla="*/ 567 w 640"/>
              <a:gd name="T75" fmla="*/ 526 h 642"/>
              <a:gd name="T76" fmla="*/ 557 w 640"/>
              <a:gd name="T77" fmla="*/ 459 h 642"/>
              <a:gd name="T78" fmla="*/ 540 w 640"/>
              <a:gd name="T79" fmla="*/ 327 h 642"/>
              <a:gd name="T80" fmla="*/ 480 w 640"/>
              <a:gd name="T81" fmla="*/ 170 h 642"/>
              <a:gd name="T82" fmla="*/ 346 w 640"/>
              <a:gd name="T83" fmla="*/ 103 h 642"/>
              <a:gd name="T84" fmla="*/ 326 w 640"/>
              <a:gd name="T85" fmla="*/ 111 h 642"/>
              <a:gd name="T86" fmla="*/ 169 w 640"/>
              <a:gd name="T87" fmla="*/ 161 h 642"/>
              <a:gd name="T88" fmla="*/ 102 w 640"/>
              <a:gd name="T89" fmla="*/ 295 h 642"/>
              <a:gd name="T90" fmla="*/ 101 w 640"/>
              <a:gd name="T91" fmla="*/ 315 h 642"/>
              <a:gd name="T92" fmla="*/ 161 w 640"/>
              <a:gd name="T93" fmla="*/ 472 h 642"/>
              <a:gd name="T94" fmla="*/ 295 w 640"/>
              <a:gd name="T95" fmla="*/ 539 h 642"/>
              <a:gd name="T96" fmla="*/ 393 w 640"/>
              <a:gd name="T97" fmla="*/ 164 h 642"/>
              <a:gd name="T98" fmla="*/ 314 w 640"/>
              <a:gd name="T99" fmla="*/ 540 h 642"/>
              <a:gd name="T100" fmla="*/ 386 w 640"/>
              <a:gd name="T101" fmla="*/ 530 h 642"/>
              <a:gd name="T102" fmla="*/ 528 w 640"/>
              <a:gd name="T103" fmla="*/ 346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0" h="642">
                <a:moveTo>
                  <a:pt x="576" y="444"/>
                </a:moveTo>
                <a:cubicBezTo>
                  <a:pt x="594" y="455"/>
                  <a:pt x="594" y="455"/>
                  <a:pt x="594" y="455"/>
                </a:cubicBezTo>
                <a:cubicBezTo>
                  <a:pt x="601" y="459"/>
                  <a:pt x="611" y="456"/>
                  <a:pt x="614" y="448"/>
                </a:cubicBezTo>
                <a:cubicBezTo>
                  <a:pt x="616" y="444"/>
                  <a:pt x="618" y="440"/>
                  <a:pt x="619" y="436"/>
                </a:cubicBezTo>
                <a:cubicBezTo>
                  <a:pt x="622" y="428"/>
                  <a:pt x="618" y="420"/>
                  <a:pt x="610" y="417"/>
                </a:cubicBezTo>
                <a:cubicBezTo>
                  <a:pt x="603" y="415"/>
                  <a:pt x="603" y="415"/>
                  <a:pt x="603" y="415"/>
                </a:cubicBezTo>
                <a:cubicBezTo>
                  <a:pt x="592" y="412"/>
                  <a:pt x="584" y="402"/>
                  <a:pt x="585" y="391"/>
                </a:cubicBezTo>
                <a:cubicBezTo>
                  <a:pt x="587" y="376"/>
                  <a:pt x="601" y="367"/>
                  <a:pt x="614" y="371"/>
                </a:cubicBezTo>
                <a:cubicBezTo>
                  <a:pt x="620" y="372"/>
                  <a:pt x="620" y="372"/>
                  <a:pt x="620" y="372"/>
                </a:cubicBezTo>
                <a:cubicBezTo>
                  <a:pt x="629" y="375"/>
                  <a:pt x="637" y="369"/>
                  <a:pt x="638" y="360"/>
                </a:cubicBezTo>
                <a:cubicBezTo>
                  <a:pt x="639" y="356"/>
                  <a:pt x="639" y="352"/>
                  <a:pt x="640" y="348"/>
                </a:cubicBezTo>
                <a:cubicBezTo>
                  <a:pt x="640" y="339"/>
                  <a:pt x="634" y="332"/>
                  <a:pt x="625" y="332"/>
                </a:cubicBezTo>
                <a:cubicBezTo>
                  <a:pt x="618" y="332"/>
                  <a:pt x="618" y="332"/>
                  <a:pt x="618" y="332"/>
                </a:cubicBezTo>
                <a:cubicBezTo>
                  <a:pt x="607" y="332"/>
                  <a:pt x="596" y="325"/>
                  <a:pt x="594" y="314"/>
                </a:cubicBezTo>
                <a:cubicBezTo>
                  <a:pt x="591" y="299"/>
                  <a:pt x="602" y="286"/>
                  <a:pt x="616" y="286"/>
                </a:cubicBezTo>
                <a:cubicBezTo>
                  <a:pt x="623" y="286"/>
                  <a:pt x="623" y="286"/>
                  <a:pt x="623" y="286"/>
                </a:cubicBezTo>
                <a:cubicBezTo>
                  <a:pt x="631" y="286"/>
                  <a:pt x="638" y="278"/>
                  <a:pt x="637" y="269"/>
                </a:cubicBezTo>
                <a:cubicBezTo>
                  <a:pt x="636" y="265"/>
                  <a:pt x="635" y="261"/>
                  <a:pt x="634" y="256"/>
                </a:cubicBezTo>
                <a:cubicBezTo>
                  <a:pt x="633" y="248"/>
                  <a:pt x="624" y="243"/>
                  <a:pt x="616" y="246"/>
                </a:cubicBezTo>
                <a:cubicBezTo>
                  <a:pt x="608" y="248"/>
                  <a:pt x="608" y="248"/>
                  <a:pt x="608" y="248"/>
                </a:cubicBezTo>
                <a:cubicBezTo>
                  <a:pt x="596" y="252"/>
                  <a:pt x="583" y="245"/>
                  <a:pt x="579" y="233"/>
                </a:cubicBezTo>
                <a:cubicBezTo>
                  <a:pt x="576" y="221"/>
                  <a:pt x="582" y="208"/>
                  <a:pt x="595" y="204"/>
                </a:cubicBezTo>
                <a:cubicBezTo>
                  <a:pt x="601" y="202"/>
                  <a:pt x="601" y="202"/>
                  <a:pt x="601" y="202"/>
                </a:cubicBezTo>
                <a:cubicBezTo>
                  <a:pt x="609" y="199"/>
                  <a:pt x="613" y="190"/>
                  <a:pt x="609" y="182"/>
                </a:cubicBezTo>
                <a:cubicBezTo>
                  <a:pt x="607" y="178"/>
                  <a:pt x="605" y="174"/>
                  <a:pt x="603" y="171"/>
                </a:cubicBezTo>
                <a:cubicBezTo>
                  <a:pt x="599" y="163"/>
                  <a:pt x="590" y="161"/>
                  <a:pt x="583" y="165"/>
                </a:cubicBezTo>
                <a:cubicBezTo>
                  <a:pt x="577" y="169"/>
                  <a:pt x="577" y="169"/>
                  <a:pt x="577" y="169"/>
                </a:cubicBezTo>
                <a:cubicBezTo>
                  <a:pt x="567" y="176"/>
                  <a:pt x="554" y="175"/>
                  <a:pt x="547" y="167"/>
                </a:cubicBezTo>
                <a:cubicBezTo>
                  <a:pt x="537" y="156"/>
                  <a:pt x="539" y="139"/>
                  <a:pt x="550" y="132"/>
                </a:cubicBezTo>
                <a:cubicBezTo>
                  <a:pt x="556" y="128"/>
                  <a:pt x="556" y="128"/>
                  <a:pt x="556" y="128"/>
                </a:cubicBezTo>
                <a:cubicBezTo>
                  <a:pt x="563" y="123"/>
                  <a:pt x="564" y="113"/>
                  <a:pt x="558" y="106"/>
                </a:cubicBezTo>
                <a:cubicBezTo>
                  <a:pt x="556" y="103"/>
                  <a:pt x="553" y="100"/>
                  <a:pt x="550" y="97"/>
                </a:cubicBezTo>
                <a:cubicBezTo>
                  <a:pt x="544" y="91"/>
                  <a:pt x="534" y="91"/>
                  <a:pt x="528" y="98"/>
                </a:cubicBezTo>
                <a:cubicBezTo>
                  <a:pt x="524" y="103"/>
                  <a:pt x="524" y="103"/>
                  <a:pt x="524" y="103"/>
                </a:cubicBezTo>
                <a:cubicBezTo>
                  <a:pt x="516" y="112"/>
                  <a:pt x="504" y="115"/>
                  <a:pt x="494" y="109"/>
                </a:cubicBezTo>
                <a:cubicBezTo>
                  <a:pt x="481" y="102"/>
                  <a:pt x="479" y="85"/>
                  <a:pt x="488" y="74"/>
                </a:cubicBezTo>
                <a:cubicBezTo>
                  <a:pt x="492" y="70"/>
                  <a:pt x="492" y="70"/>
                  <a:pt x="492" y="70"/>
                </a:cubicBezTo>
                <a:cubicBezTo>
                  <a:pt x="497" y="63"/>
                  <a:pt x="496" y="53"/>
                  <a:pt x="488" y="48"/>
                </a:cubicBezTo>
                <a:cubicBezTo>
                  <a:pt x="485" y="46"/>
                  <a:pt x="481" y="44"/>
                  <a:pt x="477" y="41"/>
                </a:cubicBezTo>
                <a:cubicBezTo>
                  <a:pt x="470" y="37"/>
                  <a:pt x="460" y="40"/>
                  <a:pt x="457" y="48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450" y="65"/>
                  <a:pt x="438" y="71"/>
                  <a:pt x="427" y="69"/>
                </a:cubicBezTo>
                <a:cubicBezTo>
                  <a:pt x="413" y="65"/>
                  <a:pt x="406" y="50"/>
                  <a:pt x="412" y="37"/>
                </a:cubicBezTo>
                <a:cubicBezTo>
                  <a:pt x="414" y="31"/>
                  <a:pt x="414" y="31"/>
                  <a:pt x="414" y="31"/>
                </a:cubicBezTo>
                <a:cubicBezTo>
                  <a:pt x="418" y="23"/>
                  <a:pt x="413" y="14"/>
                  <a:pt x="405" y="12"/>
                </a:cubicBezTo>
                <a:cubicBezTo>
                  <a:pt x="401" y="11"/>
                  <a:pt x="396" y="9"/>
                  <a:pt x="392" y="9"/>
                </a:cubicBezTo>
                <a:cubicBezTo>
                  <a:pt x="384" y="7"/>
                  <a:pt x="376" y="12"/>
                  <a:pt x="375" y="21"/>
                </a:cubicBezTo>
                <a:cubicBezTo>
                  <a:pt x="374" y="29"/>
                  <a:pt x="374" y="29"/>
                  <a:pt x="374" y="29"/>
                </a:cubicBezTo>
                <a:cubicBezTo>
                  <a:pt x="372" y="41"/>
                  <a:pt x="360" y="50"/>
                  <a:pt x="348" y="49"/>
                </a:cubicBezTo>
                <a:cubicBezTo>
                  <a:pt x="337" y="52"/>
                  <a:pt x="325" y="43"/>
                  <a:pt x="327" y="31"/>
                </a:cubicBezTo>
                <a:cubicBezTo>
                  <a:pt x="329" y="17"/>
                  <a:pt x="329" y="17"/>
                  <a:pt x="329" y="17"/>
                </a:cubicBezTo>
                <a:cubicBezTo>
                  <a:pt x="330" y="8"/>
                  <a:pt x="323" y="0"/>
                  <a:pt x="314" y="0"/>
                </a:cubicBezTo>
                <a:cubicBezTo>
                  <a:pt x="310" y="0"/>
                  <a:pt x="306" y="1"/>
                  <a:pt x="301" y="1"/>
                </a:cubicBezTo>
                <a:cubicBezTo>
                  <a:pt x="293" y="1"/>
                  <a:pt x="286" y="9"/>
                  <a:pt x="288" y="18"/>
                </a:cubicBezTo>
                <a:cubicBezTo>
                  <a:pt x="289" y="25"/>
                  <a:pt x="289" y="25"/>
                  <a:pt x="289" y="25"/>
                </a:cubicBezTo>
                <a:cubicBezTo>
                  <a:pt x="291" y="39"/>
                  <a:pt x="281" y="52"/>
                  <a:pt x="266" y="52"/>
                </a:cubicBezTo>
                <a:cubicBezTo>
                  <a:pt x="255" y="52"/>
                  <a:pt x="245" y="43"/>
                  <a:pt x="244" y="32"/>
                </a:cubicBezTo>
                <a:cubicBezTo>
                  <a:pt x="243" y="27"/>
                  <a:pt x="243" y="27"/>
                  <a:pt x="243" y="27"/>
                </a:cubicBezTo>
                <a:cubicBezTo>
                  <a:pt x="241" y="18"/>
                  <a:pt x="233" y="13"/>
                  <a:pt x="224" y="15"/>
                </a:cubicBezTo>
                <a:cubicBezTo>
                  <a:pt x="224" y="15"/>
                  <a:pt x="224" y="15"/>
                  <a:pt x="224" y="15"/>
                </a:cubicBezTo>
                <a:cubicBezTo>
                  <a:pt x="220" y="17"/>
                  <a:pt x="216" y="18"/>
                  <a:pt x="212" y="19"/>
                </a:cubicBezTo>
                <a:cubicBezTo>
                  <a:pt x="204" y="22"/>
                  <a:pt x="200" y="31"/>
                  <a:pt x="204" y="39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12" y="56"/>
                  <a:pt x="209" y="68"/>
                  <a:pt x="200" y="75"/>
                </a:cubicBezTo>
                <a:cubicBezTo>
                  <a:pt x="188" y="83"/>
                  <a:pt x="172" y="79"/>
                  <a:pt x="166" y="66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59" y="52"/>
                  <a:pt x="149" y="50"/>
                  <a:pt x="142" y="55"/>
                </a:cubicBezTo>
                <a:cubicBezTo>
                  <a:pt x="138" y="57"/>
                  <a:pt x="135" y="59"/>
                  <a:pt x="131" y="62"/>
                </a:cubicBezTo>
                <a:cubicBezTo>
                  <a:pt x="124" y="67"/>
                  <a:pt x="123" y="77"/>
                  <a:pt x="129" y="83"/>
                </a:cubicBezTo>
                <a:cubicBezTo>
                  <a:pt x="134" y="89"/>
                  <a:pt x="134" y="89"/>
                  <a:pt x="134" y="89"/>
                </a:cubicBezTo>
                <a:cubicBezTo>
                  <a:pt x="141" y="97"/>
                  <a:pt x="142" y="110"/>
                  <a:pt x="135" y="119"/>
                </a:cubicBezTo>
                <a:cubicBezTo>
                  <a:pt x="126" y="130"/>
                  <a:pt x="109" y="130"/>
                  <a:pt x="100" y="120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0" y="109"/>
                  <a:pt x="80" y="109"/>
                  <a:pt x="74" y="116"/>
                </a:cubicBezTo>
                <a:cubicBezTo>
                  <a:pt x="71" y="119"/>
                  <a:pt x="69" y="122"/>
                  <a:pt x="66" y="126"/>
                </a:cubicBezTo>
                <a:cubicBezTo>
                  <a:pt x="61" y="133"/>
                  <a:pt x="63" y="142"/>
                  <a:pt x="70" y="147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87" y="158"/>
                  <a:pt x="91" y="172"/>
                  <a:pt x="84" y="183"/>
                </a:cubicBezTo>
                <a:cubicBezTo>
                  <a:pt x="88" y="194"/>
                  <a:pt x="75" y="204"/>
                  <a:pt x="65" y="198"/>
                </a:cubicBezTo>
                <a:cubicBezTo>
                  <a:pt x="47" y="187"/>
                  <a:pt x="47" y="187"/>
                  <a:pt x="47" y="187"/>
                </a:cubicBezTo>
                <a:cubicBezTo>
                  <a:pt x="40" y="182"/>
                  <a:pt x="30" y="185"/>
                  <a:pt x="26" y="193"/>
                </a:cubicBezTo>
                <a:cubicBezTo>
                  <a:pt x="25" y="197"/>
                  <a:pt x="23" y="201"/>
                  <a:pt x="21" y="205"/>
                </a:cubicBezTo>
                <a:cubicBezTo>
                  <a:pt x="18" y="213"/>
                  <a:pt x="23" y="222"/>
                  <a:pt x="31" y="225"/>
                </a:cubicBezTo>
                <a:cubicBezTo>
                  <a:pt x="39" y="227"/>
                  <a:pt x="39" y="227"/>
                  <a:pt x="39" y="227"/>
                </a:cubicBezTo>
                <a:cubicBezTo>
                  <a:pt x="51" y="230"/>
                  <a:pt x="58" y="243"/>
                  <a:pt x="55" y="255"/>
                </a:cubicBezTo>
                <a:cubicBezTo>
                  <a:pt x="51" y="267"/>
                  <a:pt x="39" y="274"/>
                  <a:pt x="26" y="271"/>
                </a:cubicBezTo>
                <a:cubicBezTo>
                  <a:pt x="20" y="269"/>
                  <a:pt x="20" y="269"/>
                  <a:pt x="20" y="269"/>
                </a:cubicBezTo>
                <a:cubicBezTo>
                  <a:pt x="12" y="267"/>
                  <a:pt x="3" y="273"/>
                  <a:pt x="2" y="281"/>
                </a:cubicBezTo>
                <a:cubicBezTo>
                  <a:pt x="2" y="286"/>
                  <a:pt x="1" y="290"/>
                  <a:pt x="1" y="294"/>
                </a:cubicBezTo>
                <a:cubicBezTo>
                  <a:pt x="0" y="303"/>
                  <a:pt x="7" y="310"/>
                  <a:pt x="16" y="310"/>
                </a:cubicBezTo>
                <a:cubicBezTo>
                  <a:pt x="23" y="310"/>
                  <a:pt x="23" y="310"/>
                  <a:pt x="23" y="310"/>
                </a:cubicBezTo>
                <a:cubicBezTo>
                  <a:pt x="36" y="310"/>
                  <a:pt x="47" y="320"/>
                  <a:pt x="47" y="332"/>
                </a:cubicBezTo>
                <a:cubicBezTo>
                  <a:pt x="47" y="345"/>
                  <a:pt x="37" y="356"/>
                  <a:pt x="24" y="356"/>
                </a:cubicBezTo>
                <a:cubicBezTo>
                  <a:pt x="18" y="356"/>
                  <a:pt x="18" y="356"/>
                  <a:pt x="18" y="356"/>
                </a:cubicBezTo>
                <a:cubicBezTo>
                  <a:pt x="9" y="356"/>
                  <a:pt x="3" y="364"/>
                  <a:pt x="4" y="373"/>
                </a:cubicBezTo>
                <a:cubicBezTo>
                  <a:pt x="5" y="377"/>
                  <a:pt x="5" y="381"/>
                  <a:pt x="6" y="385"/>
                </a:cubicBezTo>
                <a:cubicBezTo>
                  <a:pt x="8" y="394"/>
                  <a:pt x="17" y="399"/>
                  <a:pt x="25" y="396"/>
                </a:cubicBezTo>
                <a:cubicBezTo>
                  <a:pt x="32" y="394"/>
                  <a:pt x="32" y="394"/>
                  <a:pt x="32" y="394"/>
                </a:cubicBezTo>
                <a:cubicBezTo>
                  <a:pt x="44" y="390"/>
                  <a:pt x="57" y="397"/>
                  <a:pt x="61" y="409"/>
                </a:cubicBezTo>
                <a:cubicBezTo>
                  <a:pt x="65" y="421"/>
                  <a:pt x="58" y="434"/>
                  <a:pt x="46" y="438"/>
                </a:cubicBezTo>
                <a:cubicBezTo>
                  <a:pt x="40" y="440"/>
                  <a:pt x="40" y="440"/>
                  <a:pt x="40" y="440"/>
                </a:cubicBezTo>
                <a:cubicBezTo>
                  <a:pt x="32" y="442"/>
                  <a:pt x="28" y="452"/>
                  <a:pt x="31" y="460"/>
                </a:cubicBezTo>
                <a:cubicBezTo>
                  <a:pt x="33" y="464"/>
                  <a:pt x="35" y="467"/>
                  <a:pt x="37" y="471"/>
                </a:cubicBezTo>
                <a:cubicBezTo>
                  <a:pt x="41" y="479"/>
                  <a:pt x="51" y="481"/>
                  <a:pt x="58" y="476"/>
                </a:cubicBezTo>
                <a:cubicBezTo>
                  <a:pt x="64" y="472"/>
                  <a:pt x="64" y="472"/>
                  <a:pt x="64" y="472"/>
                </a:cubicBezTo>
                <a:cubicBezTo>
                  <a:pt x="73" y="466"/>
                  <a:pt x="86" y="467"/>
                  <a:pt x="94" y="475"/>
                </a:cubicBezTo>
                <a:cubicBezTo>
                  <a:pt x="104" y="486"/>
                  <a:pt x="102" y="503"/>
                  <a:pt x="90" y="510"/>
                </a:cubicBezTo>
                <a:cubicBezTo>
                  <a:pt x="85" y="514"/>
                  <a:pt x="85" y="514"/>
                  <a:pt x="85" y="514"/>
                </a:cubicBezTo>
                <a:cubicBezTo>
                  <a:pt x="78" y="519"/>
                  <a:pt x="76" y="529"/>
                  <a:pt x="82" y="535"/>
                </a:cubicBezTo>
                <a:cubicBezTo>
                  <a:pt x="85" y="539"/>
                  <a:pt x="88" y="542"/>
                  <a:pt x="91" y="545"/>
                </a:cubicBezTo>
                <a:cubicBezTo>
                  <a:pt x="97" y="551"/>
                  <a:pt x="107" y="551"/>
                  <a:pt x="112" y="544"/>
                </a:cubicBezTo>
                <a:cubicBezTo>
                  <a:pt x="117" y="538"/>
                  <a:pt x="117" y="538"/>
                  <a:pt x="117" y="538"/>
                </a:cubicBezTo>
                <a:cubicBezTo>
                  <a:pt x="126" y="528"/>
                  <a:pt x="140" y="527"/>
                  <a:pt x="150" y="535"/>
                </a:cubicBezTo>
                <a:cubicBezTo>
                  <a:pt x="160" y="543"/>
                  <a:pt x="161" y="558"/>
                  <a:pt x="153" y="567"/>
                </a:cubicBezTo>
                <a:cubicBezTo>
                  <a:pt x="149" y="572"/>
                  <a:pt x="149" y="572"/>
                  <a:pt x="149" y="572"/>
                </a:cubicBezTo>
                <a:cubicBezTo>
                  <a:pt x="143" y="579"/>
                  <a:pt x="145" y="589"/>
                  <a:pt x="152" y="594"/>
                </a:cubicBezTo>
                <a:cubicBezTo>
                  <a:pt x="156" y="596"/>
                  <a:pt x="160" y="598"/>
                  <a:pt x="163" y="600"/>
                </a:cubicBezTo>
                <a:cubicBezTo>
                  <a:pt x="171" y="605"/>
                  <a:pt x="180" y="601"/>
                  <a:pt x="184" y="594"/>
                </a:cubicBezTo>
                <a:cubicBezTo>
                  <a:pt x="187" y="586"/>
                  <a:pt x="187" y="586"/>
                  <a:pt x="187" y="586"/>
                </a:cubicBezTo>
                <a:cubicBezTo>
                  <a:pt x="192" y="575"/>
                  <a:pt x="205" y="569"/>
                  <a:pt x="217" y="574"/>
                </a:cubicBezTo>
                <a:cubicBezTo>
                  <a:pt x="229" y="579"/>
                  <a:pt x="234" y="593"/>
                  <a:pt x="229" y="605"/>
                </a:cubicBezTo>
                <a:cubicBezTo>
                  <a:pt x="227" y="610"/>
                  <a:pt x="227" y="610"/>
                  <a:pt x="227" y="610"/>
                </a:cubicBezTo>
                <a:cubicBezTo>
                  <a:pt x="223" y="619"/>
                  <a:pt x="228" y="628"/>
                  <a:pt x="236" y="630"/>
                </a:cubicBezTo>
                <a:cubicBezTo>
                  <a:pt x="240" y="631"/>
                  <a:pt x="244" y="632"/>
                  <a:pt x="248" y="633"/>
                </a:cubicBezTo>
                <a:cubicBezTo>
                  <a:pt x="257" y="635"/>
                  <a:pt x="265" y="629"/>
                  <a:pt x="266" y="621"/>
                </a:cubicBezTo>
                <a:cubicBezTo>
                  <a:pt x="267" y="613"/>
                  <a:pt x="267" y="613"/>
                  <a:pt x="267" y="613"/>
                </a:cubicBezTo>
                <a:cubicBezTo>
                  <a:pt x="269" y="601"/>
                  <a:pt x="280" y="592"/>
                  <a:pt x="293" y="593"/>
                </a:cubicBezTo>
                <a:cubicBezTo>
                  <a:pt x="305" y="595"/>
                  <a:pt x="314" y="606"/>
                  <a:pt x="313" y="619"/>
                </a:cubicBezTo>
                <a:cubicBezTo>
                  <a:pt x="312" y="625"/>
                  <a:pt x="312" y="625"/>
                  <a:pt x="312" y="625"/>
                </a:cubicBezTo>
                <a:cubicBezTo>
                  <a:pt x="311" y="634"/>
                  <a:pt x="318" y="642"/>
                  <a:pt x="327" y="641"/>
                </a:cubicBezTo>
                <a:cubicBezTo>
                  <a:pt x="331" y="641"/>
                  <a:pt x="335" y="641"/>
                  <a:pt x="339" y="641"/>
                </a:cubicBezTo>
                <a:cubicBezTo>
                  <a:pt x="348" y="640"/>
                  <a:pt x="354" y="633"/>
                  <a:pt x="353" y="624"/>
                </a:cubicBezTo>
                <a:cubicBezTo>
                  <a:pt x="352" y="616"/>
                  <a:pt x="352" y="616"/>
                  <a:pt x="352" y="616"/>
                </a:cubicBezTo>
                <a:cubicBezTo>
                  <a:pt x="349" y="604"/>
                  <a:pt x="358" y="592"/>
                  <a:pt x="371" y="590"/>
                </a:cubicBezTo>
                <a:cubicBezTo>
                  <a:pt x="383" y="588"/>
                  <a:pt x="395" y="596"/>
                  <a:pt x="397" y="609"/>
                </a:cubicBezTo>
                <a:cubicBezTo>
                  <a:pt x="398" y="615"/>
                  <a:pt x="398" y="615"/>
                  <a:pt x="398" y="615"/>
                </a:cubicBezTo>
                <a:cubicBezTo>
                  <a:pt x="399" y="624"/>
                  <a:pt x="408" y="629"/>
                  <a:pt x="416" y="627"/>
                </a:cubicBezTo>
                <a:cubicBezTo>
                  <a:pt x="417" y="627"/>
                  <a:pt x="417" y="627"/>
                  <a:pt x="417" y="627"/>
                </a:cubicBezTo>
                <a:cubicBezTo>
                  <a:pt x="421" y="625"/>
                  <a:pt x="425" y="624"/>
                  <a:pt x="429" y="622"/>
                </a:cubicBezTo>
                <a:cubicBezTo>
                  <a:pt x="437" y="620"/>
                  <a:pt x="441" y="610"/>
                  <a:pt x="437" y="603"/>
                </a:cubicBezTo>
                <a:cubicBezTo>
                  <a:pt x="434" y="596"/>
                  <a:pt x="434" y="596"/>
                  <a:pt x="434" y="596"/>
                </a:cubicBezTo>
                <a:cubicBezTo>
                  <a:pt x="428" y="584"/>
                  <a:pt x="433" y="570"/>
                  <a:pt x="444" y="565"/>
                </a:cubicBezTo>
                <a:cubicBezTo>
                  <a:pt x="456" y="559"/>
                  <a:pt x="470" y="564"/>
                  <a:pt x="475" y="576"/>
                </a:cubicBezTo>
                <a:cubicBezTo>
                  <a:pt x="478" y="581"/>
                  <a:pt x="478" y="581"/>
                  <a:pt x="478" y="581"/>
                </a:cubicBezTo>
                <a:cubicBezTo>
                  <a:pt x="482" y="589"/>
                  <a:pt x="492" y="592"/>
                  <a:pt x="499" y="587"/>
                </a:cubicBezTo>
                <a:cubicBezTo>
                  <a:pt x="502" y="585"/>
                  <a:pt x="506" y="582"/>
                  <a:pt x="509" y="580"/>
                </a:cubicBezTo>
                <a:cubicBezTo>
                  <a:pt x="516" y="575"/>
                  <a:pt x="517" y="565"/>
                  <a:pt x="512" y="558"/>
                </a:cubicBezTo>
                <a:cubicBezTo>
                  <a:pt x="506" y="553"/>
                  <a:pt x="506" y="553"/>
                  <a:pt x="506" y="553"/>
                </a:cubicBezTo>
                <a:cubicBezTo>
                  <a:pt x="498" y="543"/>
                  <a:pt x="499" y="529"/>
                  <a:pt x="508" y="520"/>
                </a:cubicBezTo>
                <a:cubicBezTo>
                  <a:pt x="517" y="512"/>
                  <a:pt x="532" y="512"/>
                  <a:pt x="541" y="522"/>
                </a:cubicBezTo>
                <a:cubicBezTo>
                  <a:pt x="545" y="526"/>
                  <a:pt x="545" y="526"/>
                  <a:pt x="545" y="526"/>
                </a:cubicBezTo>
                <a:cubicBezTo>
                  <a:pt x="551" y="533"/>
                  <a:pt x="561" y="533"/>
                  <a:pt x="567" y="526"/>
                </a:cubicBezTo>
                <a:cubicBezTo>
                  <a:pt x="569" y="523"/>
                  <a:pt x="572" y="519"/>
                  <a:pt x="575" y="516"/>
                </a:cubicBezTo>
                <a:cubicBezTo>
                  <a:pt x="580" y="509"/>
                  <a:pt x="578" y="499"/>
                  <a:pt x="571" y="495"/>
                </a:cubicBezTo>
                <a:cubicBezTo>
                  <a:pt x="564" y="491"/>
                  <a:pt x="564" y="491"/>
                  <a:pt x="564" y="491"/>
                </a:cubicBezTo>
                <a:cubicBezTo>
                  <a:pt x="553" y="484"/>
                  <a:pt x="550" y="470"/>
                  <a:pt x="557" y="459"/>
                </a:cubicBezTo>
                <a:cubicBezTo>
                  <a:pt x="553" y="448"/>
                  <a:pt x="566" y="438"/>
                  <a:pt x="576" y="444"/>
                </a:cubicBezTo>
                <a:moveTo>
                  <a:pt x="493" y="185"/>
                </a:moveTo>
                <a:cubicBezTo>
                  <a:pt x="509" y="205"/>
                  <a:pt x="521" y="229"/>
                  <a:pt x="530" y="255"/>
                </a:cubicBezTo>
                <a:cubicBezTo>
                  <a:pt x="537" y="279"/>
                  <a:pt x="540" y="303"/>
                  <a:pt x="540" y="327"/>
                </a:cubicBezTo>
                <a:cubicBezTo>
                  <a:pt x="530" y="326"/>
                  <a:pt x="530" y="326"/>
                  <a:pt x="530" y="326"/>
                </a:cubicBezTo>
                <a:cubicBezTo>
                  <a:pt x="531" y="278"/>
                  <a:pt x="515" y="230"/>
                  <a:pt x="485" y="191"/>
                </a:cubicBezTo>
                <a:cubicBezTo>
                  <a:pt x="493" y="185"/>
                  <a:pt x="493" y="185"/>
                  <a:pt x="493" y="185"/>
                </a:cubicBezTo>
                <a:moveTo>
                  <a:pt x="480" y="170"/>
                </a:moveTo>
                <a:cubicBezTo>
                  <a:pt x="472" y="177"/>
                  <a:pt x="472" y="177"/>
                  <a:pt x="472" y="177"/>
                </a:cubicBezTo>
                <a:cubicBezTo>
                  <a:pt x="455" y="158"/>
                  <a:pt x="433" y="142"/>
                  <a:pt x="409" y="131"/>
                </a:cubicBezTo>
                <a:cubicBezTo>
                  <a:pt x="388" y="121"/>
                  <a:pt x="367" y="115"/>
                  <a:pt x="345" y="113"/>
                </a:cubicBezTo>
                <a:cubicBezTo>
                  <a:pt x="346" y="103"/>
                  <a:pt x="346" y="103"/>
                  <a:pt x="346" y="103"/>
                </a:cubicBezTo>
                <a:cubicBezTo>
                  <a:pt x="397" y="109"/>
                  <a:pt x="445" y="133"/>
                  <a:pt x="480" y="170"/>
                </a:cubicBezTo>
                <a:moveTo>
                  <a:pt x="254" y="112"/>
                </a:moveTo>
                <a:cubicBezTo>
                  <a:pt x="278" y="104"/>
                  <a:pt x="303" y="101"/>
                  <a:pt x="326" y="10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277" y="110"/>
                  <a:pt x="229" y="126"/>
                  <a:pt x="191" y="156"/>
                </a:cubicBezTo>
                <a:cubicBezTo>
                  <a:pt x="184" y="149"/>
                  <a:pt x="184" y="149"/>
                  <a:pt x="184" y="149"/>
                </a:cubicBezTo>
                <a:cubicBezTo>
                  <a:pt x="205" y="133"/>
                  <a:pt x="228" y="120"/>
                  <a:pt x="254" y="112"/>
                </a:cubicBezTo>
                <a:moveTo>
                  <a:pt x="169" y="161"/>
                </a:moveTo>
                <a:cubicBezTo>
                  <a:pt x="176" y="169"/>
                  <a:pt x="176" y="169"/>
                  <a:pt x="176" y="169"/>
                </a:cubicBezTo>
                <a:cubicBezTo>
                  <a:pt x="157" y="187"/>
                  <a:pt x="142" y="208"/>
                  <a:pt x="130" y="233"/>
                </a:cubicBezTo>
                <a:cubicBezTo>
                  <a:pt x="121" y="253"/>
                  <a:pt x="115" y="275"/>
                  <a:pt x="112" y="296"/>
                </a:cubicBezTo>
                <a:cubicBezTo>
                  <a:pt x="102" y="295"/>
                  <a:pt x="102" y="295"/>
                  <a:pt x="102" y="295"/>
                </a:cubicBezTo>
                <a:cubicBezTo>
                  <a:pt x="108" y="244"/>
                  <a:pt x="132" y="197"/>
                  <a:pt x="169" y="161"/>
                </a:cubicBezTo>
                <a:moveTo>
                  <a:pt x="148" y="457"/>
                </a:moveTo>
                <a:cubicBezTo>
                  <a:pt x="132" y="437"/>
                  <a:pt x="119" y="413"/>
                  <a:pt x="111" y="387"/>
                </a:cubicBezTo>
                <a:cubicBezTo>
                  <a:pt x="103" y="363"/>
                  <a:pt x="100" y="339"/>
                  <a:pt x="101" y="315"/>
                </a:cubicBezTo>
                <a:cubicBezTo>
                  <a:pt x="111" y="315"/>
                  <a:pt x="111" y="315"/>
                  <a:pt x="111" y="315"/>
                </a:cubicBezTo>
                <a:cubicBezTo>
                  <a:pt x="110" y="364"/>
                  <a:pt x="126" y="412"/>
                  <a:pt x="156" y="450"/>
                </a:cubicBezTo>
                <a:cubicBezTo>
                  <a:pt x="148" y="457"/>
                  <a:pt x="148" y="457"/>
                  <a:pt x="148" y="457"/>
                </a:cubicBezTo>
                <a:moveTo>
                  <a:pt x="161" y="472"/>
                </a:moveTo>
                <a:cubicBezTo>
                  <a:pt x="168" y="465"/>
                  <a:pt x="168" y="465"/>
                  <a:pt x="168" y="465"/>
                </a:cubicBezTo>
                <a:cubicBezTo>
                  <a:pt x="186" y="484"/>
                  <a:pt x="207" y="499"/>
                  <a:pt x="232" y="511"/>
                </a:cubicBezTo>
                <a:cubicBezTo>
                  <a:pt x="253" y="521"/>
                  <a:pt x="274" y="526"/>
                  <a:pt x="295" y="529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244" y="533"/>
                  <a:pt x="196" y="509"/>
                  <a:pt x="161" y="472"/>
                </a:cubicBezTo>
                <a:moveTo>
                  <a:pt x="247" y="478"/>
                </a:moveTo>
                <a:cubicBezTo>
                  <a:pt x="161" y="438"/>
                  <a:pt x="123" y="335"/>
                  <a:pt x="163" y="248"/>
                </a:cubicBezTo>
                <a:cubicBezTo>
                  <a:pt x="204" y="161"/>
                  <a:pt x="307" y="124"/>
                  <a:pt x="393" y="164"/>
                </a:cubicBezTo>
                <a:cubicBezTo>
                  <a:pt x="480" y="204"/>
                  <a:pt x="517" y="307"/>
                  <a:pt x="477" y="394"/>
                </a:cubicBezTo>
                <a:cubicBezTo>
                  <a:pt x="437" y="480"/>
                  <a:pt x="334" y="518"/>
                  <a:pt x="247" y="478"/>
                </a:cubicBezTo>
                <a:moveTo>
                  <a:pt x="386" y="530"/>
                </a:moveTo>
                <a:cubicBezTo>
                  <a:pt x="362" y="538"/>
                  <a:pt x="338" y="541"/>
                  <a:pt x="314" y="54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64" y="532"/>
                  <a:pt x="411" y="516"/>
                  <a:pt x="450" y="486"/>
                </a:cubicBezTo>
                <a:cubicBezTo>
                  <a:pt x="456" y="493"/>
                  <a:pt x="456" y="493"/>
                  <a:pt x="456" y="493"/>
                </a:cubicBezTo>
                <a:cubicBezTo>
                  <a:pt x="436" y="509"/>
                  <a:pt x="412" y="522"/>
                  <a:pt x="386" y="530"/>
                </a:cubicBezTo>
                <a:moveTo>
                  <a:pt x="471" y="480"/>
                </a:moveTo>
                <a:cubicBezTo>
                  <a:pt x="465" y="473"/>
                  <a:pt x="465" y="473"/>
                  <a:pt x="465" y="473"/>
                </a:cubicBezTo>
                <a:cubicBezTo>
                  <a:pt x="483" y="455"/>
                  <a:pt x="499" y="434"/>
                  <a:pt x="510" y="409"/>
                </a:cubicBezTo>
                <a:cubicBezTo>
                  <a:pt x="520" y="389"/>
                  <a:pt x="526" y="367"/>
                  <a:pt x="528" y="346"/>
                </a:cubicBezTo>
                <a:cubicBezTo>
                  <a:pt x="538" y="347"/>
                  <a:pt x="538" y="347"/>
                  <a:pt x="538" y="347"/>
                </a:cubicBezTo>
                <a:cubicBezTo>
                  <a:pt x="532" y="398"/>
                  <a:pt x="508" y="445"/>
                  <a:pt x="471" y="48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3782308" y="3943431"/>
            <a:ext cx="1608179" cy="1609974"/>
          </a:xfrm>
          <a:custGeom>
            <a:avLst/>
            <a:gdLst>
              <a:gd name="T0" fmla="*/ 640 w 671"/>
              <a:gd name="T1" fmla="*/ 357 h 672"/>
              <a:gd name="T2" fmla="*/ 626 w 671"/>
              <a:gd name="T3" fmla="*/ 244 h 672"/>
              <a:gd name="T4" fmla="*/ 573 w 671"/>
              <a:gd name="T5" fmla="*/ 144 h 672"/>
              <a:gd name="T6" fmla="*/ 515 w 671"/>
              <a:gd name="T7" fmla="*/ 51 h 672"/>
              <a:gd name="T8" fmla="*/ 409 w 671"/>
              <a:gd name="T9" fmla="*/ 8 h 672"/>
              <a:gd name="T10" fmla="*/ 295 w 671"/>
              <a:gd name="T11" fmla="*/ 2 h 672"/>
              <a:gd name="T12" fmla="*/ 198 w 671"/>
              <a:gd name="T13" fmla="*/ 29 h 672"/>
              <a:gd name="T14" fmla="*/ 129 w 671"/>
              <a:gd name="T15" fmla="*/ 114 h 672"/>
              <a:gd name="T16" fmla="*/ 52 w 671"/>
              <a:gd name="T17" fmla="*/ 227 h 672"/>
              <a:gd name="T18" fmla="*/ 0 w 671"/>
              <a:gd name="T19" fmla="*/ 324 h 672"/>
              <a:gd name="T20" fmla="*/ 16 w 671"/>
              <a:gd name="T21" fmla="*/ 437 h 672"/>
              <a:gd name="T22" fmla="*/ 68 w 671"/>
              <a:gd name="T23" fmla="*/ 539 h 672"/>
              <a:gd name="T24" fmla="*/ 166 w 671"/>
              <a:gd name="T25" fmla="*/ 588 h 672"/>
              <a:gd name="T26" fmla="*/ 293 w 671"/>
              <a:gd name="T27" fmla="*/ 637 h 672"/>
              <a:gd name="T28" fmla="*/ 399 w 671"/>
              <a:gd name="T29" fmla="*/ 666 h 672"/>
              <a:gd name="T30" fmla="*/ 494 w 671"/>
              <a:gd name="T31" fmla="*/ 633 h 672"/>
              <a:gd name="T32" fmla="*/ 584 w 671"/>
              <a:gd name="T33" fmla="*/ 563 h 672"/>
              <a:gd name="T34" fmla="*/ 646 w 671"/>
              <a:gd name="T35" fmla="*/ 467 h 672"/>
              <a:gd name="T36" fmla="*/ 579 w 671"/>
              <a:gd name="T37" fmla="*/ 437 h 672"/>
              <a:gd name="T38" fmla="*/ 598 w 671"/>
              <a:gd name="T39" fmla="*/ 364 h 672"/>
              <a:gd name="T40" fmla="*/ 599 w 671"/>
              <a:gd name="T41" fmla="*/ 327 h 672"/>
              <a:gd name="T42" fmla="*/ 548 w 671"/>
              <a:gd name="T43" fmla="*/ 273 h 672"/>
              <a:gd name="T44" fmla="*/ 575 w 671"/>
              <a:gd name="T45" fmla="*/ 225 h 672"/>
              <a:gd name="T46" fmla="*/ 557 w 671"/>
              <a:gd name="T47" fmla="*/ 192 h 672"/>
              <a:gd name="T48" fmla="*/ 530 w 671"/>
              <a:gd name="T49" fmla="*/ 157 h 672"/>
              <a:gd name="T50" fmla="*/ 502 w 671"/>
              <a:gd name="T51" fmla="*/ 131 h 672"/>
              <a:gd name="T52" fmla="*/ 429 w 671"/>
              <a:gd name="T53" fmla="*/ 136 h 672"/>
              <a:gd name="T54" fmla="*/ 398 w 671"/>
              <a:gd name="T55" fmla="*/ 124 h 672"/>
              <a:gd name="T56" fmla="*/ 373 w 671"/>
              <a:gd name="T57" fmla="*/ 75 h 672"/>
              <a:gd name="T58" fmla="*/ 365 w 671"/>
              <a:gd name="T59" fmla="*/ 74 h 672"/>
              <a:gd name="T60" fmla="*/ 290 w 671"/>
              <a:gd name="T61" fmla="*/ 76 h 672"/>
              <a:gd name="T62" fmla="*/ 267 w 671"/>
              <a:gd name="T63" fmla="*/ 127 h 672"/>
              <a:gd name="T64" fmla="*/ 217 w 671"/>
              <a:gd name="T65" fmla="*/ 151 h 672"/>
              <a:gd name="T66" fmla="*/ 162 w 671"/>
              <a:gd name="T67" fmla="*/ 137 h 672"/>
              <a:gd name="T68" fmla="*/ 157 w 671"/>
              <a:gd name="T69" fmla="*/ 142 h 672"/>
              <a:gd name="T70" fmla="*/ 109 w 671"/>
              <a:gd name="T71" fmla="*/ 200 h 672"/>
              <a:gd name="T72" fmla="*/ 92 w 671"/>
              <a:gd name="T73" fmla="*/ 234 h 672"/>
              <a:gd name="T74" fmla="*/ 123 w 671"/>
              <a:gd name="T75" fmla="*/ 281 h 672"/>
              <a:gd name="T76" fmla="*/ 117 w 671"/>
              <a:gd name="T77" fmla="*/ 312 h 672"/>
              <a:gd name="T78" fmla="*/ 74 w 671"/>
              <a:gd name="T79" fmla="*/ 375 h 672"/>
              <a:gd name="T80" fmla="*/ 76 w 671"/>
              <a:gd name="T81" fmla="*/ 382 h 672"/>
              <a:gd name="T82" fmla="*/ 114 w 671"/>
              <a:gd name="T83" fmla="*/ 480 h 672"/>
              <a:gd name="T84" fmla="*/ 155 w 671"/>
              <a:gd name="T85" fmla="*/ 462 h 672"/>
              <a:gd name="T86" fmla="*/ 193 w 671"/>
              <a:gd name="T87" fmla="*/ 503 h 672"/>
              <a:gd name="T88" fmla="*/ 218 w 671"/>
              <a:gd name="T89" fmla="*/ 522 h 672"/>
              <a:gd name="T90" fmla="*/ 228 w 671"/>
              <a:gd name="T91" fmla="*/ 577 h 672"/>
              <a:gd name="T92" fmla="*/ 251 w 671"/>
              <a:gd name="T93" fmla="*/ 521 h 672"/>
              <a:gd name="T94" fmla="*/ 271 w 671"/>
              <a:gd name="T95" fmla="*/ 592 h 672"/>
              <a:gd name="T96" fmla="*/ 313 w 671"/>
              <a:gd name="T97" fmla="*/ 555 h 672"/>
              <a:gd name="T98" fmla="*/ 369 w 671"/>
              <a:gd name="T99" fmla="*/ 554 h 672"/>
              <a:gd name="T100" fmla="*/ 412 w 671"/>
              <a:gd name="T101" fmla="*/ 589 h 672"/>
              <a:gd name="T102" fmla="*/ 419 w 671"/>
              <a:gd name="T103" fmla="*/ 586 h 672"/>
              <a:gd name="T104" fmla="*/ 487 w 671"/>
              <a:gd name="T105" fmla="*/ 553 h 672"/>
              <a:gd name="T106" fmla="*/ 487 w 671"/>
              <a:gd name="T107" fmla="*/ 497 h 672"/>
              <a:gd name="T108" fmla="*/ 522 w 671"/>
              <a:gd name="T109" fmla="*/ 454 h 672"/>
              <a:gd name="T110" fmla="*/ 537 w 671"/>
              <a:gd name="T111" fmla="*/ 427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1" h="672">
                <a:moveTo>
                  <a:pt x="620" y="446"/>
                </a:moveTo>
                <a:cubicBezTo>
                  <a:pt x="626" y="431"/>
                  <a:pt x="630" y="416"/>
                  <a:pt x="633" y="401"/>
                </a:cubicBezTo>
                <a:cubicBezTo>
                  <a:pt x="667" y="398"/>
                  <a:pt x="667" y="398"/>
                  <a:pt x="667" y="398"/>
                </a:cubicBezTo>
                <a:cubicBezTo>
                  <a:pt x="669" y="384"/>
                  <a:pt x="669" y="384"/>
                  <a:pt x="669" y="384"/>
                </a:cubicBezTo>
                <a:cubicBezTo>
                  <a:pt x="671" y="370"/>
                  <a:pt x="671" y="370"/>
                  <a:pt x="671" y="370"/>
                </a:cubicBezTo>
                <a:cubicBezTo>
                  <a:pt x="640" y="357"/>
                  <a:pt x="640" y="357"/>
                  <a:pt x="640" y="357"/>
                </a:cubicBezTo>
                <a:cubicBezTo>
                  <a:pt x="641" y="342"/>
                  <a:pt x="641" y="326"/>
                  <a:pt x="639" y="311"/>
                </a:cubicBezTo>
                <a:cubicBezTo>
                  <a:pt x="671" y="298"/>
                  <a:pt x="671" y="298"/>
                  <a:pt x="671" y="298"/>
                </a:cubicBezTo>
                <a:cubicBezTo>
                  <a:pt x="669" y="284"/>
                  <a:pt x="669" y="284"/>
                  <a:pt x="669" y="284"/>
                </a:cubicBezTo>
                <a:cubicBezTo>
                  <a:pt x="666" y="270"/>
                  <a:pt x="666" y="270"/>
                  <a:pt x="666" y="270"/>
                </a:cubicBezTo>
                <a:cubicBezTo>
                  <a:pt x="633" y="267"/>
                  <a:pt x="633" y="267"/>
                  <a:pt x="633" y="267"/>
                </a:cubicBezTo>
                <a:cubicBezTo>
                  <a:pt x="631" y="259"/>
                  <a:pt x="629" y="252"/>
                  <a:pt x="626" y="244"/>
                </a:cubicBezTo>
                <a:cubicBezTo>
                  <a:pt x="624" y="237"/>
                  <a:pt x="621" y="230"/>
                  <a:pt x="619" y="222"/>
                </a:cubicBezTo>
                <a:cubicBezTo>
                  <a:pt x="645" y="201"/>
                  <a:pt x="645" y="201"/>
                  <a:pt x="645" y="201"/>
                </a:cubicBezTo>
                <a:cubicBezTo>
                  <a:pt x="638" y="188"/>
                  <a:pt x="638" y="188"/>
                  <a:pt x="638" y="188"/>
                </a:cubicBezTo>
                <a:cubicBezTo>
                  <a:pt x="632" y="175"/>
                  <a:pt x="632" y="175"/>
                  <a:pt x="632" y="175"/>
                </a:cubicBezTo>
                <a:cubicBezTo>
                  <a:pt x="599" y="183"/>
                  <a:pt x="599" y="183"/>
                  <a:pt x="599" y="183"/>
                </a:cubicBezTo>
                <a:cubicBezTo>
                  <a:pt x="591" y="169"/>
                  <a:pt x="582" y="156"/>
                  <a:pt x="573" y="144"/>
                </a:cubicBezTo>
                <a:cubicBezTo>
                  <a:pt x="591" y="116"/>
                  <a:pt x="591" y="116"/>
                  <a:pt x="591" y="116"/>
                </a:cubicBezTo>
                <a:cubicBezTo>
                  <a:pt x="581" y="106"/>
                  <a:pt x="581" y="106"/>
                  <a:pt x="581" y="106"/>
                </a:cubicBezTo>
                <a:cubicBezTo>
                  <a:pt x="572" y="95"/>
                  <a:pt x="572" y="95"/>
                  <a:pt x="572" y="95"/>
                </a:cubicBezTo>
                <a:cubicBezTo>
                  <a:pt x="542" y="112"/>
                  <a:pt x="542" y="112"/>
                  <a:pt x="542" y="112"/>
                </a:cubicBezTo>
                <a:cubicBezTo>
                  <a:pt x="531" y="101"/>
                  <a:pt x="519" y="92"/>
                  <a:pt x="506" y="83"/>
                </a:cubicBezTo>
                <a:cubicBezTo>
                  <a:pt x="515" y="51"/>
                  <a:pt x="515" y="51"/>
                  <a:pt x="515" y="51"/>
                </a:cubicBezTo>
                <a:cubicBezTo>
                  <a:pt x="503" y="44"/>
                  <a:pt x="503" y="44"/>
                  <a:pt x="503" y="44"/>
                </a:cubicBezTo>
                <a:cubicBezTo>
                  <a:pt x="490" y="37"/>
                  <a:pt x="490" y="37"/>
                  <a:pt x="490" y="37"/>
                </a:cubicBezTo>
                <a:cubicBezTo>
                  <a:pt x="467" y="61"/>
                  <a:pt x="467" y="61"/>
                  <a:pt x="467" y="61"/>
                </a:cubicBezTo>
                <a:cubicBezTo>
                  <a:pt x="453" y="55"/>
                  <a:pt x="439" y="49"/>
                  <a:pt x="424" y="44"/>
                </a:cubicBezTo>
                <a:cubicBezTo>
                  <a:pt x="423" y="11"/>
                  <a:pt x="423" y="11"/>
                  <a:pt x="423" y="11"/>
                </a:cubicBezTo>
                <a:cubicBezTo>
                  <a:pt x="409" y="8"/>
                  <a:pt x="409" y="8"/>
                  <a:pt x="409" y="8"/>
                </a:cubicBezTo>
                <a:cubicBezTo>
                  <a:pt x="395" y="4"/>
                  <a:pt x="395" y="4"/>
                  <a:pt x="395" y="4"/>
                </a:cubicBezTo>
                <a:cubicBezTo>
                  <a:pt x="381" y="35"/>
                  <a:pt x="381" y="35"/>
                  <a:pt x="381" y="35"/>
                </a:cubicBezTo>
                <a:cubicBezTo>
                  <a:pt x="365" y="33"/>
                  <a:pt x="350" y="32"/>
                  <a:pt x="334" y="32"/>
                </a:cubicBezTo>
                <a:cubicBezTo>
                  <a:pt x="323" y="0"/>
                  <a:pt x="323" y="0"/>
                  <a:pt x="323" y="0"/>
                </a:cubicBezTo>
                <a:cubicBezTo>
                  <a:pt x="309" y="1"/>
                  <a:pt x="309" y="1"/>
                  <a:pt x="309" y="1"/>
                </a:cubicBezTo>
                <a:cubicBezTo>
                  <a:pt x="295" y="2"/>
                  <a:pt x="295" y="2"/>
                  <a:pt x="295" y="2"/>
                </a:cubicBezTo>
                <a:cubicBezTo>
                  <a:pt x="290" y="35"/>
                  <a:pt x="290" y="35"/>
                  <a:pt x="290" y="35"/>
                </a:cubicBezTo>
                <a:cubicBezTo>
                  <a:pt x="275" y="38"/>
                  <a:pt x="260" y="41"/>
                  <a:pt x="245" y="46"/>
                </a:cubicBezTo>
                <a:cubicBezTo>
                  <a:pt x="244" y="46"/>
                  <a:pt x="244" y="46"/>
                  <a:pt x="244" y="46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12" y="24"/>
                  <a:pt x="212" y="24"/>
                  <a:pt x="212" y="24"/>
                </a:cubicBezTo>
                <a:cubicBezTo>
                  <a:pt x="198" y="29"/>
                  <a:pt x="198" y="29"/>
                  <a:pt x="198" y="29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189" y="69"/>
                  <a:pt x="176" y="77"/>
                  <a:pt x="163" y="86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9" y="114"/>
                  <a:pt x="129" y="114"/>
                  <a:pt x="129" y="114"/>
                </a:cubicBezTo>
                <a:cubicBezTo>
                  <a:pt x="117" y="124"/>
                  <a:pt x="107" y="136"/>
                  <a:pt x="97" y="148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49" y="160"/>
                  <a:pt x="49" y="160"/>
                  <a:pt x="49" y="160"/>
                </a:cubicBezTo>
                <a:cubicBezTo>
                  <a:pt x="72" y="185"/>
                  <a:pt x="72" y="185"/>
                  <a:pt x="72" y="185"/>
                </a:cubicBezTo>
                <a:cubicBezTo>
                  <a:pt x="65" y="198"/>
                  <a:pt x="58" y="212"/>
                  <a:pt x="52" y="227"/>
                </a:cubicBezTo>
                <a:cubicBezTo>
                  <a:pt x="19" y="225"/>
                  <a:pt x="19" y="225"/>
                  <a:pt x="19" y="225"/>
                </a:cubicBezTo>
                <a:cubicBezTo>
                  <a:pt x="14" y="239"/>
                  <a:pt x="14" y="239"/>
                  <a:pt x="14" y="239"/>
                </a:cubicBezTo>
                <a:cubicBezTo>
                  <a:pt x="10" y="252"/>
                  <a:pt x="10" y="252"/>
                  <a:pt x="10" y="252"/>
                </a:cubicBezTo>
                <a:cubicBezTo>
                  <a:pt x="40" y="269"/>
                  <a:pt x="40" y="269"/>
                  <a:pt x="40" y="269"/>
                </a:cubicBezTo>
                <a:cubicBezTo>
                  <a:pt x="36" y="284"/>
                  <a:pt x="34" y="300"/>
                  <a:pt x="33" y="316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8"/>
                  <a:pt x="0" y="338"/>
                  <a:pt x="0" y="338"/>
                </a:cubicBezTo>
                <a:cubicBezTo>
                  <a:pt x="0" y="352"/>
                  <a:pt x="0" y="352"/>
                  <a:pt x="0" y="352"/>
                </a:cubicBezTo>
                <a:cubicBezTo>
                  <a:pt x="33" y="360"/>
                  <a:pt x="33" y="360"/>
                  <a:pt x="33" y="360"/>
                </a:cubicBezTo>
                <a:cubicBezTo>
                  <a:pt x="34" y="375"/>
                  <a:pt x="37" y="390"/>
                  <a:pt x="40" y="406"/>
                </a:cubicBezTo>
                <a:cubicBezTo>
                  <a:pt x="11" y="423"/>
                  <a:pt x="11" y="423"/>
                  <a:pt x="11" y="423"/>
                </a:cubicBezTo>
                <a:cubicBezTo>
                  <a:pt x="16" y="437"/>
                  <a:pt x="16" y="437"/>
                  <a:pt x="16" y="437"/>
                </a:cubicBezTo>
                <a:cubicBezTo>
                  <a:pt x="20" y="450"/>
                  <a:pt x="20" y="450"/>
                  <a:pt x="20" y="450"/>
                </a:cubicBezTo>
                <a:cubicBezTo>
                  <a:pt x="54" y="448"/>
                  <a:pt x="54" y="448"/>
                  <a:pt x="54" y="448"/>
                </a:cubicBezTo>
                <a:cubicBezTo>
                  <a:pt x="60" y="463"/>
                  <a:pt x="66" y="477"/>
                  <a:pt x="74" y="490"/>
                </a:cubicBezTo>
                <a:cubicBezTo>
                  <a:pt x="52" y="515"/>
                  <a:pt x="52" y="515"/>
                  <a:pt x="52" y="515"/>
                </a:cubicBezTo>
                <a:cubicBezTo>
                  <a:pt x="60" y="527"/>
                  <a:pt x="60" y="527"/>
                  <a:pt x="60" y="527"/>
                </a:cubicBezTo>
                <a:cubicBezTo>
                  <a:pt x="68" y="539"/>
                  <a:pt x="68" y="539"/>
                  <a:pt x="68" y="539"/>
                </a:cubicBezTo>
                <a:cubicBezTo>
                  <a:pt x="99" y="526"/>
                  <a:pt x="99" y="526"/>
                  <a:pt x="99" y="526"/>
                </a:cubicBezTo>
                <a:cubicBezTo>
                  <a:pt x="109" y="539"/>
                  <a:pt x="120" y="550"/>
                  <a:pt x="131" y="560"/>
                </a:cubicBezTo>
                <a:cubicBezTo>
                  <a:pt x="117" y="591"/>
                  <a:pt x="117" y="591"/>
                  <a:pt x="117" y="591"/>
                </a:cubicBezTo>
                <a:cubicBezTo>
                  <a:pt x="128" y="600"/>
                  <a:pt x="128" y="600"/>
                  <a:pt x="128" y="600"/>
                </a:cubicBezTo>
                <a:cubicBezTo>
                  <a:pt x="139" y="609"/>
                  <a:pt x="139" y="609"/>
                  <a:pt x="139" y="609"/>
                </a:cubicBezTo>
                <a:cubicBezTo>
                  <a:pt x="166" y="588"/>
                  <a:pt x="166" y="588"/>
                  <a:pt x="166" y="588"/>
                </a:cubicBezTo>
                <a:cubicBezTo>
                  <a:pt x="179" y="596"/>
                  <a:pt x="193" y="604"/>
                  <a:pt x="207" y="611"/>
                </a:cubicBezTo>
                <a:cubicBezTo>
                  <a:pt x="202" y="644"/>
                  <a:pt x="202" y="644"/>
                  <a:pt x="202" y="644"/>
                </a:cubicBezTo>
                <a:cubicBezTo>
                  <a:pt x="215" y="650"/>
                  <a:pt x="215" y="650"/>
                  <a:pt x="215" y="650"/>
                </a:cubicBezTo>
                <a:cubicBezTo>
                  <a:pt x="229" y="655"/>
                  <a:pt x="229" y="655"/>
                  <a:pt x="229" y="655"/>
                </a:cubicBezTo>
                <a:cubicBezTo>
                  <a:pt x="248" y="627"/>
                  <a:pt x="248" y="627"/>
                  <a:pt x="248" y="627"/>
                </a:cubicBezTo>
                <a:cubicBezTo>
                  <a:pt x="263" y="631"/>
                  <a:pt x="278" y="635"/>
                  <a:pt x="293" y="637"/>
                </a:cubicBezTo>
                <a:cubicBezTo>
                  <a:pt x="299" y="670"/>
                  <a:pt x="299" y="670"/>
                  <a:pt x="299" y="670"/>
                </a:cubicBezTo>
                <a:cubicBezTo>
                  <a:pt x="313" y="671"/>
                  <a:pt x="313" y="671"/>
                  <a:pt x="313" y="671"/>
                </a:cubicBezTo>
                <a:cubicBezTo>
                  <a:pt x="327" y="672"/>
                  <a:pt x="327" y="672"/>
                  <a:pt x="327" y="672"/>
                </a:cubicBezTo>
                <a:cubicBezTo>
                  <a:pt x="338" y="640"/>
                  <a:pt x="338" y="640"/>
                  <a:pt x="338" y="640"/>
                </a:cubicBezTo>
                <a:cubicBezTo>
                  <a:pt x="353" y="640"/>
                  <a:pt x="369" y="639"/>
                  <a:pt x="384" y="636"/>
                </a:cubicBezTo>
                <a:cubicBezTo>
                  <a:pt x="399" y="666"/>
                  <a:pt x="399" y="666"/>
                  <a:pt x="399" y="666"/>
                </a:cubicBezTo>
                <a:cubicBezTo>
                  <a:pt x="413" y="663"/>
                  <a:pt x="413" y="663"/>
                  <a:pt x="413" y="663"/>
                </a:cubicBezTo>
                <a:cubicBezTo>
                  <a:pt x="427" y="660"/>
                  <a:pt x="427" y="660"/>
                  <a:pt x="427" y="660"/>
                </a:cubicBezTo>
                <a:cubicBezTo>
                  <a:pt x="427" y="626"/>
                  <a:pt x="427" y="626"/>
                  <a:pt x="427" y="626"/>
                </a:cubicBezTo>
                <a:cubicBezTo>
                  <a:pt x="428" y="626"/>
                  <a:pt x="428" y="626"/>
                  <a:pt x="428" y="626"/>
                </a:cubicBezTo>
                <a:cubicBezTo>
                  <a:pt x="443" y="621"/>
                  <a:pt x="457" y="615"/>
                  <a:pt x="471" y="609"/>
                </a:cubicBezTo>
                <a:cubicBezTo>
                  <a:pt x="494" y="633"/>
                  <a:pt x="494" y="633"/>
                  <a:pt x="494" y="633"/>
                </a:cubicBezTo>
                <a:cubicBezTo>
                  <a:pt x="506" y="626"/>
                  <a:pt x="506" y="626"/>
                  <a:pt x="506" y="626"/>
                </a:cubicBezTo>
                <a:cubicBezTo>
                  <a:pt x="518" y="619"/>
                  <a:pt x="518" y="619"/>
                  <a:pt x="518" y="619"/>
                </a:cubicBezTo>
                <a:cubicBezTo>
                  <a:pt x="509" y="586"/>
                  <a:pt x="509" y="586"/>
                  <a:pt x="509" y="586"/>
                </a:cubicBezTo>
                <a:cubicBezTo>
                  <a:pt x="522" y="578"/>
                  <a:pt x="534" y="568"/>
                  <a:pt x="545" y="557"/>
                </a:cubicBezTo>
                <a:cubicBezTo>
                  <a:pt x="575" y="574"/>
                  <a:pt x="575" y="574"/>
                  <a:pt x="575" y="574"/>
                </a:cubicBezTo>
                <a:cubicBezTo>
                  <a:pt x="584" y="563"/>
                  <a:pt x="584" y="563"/>
                  <a:pt x="584" y="563"/>
                </a:cubicBezTo>
                <a:cubicBezTo>
                  <a:pt x="594" y="553"/>
                  <a:pt x="594" y="553"/>
                  <a:pt x="594" y="553"/>
                </a:cubicBezTo>
                <a:cubicBezTo>
                  <a:pt x="575" y="525"/>
                  <a:pt x="575" y="525"/>
                  <a:pt x="575" y="525"/>
                </a:cubicBezTo>
                <a:cubicBezTo>
                  <a:pt x="585" y="512"/>
                  <a:pt x="593" y="499"/>
                  <a:pt x="601" y="486"/>
                </a:cubicBezTo>
                <a:cubicBezTo>
                  <a:pt x="634" y="493"/>
                  <a:pt x="634" y="493"/>
                  <a:pt x="634" y="493"/>
                </a:cubicBezTo>
                <a:cubicBezTo>
                  <a:pt x="640" y="480"/>
                  <a:pt x="640" y="480"/>
                  <a:pt x="640" y="480"/>
                </a:cubicBezTo>
                <a:cubicBezTo>
                  <a:pt x="646" y="467"/>
                  <a:pt x="646" y="467"/>
                  <a:pt x="646" y="467"/>
                </a:cubicBezTo>
                <a:cubicBezTo>
                  <a:pt x="620" y="446"/>
                  <a:pt x="620" y="446"/>
                  <a:pt x="620" y="446"/>
                </a:cubicBezTo>
                <a:moveTo>
                  <a:pt x="579" y="437"/>
                </a:moveTo>
                <a:cubicBezTo>
                  <a:pt x="540" y="420"/>
                  <a:pt x="540" y="420"/>
                  <a:pt x="540" y="420"/>
                </a:cubicBezTo>
                <a:cubicBezTo>
                  <a:pt x="543" y="412"/>
                  <a:pt x="546" y="405"/>
                  <a:pt x="548" y="397"/>
                </a:cubicBezTo>
                <a:cubicBezTo>
                  <a:pt x="589" y="408"/>
                  <a:pt x="589" y="408"/>
                  <a:pt x="589" y="408"/>
                </a:cubicBezTo>
                <a:cubicBezTo>
                  <a:pt x="587" y="418"/>
                  <a:pt x="583" y="428"/>
                  <a:pt x="579" y="437"/>
                </a:cubicBezTo>
                <a:moveTo>
                  <a:pt x="591" y="401"/>
                </a:moveTo>
                <a:cubicBezTo>
                  <a:pt x="550" y="390"/>
                  <a:pt x="550" y="390"/>
                  <a:pt x="550" y="390"/>
                </a:cubicBezTo>
                <a:cubicBezTo>
                  <a:pt x="552" y="382"/>
                  <a:pt x="554" y="374"/>
                  <a:pt x="555" y="366"/>
                </a:cubicBezTo>
                <a:cubicBezTo>
                  <a:pt x="597" y="372"/>
                  <a:pt x="597" y="372"/>
                  <a:pt x="597" y="372"/>
                </a:cubicBezTo>
                <a:cubicBezTo>
                  <a:pt x="596" y="382"/>
                  <a:pt x="594" y="392"/>
                  <a:pt x="591" y="401"/>
                </a:cubicBezTo>
                <a:moveTo>
                  <a:pt x="598" y="364"/>
                </a:moveTo>
                <a:cubicBezTo>
                  <a:pt x="556" y="359"/>
                  <a:pt x="556" y="359"/>
                  <a:pt x="556" y="359"/>
                </a:cubicBezTo>
                <a:cubicBezTo>
                  <a:pt x="556" y="351"/>
                  <a:pt x="557" y="343"/>
                  <a:pt x="557" y="335"/>
                </a:cubicBezTo>
                <a:cubicBezTo>
                  <a:pt x="600" y="334"/>
                  <a:pt x="600" y="334"/>
                  <a:pt x="600" y="334"/>
                </a:cubicBezTo>
                <a:cubicBezTo>
                  <a:pt x="600" y="344"/>
                  <a:pt x="599" y="354"/>
                  <a:pt x="598" y="364"/>
                </a:cubicBezTo>
                <a:moveTo>
                  <a:pt x="597" y="297"/>
                </a:moveTo>
                <a:cubicBezTo>
                  <a:pt x="598" y="307"/>
                  <a:pt x="599" y="317"/>
                  <a:pt x="599" y="327"/>
                </a:cubicBezTo>
                <a:cubicBezTo>
                  <a:pt x="557" y="328"/>
                  <a:pt x="557" y="328"/>
                  <a:pt x="557" y="328"/>
                </a:cubicBezTo>
                <a:cubicBezTo>
                  <a:pt x="556" y="320"/>
                  <a:pt x="556" y="312"/>
                  <a:pt x="554" y="304"/>
                </a:cubicBezTo>
                <a:cubicBezTo>
                  <a:pt x="597" y="297"/>
                  <a:pt x="597" y="297"/>
                  <a:pt x="597" y="297"/>
                </a:cubicBezTo>
                <a:moveTo>
                  <a:pt x="595" y="290"/>
                </a:moveTo>
                <a:cubicBezTo>
                  <a:pt x="553" y="297"/>
                  <a:pt x="553" y="297"/>
                  <a:pt x="553" y="297"/>
                </a:cubicBezTo>
                <a:cubicBezTo>
                  <a:pt x="552" y="289"/>
                  <a:pt x="550" y="281"/>
                  <a:pt x="548" y="273"/>
                </a:cubicBezTo>
                <a:cubicBezTo>
                  <a:pt x="588" y="260"/>
                  <a:pt x="588" y="260"/>
                  <a:pt x="588" y="260"/>
                </a:cubicBezTo>
                <a:cubicBezTo>
                  <a:pt x="591" y="270"/>
                  <a:pt x="594" y="280"/>
                  <a:pt x="595" y="290"/>
                </a:cubicBezTo>
                <a:moveTo>
                  <a:pt x="586" y="253"/>
                </a:moveTo>
                <a:cubicBezTo>
                  <a:pt x="545" y="266"/>
                  <a:pt x="545" y="266"/>
                  <a:pt x="545" y="266"/>
                </a:cubicBezTo>
                <a:cubicBezTo>
                  <a:pt x="543" y="259"/>
                  <a:pt x="540" y="251"/>
                  <a:pt x="537" y="244"/>
                </a:cubicBezTo>
                <a:cubicBezTo>
                  <a:pt x="575" y="225"/>
                  <a:pt x="575" y="225"/>
                  <a:pt x="575" y="225"/>
                </a:cubicBezTo>
                <a:cubicBezTo>
                  <a:pt x="579" y="234"/>
                  <a:pt x="583" y="244"/>
                  <a:pt x="586" y="253"/>
                </a:cubicBezTo>
                <a:moveTo>
                  <a:pt x="557" y="192"/>
                </a:moveTo>
                <a:cubicBezTo>
                  <a:pt x="562" y="201"/>
                  <a:pt x="567" y="209"/>
                  <a:pt x="572" y="219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0" y="230"/>
                  <a:pt x="526" y="223"/>
                  <a:pt x="521" y="216"/>
                </a:cubicBezTo>
                <a:cubicBezTo>
                  <a:pt x="557" y="192"/>
                  <a:pt x="557" y="192"/>
                  <a:pt x="557" y="192"/>
                </a:cubicBezTo>
                <a:moveTo>
                  <a:pt x="553" y="186"/>
                </a:moveTo>
                <a:cubicBezTo>
                  <a:pt x="517" y="210"/>
                  <a:pt x="517" y="210"/>
                  <a:pt x="517" y="210"/>
                </a:cubicBezTo>
                <a:cubicBezTo>
                  <a:pt x="513" y="204"/>
                  <a:pt x="508" y="197"/>
                  <a:pt x="503" y="191"/>
                </a:cubicBezTo>
                <a:cubicBezTo>
                  <a:pt x="534" y="162"/>
                  <a:pt x="534" y="162"/>
                  <a:pt x="534" y="162"/>
                </a:cubicBezTo>
                <a:cubicBezTo>
                  <a:pt x="541" y="170"/>
                  <a:pt x="547" y="178"/>
                  <a:pt x="553" y="186"/>
                </a:cubicBezTo>
                <a:moveTo>
                  <a:pt x="530" y="157"/>
                </a:moveTo>
                <a:cubicBezTo>
                  <a:pt x="498" y="186"/>
                  <a:pt x="498" y="186"/>
                  <a:pt x="498" y="186"/>
                </a:cubicBezTo>
                <a:cubicBezTo>
                  <a:pt x="492" y="180"/>
                  <a:pt x="486" y="174"/>
                  <a:pt x="480" y="169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15" y="142"/>
                  <a:pt x="523" y="149"/>
                  <a:pt x="530" y="157"/>
                </a:cubicBezTo>
                <a:moveTo>
                  <a:pt x="478" y="114"/>
                </a:moveTo>
                <a:cubicBezTo>
                  <a:pt x="486" y="119"/>
                  <a:pt x="494" y="125"/>
                  <a:pt x="502" y="131"/>
                </a:cubicBezTo>
                <a:cubicBezTo>
                  <a:pt x="475" y="164"/>
                  <a:pt x="475" y="164"/>
                  <a:pt x="475" y="164"/>
                </a:cubicBezTo>
                <a:cubicBezTo>
                  <a:pt x="468" y="159"/>
                  <a:pt x="462" y="155"/>
                  <a:pt x="455" y="150"/>
                </a:cubicBezTo>
                <a:cubicBezTo>
                  <a:pt x="478" y="114"/>
                  <a:pt x="478" y="114"/>
                  <a:pt x="478" y="114"/>
                </a:cubicBezTo>
                <a:moveTo>
                  <a:pt x="471" y="110"/>
                </a:moveTo>
                <a:cubicBezTo>
                  <a:pt x="449" y="146"/>
                  <a:pt x="449" y="146"/>
                  <a:pt x="449" y="146"/>
                </a:cubicBezTo>
                <a:cubicBezTo>
                  <a:pt x="443" y="143"/>
                  <a:pt x="436" y="139"/>
                  <a:pt x="429" y="136"/>
                </a:cubicBezTo>
                <a:cubicBezTo>
                  <a:pt x="429" y="136"/>
                  <a:pt x="428" y="136"/>
                  <a:pt x="427" y="135"/>
                </a:cubicBezTo>
                <a:cubicBezTo>
                  <a:pt x="445" y="96"/>
                  <a:pt x="445" y="96"/>
                  <a:pt x="445" y="96"/>
                </a:cubicBezTo>
                <a:cubicBezTo>
                  <a:pt x="454" y="100"/>
                  <a:pt x="463" y="105"/>
                  <a:pt x="471" y="110"/>
                </a:cubicBezTo>
                <a:moveTo>
                  <a:pt x="438" y="93"/>
                </a:moveTo>
                <a:cubicBezTo>
                  <a:pt x="421" y="132"/>
                  <a:pt x="421" y="132"/>
                  <a:pt x="421" y="132"/>
                </a:cubicBezTo>
                <a:cubicBezTo>
                  <a:pt x="413" y="129"/>
                  <a:pt x="406" y="127"/>
                  <a:pt x="398" y="124"/>
                </a:cubicBezTo>
                <a:cubicBezTo>
                  <a:pt x="409" y="83"/>
                  <a:pt x="409" y="83"/>
                  <a:pt x="409" y="83"/>
                </a:cubicBezTo>
                <a:cubicBezTo>
                  <a:pt x="419" y="85"/>
                  <a:pt x="429" y="89"/>
                  <a:pt x="438" y="93"/>
                </a:cubicBezTo>
                <a:moveTo>
                  <a:pt x="402" y="81"/>
                </a:moveTo>
                <a:cubicBezTo>
                  <a:pt x="391" y="122"/>
                  <a:pt x="391" y="122"/>
                  <a:pt x="391" y="122"/>
                </a:cubicBezTo>
                <a:cubicBezTo>
                  <a:pt x="383" y="120"/>
                  <a:pt x="375" y="119"/>
                  <a:pt x="367" y="118"/>
                </a:cubicBezTo>
                <a:cubicBezTo>
                  <a:pt x="373" y="75"/>
                  <a:pt x="373" y="75"/>
                  <a:pt x="373" y="75"/>
                </a:cubicBezTo>
                <a:cubicBezTo>
                  <a:pt x="383" y="76"/>
                  <a:pt x="393" y="78"/>
                  <a:pt x="402" y="81"/>
                </a:cubicBezTo>
                <a:moveTo>
                  <a:pt x="365" y="74"/>
                </a:moveTo>
                <a:cubicBezTo>
                  <a:pt x="360" y="117"/>
                  <a:pt x="360" y="117"/>
                  <a:pt x="360" y="117"/>
                </a:cubicBezTo>
                <a:cubicBezTo>
                  <a:pt x="352" y="116"/>
                  <a:pt x="344" y="115"/>
                  <a:pt x="336" y="116"/>
                </a:cubicBezTo>
                <a:cubicBezTo>
                  <a:pt x="335" y="72"/>
                  <a:pt x="335" y="72"/>
                  <a:pt x="335" y="72"/>
                </a:cubicBezTo>
                <a:cubicBezTo>
                  <a:pt x="345" y="72"/>
                  <a:pt x="355" y="73"/>
                  <a:pt x="365" y="74"/>
                </a:cubicBezTo>
                <a:moveTo>
                  <a:pt x="328" y="72"/>
                </a:moveTo>
                <a:cubicBezTo>
                  <a:pt x="329" y="116"/>
                  <a:pt x="329" y="116"/>
                  <a:pt x="329" y="116"/>
                </a:cubicBezTo>
                <a:cubicBezTo>
                  <a:pt x="321" y="116"/>
                  <a:pt x="313" y="117"/>
                  <a:pt x="305" y="118"/>
                </a:cubicBezTo>
                <a:cubicBezTo>
                  <a:pt x="298" y="75"/>
                  <a:pt x="298" y="75"/>
                  <a:pt x="298" y="75"/>
                </a:cubicBezTo>
                <a:cubicBezTo>
                  <a:pt x="308" y="73"/>
                  <a:pt x="318" y="72"/>
                  <a:pt x="328" y="72"/>
                </a:cubicBezTo>
                <a:moveTo>
                  <a:pt x="290" y="76"/>
                </a:moveTo>
                <a:cubicBezTo>
                  <a:pt x="297" y="119"/>
                  <a:pt x="297" y="119"/>
                  <a:pt x="297" y="119"/>
                </a:cubicBezTo>
                <a:cubicBezTo>
                  <a:pt x="289" y="120"/>
                  <a:pt x="282" y="122"/>
                  <a:pt x="274" y="125"/>
                </a:cubicBezTo>
                <a:cubicBezTo>
                  <a:pt x="261" y="83"/>
                  <a:pt x="261" y="83"/>
                  <a:pt x="261" y="83"/>
                </a:cubicBezTo>
                <a:cubicBezTo>
                  <a:pt x="271" y="80"/>
                  <a:pt x="280" y="78"/>
                  <a:pt x="290" y="76"/>
                </a:cubicBezTo>
                <a:moveTo>
                  <a:pt x="254" y="85"/>
                </a:moveTo>
                <a:cubicBezTo>
                  <a:pt x="267" y="127"/>
                  <a:pt x="267" y="127"/>
                  <a:pt x="267" y="127"/>
                </a:cubicBezTo>
                <a:cubicBezTo>
                  <a:pt x="259" y="129"/>
                  <a:pt x="252" y="132"/>
                  <a:pt x="244" y="136"/>
                </a:cubicBezTo>
                <a:cubicBezTo>
                  <a:pt x="225" y="96"/>
                  <a:pt x="225" y="96"/>
                  <a:pt x="225" y="96"/>
                </a:cubicBezTo>
                <a:cubicBezTo>
                  <a:pt x="235" y="92"/>
                  <a:pt x="244" y="88"/>
                  <a:pt x="254" y="85"/>
                </a:cubicBezTo>
                <a:moveTo>
                  <a:pt x="219" y="99"/>
                </a:moveTo>
                <a:cubicBezTo>
                  <a:pt x="238" y="139"/>
                  <a:pt x="238" y="139"/>
                  <a:pt x="238" y="139"/>
                </a:cubicBezTo>
                <a:cubicBezTo>
                  <a:pt x="231" y="142"/>
                  <a:pt x="224" y="146"/>
                  <a:pt x="217" y="151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201" y="109"/>
                  <a:pt x="210" y="104"/>
                  <a:pt x="219" y="99"/>
                </a:cubicBezTo>
                <a:moveTo>
                  <a:pt x="186" y="118"/>
                </a:moveTo>
                <a:cubicBezTo>
                  <a:pt x="211" y="155"/>
                  <a:pt x="211" y="155"/>
                  <a:pt x="211" y="155"/>
                </a:cubicBezTo>
                <a:cubicBezTo>
                  <a:pt x="204" y="159"/>
                  <a:pt x="198" y="164"/>
                  <a:pt x="192" y="170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70" y="130"/>
                  <a:pt x="178" y="124"/>
                  <a:pt x="186" y="118"/>
                </a:cubicBezTo>
                <a:moveTo>
                  <a:pt x="157" y="142"/>
                </a:moveTo>
                <a:cubicBezTo>
                  <a:pt x="186" y="175"/>
                  <a:pt x="186" y="175"/>
                  <a:pt x="186" y="175"/>
                </a:cubicBezTo>
                <a:cubicBezTo>
                  <a:pt x="180" y="180"/>
                  <a:pt x="175" y="186"/>
                  <a:pt x="170" y="192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42" y="156"/>
                  <a:pt x="149" y="149"/>
                  <a:pt x="157" y="142"/>
                </a:cubicBezTo>
                <a:moveTo>
                  <a:pt x="131" y="169"/>
                </a:moveTo>
                <a:cubicBezTo>
                  <a:pt x="165" y="198"/>
                  <a:pt x="165" y="198"/>
                  <a:pt x="165" y="198"/>
                </a:cubicBezTo>
                <a:cubicBezTo>
                  <a:pt x="160" y="204"/>
                  <a:pt x="155" y="210"/>
                  <a:pt x="151" y="217"/>
                </a:cubicBezTo>
                <a:cubicBezTo>
                  <a:pt x="113" y="194"/>
                  <a:pt x="113" y="194"/>
                  <a:pt x="113" y="194"/>
                </a:cubicBezTo>
                <a:cubicBezTo>
                  <a:pt x="119" y="185"/>
                  <a:pt x="125" y="177"/>
                  <a:pt x="131" y="169"/>
                </a:cubicBezTo>
                <a:moveTo>
                  <a:pt x="109" y="200"/>
                </a:moveTo>
                <a:cubicBezTo>
                  <a:pt x="147" y="223"/>
                  <a:pt x="147" y="223"/>
                  <a:pt x="147" y="223"/>
                </a:cubicBezTo>
                <a:cubicBezTo>
                  <a:pt x="143" y="230"/>
                  <a:pt x="140" y="236"/>
                  <a:pt x="136" y="243"/>
                </a:cubicBezTo>
                <a:cubicBezTo>
                  <a:pt x="136" y="244"/>
                  <a:pt x="136" y="244"/>
                  <a:pt x="136" y="245"/>
                </a:cubicBezTo>
                <a:cubicBezTo>
                  <a:pt x="95" y="227"/>
                  <a:pt x="95" y="227"/>
                  <a:pt x="95" y="227"/>
                </a:cubicBezTo>
                <a:cubicBezTo>
                  <a:pt x="99" y="218"/>
                  <a:pt x="104" y="209"/>
                  <a:pt x="109" y="200"/>
                </a:cubicBezTo>
                <a:moveTo>
                  <a:pt x="92" y="234"/>
                </a:moveTo>
                <a:cubicBezTo>
                  <a:pt x="133" y="251"/>
                  <a:pt x="133" y="251"/>
                  <a:pt x="133" y="251"/>
                </a:cubicBezTo>
                <a:cubicBezTo>
                  <a:pt x="130" y="259"/>
                  <a:pt x="127" y="267"/>
                  <a:pt x="125" y="274"/>
                </a:cubicBezTo>
                <a:cubicBezTo>
                  <a:pt x="82" y="263"/>
                  <a:pt x="82" y="263"/>
                  <a:pt x="82" y="263"/>
                </a:cubicBezTo>
                <a:cubicBezTo>
                  <a:pt x="85" y="253"/>
                  <a:pt x="88" y="243"/>
                  <a:pt x="92" y="234"/>
                </a:cubicBezTo>
                <a:moveTo>
                  <a:pt x="80" y="270"/>
                </a:moveTo>
                <a:cubicBezTo>
                  <a:pt x="123" y="281"/>
                  <a:pt x="123" y="281"/>
                  <a:pt x="123" y="281"/>
                </a:cubicBezTo>
                <a:cubicBezTo>
                  <a:pt x="121" y="289"/>
                  <a:pt x="119" y="297"/>
                  <a:pt x="118" y="305"/>
                </a:cubicBezTo>
                <a:cubicBezTo>
                  <a:pt x="74" y="300"/>
                  <a:pt x="74" y="300"/>
                  <a:pt x="74" y="300"/>
                </a:cubicBezTo>
                <a:cubicBezTo>
                  <a:pt x="75" y="289"/>
                  <a:pt x="78" y="279"/>
                  <a:pt x="80" y="270"/>
                </a:cubicBezTo>
                <a:moveTo>
                  <a:pt x="72" y="337"/>
                </a:moveTo>
                <a:cubicBezTo>
                  <a:pt x="71" y="327"/>
                  <a:pt x="72" y="317"/>
                  <a:pt x="73" y="307"/>
                </a:cubicBezTo>
                <a:cubicBezTo>
                  <a:pt x="117" y="312"/>
                  <a:pt x="117" y="312"/>
                  <a:pt x="117" y="312"/>
                </a:cubicBezTo>
                <a:cubicBezTo>
                  <a:pt x="116" y="320"/>
                  <a:pt x="116" y="328"/>
                  <a:pt x="116" y="336"/>
                </a:cubicBezTo>
                <a:cubicBezTo>
                  <a:pt x="72" y="337"/>
                  <a:pt x="72" y="337"/>
                  <a:pt x="72" y="337"/>
                </a:cubicBezTo>
                <a:moveTo>
                  <a:pt x="72" y="345"/>
                </a:moveTo>
                <a:cubicBezTo>
                  <a:pt x="116" y="344"/>
                  <a:pt x="116" y="344"/>
                  <a:pt x="116" y="344"/>
                </a:cubicBezTo>
                <a:cubicBezTo>
                  <a:pt x="116" y="352"/>
                  <a:pt x="117" y="360"/>
                  <a:pt x="118" y="368"/>
                </a:cubicBezTo>
                <a:cubicBezTo>
                  <a:pt x="74" y="375"/>
                  <a:pt x="74" y="375"/>
                  <a:pt x="74" y="375"/>
                </a:cubicBezTo>
                <a:cubicBezTo>
                  <a:pt x="73" y="365"/>
                  <a:pt x="72" y="355"/>
                  <a:pt x="72" y="345"/>
                </a:cubicBezTo>
                <a:moveTo>
                  <a:pt x="76" y="382"/>
                </a:moveTo>
                <a:cubicBezTo>
                  <a:pt x="120" y="375"/>
                  <a:pt x="120" y="375"/>
                  <a:pt x="120" y="375"/>
                </a:cubicBezTo>
                <a:cubicBezTo>
                  <a:pt x="121" y="383"/>
                  <a:pt x="123" y="391"/>
                  <a:pt x="125" y="399"/>
                </a:cubicBezTo>
                <a:cubicBezTo>
                  <a:pt x="83" y="412"/>
                  <a:pt x="83" y="412"/>
                  <a:pt x="83" y="412"/>
                </a:cubicBezTo>
                <a:cubicBezTo>
                  <a:pt x="80" y="402"/>
                  <a:pt x="77" y="392"/>
                  <a:pt x="76" y="382"/>
                </a:cubicBezTo>
                <a:moveTo>
                  <a:pt x="96" y="447"/>
                </a:moveTo>
                <a:cubicBezTo>
                  <a:pt x="92" y="438"/>
                  <a:pt x="88" y="429"/>
                  <a:pt x="85" y="419"/>
                </a:cubicBezTo>
                <a:cubicBezTo>
                  <a:pt x="127" y="406"/>
                  <a:pt x="127" y="406"/>
                  <a:pt x="127" y="406"/>
                </a:cubicBezTo>
                <a:cubicBezTo>
                  <a:pt x="130" y="413"/>
                  <a:pt x="133" y="421"/>
                  <a:pt x="136" y="428"/>
                </a:cubicBezTo>
                <a:cubicBezTo>
                  <a:pt x="96" y="447"/>
                  <a:pt x="96" y="447"/>
                  <a:pt x="96" y="447"/>
                </a:cubicBezTo>
                <a:moveTo>
                  <a:pt x="114" y="480"/>
                </a:moveTo>
                <a:cubicBezTo>
                  <a:pt x="109" y="472"/>
                  <a:pt x="104" y="463"/>
                  <a:pt x="99" y="454"/>
                </a:cubicBezTo>
                <a:cubicBezTo>
                  <a:pt x="139" y="435"/>
                  <a:pt x="139" y="435"/>
                  <a:pt x="139" y="435"/>
                </a:cubicBezTo>
                <a:cubicBezTo>
                  <a:pt x="143" y="442"/>
                  <a:pt x="147" y="449"/>
                  <a:pt x="151" y="456"/>
                </a:cubicBezTo>
                <a:cubicBezTo>
                  <a:pt x="114" y="480"/>
                  <a:pt x="114" y="480"/>
                  <a:pt x="114" y="480"/>
                </a:cubicBezTo>
                <a:moveTo>
                  <a:pt x="119" y="486"/>
                </a:moveTo>
                <a:cubicBezTo>
                  <a:pt x="155" y="462"/>
                  <a:pt x="155" y="462"/>
                  <a:pt x="155" y="462"/>
                </a:cubicBezTo>
                <a:cubicBezTo>
                  <a:pt x="160" y="468"/>
                  <a:pt x="165" y="475"/>
                  <a:pt x="170" y="481"/>
                </a:cubicBezTo>
                <a:cubicBezTo>
                  <a:pt x="137" y="510"/>
                  <a:pt x="137" y="510"/>
                  <a:pt x="137" y="510"/>
                </a:cubicBezTo>
                <a:cubicBezTo>
                  <a:pt x="131" y="503"/>
                  <a:pt x="124" y="495"/>
                  <a:pt x="119" y="486"/>
                </a:cubicBezTo>
                <a:moveTo>
                  <a:pt x="142" y="516"/>
                </a:moveTo>
                <a:cubicBezTo>
                  <a:pt x="175" y="486"/>
                  <a:pt x="175" y="486"/>
                  <a:pt x="175" y="486"/>
                </a:cubicBezTo>
                <a:cubicBezTo>
                  <a:pt x="181" y="492"/>
                  <a:pt x="186" y="498"/>
                  <a:pt x="193" y="503"/>
                </a:cubicBezTo>
                <a:cubicBezTo>
                  <a:pt x="164" y="537"/>
                  <a:pt x="164" y="537"/>
                  <a:pt x="164" y="537"/>
                </a:cubicBezTo>
                <a:cubicBezTo>
                  <a:pt x="157" y="530"/>
                  <a:pt x="149" y="523"/>
                  <a:pt x="142" y="516"/>
                </a:cubicBezTo>
                <a:moveTo>
                  <a:pt x="195" y="559"/>
                </a:moveTo>
                <a:cubicBezTo>
                  <a:pt x="186" y="554"/>
                  <a:pt x="178" y="548"/>
                  <a:pt x="170" y="542"/>
                </a:cubicBezTo>
                <a:cubicBezTo>
                  <a:pt x="198" y="508"/>
                  <a:pt x="198" y="508"/>
                  <a:pt x="198" y="508"/>
                </a:cubicBezTo>
                <a:cubicBezTo>
                  <a:pt x="204" y="513"/>
                  <a:pt x="211" y="517"/>
                  <a:pt x="218" y="522"/>
                </a:cubicBezTo>
                <a:cubicBezTo>
                  <a:pt x="195" y="559"/>
                  <a:pt x="195" y="559"/>
                  <a:pt x="195" y="559"/>
                </a:cubicBezTo>
                <a:moveTo>
                  <a:pt x="201" y="563"/>
                </a:moveTo>
                <a:cubicBezTo>
                  <a:pt x="224" y="526"/>
                  <a:pt x="224" y="526"/>
                  <a:pt x="224" y="526"/>
                </a:cubicBezTo>
                <a:cubicBezTo>
                  <a:pt x="230" y="529"/>
                  <a:pt x="237" y="533"/>
                  <a:pt x="244" y="536"/>
                </a:cubicBezTo>
                <a:cubicBezTo>
                  <a:pt x="244" y="536"/>
                  <a:pt x="245" y="536"/>
                  <a:pt x="245" y="537"/>
                </a:cubicBezTo>
                <a:cubicBezTo>
                  <a:pt x="228" y="577"/>
                  <a:pt x="228" y="577"/>
                  <a:pt x="228" y="577"/>
                </a:cubicBezTo>
                <a:cubicBezTo>
                  <a:pt x="219" y="573"/>
                  <a:pt x="210" y="568"/>
                  <a:pt x="201" y="563"/>
                </a:cubicBezTo>
                <a:moveTo>
                  <a:pt x="251" y="521"/>
                </a:moveTo>
                <a:cubicBezTo>
                  <a:pt x="148" y="473"/>
                  <a:pt x="104" y="352"/>
                  <a:pt x="152" y="250"/>
                </a:cubicBezTo>
                <a:cubicBezTo>
                  <a:pt x="199" y="148"/>
                  <a:pt x="320" y="104"/>
                  <a:pt x="422" y="151"/>
                </a:cubicBezTo>
                <a:cubicBezTo>
                  <a:pt x="524" y="199"/>
                  <a:pt x="569" y="320"/>
                  <a:pt x="521" y="422"/>
                </a:cubicBezTo>
                <a:cubicBezTo>
                  <a:pt x="474" y="524"/>
                  <a:pt x="353" y="568"/>
                  <a:pt x="251" y="521"/>
                </a:cubicBezTo>
                <a:moveTo>
                  <a:pt x="235" y="580"/>
                </a:moveTo>
                <a:cubicBezTo>
                  <a:pt x="252" y="540"/>
                  <a:pt x="252" y="540"/>
                  <a:pt x="252" y="540"/>
                </a:cubicBezTo>
                <a:cubicBezTo>
                  <a:pt x="260" y="543"/>
                  <a:pt x="267" y="545"/>
                  <a:pt x="275" y="548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54" y="587"/>
                  <a:pt x="244" y="584"/>
                  <a:pt x="235" y="580"/>
                </a:cubicBezTo>
                <a:moveTo>
                  <a:pt x="271" y="592"/>
                </a:moveTo>
                <a:cubicBezTo>
                  <a:pt x="282" y="550"/>
                  <a:pt x="282" y="550"/>
                  <a:pt x="282" y="550"/>
                </a:cubicBezTo>
                <a:cubicBezTo>
                  <a:pt x="290" y="552"/>
                  <a:pt x="298" y="553"/>
                  <a:pt x="306" y="554"/>
                </a:cubicBezTo>
                <a:cubicBezTo>
                  <a:pt x="300" y="598"/>
                  <a:pt x="300" y="598"/>
                  <a:pt x="300" y="598"/>
                </a:cubicBezTo>
                <a:cubicBezTo>
                  <a:pt x="290" y="596"/>
                  <a:pt x="280" y="594"/>
                  <a:pt x="271" y="592"/>
                </a:cubicBezTo>
                <a:moveTo>
                  <a:pt x="308" y="599"/>
                </a:moveTo>
                <a:cubicBezTo>
                  <a:pt x="313" y="555"/>
                  <a:pt x="313" y="555"/>
                  <a:pt x="313" y="555"/>
                </a:cubicBezTo>
                <a:cubicBezTo>
                  <a:pt x="321" y="556"/>
                  <a:pt x="329" y="556"/>
                  <a:pt x="337" y="556"/>
                </a:cubicBezTo>
                <a:cubicBezTo>
                  <a:pt x="338" y="600"/>
                  <a:pt x="338" y="600"/>
                  <a:pt x="338" y="600"/>
                </a:cubicBezTo>
                <a:cubicBezTo>
                  <a:pt x="328" y="600"/>
                  <a:pt x="318" y="600"/>
                  <a:pt x="308" y="599"/>
                </a:cubicBezTo>
                <a:moveTo>
                  <a:pt x="345" y="600"/>
                </a:moveTo>
                <a:cubicBezTo>
                  <a:pt x="345" y="556"/>
                  <a:pt x="345" y="556"/>
                  <a:pt x="345" y="556"/>
                </a:cubicBezTo>
                <a:cubicBezTo>
                  <a:pt x="353" y="556"/>
                  <a:pt x="361" y="555"/>
                  <a:pt x="369" y="554"/>
                </a:cubicBezTo>
                <a:cubicBezTo>
                  <a:pt x="376" y="597"/>
                  <a:pt x="376" y="597"/>
                  <a:pt x="376" y="597"/>
                </a:cubicBezTo>
                <a:cubicBezTo>
                  <a:pt x="366" y="599"/>
                  <a:pt x="355" y="600"/>
                  <a:pt x="345" y="600"/>
                </a:cubicBezTo>
                <a:moveTo>
                  <a:pt x="383" y="596"/>
                </a:moveTo>
                <a:cubicBezTo>
                  <a:pt x="376" y="553"/>
                  <a:pt x="376" y="553"/>
                  <a:pt x="376" y="553"/>
                </a:cubicBezTo>
                <a:cubicBezTo>
                  <a:pt x="384" y="551"/>
                  <a:pt x="392" y="549"/>
                  <a:pt x="399" y="547"/>
                </a:cubicBezTo>
                <a:cubicBezTo>
                  <a:pt x="412" y="589"/>
                  <a:pt x="412" y="589"/>
                  <a:pt x="412" y="589"/>
                </a:cubicBezTo>
                <a:cubicBezTo>
                  <a:pt x="403" y="592"/>
                  <a:pt x="393" y="594"/>
                  <a:pt x="383" y="596"/>
                </a:cubicBezTo>
                <a:moveTo>
                  <a:pt x="419" y="586"/>
                </a:moveTo>
                <a:cubicBezTo>
                  <a:pt x="406" y="545"/>
                  <a:pt x="406" y="545"/>
                  <a:pt x="406" y="545"/>
                </a:cubicBezTo>
                <a:cubicBezTo>
                  <a:pt x="414" y="542"/>
                  <a:pt x="421" y="539"/>
                  <a:pt x="429" y="536"/>
                </a:cubicBezTo>
                <a:cubicBezTo>
                  <a:pt x="448" y="575"/>
                  <a:pt x="448" y="575"/>
                  <a:pt x="448" y="575"/>
                </a:cubicBezTo>
                <a:cubicBezTo>
                  <a:pt x="438" y="579"/>
                  <a:pt x="429" y="583"/>
                  <a:pt x="419" y="586"/>
                </a:cubicBezTo>
                <a:moveTo>
                  <a:pt x="454" y="572"/>
                </a:moveTo>
                <a:cubicBezTo>
                  <a:pt x="435" y="533"/>
                  <a:pt x="435" y="533"/>
                  <a:pt x="435" y="533"/>
                </a:cubicBezTo>
                <a:cubicBezTo>
                  <a:pt x="443" y="529"/>
                  <a:pt x="449" y="525"/>
                  <a:pt x="456" y="521"/>
                </a:cubicBezTo>
                <a:cubicBezTo>
                  <a:pt x="480" y="557"/>
                  <a:pt x="480" y="557"/>
                  <a:pt x="480" y="557"/>
                </a:cubicBezTo>
                <a:cubicBezTo>
                  <a:pt x="472" y="562"/>
                  <a:pt x="463" y="567"/>
                  <a:pt x="454" y="572"/>
                </a:cubicBezTo>
                <a:moveTo>
                  <a:pt x="487" y="553"/>
                </a:moveTo>
                <a:cubicBezTo>
                  <a:pt x="462" y="517"/>
                  <a:pt x="462" y="517"/>
                  <a:pt x="462" y="517"/>
                </a:cubicBezTo>
                <a:cubicBezTo>
                  <a:pt x="469" y="512"/>
                  <a:pt x="475" y="507"/>
                  <a:pt x="481" y="502"/>
                </a:cubicBezTo>
                <a:cubicBezTo>
                  <a:pt x="510" y="534"/>
                  <a:pt x="510" y="534"/>
                  <a:pt x="510" y="534"/>
                </a:cubicBezTo>
                <a:cubicBezTo>
                  <a:pt x="503" y="541"/>
                  <a:pt x="495" y="547"/>
                  <a:pt x="487" y="553"/>
                </a:cubicBezTo>
                <a:moveTo>
                  <a:pt x="516" y="529"/>
                </a:moveTo>
                <a:cubicBezTo>
                  <a:pt x="487" y="497"/>
                  <a:pt x="487" y="497"/>
                  <a:pt x="487" y="497"/>
                </a:cubicBezTo>
                <a:cubicBezTo>
                  <a:pt x="493" y="492"/>
                  <a:pt x="498" y="486"/>
                  <a:pt x="503" y="480"/>
                </a:cubicBezTo>
                <a:cubicBezTo>
                  <a:pt x="537" y="507"/>
                  <a:pt x="537" y="507"/>
                  <a:pt x="537" y="507"/>
                </a:cubicBezTo>
                <a:cubicBezTo>
                  <a:pt x="530" y="515"/>
                  <a:pt x="523" y="522"/>
                  <a:pt x="516" y="529"/>
                </a:cubicBezTo>
                <a:moveTo>
                  <a:pt x="541" y="501"/>
                </a:moveTo>
                <a:cubicBezTo>
                  <a:pt x="508" y="474"/>
                  <a:pt x="508" y="474"/>
                  <a:pt x="508" y="474"/>
                </a:cubicBezTo>
                <a:cubicBezTo>
                  <a:pt x="513" y="468"/>
                  <a:pt x="518" y="461"/>
                  <a:pt x="522" y="454"/>
                </a:cubicBezTo>
                <a:cubicBezTo>
                  <a:pt x="559" y="477"/>
                  <a:pt x="559" y="477"/>
                  <a:pt x="559" y="477"/>
                </a:cubicBezTo>
                <a:cubicBezTo>
                  <a:pt x="553" y="485"/>
                  <a:pt x="548" y="494"/>
                  <a:pt x="541" y="501"/>
                </a:cubicBezTo>
                <a:moveTo>
                  <a:pt x="563" y="471"/>
                </a:moveTo>
                <a:cubicBezTo>
                  <a:pt x="526" y="448"/>
                  <a:pt x="526" y="448"/>
                  <a:pt x="526" y="448"/>
                </a:cubicBezTo>
                <a:cubicBezTo>
                  <a:pt x="530" y="442"/>
                  <a:pt x="533" y="435"/>
                  <a:pt x="536" y="429"/>
                </a:cubicBezTo>
                <a:cubicBezTo>
                  <a:pt x="537" y="428"/>
                  <a:pt x="537" y="427"/>
                  <a:pt x="537" y="427"/>
                </a:cubicBezTo>
                <a:cubicBezTo>
                  <a:pt x="577" y="444"/>
                  <a:pt x="577" y="444"/>
                  <a:pt x="577" y="444"/>
                </a:cubicBezTo>
                <a:cubicBezTo>
                  <a:pt x="572" y="453"/>
                  <a:pt x="568" y="462"/>
                  <a:pt x="563" y="471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6670827" y="2008655"/>
            <a:ext cx="1589838" cy="1587209"/>
            <a:chOff x="5235750" y="4325310"/>
            <a:chExt cx="1085880" cy="1084085"/>
          </a:xfrm>
        </p:grpSpPr>
        <p:sp>
          <p:nvSpPr>
            <p:cNvPr id="14" name="Freeform 17"/>
            <p:cNvSpPr>
              <a:spLocks noEditPoints="1"/>
            </p:cNvSpPr>
            <p:nvPr/>
          </p:nvSpPr>
          <p:spPr bwMode="auto">
            <a:xfrm>
              <a:off x="5235750" y="4325310"/>
              <a:ext cx="1085880" cy="1084085"/>
            </a:xfrm>
            <a:custGeom>
              <a:avLst/>
              <a:gdLst>
                <a:gd name="T0" fmla="*/ 446 w 453"/>
                <a:gd name="T1" fmla="*/ 172 h 452"/>
                <a:gd name="T2" fmla="*/ 407 w 453"/>
                <a:gd name="T3" fmla="*/ 167 h 452"/>
                <a:gd name="T4" fmla="*/ 394 w 453"/>
                <a:gd name="T5" fmla="*/ 151 h 452"/>
                <a:gd name="T6" fmla="*/ 419 w 453"/>
                <a:gd name="T7" fmla="*/ 122 h 452"/>
                <a:gd name="T8" fmla="*/ 396 w 453"/>
                <a:gd name="T9" fmla="*/ 76 h 452"/>
                <a:gd name="T10" fmla="*/ 360 w 453"/>
                <a:gd name="T11" fmla="*/ 89 h 452"/>
                <a:gd name="T12" fmla="*/ 334 w 453"/>
                <a:gd name="T13" fmla="*/ 76 h 452"/>
                <a:gd name="T14" fmla="*/ 340 w 453"/>
                <a:gd name="T15" fmla="*/ 40 h 452"/>
                <a:gd name="T16" fmla="*/ 297 w 453"/>
                <a:gd name="T17" fmla="*/ 12 h 452"/>
                <a:gd name="T18" fmla="*/ 274 w 453"/>
                <a:gd name="T19" fmla="*/ 39 h 452"/>
                <a:gd name="T20" fmla="*/ 238 w 453"/>
                <a:gd name="T21" fmla="*/ 41 h 452"/>
                <a:gd name="T22" fmla="*/ 225 w 453"/>
                <a:gd name="T23" fmla="*/ 8 h 452"/>
                <a:gd name="T24" fmla="*/ 173 w 453"/>
                <a:gd name="T25" fmla="*/ 7 h 452"/>
                <a:gd name="T26" fmla="*/ 168 w 453"/>
                <a:gd name="T27" fmla="*/ 41 h 452"/>
                <a:gd name="T28" fmla="*/ 150 w 453"/>
                <a:gd name="T29" fmla="*/ 56 h 452"/>
                <a:gd name="T30" fmla="*/ 123 w 453"/>
                <a:gd name="T31" fmla="*/ 34 h 452"/>
                <a:gd name="T32" fmla="*/ 77 w 453"/>
                <a:gd name="T33" fmla="*/ 57 h 452"/>
                <a:gd name="T34" fmla="*/ 88 w 453"/>
                <a:gd name="T35" fmla="*/ 90 h 452"/>
                <a:gd name="T36" fmla="*/ 75 w 453"/>
                <a:gd name="T37" fmla="*/ 117 h 452"/>
                <a:gd name="T38" fmla="*/ 41 w 453"/>
                <a:gd name="T39" fmla="*/ 112 h 452"/>
                <a:gd name="T40" fmla="*/ 12 w 453"/>
                <a:gd name="T41" fmla="*/ 155 h 452"/>
                <a:gd name="T42" fmla="*/ 40 w 453"/>
                <a:gd name="T43" fmla="*/ 178 h 452"/>
                <a:gd name="T44" fmla="*/ 42 w 453"/>
                <a:gd name="T45" fmla="*/ 214 h 452"/>
                <a:gd name="T46" fmla="*/ 9 w 453"/>
                <a:gd name="T47" fmla="*/ 228 h 452"/>
                <a:gd name="T48" fmla="*/ 7 w 453"/>
                <a:gd name="T49" fmla="*/ 279 h 452"/>
                <a:gd name="T50" fmla="*/ 44 w 453"/>
                <a:gd name="T51" fmla="*/ 284 h 452"/>
                <a:gd name="T52" fmla="*/ 58 w 453"/>
                <a:gd name="T53" fmla="*/ 301 h 452"/>
                <a:gd name="T54" fmla="*/ 35 w 453"/>
                <a:gd name="T55" fmla="*/ 329 h 452"/>
                <a:gd name="T56" fmla="*/ 58 w 453"/>
                <a:gd name="T57" fmla="*/ 375 h 452"/>
                <a:gd name="T58" fmla="*/ 94 w 453"/>
                <a:gd name="T59" fmla="*/ 362 h 452"/>
                <a:gd name="T60" fmla="*/ 119 w 453"/>
                <a:gd name="T61" fmla="*/ 374 h 452"/>
                <a:gd name="T62" fmla="*/ 113 w 453"/>
                <a:gd name="T63" fmla="*/ 411 h 452"/>
                <a:gd name="T64" fmla="*/ 156 w 453"/>
                <a:gd name="T65" fmla="*/ 440 h 452"/>
                <a:gd name="T66" fmla="*/ 181 w 453"/>
                <a:gd name="T67" fmla="*/ 409 h 452"/>
                <a:gd name="T68" fmla="*/ 214 w 453"/>
                <a:gd name="T69" fmla="*/ 406 h 452"/>
                <a:gd name="T70" fmla="*/ 228 w 453"/>
                <a:gd name="T71" fmla="*/ 443 h 452"/>
                <a:gd name="T72" fmla="*/ 280 w 453"/>
                <a:gd name="T73" fmla="*/ 445 h 452"/>
                <a:gd name="T74" fmla="*/ 285 w 453"/>
                <a:gd name="T75" fmla="*/ 405 h 452"/>
                <a:gd name="T76" fmla="*/ 300 w 453"/>
                <a:gd name="T77" fmla="*/ 391 h 452"/>
                <a:gd name="T78" fmla="*/ 330 w 453"/>
                <a:gd name="T79" fmla="*/ 418 h 452"/>
                <a:gd name="T80" fmla="*/ 376 w 453"/>
                <a:gd name="T81" fmla="*/ 395 h 452"/>
                <a:gd name="T82" fmla="*/ 362 w 453"/>
                <a:gd name="T83" fmla="*/ 357 h 452"/>
                <a:gd name="T84" fmla="*/ 373 w 453"/>
                <a:gd name="T85" fmla="*/ 332 h 452"/>
                <a:gd name="T86" fmla="*/ 412 w 453"/>
                <a:gd name="T87" fmla="*/ 340 h 452"/>
                <a:gd name="T88" fmla="*/ 441 w 453"/>
                <a:gd name="T89" fmla="*/ 297 h 452"/>
                <a:gd name="T90" fmla="*/ 409 w 453"/>
                <a:gd name="T91" fmla="*/ 271 h 452"/>
                <a:gd name="T92" fmla="*/ 408 w 453"/>
                <a:gd name="T93" fmla="*/ 238 h 452"/>
                <a:gd name="T94" fmla="*/ 444 w 453"/>
                <a:gd name="T95" fmla="*/ 224 h 452"/>
                <a:gd name="T96" fmla="*/ 315 w 453"/>
                <a:gd name="T97" fmla="*/ 351 h 452"/>
                <a:gd name="T98" fmla="*/ 134 w 453"/>
                <a:gd name="T99" fmla="*/ 105 h 452"/>
                <a:gd name="T100" fmla="*/ 315 w 453"/>
                <a:gd name="T101" fmla="*/ 35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3" h="452">
                  <a:moveTo>
                    <a:pt x="452" y="213"/>
                  </a:moveTo>
                  <a:cubicBezTo>
                    <a:pt x="446" y="172"/>
                    <a:pt x="446" y="172"/>
                    <a:pt x="446" y="172"/>
                  </a:cubicBezTo>
                  <a:cubicBezTo>
                    <a:pt x="445" y="167"/>
                    <a:pt x="440" y="164"/>
                    <a:pt x="435" y="164"/>
                  </a:cubicBezTo>
                  <a:cubicBezTo>
                    <a:pt x="407" y="167"/>
                    <a:pt x="407" y="167"/>
                    <a:pt x="407" y="167"/>
                  </a:cubicBezTo>
                  <a:cubicBezTo>
                    <a:pt x="403" y="168"/>
                    <a:pt x="399" y="165"/>
                    <a:pt x="397" y="161"/>
                  </a:cubicBezTo>
                  <a:cubicBezTo>
                    <a:pt x="396" y="158"/>
                    <a:pt x="395" y="154"/>
                    <a:pt x="394" y="151"/>
                  </a:cubicBezTo>
                  <a:cubicBezTo>
                    <a:pt x="392" y="147"/>
                    <a:pt x="393" y="143"/>
                    <a:pt x="396" y="140"/>
                  </a:cubicBezTo>
                  <a:cubicBezTo>
                    <a:pt x="419" y="122"/>
                    <a:pt x="419" y="122"/>
                    <a:pt x="419" y="122"/>
                  </a:cubicBezTo>
                  <a:cubicBezTo>
                    <a:pt x="423" y="119"/>
                    <a:pt x="423" y="113"/>
                    <a:pt x="420" y="109"/>
                  </a:cubicBezTo>
                  <a:cubicBezTo>
                    <a:pt x="396" y="76"/>
                    <a:pt x="396" y="76"/>
                    <a:pt x="396" y="76"/>
                  </a:cubicBezTo>
                  <a:cubicBezTo>
                    <a:pt x="393" y="72"/>
                    <a:pt x="387" y="71"/>
                    <a:pt x="383" y="73"/>
                  </a:cubicBezTo>
                  <a:cubicBezTo>
                    <a:pt x="360" y="89"/>
                    <a:pt x="360" y="89"/>
                    <a:pt x="360" y="89"/>
                  </a:cubicBezTo>
                  <a:cubicBezTo>
                    <a:pt x="357" y="91"/>
                    <a:pt x="352" y="91"/>
                    <a:pt x="349" y="88"/>
                  </a:cubicBezTo>
                  <a:cubicBezTo>
                    <a:pt x="344" y="84"/>
                    <a:pt x="339" y="80"/>
                    <a:pt x="334" y="76"/>
                  </a:cubicBezTo>
                  <a:cubicBezTo>
                    <a:pt x="331" y="73"/>
                    <a:pt x="329" y="69"/>
                    <a:pt x="331" y="65"/>
                  </a:cubicBezTo>
                  <a:cubicBezTo>
                    <a:pt x="340" y="40"/>
                    <a:pt x="340" y="40"/>
                    <a:pt x="340" y="40"/>
                  </a:cubicBezTo>
                  <a:cubicBezTo>
                    <a:pt x="342" y="35"/>
                    <a:pt x="340" y="30"/>
                    <a:pt x="335" y="28"/>
                  </a:cubicBezTo>
                  <a:cubicBezTo>
                    <a:pt x="297" y="12"/>
                    <a:pt x="297" y="12"/>
                    <a:pt x="297" y="12"/>
                  </a:cubicBezTo>
                  <a:cubicBezTo>
                    <a:pt x="293" y="9"/>
                    <a:pt x="287" y="11"/>
                    <a:pt x="285" y="16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2" y="43"/>
                    <a:pt x="268" y="45"/>
                    <a:pt x="263" y="44"/>
                  </a:cubicBezTo>
                  <a:cubicBezTo>
                    <a:pt x="255" y="42"/>
                    <a:pt x="247" y="41"/>
                    <a:pt x="238" y="41"/>
                  </a:cubicBezTo>
                  <a:cubicBezTo>
                    <a:pt x="234" y="40"/>
                    <a:pt x="230" y="37"/>
                    <a:pt x="229" y="33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3"/>
                    <a:pt x="219" y="0"/>
                    <a:pt x="214" y="0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68" y="7"/>
                    <a:pt x="164" y="12"/>
                    <a:pt x="165" y="17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68" y="46"/>
                    <a:pt x="165" y="50"/>
                    <a:pt x="161" y="51"/>
                  </a:cubicBezTo>
                  <a:cubicBezTo>
                    <a:pt x="158" y="53"/>
                    <a:pt x="154" y="54"/>
                    <a:pt x="150" y="56"/>
                  </a:cubicBezTo>
                  <a:cubicBezTo>
                    <a:pt x="146" y="58"/>
                    <a:pt x="141" y="57"/>
                    <a:pt x="139" y="53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0" y="30"/>
                    <a:pt x="114" y="29"/>
                    <a:pt x="110" y="3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3" y="60"/>
                    <a:pt x="72" y="66"/>
                    <a:pt x="75" y="7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91" y="94"/>
                    <a:pt x="90" y="99"/>
                    <a:pt x="87" y="102"/>
                  </a:cubicBezTo>
                  <a:cubicBezTo>
                    <a:pt x="83" y="107"/>
                    <a:pt x="79" y="112"/>
                    <a:pt x="75" y="117"/>
                  </a:cubicBezTo>
                  <a:cubicBezTo>
                    <a:pt x="73" y="121"/>
                    <a:pt x="68" y="122"/>
                    <a:pt x="64" y="12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6" y="110"/>
                    <a:pt x="31" y="112"/>
                    <a:pt x="29" y="117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0" y="160"/>
                    <a:pt x="12" y="165"/>
                    <a:pt x="17" y="167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43" y="180"/>
                    <a:pt x="46" y="184"/>
                    <a:pt x="45" y="189"/>
                  </a:cubicBezTo>
                  <a:cubicBezTo>
                    <a:pt x="43" y="197"/>
                    <a:pt x="42" y="205"/>
                    <a:pt x="42" y="214"/>
                  </a:cubicBezTo>
                  <a:cubicBezTo>
                    <a:pt x="41" y="218"/>
                    <a:pt x="38" y="222"/>
                    <a:pt x="34" y="223"/>
                  </a:cubicBezTo>
                  <a:cubicBezTo>
                    <a:pt x="9" y="228"/>
                    <a:pt x="9" y="228"/>
                    <a:pt x="9" y="228"/>
                  </a:cubicBezTo>
                  <a:cubicBezTo>
                    <a:pt x="4" y="228"/>
                    <a:pt x="0" y="233"/>
                    <a:pt x="1" y="23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4"/>
                    <a:pt x="13" y="288"/>
                    <a:pt x="18" y="287"/>
                  </a:cubicBezTo>
                  <a:cubicBezTo>
                    <a:pt x="44" y="284"/>
                    <a:pt x="44" y="284"/>
                    <a:pt x="44" y="284"/>
                  </a:cubicBezTo>
                  <a:cubicBezTo>
                    <a:pt x="48" y="284"/>
                    <a:pt x="52" y="286"/>
                    <a:pt x="54" y="290"/>
                  </a:cubicBezTo>
                  <a:cubicBezTo>
                    <a:pt x="55" y="294"/>
                    <a:pt x="57" y="297"/>
                    <a:pt x="58" y="301"/>
                  </a:cubicBezTo>
                  <a:cubicBezTo>
                    <a:pt x="60" y="305"/>
                    <a:pt x="59" y="309"/>
                    <a:pt x="56" y="312"/>
                  </a:cubicBezTo>
                  <a:cubicBezTo>
                    <a:pt x="35" y="329"/>
                    <a:pt x="35" y="329"/>
                    <a:pt x="35" y="329"/>
                  </a:cubicBezTo>
                  <a:cubicBezTo>
                    <a:pt x="31" y="332"/>
                    <a:pt x="30" y="338"/>
                    <a:pt x="33" y="342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61" y="379"/>
                    <a:pt x="66" y="380"/>
                    <a:pt x="71" y="378"/>
                  </a:cubicBezTo>
                  <a:cubicBezTo>
                    <a:pt x="94" y="362"/>
                    <a:pt x="94" y="362"/>
                    <a:pt x="94" y="362"/>
                  </a:cubicBezTo>
                  <a:cubicBezTo>
                    <a:pt x="97" y="360"/>
                    <a:pt x="102" y="360"/>
                    <a:pt x="105" y="363"/>
                  </a:cubicBezTo>
                  <a:cubicBezTo>
                    <a:pt x="110" y="367"/>
                    <a:pt x="115" y="370"/>
                    <a:pt x="119" y="374"/>
                  </a:cubicBezTo>
                  <a:cubicBezTo>
                    <a:pt x="123" y="376"/>
                    <a:pt x="124" y="381"/>
                    <a:pt x="123" y="385"/>
                  </a:cubicBezTo>
                  <a:cubicBezTo>
                    <a:pt x="113" y="411"/>
                    <a:pt x="113" y="411"/>
                    <a:pt x="113" y="411"/>
                  </a:cubicBezTo>
                  <a:cubicBezTo>
                    <a:pt x="111" y="416"/>
                    <a:pt x="113" y="421"/>
                    <a:pt x="118" y="423"/>
                  </a:cubicBezTo>
                  <a:cubicBezTo>
                    <a:pt x="156" y="440"/>
                    <a:pt x="156" y="440"/>
                    <a:pt x="156" y="440"/>
                  </a:cubicBezTo>
                  <a:cubicBezTo>
                    <a:pt x="160" y="442"/>
                    <a:pt x="166" y="440"/>
                    <a:pt x="168" y="435"/>
                  </a:cubicBezTo>
                  <a:cubicBezTo>
                    <a:pt x="181" y="409"/>
                    <a:pt x="181" y="409"/>
                    <a:pt x="181" y="409"/>
                  </a:cubicBezTo>
                  <a:cubicBezTo>
                    <a:pt x="183" y="405"/>
                    <a:pt x="187" y="403"/>
                    <a:pt x="191" y="404"/>
                  </a:cubicBezTo>
                  <a:cubicBezTo>
                    <a:pt x="199" y="405"/>
                    <a:pt x="206" y="406"/>
                    <a:pt x="214" y="406"/>
                  </a:cubicBezTo>
                  <a:cubicBezTo>
                    <a:pt x="218" y="407"/>
                    <a:pt x="222" y="410"/>
                    <a:pt x="223" y="414"/>
                  </a:cubicBezTo>
                  <a:cubicBezTo>
                    <a:pt x="228" y="443"/>
                    <a:pt x="228" y="443"/>
                    <a:pt x="228" y="443"/>
                  </a:cubicBezTo>
                  <a:cubicBezTo>
                    <a:pt x="229" y="448"/>
                    <a:pt x="234" y="452"/>
                    <a:pt x="239" y="451"/>
                  </a:cubicBezTo>
                  <a:cubicBezTo>
                    <a:pt x="280" y="445"/>
                    <a:pt x="280" y="445"/>
                    <a:pt x="280" y="445"/>
                  </a:cubicBezTo>
                  <a:cubicBezTo>
                    <a:pt x="285" y="444"/>
                    <a:pt x="289" y="440"/>
                    <a:pt x="288" y="435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4" y="400"/>
                    <a:pt x="287" y="396"/>
                    <a:pt x="291" y="395"/>
                  </a:cubicBezTo>
                  <a:cubicBezTo>
                    <a:pt x="294" y="393"/>
                    <a:pt x="297" y="392"/>
                    <a:pt x="300" y="391"/>
                  </a:cubicBezTo>
                  <a:cubicBezTo>
                    <a:pt x="303" y="389"/>
                    <a:pt x="308" y="391"/>
                    <a:pt x="311" y="394"/>
                  </a:cubicBezTo>
                  <a:cubicBezTo>
                    <a:pt x="330" y="418"/>
                    <a:pt x="330" y="418"/>
                    <a:pt x="330" y="418"/>
                  </a:cubicBezTo>
                  <a:cubicBezTo>
                    <a:pt x="333" y="422"/>
                    <a:pt x="339" y="423"/>
                    <a:pt x="343" y="420"/>
                  </a:cubicBezTo>
                  <a:cubicBezTo>
                    <a:pt x="376" y="395"/>
                    <a:pt x="376" y="395"/>
                    <a:pt x="376" y="395"/>
                  </a:cubicBezTo>
                  <a:cubicBezTo>
                    <a:pt x="381" y="392"/>
                    <a:pt x="382" y="386"/>
                    <a:pt x="379" y="382"/>
                  </a:cubicBezTo>
                  <a:cubicBezTo>
                    <a:pt x="362" y="357"/>
                    <a:pt x="362" y="357"/>
                    <a:pt x="362" y="357"/>
                  </a:cubicBezTo>
                  <a:cubicBezTo>
                    <a:pt x="359" y="353"/>
                    <a:pt x="359" y="348"/>
                    <a:pt x="362" y="345"/>
                  </a:cubicBezTo>
                  <a:cubicBezTo>
                    <a:pt x="366" y="341"/>
                    <a:pt x="369" y="337"/>
                    <a:pt x="373" y="332"/>
                  </a:cubicBezTo>
                  <a:cubicBezTo>
                    <a:pt x="375" y="329"/>
                    <a:pt x="380" y="327"/>
                    <a:pt x="384" y="329"/>
                  </a:cubicBezTo>
                  <a:cubicBezTo>
                    <a:pt x="412" y="340"/>
                    <a:pt x="412" y="340"/>
                    <a:pt x="412" y="340"/>
                  </a:cubicBezTo>
                  <a:cubicBezTo>
                    <a:pt x="417" y="342"/>
                    <a:pt x="422" y="339"/>
                    <a:pt x="424" y="335"/>
                  </a:cubicBezTo>
                  <a:cubicBezTo>
                    <a:pt x="441" y="297"/>
                    <a:pt x="441" y="297"/>
                    <a:pt x="441" y="297"/>
                  </a:cubicBezTo>
                  <a:cubicBezTo>
                    <a:pt x="443" y="292"/>
                    <a:pt x="441" y="286"/>
                    <a:pt x="436" y="284"/>
                  </a:cubicBezTo>
                  <a:cubicBezTo>
                    <a:pt x="409" y="271"/>
                    <a:pt x="409" y="271"/>
                    <a:pt x="409" y="271"/>
                  </a:cubicBezTo>
                  <a:cubicBezTo>
                    <a:pt x="406" y="269"/>
                    <a:pt x="403" y="265"/>
                    <a:pt x="404" y="261"/>
                  </a:cubicBezTo>
                  <a:cubicBezTo>
                    <a:pt x="406" y="253"/>
                    <a:pt x="407" y="246"/>
                    <a:pt x="408" y="238"/>
                  </a:cubicBezTo>
                  <a:cubicBezTo>
                    <a:pt x="408" y="234"/>
                    <a:pt x="411" y="230"/>
                    <a:pt x="415" y="230"/>
                  </a:cubicBezTo>
                  <a:cubicBezTo>
                    <a:pt x="444" y="224"/>
                    <a:pt x="444" y="224"/>
                    <a:pt x="444" y="224"/>
                  </a:cubicBezTo>
                  <a:cubicBezTo>
                    <a:pt x="449" y="223"/>
                    <a:pt x="453" y="218"/>
                    <a:pt x="452" y="213"/>
                  </a:cubicBezTo>
                  <a:close/>
                  <a:moveTo>
                    <a:pt x="315" y="351"/>
                  </a:moveTo>
                  <a:cubicBezTo>
                    <a:pt x="247" y="400"/>
                    <a:pt x="151" y="386"/>
                    <a:pt x="101" y="318"/>
                  </a:cubicBezTo>
                  <a:cubicBezTo>
                    <a:pt x="52" y="250"/>
                    <a:pt x="66" y="155"/>
                    <a:pt x="134" y="105"/>
                  </a:cubicBezTo>
                  <a:cubicBezTo>
                    <a:pt x="202" y="55"/>
                    <a:pt x="297" y="70"/>
                    <a:pt x="347" y="138"/>
                  </a:cubicBezTo>
                  <a:cubicBezTo>
                    <a:pt x="397" y="205"/>
                    <a:pt x="382" y="301"/>
                    <a:pt x="315" y="3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5389710" y="4494422"/>
              <a:ext cx="761013" cy="762809"/>
            </a:xfrm>
            <a:custGeom>
              <a:avLst/>
              <a:gdLst>
                <a:gd name="T0" fmla="*/ 76 w 318"/>
                <a:gd name="T1" fmla="*/ 46 h 318"/>
                <a:gd name="T2" fmla="*/ 46 w 318"/>
                <a:gd name="T3" fmla="*/ 242 h 318"/>
                <a:gd name="T4" fmla="*/ 242 w 318"/>
                <a:gd name="T5" fmla="*/ 272 h 318"/>
                <a:gd name="T6" fmla="*/ 272 w 318"/>
                <a:gd name="T7" fmla="*/ 76 h 318"/>
                <a:gd name="T8" fmla="*/ 76 w 318"/>
                <a:gd name="T9" fmla="*/ 46 h 318"/>
                <a:gd name="T10" fmla="*/ 233 w 318"/>
                <a:gd name="T11" fmla="*/ 259 h 318"/>
                <a:gd name="T12" fmla="*/ 59 w 318"/>
                <a:gd name="T13" fmla="*/ 232 h 318"/>
                <a:gd name="T14" fmla="*/ 86 w 318"/>
                <a:gd name="T15" fmla="*/ 59 h 318"/>
                <a:gd name="T16" fmla="*/ 259 w 318"/>
                <a:gd name="T17" fmla="*/ 85 h 318"/>
                <a:gd name="T18" fmla="*/ 233 w 318"/>
                <a:gd name="T19" fmla="*/ 25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18">
                  <a:moveTo>
                    <a:pt x="76" y="46"/>
                  </a:moveTo>
                  <a:cubicBezTo>
                    <a:pt x="14" y="91"/>
                    <a:pt x="0" y="179"/>
                    <a:pt x="46" y="242"/>
                  </a:cubicBezTo>
                  <a:cubicBezTo>
                    <a:pt x="92" y="304"/>
                    <a:pt x="180" y="318"/>
                    <a:pt x="242" y="272"/>
                  </a:cubicBezTo>
                  <a:cubicBezTo>
                    <a:pt x="305" y="226"/>
                    <a:pt x="318" y="138"/>
                    <a:pt x="272" y="76"/>
                  </a:cubicBezTo>
                  <a:cubicBezTo>
                    <a:pt x="227" y="13"/>
                    <a:pt x="139" y="0"/>
                    <a:pt x="76" y="46"/>
                  </a:cubicBezTo>
                  <a:close/>
                  <a:moveTo>
                    <a:pt x="233" y="259"/>
                  </a:moveTo>
                  <a:cubicBezTo>
                    <a:pt x="177" y="299"/>
                    <a:pt x="100" y="287"/>
                    <a:pt x="59" y="232"/>
                  </a:cubicBezTo>
                  <a:cubicBezTo>
                    <a:pt x="19" y="177"/>
                    <a:pt x="31" y="99"/>
                    <a:pt x="86" y="59"/>
                  </a:cubicBezTo>
                  <a:cubicBezTo>
                    <a:pt x="141" y="18"/>
                    <a:pt x="219" y="30"/>
                    <a:pt x="259" y="85"/>
                  </a:cubicBezTo>
                  <a:cubicBezTo>
                    <a:pt x="300" y="141"/>
                    <a:pt x="288" y="218"/>
                    <a:pt x="233" y="25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60666" y="2358901"/>
            <a:ext cx="2024583" cy="2024583"/>
            <a:chOff x="4513328" y="1938169"/>
            <a:chExt cx="2024583" cy="2024583"/>
          </a:xfrm>
        </p:grpSpPr>
        <p:sp>
          <p:nvSpPr>
            <p:cNvPr id="16" name="Freeform 24"/>
            <p:cNvSpPr>
              <a:spLocks noEditPoints="1"/>
            </p:cNvSpPr>
            <p:nvPr/>
          </p:nvSpPr>
          <p:spPr bwMode="auto">
            <a:xfrm>
              <a:off x="4513328" y="1938169"/>
              <a:ext cx="2024583" cy="2024583"/>
            </a:xfrm>
            <a:custGeom>
              <a:avLst/>
              <a:gdLst>
                <a:gd name="T0" fmla="*/ 814 w 845"/>
                <a:gd name="T1" fmla="*/ 532 h 845"/>
                <a:gd name="T2" fmla="*/ 754 w 845"/>
                <a:gd name="T3" fmla="*/ 488 h 845"/>
                <a:gd name="T4" fmla="*/ 775 w 845"/>
                <a:gd name="T5" fmla="*/ 430 h 845"/>
                <a:gd name="T6" fmla="*/ 843 w 845"/>
                <a:gd name="T7" fmla="*/ 399 h 845"/>
                <a:gd name="T8" fmla="*/ 812 w 845"/>
                <a:gd name="T9" fmla="*/ 308 h 845"/>
                <a:gd name="T10" fmla="*/ 741 w 845"/>
                <a:gd name="T11" fmla="*/ 301 h 845"/>
                <a:gd name="T12" fmla="*/ 740 w 845"/>
                <a:gd name="T13" fmla="*/ 262 h 845"/>
                <a:gd name="T14" fmla="*/ 785 w 845"/>
                <a:gd name="T15" fmla="*/ 205 h 845"/>
                <a:gd name="T16" fmla="*/ 714 w 845"/>
                <a:gd name="T17" fmla="*/ 138 h 845"/>
                <a:gd name="T18" fmla="*/ 650 w 845"/>
                <a:gd name="T19" fmla="*/ 165 h 845"/>
                <a:gd name="T20" fmla="*/ 617 w 845"/>
                <a:gd name="T21" fmla="*/ 122 h 845"/>
                <a:gd name="T22" fmla="*/ 626 w 845"/>
                <a:gd name="T23" fmla="*/ 53 h 845"/>
                <a:gd name="T24" fmla="*/ 531 w 845"/>
                <a:gd name="T25" fmla="*/ 31 h 845"/>
                <a:gd name="T26" fmla="*/ 491 w 845"/>
                <a:gd name="T27" fmla="*/ 83 h 845"/>
                <a:gd name="T28" fmla="*/ 428 w 845"/>
                <a:gd name="T29" fmla="*/ 62 h 845"/>
                <a:gd name="T30" fmla="*/ 399 w 845"/>
                <a:gd name="T31" fmla="*/ 2 h 845"/>
                <a:gd name="T32" fmla="*/ 307 w 845"/>
                <a:gd name="T33" fmla="*/ 33 h 845"/>
                <a:gd name="T34" fmla="*/ 301 w 845"/>
                <a:gd name="T35" fmla="*/ 97 h 845"/>
                <a:gd name="T36" fmla="*/ 258 w 845"/>
                <a:gd name="T37" fmla="*/ 100 h 845"/>
                <a:gd name="T38" fmla="*/ 205 w 845"/>
                <a:gd name="T39" fmla="*/ 61 h 845"/>
                <a:gd name="T40" fmla="*/ 138 w 845"/>
                <a:gd name="T41" fmla="*/ 131 h 845"/>
                <a:gd name="T42" fmla="*/ 162 w 845"/>
                <a:gd name="T43" fmla="*/ 191 h 845"/>
                <a:gd name="T44" fmla="*/ 118 w 845"/>
                <a:gd name="T45" fmla="*/ 227 h 845"/>
                <a:gd name="T46" fmla="*/ 53 w 845"/>
                <a:gd name="T47" fmla="*/ 219 h 845"/>
                <a:gd name="T48" fmla="*/ 30 w 845"/>
                <a:gd name="T49" fmla="*/ 314 h 845"/>
                <a:gd name="T50" fmla="*/ 83 w 845"/>
                <a:gd name="T51" fmla="*/ 354 h 845"/>
                <a:gd name="T52" fmla="*/ 62 w 845"/>
                <a:gd name="T53" fmla="*/ 417 h 845"/>
                <a:gd name="T54" fmla="*/ 1 w 845"/>
                <a:gd name="T55" fmla="*/ 446 h 845"/>
                <a:gd name="T56" fmla="*/ 32 w 845"/>
                <a:gd name="T57" fmla="*/ 538 h 845"/>
                <a:gd name="T58" fmla="*/ 100 w 845"/>
                <a:gd name="T59" fmla="*/ 544 h 845"/>
                <a:gd name="T60" fmla="*/ 103 w 845"/>
                <a:gd name="T61" fmla="*/ 584 h 845"/>
                <a:gd name="T62" fmla="*/ 61 w 845"/>
                <a:gd name="T63" fmla="*/ 640 h 845"/>
                <a:gd name="T64" fmla="*/ 131 w 845"/>
                <a:gd name="T65" fmla="*/ 707 h 845"/>
                <a:gd name="T66" fmla="*/ 196 w 845"/>
                <a:gd name="T67" fmla="*/ 678 h 845"/>
                <a:gd name="T68" fmla="*/ 229 w 845"/>
                <a:gd name="T69" fmla="*/ 720 h 845"/>
                <a:gd name="T70" fmla="*/ 219 w 845"/>
                <a:gd name="T71" fmla="*/ 792 h 845"/>
                <a:gd name="T72" fmla="*/ 313 w 845"/>
                <a:gd name="T73" fmla="*/ 814 h 845"/>
                <a:gd name="T74" fmla="*/ 356 w 845"/>
                <a:gd name="T75" fmla="*/ 755 h 845"/>
                <a:gd name="T76" fmla="*/ 415 w 845"/>
                <a:gd name="T77" fmla="*/ 775 h 845"/>
                <a:gd name="T78" fmla="*/ 446 w 845"/>
                <a:gd name="T79" fmla="*/ 844 h 845"/>
                <a:gd name="T80" fmla="*/ 537 w 845"/>
                <a:gd name="T81" fmla="*/ 813 h 845"/>
                <a:gd name="T82" fmla="*/ 543 w 845"/>
                <a:gd name="T83" fmla="*/ 738 h 845"/>
                <a:gd name="T84" fmla="*/ 580 w 845"/>
                <a:gd name="T85" fmla="*/ 737 h 845"/>
                <a:gd name="T86" fmla="*/ 640 w 845"/>
                <a:gd name="T87" fmla="*/ 785 h 845"/>
                <a:gd name="T88" fmla="*/ 707 w 845"/>
                <a:gd name="T89" fmla="*/ 715 h 845"/>
                <a:gd name="T90" fmla="*/ 676 w 845"/>
                <a:gd name="T91" fmla="*/ 646 h 845"/>
                <a:gd name="T92" fmla="*/ 716 w 845"/>
                <a:gd name="T93" fmla="*/ 615 h 845"/>
                <a:gd name="T94" fmla="*/ 792 w 845"/>
                <a:gd name="T95" fmla="*/ 626 h 845"/>
                <a:gd name="T96" fmla="*/ 606 w 845"/>
                <a:gd name="T97" fmla="*/ 665 h 845"/>
                <a:gd name="T98" fmla="*/ 244 w 845"/>
                <a:gd name="T99" fmla="*/ 172 h 845"/>
                <a:gd name="T100" fmla="*/ 606 w 845"/>
                <a:gd name="T101" fmla="*/ 66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845">
                  <a:moveTo>
                    <a:pt x="823" y="555"/>
                  </a:moveTo>
                  <a:cubicBezTo>
                    <a:pt x="826" y="546"/>
                    <a:pt x="823" y="536"/>
                    <a:pt x="814" y="532"/>
                  </a:cubicBezTo>
                  <a:cubicBezTo>
                    <a:pt x="764" y="508"/>
                    <a:pt x="764" y="508"/>
                    <a:pt x="764" y="508"/>
                  </a:cubicBezTo>
                  <a:cubicBezTo>
                    <a:pt x="757" y="504"/>
                    <a:pt x="753" y="496"/>
                    <a:pt x="754" y="488"/>
                  </a:cubicBezTo>
                  <a:cubicBezTo>
                    <a:pt x="757" y="474"/>
                    <a:pt x="759" y="460"/>
                    <a:pt x="761" y="446"/>
                  </a:cubicBezTo>
                  <a:cubicBezTo>
                    <a:pt x="761" y="438"/>
                    <a:pt x="767" y="431"/>
                    <a:pt x="775" y="430"/>
                  </a:cubicBezTo>
                  <a:cubicBezTo>
                    <a:pt x="829" y="420"/>
                    <a:pt x="829" y="420"/>
                    <a:pt x="829" y="420"/>
                  </a:cubicBezTo>
                  <a:cubicBezTo>
                    <a:pt x="838" y="418"/>
                    <a:pt x="845" y="409"/>
                    <a:pt x="843" y="399"/>
                  </a:cubicBezTo>
                  <a:cubicBezTo>
                    <a:pt x="832" y="323"/>
                    <a:pt x="832" y="323"/>
                    <a:pt x="832" y="323"/>
                  </a:cubicBezTo>
                  <a:cubicBezTo>
                    <a:pt x="830" y="313"/>
                    <a:pt x="822" y="307"/>
                    <a:pt x="812" y="308"/>
                  </a:cubicBezTo>
                  <a:cubicBezTo>
                    <a:pt x="760" y="313"/>
                    <a:pt x="760" y="313"/>
                    <a:pt x="760" y="313"/>
                  </a:cubicBezTo>
                  <a:cubicBezTo>
                    <a:pt x="752" y="314"/>
                    <a:pt x="744" y="309"/>
                    <a:pt x="741" y="301"/>
                  </a:cubicBezTo>
                  <a:cubicBezTo>
                    <a:pt x="739" y="295"/>
                    <a:pt x="737" y="289"/>
                    <a:pt x="734" y="283"/>
                  </a:cubicBezTo>
                  <a:cubicBezTo>
                    <a:pt x="731" y="276"/>
                    <a:pt x="733" y="267"/>
                    <a:pt x="740" y="262"/>
                  </a:cubicBezTo>
                  <a:cubicBezTo>
                    <a:pt x="781" y="229"/>
                    <a:pt x="781" y="229"/>
                    <a:pt x="781" y="229"/>
                  </a:cubicBezTo>
                  <a:cubicBezTo>
                    <a:pt x="789" y="223"/>
                    <a:pt x="790" y="213"/>
                    <a:pt x="785" y="205"/>
                  </a:cubicBezTo>
                  <a:cubicBezTo>
                    <a:pt x="739" y="142"/>
                    <a:pt x="739" y="142"/>
                    <a:pt x="739" y="142"/>
                  </a:cubicBezTo>
                  <a:cubicBezTo>
                    <a:pt x="733" y="135"/>
                    <a:pt x="722" y="133"/>
                    <a:pt x="714" y="138"/>
                  </a:cubicBezTo>
                  <a:cubicBezTo>
                    <a:pt x="672" y="167"/>
                    <a:pt x="672" y="167"/>
                    <a:pt x="672" y="167"/>
                  </a:cubicBezTo>
                  <a:cubicBezTo>
                    <a:pt x="666" y="171"/>
                    <a:pt x="657" y="170"/>
                    <a:pt x="650" y="165"/>
                  </a:cubicBezTo>
                  <a:cubicBezTo>
                    <a:pt x="642" y="157"/>
                    <a:pt x="633" y="150"/>
                    <a:pt x="623" y="143"/>
                  </a:cubicBezTo>
                  <a:cubicBezTo>
                    <a:pt x="617" y="138"/>
                    <a:pt x="614" y="130"/>
                    <a:pt x="617" y="122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9" y="67"/>
                    <a:pt x="634" y="57"/>
                    <a:pt x="626" y="53"/>
                  </a:cubicBezTo>
                  <a:cubicBezTo>
                    <a:pt x="555" y="22"/>
                    <a:pt x="555" y="22"/>
                    <a:pt x="555" y="22"/>
                  </a:cubicBezTo>
                  <a:cubicBezTo>
                    <a:pt x="546" y="19"/>
                    <a:pt x="536" y="22"/>
                    <a:pt x="531" y="31"/>
                  </a:cubicBezTo>
                  <a:cubicBezTo>
                    <a:pt x="511" y="74"/>
                    <a:pt x="511" y="74"/>
                    <a:pt x="511" y="74"/>
                  </a:cubicBezTo>
                  <a:cubicBezTo>
                    <a:pt x="507" y="81"/>
                    <a:pt x="499" y="85"/>
                    <a:pt x="491" y="83"/>
                  </a:cubicBezTo>
                  <a:cubicBezTo>
                    <a:pt x="475" y="80"/>
                    <a:pt x="460" y="78"/>
                    <a:pt x="444" y="77"/>
                  </a:cubicBezTo>
                  <a:cubicBezTo>
                    <a:pt x="436" y="76"/>
                    <a:pt x="429" y="70"/>
                    <a:pt x="428" y="62"/>
                  </a:cubicBezTo>
                  <a:cubicBezTo>
                    <a:pt x="419" y="16"/>
                    <a:pt x="419" y="16"/>
                    <a:pt x="419" y="16"/>
                  </a:cubicBezTo>
                  <a:cubicBezTo>
                    <a:pt x="417" y="7"/>
                    <a:pt x="408" y="0"/>
                    <a:pt x="399" y="2"/>
                  </a:cubicBezTo>
                  <a:cubicBezTo>
                    <a:pt x="322" y="13"/>
                    <a:pt x="322" y="13"/>
                    <a:pt x="322" y="13"/>
                  </a:cubicBezTo>
                  <a:cubicBezTo>
                    <a:pt x="313" y="15"/>
                    <a:pt x="306" y="23"/>
                    <a:pt x="307" y="33"/>
                  </a:cubicBezTo>
                  <a:cubicBezTo>
                    <a:pt x="312" y="78"/>
                    <a:pt x="312" y="78"/>
                    <a:pt x="312" y="78"/>
                  </a:cubicBezTo>
                  <a:cubicBezTo>
                    <a:pt x="313" y="86"/>
                    <a:pt x="308" y="94"/>
                    <a:pt x="301" y="97"/>
                  </a:cubicBezTo>
                  <a:cubicBezTo>
                    <a:pt x="293" y="99"/>
                    <a:pt x="286" y="102"/>
                    <a:pt x="279" y="106"/>
                  </a:cubicBezTo>
                  <a:cubicBezTo>
                    <a:pt x="272" y="109"/>
                    <a:pt x="263" y="107"/>
                    <a:pt x="258" y="100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3" y="57"/>
                    <a:pt x="213" y="56"/>
                    <a:pt x="205" y="61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35" y="113"/>
                    <a:pt x="133" y="124"/>
                    <a:pt x="138" y="131"/>
                  </a:cubicBezTo>
                  <a:cubicBezTo>
                    <a:pt x="164" y="169"/>
                    <a:pt x="164" y="169"/>
                    <a:pt x="164" y="169"/>
                  </a:cubicBezTo>
                  <a:cubicBezTo>
                    <a:pt x="168" y="176"/>
                    <a:pt x="168" y="185"/>
                    <a:pt x="162" y="191"/>
                  </a:cubicBezTo>
                  <a:cubicBezTo>
                    <a:pt x="154" y="201"/>
                    <a:pt x="146" y="210"/>
                    <a:pt x="139" y="220"/>
                  </a:cubicBezTo>
                  <a:cubicBezTo>
                    <a:pt x="135" y="227"/>
                    <a:pt x="126" y="230"/>
                    <a:pt x="118" y="227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67" y="207"/>
                    <a:pt x="57" y="211"/>
                    <a:pt x="53" y="219"/>
                  </a:cubicBezTo>
                  <a:cubicBezTo>
                    <a:pt x="22" y="290"/>
                    <a:pt x="22" y="290"/>
                    <a:pt x="22" y="290"/>
                  </a:cubicBezTo>
                  <a:cubicBezTo>
                    <a:pt x="18" y="299"/>
                    <a:pt x="22" y="309"/>
                    <a:pt x="30" y="314"/>
                  </a:cubicBezTo>
                  <a:cubicBezTo>
                    <a:pt x="73" y="334"/>
                    <a:pt x="73" y="334"/>
                    <a:pt x="73" y="334"/>
                  </a:cubicBezTo>
                  <a:cubicBezTo>
                    <a:pt x="80" y="338"/>
                    <a:pt x="84" y="346"/>
                    <a:pt x="83" y="354"/>
                  </a:cubicBezTo>
                  <a:cubicBezTo>
                    <a:pt x="80" y="369"/>
                    <a:pt x="78" y="385"/>
                    <a:pt x="77" y="401"/>
                  </a:cubicBezTo>
                  <a:cubicBezTo>
                    <a:pt x="76" y="409"/>
                    <a:pt x="70" y="416"/>
                    <a:pt x="62" y="417"/>
                  </a:cubicBezTo>
                  <a:cubicBezTo>
                    <a:pt x="16" y="426"/>
                    <a:pt x="16" y="426"/>
                    <a:pt x="16" y="426"/>
                  </a:cubicBezTo>
                  <a:cubicBezTo>
                    <a:pt x="6" y="428"/>
                    <a:pt x="0" y="437"/>
                    <a:pt x="1" y="446"/>
                  </a:cubicBezTo>
                  <a:cubicBezTo>
                    <a:pt x="13" y="523"/>
                    <a:pt x="13" y="523"/>
                    <a:pt x="13" y="523"/>
                  </a:cubicBezTo>
                  <a:cubicBezTo>
                    <a:pt x="14" y="532"/>
                    <a:pt x="23" y="539"/>
                    <a:pt x="32" y="538"/>
                  </a:cubicBezTo>
                  <a:cubicBezTo>
                    <a:pt x="82" y="532"/>
                    <a:pt x="82" y="532"/>
                    <a:pt x="82" y="532"/>
                  </a:cubicBezTo>
                  <a:cubicBezTo>
                    <a:pt x="89" y="532"/>
                    <a:pt x="97" y="536"/>
                    <a:pt x="100" y="544"/>
                  </a:cubicBezTo>
                  <a:cubicBezTo>
                    <a:pt x="102" y="550"/>
                    <a:pt x="105" y="556"/>
                    <a:pt x="108" y="563"/>
                  </a:cubicBezTo>
                  <a:cubicBezTo>
                    <a:pt x="112" y="570"/>
                    <a:pt x="110" y="579"/>
                    <a:pt x="103" y="584"/>
                  </a:cubicBezTo>
                  <a:cubicBezTo>
                    <a:pt x="64" y="615"/>
                    <a:pt x="64" y="615"/>
                    <a:pt x="64" y="615"/>
                  </a:cubicBezTo>
                  <a:cubicBezTo>
                    <a:pt x="57" y="621"/>
                    <a:pt x="55" y="632"/>
                    <a:pt x="61" y="640"/>
                  </a:cubicBezTo>
                  <a:cubicBezTo>
                    <a:pt x="107" y="702"/>
                    <a:pt x="107" y="702"/>
                    <a:pt x="107" y="702"/>
                  </a:cubicBezTo>
                  <a:cubicBezTo>
                    <a:pt x="112" y="710"/>
                    <a:pt x="123" y="712"/>
                    <a:pt x="131" y="707"/>
                  </a:cubicBezTo>
                  <a:cubicBezTo>
                    <a:pt x="175" y="677"/>
                    <a:pt x="175" y="677"/>
                    <a:pt x="175" y="677"/>
                  </a:cubicBezTo>
                  <a:cubicBezTo>
                    <a:pt x="181" y="673"/>
                    <a:pt x="190" y="673"/>
                    <a:pt x="196" y="678"/>
                  </a:cubicBezTo>
                  <a:cubicBezTo>
                    <a:pt x="204" y="686"/>
                    <a:pt x="213" y="693"/>
                    <a:pt x="222" y="699"/>
                  </a:cubicBezTo>
                  <a:cubicBezTo>
                    <a:pt x="229" y="704"/>
                    <a:pt x="232" y="712"/>
                    <a:pt x="229" y="720"/>
                  </a:cubicBezTo>
                  <a:cubicBezTo>
                    <a:pt x="209" y="769"/>
                    <a:pt x="209" y="769"/>
                    <a:pt x="209" y="769"/>
                  </a:cubicBezTo>
                  <a:cubicBezTo>
                    <a:pt x="206" y="778"/>
                    <a:pt x="210" y="788"/>
                    <a:pt x="219" y="792"/>
                  </a:cubicBezTo>
                  <a:cubicBezTo>
                    <a:pt x="290" y="823"/>
                    <a:pt x="290" y="823"/>
                    <a:pt x="290" y="823"/>
                  </a:cubicBezTo>
                  <a:cubicBezTo>
                    <a:pt x="299" y="827"/>
                    <a:pt x="309" y="823"/>
                    <a:pt x="313" y="814"/>
                  </a:cubicBezTo>
                  <a:cubicBezTo>
                    <a:pt x="337" y="765"/>
                    <a:pt x="337" y="765"/>
                    <a:pt x="337" y="765"/>
                  </a:cubicBezTo>
                  <a:cubicBezTo>
                    <a:pt x="341" y="758"/>
                    <a:pt x="348" y="754"/>
                    <a:pt x="356" y="755"/>
                  </a:cubicBezTo>
                  <a:cubicBezTo>
                    <a:pt x="370" y="758"/>
                    <a:pt x="384" y="760"/>
                    <a:pt x="399" y="760"/>
                  </a:cubicBezTo>
                  <a:cubicBezTo>
                    <a:pt x="407" y="761"/>
                    <a:pt x="413" y="767"/>
                    <a:pt x="415" y="775"/>
                  </a:cubicBezTo>
                  <a:cubicBezTo>
                    <a:pt x="425" y="829"/>
                    <a:pt x="425" y="829"/>
                    <a:pt x="425" y="829"/>
                  </a:cubicBezTo>
                  <a:cubicBezTo>
                    <a:pt x="427" y="839"/>
                    <a:pt x="436" y="845"/>
                    <a:pt x="446" y="844"/>
                  </a:cubicBezTo>
                  <a:cubicBezTo>
                    <a:pt x="522" y="832"/>
                    <a:pt x="522" y="832"/>
                    <a:pt x="522" y="832"/>
                  </a:cubicBezTo>
                  <a:cubicBezTo>
                    <a:pt x="532" y="831"/>
                    <a:pt x="538" y="822"/>
                    <a:pt x="537" y="813"/>
                  </a:cubicBezTo>
                  <a:cubicBezTo>
                    <a:pt x="531" y="757"/>
                    <a:pt x="531" y="757"/>
                    <a:pt x="531" y="757"/>
                  </a:cubicBezTo>
                  <a:cubicBezTo>
                    <a:pt x="530" y="749"/>
                    <a:pt x="535" y="741"/>
                    <a:pt x="543" y="738"/>
                  </a:cubicBezTo>
                  <a:cubicBezTo>
                    <a:pt x="548" y="736"/>
                    <a:pt x="553" y="734"/>
                    <a:pt x="559" y="732"/>
                  </a:cubicBezTo>
                  <a:cubicBezTo>
                    <a:pt x="566" y="729"/>
                    <a:pt x="575" y="731"/>
                    <a:pt x="580" y="737"/>
                  </a:cubicBezTo>
                  <a:cubicBezTo>
                    <a:pt x="616" y="782"/>
                    <a:pt x="616" y="782"/>
                    <a:pt x="616" y="782"/>
                  </a:cubicBezTo>
                  <a:cubicBezTo>
                    <a:pt x="622" y="789"/>
                    <a:pt x="632" y="791"/>
                    <a:pt x="640" y="785"/>
                  </a:cubicBezTo>
                  <a:cubicBezTo>
                    <a:pt x="702" y="739"/>
                    <a:pt x="702" y="739"/>
                    <a:pt x="702" y="739"/>
                  </a:cubicBezTo>
                  <a:cubicBezTo>
                    <a:pt x="710" y="734"/>
                    <a:pt x="712" y="723"/>
                    <a:pt x="707" y="715"/>
                  </a:cubicBezTo>
                  <a:cubicBezTo>
                    <a:pt x="675" y="667"/>
                    <a:pt x="675" y="667"/>
                    <a:pt x="675" y="667"/>
                  </a:cubicBezTo>
                  <a:cubicBezTo>
                    <a:pt x="670" y="661"/>
                    <a:pt x="671" y="652"/>
                    <a:pt x="676" y="646"/>
                  </a:cubicBezTo>
                  <a:cubicBezTo>
                    <a:pt x="683" y="638"/>
                    <a:pt x="689" y="630"/>
                    <a:pt x="695" y="621"/>
                  </a:cubicBezTo>
                  <a:cubicBezTo>
                    <a:pt x="700" y="615"/>
                    <a:pt x="709" y="612"/>
                    <a:pt x="716" y="615"/>
                  </a:cubicBezTo>
                  <a:cubicBezTo>
                    <a:pt x="769" y="636"/>
                    <a:pt x="769" y="636"/>
                    <a:pt x="769" y="636"/>
                  </a:cubicBezTo>
                  <a:cubicBezTo>
                    <a:pt x="778" y="639"/>
                    <a:pt x="788" y="635"/>
                    <a:pt x="792" y="626"/>
                  </a:cubicBezTo>
                  <a:lnTo>
                    <a:pt x="823" y="555"/>
                  </a:lnTo>
                  <a:close/>
                  <a:moveTo>
                    <a:pt x="606" y="665"/>
                  </a:moveTo>
                  <a:cubicBezTo>
                    <a:pt x="470" y="765"/>
                    <a:pt x="278" y="736"/>
                    <a:pt x="178" y="599"/>
                  </a:cubicBezTo>
                  <a:cubicBezTo>
                    <a:pt x="79" y="463"/>
                    <a:pt x="108" y="272"/>
                    <a:pt x="244" y="172"/>
                  </a:cubicBezTo>
                  <a:cubicBezTo>
                    <a:pt x="380" y="72"/>
                    <a:pt x="571" y="102"/>
                    <a:pt x="671" y="238"/>
                  </a:cubicBezTo>
                  <a:cubicBezTo>
                    <a:pt x="771" y="374"/>
                    <a:pt x="742" y="565"/>
                    <a:pt x="606" y="66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4701786" y="2110474"/>
              <a:ext cx="1658435" cy="1660230"/>
            </a:xfrm>
            <a:custGeom>
              <a:avLst/>
              <a:gdLst>
                <a:gd name="T0" fmla="*/ 592 w 692"/>
                <a:gd name="T1" fmla="*/ 166 h 693"/>
                <a:gd name="T2" fmla="*/ 165 w 692"/>
                <a:gd name="T3" fmla="*/ 100 h 693"/>
                <a:gd name="T4" fmla="*/ 99 w 692"/>
                <a:gd name="T5" fmla="*/ 527 h 693"/>
                <a:gd name="T6" fmla="*/ 527 w 692"/>
                <a:gd name="T7" fmla="*/ 593 h 693"/>
                <a:gd name="T8" fmla="*/ 592 w 692"/>
                <a:gd name="T9" fmla="*/ 166 h 693"/>
                <a:gd name="T10" fmla="*/ 512 w 692"/>
                <a:gd name="T11" fmla="*/ 573 h 693"/>
                <a:gd name="T12" fmla="*/ 119 w 692"/>
                <a:gd name="T13" fmla="*/ 513 h 693"/>
                <a:gd name="T14" fmla="*/ 180 w 692"/>
                <a:gd name="T15" fmla="*/ 120 h 693"/>
                <a:gd name="T16" fmla="*/ 573 w 692"/>
                <a:gd name="T17" fmla="*/ 180 h 693"/>
                <a:gd name="T18" fmla="*/ 512 w 692"/>
                <a:gd name="T19" fmla="*/ 57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693">
                  <a:moveTo>
                    <a:pt x="592" y="166"/>
                  </a:moveTo>
                  <a:cubicBezTo>
                    <a:pt x="492" y="30"/>
                    <a:pt x="301" y="0"/>
                    <a:pt x="165" y="100"/>
                  </a:cubicBezTo>
                  <a:cubicBezTo>
                    <a:pt x="29" y="200"/>
                    <a:pt x="0" y="391"/>
                    <a:pt x="99" y="527"/>
                  </a:cubicBezTo>
                  <a:cubicBezTo>
                    <a:pt x="199" y="664"/>
                    <a:pt x="391" y="693"/>
                    <a:pt x="527" y="593"/>
                  </a:cubicBezTo>
                  <a:cubicBezTo>
                    <a:pt x="663" y="493"/>
                    <a:pt x="692" y="302"/>
                    <a:pt x="592" y="166"/>
                  </a:cubicBezTo>
                  <a:close/>
                  <a:moveTo>
                    <a:pt x="512" y="573"/>
                  </a:moveTo>
                  <a:cubicBezTo>
                    <a:pt x="387" y="665"/>
                    <a:pt x="211" y="638"/>
                    <a:pt x="119" y="513"/>
                  </a:cubicBezTo>
                  <a:cubicBezTo>
                    <a:pt x="27" y="388"/>
                    <a:pt x="54" y="212"/>
                    <a:pt x="180" y="120"/>
                  </a:cubicBezTo>
                  <a:cubicBezTo>
                    <a:pt x="305" y="28"/>
                    <a:pt x="481" y="55"/>
                    <a:pt x="573" y="180"/>
                  </a:cubicBezTo>
                  <a:cubicBezTo>
                    <a:pt x="664" y="305"/>
                    <a:pt x="637" y="481"/>
                    <a:pt x="512" y="573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23" name="Title 1"/>
          <p:cNvSpPr txBox="1">
            <a:spLocks/>
          </p:cNvSpPr>
          <p:nvPr/>
        </p:nvSpPr>
        <p:spPr>
          <a:xfrm>
            <a:off x="1507231" y="784948"/>
            <a:ext cx="4295034" cy="7936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06566" y="-26443"/>
            <a:ext cx="500665" cy="5549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1616150" y="1578560"/>
            <a:ext cx="3261815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79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35">
      <a:dk1>
        <a:srgbClr val="222222"/>
      </a:dk1>
      <a:lt1>
        <a:srgbClr val="FFFFFF"/>
      </a:lt1>
      <a:dk2>
        <a:srgbClr val="222222"/>
      </a:dk2>
      <a:lt2>
        <a:srgbClr val="FFFFFF"/>
      </a:lt2>
      <a:accent1>
        <a:srgbClr val="FEF4E8"/>
      </a:accent1>
      <a:accent2>
        <a:srgbClr val="8BD4DD"/>
      </a:accent2>
      <a:accent3>
        <a:srgbClr val="FECC53"/>
      </a:accent3>
      <a:accent4>
        <a:srgbClr val="C8E576"/>
      </a:accent4>
      <a:accent5>
        <a:srgbClr val="FB7D54"/>
      </a:accent5>
      <a:accent6>
        <a:srgbClr val="442254"/>
      </a:accent6>
      <a:hlink>
        <a:srgbClr val="0563C1"/>
      </a:hlink>
      <a:folHlink>
        <a:srgbClr val="954F72"/>
      </a:folHlink>
    </a:clrScheme>
    <a:fontScheme name="Temp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14317</TotalTime>
  <Words>808</Words>
  <Application>Microsoft Office PowerPoint</Application>
  <PresentationFormat>宽屏</PresentationFormat>
  <Paragraphs>237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Gill Sans</vt:lpstr>
      <vt:lpstr>微软雅黑</vt:lpstr>
      <vt:lpstr>Arial</vt:lpstr>
      <vt:lpstr>Bebas Neue</vt:lpstr>
      <vt:lpstr>Calibri</vt:lpstr>
      <vt:lpstr>Source Sans Pro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TEXT TITLE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AUSTRALIA MAPS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大目演示</dc:creator>
  <cp:keywords>www.51pptmoban.com</cp:keywords>
  <cp:lastModifiedBy>阳光 男孩</cp:lastModifiedBy>
  <cp:revision>172</cp:revision>
  <cp:lastPrinted>2016-03-30T01:29:59Z</cp:lastPrinted>
  <dcterms:created xsi:type="dcterms:W3CDTF">2016-03-16T06:48:42Z</dcterms:created>
  <dcterms:modified xsi:type="dcterms:W3CDTF">2018-07-09T13:01:28Z</dcterms:modified>
</cp:coreProperties>
</file>