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3.xml" ContentType="application/vnd.openxmlformats-officedocument.presentationml.notesSlide+xml"/>
  <Override PartName="/ppt/tags/tag2.xml" ContentType="application/vnd.openxmlformats-officedocument.presentationml.tags+xml"/>
  <Override PartName="/ppt/notesSlides/notesSlide24.xml" ContentType="application/vnd.openxmlformats-officedocument.presentationml.notesSlide+xml"/>
  <Override PartName="/ppt/tags/tag3.xml" ContentType="application/vnd.openxmlformats-officedocument.presentationml.tags+xml"/>
  <Override PartName="/ppt/notesSlides/notesSlide25.xml" ContentType="application/vnd.openxmlformats-officedocument.presentationml.notesSlide+xml"/>
  <Override PartName="/ppt/tags/tag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270" r:id="rId3"/>
    <p:sldId id="258" r:id="rId4"/>
    <p:sldId id="278" r:id="rId5"/>
    <p:sldId id="272" r:id="rId6"/>
    <p:sldId id="275" r:id="rId7"/>
    <p:sldId id="266" r:id="rId8"/>
    <p:sldId id="271" r:id="rId9"/>
    <p:sldId id="276" r:id="rId10"/>
    <p:sldId id="277" r:id="rId11"/>
    <p:sldId id="267" r:id="rId12"/>
    <p:sldId id="284" r:id="rId13"/>
    <p:sldId id="274" r:id="rId14"/>
    <p:sldId id="279" r:id="rId15"/>
    <p:sldId id="268" r:id="rId16"/>
    <p:sldId id="286" r:id="rId17"/>
    <p:sldId id="285" r:id="rId18"/>
    <p:sldId id="280" r:id="rId19"/>
    <p:sldId id="269" r:id="rId20"/>
    <p:sldId id="282" r:id="rId21"/>
    <p:sldId id="287" r:id="rId22"/>
    <p:sldId id="281" r:id="rId23"/>
    <p:sldId id="261" r:id="rId24"/>
    <p:sldId id="263" r:id="rId25"/>
    <p:sldId id="264" r:id="rId26"/>
    <p:sldId id="265" r:id="rId27"/>
    <p:sldId id="28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535"/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71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919009dc-eef6-4b79-ae12-d3ee091be6e2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39fc9f32-28a9-4f10-a287-c48d2bcaa175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9459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7828e5f7-f956-422b-9e1c-68c871df7a16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974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d90ba67e-627e-4c96-8ada-3e84b8d385b6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835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12d5ac31-fdf1-4a70-abb2-47567b26d215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409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1121664f-0f8f-44ab-86d6-7f2bb2c63741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509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e4414e83-719a-4675-9c26-f1e45e5ef332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2764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3e804ca6-69d0-45f4-b525-ecaeceb529fd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138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be1bdbee-2259-40e4-84f3-af1d89dd1db0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3623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5fa7583f-9bff-43ea-970c-f297ed3cb3d9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6880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490ab45d-e4bf-494d-ae58-4a9ec0bbcbb0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21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9bba28b3-0254-4320-a8d4-04a214516479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1798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662ca637-b5ce-4cde-95cf-18f82caa032c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8498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8b47a6fd-620a-4b7d-b528-95e3c041bc02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9403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f962ba16-9ef9-488c-8950-c96713a1bd43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0806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b3e6c87f-6b2c-46fe-ba0d-75b5a4fbbe21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424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c927a963-c76b-4531-9f61-cae95bb0abe5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19bdd62b-2215-4fea-a251-d0d656727151</a:t>
            </a:r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312ca51e-d1a5-4e19-b965-b4bee480f874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8a26c5d5-4b77-4b81-b604-75cadf10e1e3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28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10ab7490-6d17-45ee-a207-96dd6105c0bb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050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7790abb7-e417-448b-91c4-661a1a7bbd8c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68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3e92cc2a-529a-4b54-b2ea-67f496a531b9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324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d5787333-63b0-44ad-8e4b-71ba1b6011dd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584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44531461-39be-495f-9082-7502dbc97b38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09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6dc3de90-4364-4a6e-8e37-a38e3381d32c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365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图片占位符 47">
            <a:extLst>
              <a:ext uri="{FF2B5EF4-FFF2-40B4-BE49-F238E27FC236}">
                <a16:creationId xmlns="" xmlns:a16="http://schemas.microsoft.com/office/drawing/2014/main" id="{76A7D343-2609-435C-BC17-890C25D3A6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6560457" cy="3243555"/>
          </a:xfrm>
          <a:custGeom>
            <a:avLst/>
            <a:gdLst>
              <a:gd name="connsiteX0" fmla="*/ 0 w 6560457"/>
              <a:gd name="connsiteY0" fmla="*/ 0 h 3243555"/>
              <a:gd name="connsiteX1" fmla="*/ 6560457 w 6560457"/>
              <a:gd name="connsiteY1" fmla="*/ 0 h 3243555"/>
              <a:gd name="connsiteX2" fmla="*/ 3547349 w 6560457"/>
              <a:gd name="connsiteY2" fmla="*/ 3033541 h 3243555"/>
              <a:gd name="connsiteX3" fmla="*/ 2519622 w 6560457"/>
              <a:gd name="connsiteY3" fmla="*/ 3033541 h 3243555"/>
              <a:gd name="connsiteX4" fmla="*/ 42783 w 6560457"/>
              <a:gd name="connsiteY4" fmla="*/ 539905 h 3243555"/>
              <a:gd name="connsiteX5" fmla="*/ 0 w 6560457"/>
              <a:gd name="connsiteY5" fmla="*/ 496833 h 3243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60457" h="3243555">
                <a:moveTo>
                  <a:pt x="0" y="0"/>
                </a:moveTo>
                <a:lnTo>
                  <a:pt x="6560457" y="0"/>
                </a:lnTo>
                <a:cubicBezTo>
                  <a:pt x="3547349" y="3033541"/>
                  <a:pt x="3547349" y="3033541"/>
                  <a:pt x="3547349" y="3033541"/>
                </a:cubicBezTo>
                <a:cubicBezTo>
                  <a:pt x="3267060" y="3313560"/>
                  <a:pt x="2799911" y="3313560"/>
                  <a:pt x="2519622" y="3033541"/>
                </a:cubicBezTo>
                <a:cubicBezTo>
                  <a:pt x="1201387" y="1706367"/>
                  <a:pt x="459880" y="959831"/>
                  <a:pt x="42783" y="539905"/>
                </a:cubicBezTo>
                <a:lnTo>
                  <a:pt x="0" y="4968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Freeform 20">
            <a:extLst>
              <a:ext uri="{FF2B5EF4-FFF2-40B4-BE49-F238E27FC236}">
                <a16:creationId xmlns="" xmlns:a16="http://schemas.microsoft.com/office/drawing/2014/main" id="{4DD01902-B5A0-478F-8E56-F3E9975DC82F}"/>
              </a:ext>
            </a:extLst>
          </p:cNvPr>
          <p:cNvSpPr>
            <a:spLocks/>
          </p:cNvSpPr>
          <p:nvPr userDrawn="1"/>
        </p:nvSpPr>
        <p:spPr bwMode="auto">
          <a:xfrm>
            <a:off x="6858652" y="6002210"/>
            <a:ext cx="1840093" cy="855790"/>
          </a:xfrm>
          <a:custGeom>
            <a:avLst/>
            <a:gdLst>
              <a:gd name="T0" fmla="*/ 0 w 303"/>
              <a:gd name="T1" fmla="*/ 141 h 141"/>
              <a:gd name="T2" fmla="*/ 130 w 303"/>
              <a:gd name="T3" fmla="*/ 12 h 141"/>
              <a:gd name="T4" fmla="*/ 173 w 303"/>
              <a:gd name="T5" fmla="*/ 12 h 141"/>
              <a:gd name="T6" fmla="*/ 303 w 303"/>
              <a:gd name="T7" fmla="*/ 141 h 141"/>
              <a:gd name="T8" fmla="*/ 0 w 303"/>
              <a:gd name="T9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141">
                <a:moveTo>
                  <a:pt x="0" y="141"/>
                </a:moveTo>
                <a:cubicBezTo>
                  <a:pt x="130" y="12"/>
                  <a:pt x="130" y="12"/>
                  <a:pt x="130" y="12"/>
                </a:cubicBezTo>
                <a:cubicBezTo>
                  <a:pt x="142" y="0"/>
                  <a:pt x="161" y="0"/>
                  <a:pt x="173" y="12"/>
                </a:cubicBezTo>
                <a:cubicBezTo>
                  <a:pt x="303" y="141"/>
                  <a:pt x="303" y="141"/>
                  <a:pt x="303" y="141"/>
                </a:cubicBezTo>
                <a:lnTo>
                  <a:pt x="0" y="141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="" xmlns:a16="http://schemas.microsoft.com/office/drawing/2014/main" id="{4EEE0F85-7499-4B48-9607-016DA6C8F784}"/>
              </a:ext>
            </a:extLst>
          </p:cNvPr>
          <p:cNvSpPr/>
          <p:nvPr userDrawn="1"/>
        </p:nvSpPr>
        <p:spPr>
          <a:xfrm rot="2700000">
            <a:off x="-2559703" y="3281251"/>
            <a:ext cx="7718094" cy="4054774"/>
          </a:xfrm>
          <a:custGeom>
            <a:avLst/>
            <a:gdLst>
              <a:gd name="connsiteX0" fmla="*/ 0 w 7718094"/>
              <a:gd name="connsiteY0" fmla="*/ 5889 h 4054774"/>
              <a:gd name="connsiteX1" fmla="*/ 58406 w 7718094"/>
              <a:gd name="connsiteY1" fmla="*/ 1 h 4054774"/>
              <a:gd name="connsiteX2" fmla="*/ 7225995 w 7718094"/>
              <a:gd name="connsiteY2" fmla="*/ 0 h 4054774"/>
              <a:gd name="connsiteX3" fmla="*/ 7694887 w 7718094"/>
              <a:gd name="connsiteY3" fmla="*/ 310803 h 4054774"/>
              <a:gd name="connsiteX4" fmla="*/ 7718094 w 7718094"/>
              <a:gd name="connsiteY4" fmla="*/ 385565 h 4054774"/>
              <a:gd name="connsiteX5" fmla="*/ 4048885 w 7718094"/>
              <a:gd name="connsiteY5" fmla="*/ 4054774 h 405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18094" h="4054774">
                <a:moveTo>
                  <a:pt x="0" y="5889"/>
                </a:moveTo>
                <a:lnTo>
                  <a:pt x="58406" y="1"/>
                </a:lnTo>
                <a:lnTo>
                  <a:pt x="7225995" y="0"/>
                </a:lnTo>
                <a:cubicBezTo>
                  <a:pt x="7436781" y="1"/>
                  <a:pt x="7617634" y="128158"/>
                  <a:pt x="7694887" y="310803"/>
                </a:cubicBezTo>
                <a:lnTo>
                  <a:pt x="7718094" y="385565"/>
                </a:lnTo>
                <a:lnTo>
                  <a:pt x="4048885" y="4054774"/>
                </a:lnTo>
                <a:close/>
              </a:path>
            </a:pathLst>
          </a:custGeom>
          <a:solidFill>
            <a:srgbClr val="FFB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="" xmlns:a16="http://schemas.microsoft.com/office/drawing/2014/main" id="{8B5D11FC-2191-4D5E-AB50-E7E8BED8ADCC}"/>
              </a:ext>
            </a:extLst>
          </p:cNvPr>
          <p:cNvSpPr/>
          <p:nvPr userDrawn="1"/>
        </p:nvSpPr>
        <p:spPr>
          <a:xfrm rot="2700000">
            <a:off x="6848592" y="-430955"/>
            <a:ext cx="8036305" cy="4586009"/>
          </a:xfrm>
          <a:custGeom>
            <a:avLst/>
            <a:gdLst>
              <a:gd name="connsiteX0" fmla="*/ 3599344 w 8036305"/>
              <a:gd name="connsiteY0" fmla="*/ 0 h 4586009"/>
              <a:gd name="connsiteX1" fmla="*/ 8036305 w 8036305"/>
              <a:gd name="connsiteY1" fmla="*/ 4436961 h 4586009"/>
              <a:gd name="connsiteX2" fmla="*/ 7960992 w 8036305"/>
              <a:gd name="connsiteY2" fmla="*/ 4499099 h 4586009"/>
              <a:gd name="connsiteX3" fmla="*/ 7676471 w 8036305"/>
              <a:gd name="connsiteY3" fmla="*/ 4586009 h 4586009"/>
              <a:gd name="connsiteX4" fmla="*/ 508883 w 8036305"/>
              <a:gd name="connsiteY4" fmla="*/ 4586009 h 4586009"/>
              <a:gd name="connsiteX5" fmla="*/ 1 w 8036305"/>
              <a:gd name="connsiteY5" fmla="*/ 4077126 h 4586009"/>
              <a:gd name="connsiteX6" fmla="*/ 1 w 8036305"/>
              <a:gd name="connsiteY6" fmla="*/ 3599343 h 4586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036305" h="4586009">
                <a:moveTo>
                  <a:pt x="3599344" y="0"/>
                </a:moveTo>
                <a:lnTo>
                  <a:pt x="8036305" y="4436961"/>
                </a:lnTo>
                <a:lnTo>
                  <a:pt x="7960992" y="4499099"/>
                </a:lnTo>
                <a:cubicBezTo>
                  <a:pt x="7879773" y="4553970"/>
                  <a:pt x="7781863" y="4586009"/>
                  <a:pt x="7676471" y="4586009"/>
                </a:cubicBezTo>
                <a:lnTo>
                  <a:pt x="508883" y="4586009"/>
                </a:lnTo>
                <a:cubicBezTo>
                  <a:pt x="227835" y="4586009"/>
                  <a:pt x="0" y="4358174"/>
                  <a:pt x="1" y="4077126"/>
                </a:cubicBezTo>
                <a:lnTo>
                  <a:pt x="1" y="3599343"/>
                </a:lnTo>
                <a:close/>
              </a:path>
            </a:pathLst>
          </a:custGeom>
          <a:solidFill>
            <a:srgbClr val="00A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E5E910FD-A44C-40CD-8AC9-4B074539396F}"/>
              </a:ext>
            </a:extLst>
          </p:cNvPr>
          <p:cNvSpPr/>
          <p:nvPr userDrawn="1"/>
        </p:nvSpPr>
        <p:spPr>
          <a:xfrm>
            <a:off x="1015040" y="2228394"/>
            <a:ext cx="1279178" cy="1279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49C5429E-866F-4ED2-B971-2D14CDFCDAE0}"/>
              </a:ext>
            </a:extLst>
          </p:cNvPr>
          <p:cNvSpPr/>
          <p:nvPr userDrawn="1"/>
        </p:nvSpPr>
        <p:spPr>
          <a:xfrm>
            <a:off x="9940365" y="4150721"/>
            <a:ext cx="1279178" cy="1279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副标题 2">
            <a:extLst>
              <a:ext uri="{FF2B5EF4-FFF2-40B4-BE49-F238E27FC236}">
                <a16:creationId xmlns="" xmlns:a16="http://schemas.microsoft.com/office/drawing/2014/main" id="{91419A49-E41A-4506-B11A-AAF6EDC73E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48966" y="3113072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标题 1">
            <a:extLst>
              <a:ext uri="{FF2B5EF4-FFF2-40B4-BE49-F238E27FC236}">
                <a16:creationId xmlns="" xmlns:a16="http://schemas.microsoft.com/office/drawing/2014/main" id="{4BDA05EB-4F8F-46E0-9B4F-3321EBE4D2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8966" y="2414481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27B17472-7EB9-4EEC-A740-4BEC6B626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48966" y="4876380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13">
            <a:extLst>
              <a:ext uri="{FF2B5EF4-FFF2-40B4-BE49-F238E27FC236}">
                <a16:creationId xmlns="" xmlns:a16="http://schemas.microsoft.com/office/drawing/2014/main" id="{6FC4442E-8B00-4444-952D-4149B02F21E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48966" y="5172651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>
            <a:extLst>
              <a:ext uri="{FF2B5EF4-FFF2-40B4-BE49-F238E27FC236}">
                <a16:creationId xmlns="" xmlns:a16="http://schemas.microsoft.com/office/drawing/2014/main" id="{43A37DA0-8A8F-4AD6-9D55-172518540271}"/>
              </a:ext>
            </a:extLst>
          </p:cNvPr>
          <p:cNvSpPr/>
          <p:nvPr userDrawn="1"/>
        </p:nvSpPr>
        <p:spPr>
          <a:xfrm rot="2700000">
            <a:off x="433406" y="-1975008"/>
            <a:ext cx="3684469" cy="4609367"/>
          </a:xfrm>
          <a:custGeom>
            <a:avLst/>
            <a:gdLst>
              <a:gd name="connsiteX0" fmla="*/ 0 w 3684469"/>
              <a:gd name="connsiteY0" fmla="*/ 3680689 h 4609367"/>
              <a:gd name="connsiteX1" fmla="*/ 3680688 w 3684469"/>
              <a:gd name="connsiteY1" fmla="*/ 0 h 4609367"/>
              <a:gd name="connsiteX2" fmla="*/ 3684469 w 3684469"/>
              <a:gd name="connsiteY2" fmla="*/ 37506 h 4609367"/>
              <a:gd name="connsiteX3" fmla="*/ 3684469 w 3684469"/>
              <a:gd name="connsiteY3" fmla="*/ 3921500 h 4609367"/>
              <a:gd name="connsiteX4" fmla="*/ 2996602 w 3684469"/>
              <a:gd name="connsiteY4" fmla="*/ 4609367 h 4609367"/>
              <a:gd name="connsiteX5" fmla="*/ 928678 w 3684469"/>
              <a:gd name="connsiteY5" fmla="*/ 4609367 h 460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84469" h="4609367">
                <a:moveTo>
                  <a:pt x="0" y="3680689"/>
                </a:moveTo>
                <a:lnTo>
                  <a:pt x="3680688" y="0"/>
                </a:lnTo>
                <a:lnTo>
                  <a:pt x="3684469" y="37506"/>
                </a:lnTo>
                <a:lnTo>
                  <a:pt x="3684469" y="3921500"/>
                </a:lnTo>
                <a:cubicBezTo>
                  <a:pt x="3684469" y="4301398"/>
                  <a:pt x="3376500" y="4609367"/>
                  <a:pt x="2996602" y="4609367"/>
                </a:cubicBezTo>
                <a:lnTo>
                  <a:pt x="928678" y="460936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857DFE97-4A6D-47E9-B369-7E78A07FF284}"/>
              </a:ext>
            </a:extLst>
          </p:cNvPr>
          <p:cNvSpPr/>
          <p:nvPr userDrawn="1"/>
        </p:nvSpPr>
        <p:spPr>
          <a:xfrm>
            <a:off x="2210253" y="1188408"/>
            <a:ext cx="1704522" cy="17045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5B320BFA-7657-4F95-A66F-35156712CC72}"/>
              </a:ext>
            </a:extLst>
          </p:cNvPr>
          <p:cNvSpPr/>
          <p:nvPr userDrawn="1"/>
        </p:nvSpPr>
        <p:spPr>
          <a:xfrm>
            <a:off x="2306941" y="1283175"/>
            <a:ext cx="1526620" cy="15266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">
            <a:extLst>
              <a:ext uri="{FF2B5EF4-FFF2-40B4-BE49-F238E27FC236}">
                <a16:creationId xmlns="" xmlns:a16="http://schemas.microsoft.com/office/drawing/2014/main" id="{AF1E61D3-A1CA-4069-949D-C5A747275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2098" y="2909082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="" xmlns:a16="http://schemas.microsoft.com/office/drawing/2014/main" id="{36B72DB3-9BE5-4FDC-84D6-B577F9F20A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623214" y="3804432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90621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2018/7/9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3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9488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468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90621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2018/7/9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8813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9488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5427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图片占位符 68">
            <a:extLst>
              <a:ext uri="{FF2B5EF4-FFF2-40B4-BE49-F238E27FC236}">
                <a16:creationId xmlns="" xmlns:a16="http://schemas.microsoft.com/office/drawing/2014/main" id="{17DCCBA1-CDE1-4A2D-861B-782D47E49E7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4927057" cy="6866909"/>
          </a:xfrm>
          <a:custGeom>
            <a:avLst/>
            <a:gdLst>
              <a:gd name="connsiteX0" fmla="*/ 0 w 4927057"/>
              <a:gd name="connsiteY0" fmla="*/ 0 h 6866909"/>
              <a:gd name="connsiteX1" fmla="*/ 4547560 w 4927057"/>
              <a:gd name="connsiteY1" fmla="*/ 0 h 6866909"/>
              <a:gd name="connsiteX2" fmla="*/ 4816571 w 4927057"/>
              <a:gd name="connsiteY2" fmla="*/ 103308 h 6866909"/>
              <a:gd name="connsiteX3" fmla="*/ 4816571 w 4927057"/>
              <a:gd name="connsiteY3" fmla="*/ 613768 h 6866909"/>
              <a:gd name="connsiteX4" fmla="*/ 2331425 w 4927057"/>
              <a:gd name="connsiteY4" fmla="*/ 2971609 h 6866909"/>
              <a:gd name="connsiteX5" fmla="*/ 2331425 w 4927057"/>
              <a:gd name="connsiteY5" fmla="*/ 3475993 h 6866909"/>
              <a:gd name="connsiteX6" fmla="*/ 3843009 w 4927057"/>
              <a:gd name="connsiteY6" fmla="*/ 4916221 h 6866909"/>
              <a:gd name="connsiteX7" fmla="*/ 3843009 w 4927057"/>
              <a:gd name="connsiteY7" fmla="*/ 5420605 h 6866909"/>
              <a:gd name="connsiteX8" fmla="*/ 2433906 w 4927057"/>
              <a:gd name="connsiteY8" fmla="*/ 6763602 h 6866909"/>
              <a:gd name="connsiteX9" fmla="*/ 2164895 w 4927057"/>
              <a:gd name="connsiteY9" fmla="*/ 6866909 h 6866909"/>
              <a:gd name="connsiteX10" fmla="*/ 0 w 4927057"/>
              <a:gd name="connsiteY10" fmla="*/ 6866909 h 6866909"/>
              <a:gd name="connsiteX11" fmla="*/ 0 w 4927057"/>
              <a:gd name="connsiteY11" fmla="*/ 0 h 686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927057" h="6866909">
                <a:moveTo>
                  <a:pt x="0" y="0"/>
                </a:moveTo>
                <a:lnTo>
                  <a:pt x="4547560" y="0"/>
                </a:lnTo>
                <a:cubicBezTo>
                  <a:pt x="4650041" y="0"/>
                  <a:pt x="4746116" y="36462"/>
                  <a:pt x="4816571" y="103308"/>
                </a:cubicBezTo>
                <a:cubicBezTo>
                  <a:pt x="4963886" y="243077"/>
                  <a:pt x="4963886" y="473999"/>
                  <a:pt x="4816571" y="613768"/>
                </a:cubicBezTo>
                <a:cubicBezTo>
                  <a:pt x="4816571" y="613768"/>
                  <a:pt x="4816571" y="613768"/>
                  <a:pt x="2331425" y="2971609"/>
                </a:cubicBezTo>
                <a:cubicBezTo>
                  <a:pt x="2184110" y="3111379"/>
                  <a:pt x="2184110" y="3336224"/>
                  <a:pt x="2331425" y="3475993"/>
                </a:cubicBezTo>
                <a:cubicBezTo>
                  <a:pt x="2331425" y="3475993"/>
                  <a:pt x="2331425" y="3475993"/>
                  <a:pt x="3843009" y="4916221"/>
                </a:cubicBezTo>
                <a:cubicBezTo>
                  <a:pt x="3990324" y="5055990"/>
                  <a:pt x="3990324" y="5280836"/>
                  <a:pt x="3843009" y="5420605"/>
                </a:cubicBezTo>
                <a:cubicBezTo>
                  <a:pt x="3843009" y="5420605"/>
                  <a:pt x="3843009" y="5420605"/>
                  <a:pt x="2433906" y="6763602"/>
                </a:cubicBezTo>
                <a:cubicBezTo>
                  <a:pt x="2363450" y="6830448"/>
                  <a:pt x="2267375" y="6866909"/>
                  <a:pt x="2164895" y="6866909"/>
                </a:cubicBezTo>
                <a:cubicBezTo>
                  <a:pt x="2164895" y="6866909"/>
                  <a:pt x="2164895" y="6866909"/>
                  <a:pt x="0" y="6866909"/>
                </a:cubicBezTo>
                <a:cubicBezTo>
                  <a:pt x="0" y="6866909"/>
                  <a:pt x="0" y="6866909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="" xmlns:a16="http://schemas.microsoft.com/office/drawing/2014/main" id="{9E1C5DA2-4F8B-48E1-A5AD-97BD81CAFB01}"/>
              </a:ext>
            </a:extLst>
          </p:cNvPr>
          <p:cNvSpPr>
            <a:spLocks/>
          </p:cNvSpPr>
          <p:nvPr userDrawn="1"/>
        </p:nvSpPr>
        <p:spPr bwMode="auto">
          <a:xfrm>
            <a:off x="0" y="-8909"/>
            <a:ext cx="146229" cy="6866909"/>
          </a:xfrm>
          <a:custGeom>
            <a:avLst/>
            <a:gdLst>
              <a:gd name="connsiteX0" fmla="*/ 0 w 146229"/>
              <a:gd name="connsiteY0" fmla="*/ 0 h 6866909"/>
              <a:gd name="connsiteX1" fmla="*/ 146229 w 146229"/>
              <a:gd name="connsiteY1" fmla="*/ 0 h 6866909"/>
              <a:gd name="connsiteX2" fmla="*/ 146229 w 146229"/>
              <a:gd name="connsiteY2" fmla="*/ 6866909 h 6866909"/>
              <a:gd name="connsiteX3" fmla="*/ 0 w 146229"/>
              <a:gd name="connsiteY3" fmla="*/ 6866909 h 6866909"/>
              <a:gd name="connsiteX4" fmla="*/ 0 w 146229"/>
              <a:gd name="connsiteY4" fmla="*/ 0 h 686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229" h="6866909">
                <a:moveTo>
                  <a:pt x="0" y="0"/>
                </a:moveTo>
                <a:lnTo>
                  <a:pt x="146229" y="0"/>
                </a:lnTo>
                <a:cubicBezTo>
                  <a:pt x="146229" y="6866909"/>
                  <a:pt x="146229" y="6866909"/>
                  <a:pt x="146229" y="6866909"/>
                </a:cubicBezTo>
                <a:lnTo>
                  <a:pt x="0" y="6866909"/>
                </a:lnTo>
                <a:cubicBezTo>
                  <a:pt x="0" y="6866909"/>
                  <a:pt x="0" y="6866909"/>
                  <a:pt x="0" y="0"/>
                </a:cubicBezTo>
                <a:close/>
              </a:path>
            </a:pathLst>
          </a:custGeom>
          <a:solidFill>
            <a:srgbClr val="00A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="" xmlns:a16="http://schemas.microsoft.com/office/drawing/2014/main" id="{38B3C36C-0FBE-4F43-B2A7-D03D74F471D6}"/>
              </a:ext>
            </a:extLst>
          </p:cNvPr>
          <p:cNvSpPr>
            <a:spLocks/>
          </p:cNvSpPr>
          <p:nvPr userDrawn="1"/>
        </p:nvSpPr>
        <p:spPr bwMode="auto">
          <a:xfrm>
            <a:off x="2490525" y="0"/>
            <a:ext cx="2946441" cy="6866909"/>
          </a:xfrm>
          <a:custGeom>
            <a:avLst/>
            <a:gdLst>
              <a:gd name="connsiteX0" fmla="*/ 2253196 w 2946441"/>
              <a:gd name="connsiteY0" fmla="*/ 0 h 6866909"/>
              <a:gd name="connsiteX1" fmla="*/ 2592682 w 2946441"/>
              <a:gd name="connsiteY1" fmla="*/ 0 h 6866909"/>
              <a:gd name="connsiteX2" fmla="*/ 2841680 w 2946441"/>
              <a:gd name="connsiteY2" fmla="*/ 103307 h 6866909"/>
              <a:gd name="connsiteX3" fmla="*/ 2841680 w 2946441"/>
              <a:gd name="connsiteY3" fmla="*/ 613768 h 6866909"/>
              <a:gd name="connsiteX4" fmla="*/ 485308 w 2946441"/>
              <a:gd name="connsiteY4" fmla="*/ 2971609 h 6866909"/>
              <a:gd name="connsiteX5" fmla="*/ 485308 w 2946441"/>
              <a:gd name="connsiteY5" fmla="*/ 3475993 h 6866909"/>
              <a:gd name="connsiteX6" fmla="*/ 1924638 w 2946441"/>
              <a:gd name="connsiteY6" fmla="*/ 4916221 h 6866909"/>
              <a:gd name="connsiteX7" fmla="*/ 1924638 w 2946441"/>
              <a:gd name="connsiteY7" fmla="*/ 5420605 h 6866909"/>
              <a:gd name="connsiteX8" fmla="*/ 588551 w 2946441"/>
              <a:gd name="connsiteY8" fmla="*/ 6763602 h 6866909"/>
              <a:gd name="connsiteX9" fmla="*/ 333479 w 2946441"/>
              <a:gd name="connsiteY9" fmla="*/ 6866909 h 6866909"/>
              <a:gd name="connsiteX10" fmla="*/ 42616 w 2946441"/>
              <a:gd name="connsiteY10" fmla="*/ 6866909 h 6866909"/>
              <a:gd name="connsiteX11" fmla="*/ 0 w 2946441"/>
              <a:gd name="connsiteY11" fmla="*/ 6866909 h 6866909"/>
              <a:gd name="connsiteX12" fmla="*/ 255079 w 2946441"/>
              <a:gd name="connsiteY12" fmla="*/ 6763602 h 6866909"/>
              <a:gd name="connsiteX13" fmla="*/ 1591205 w 2946441"/>
              <a:gd name="connsiteY13" fmla="*/ 5420605 h 6866909"/>
              <a:gd name="connsiteX14" fmla="*/ 1591205 w 2946441"/>
              <a:gd name="connsiteY14" fmla="*/ 4916221 h 6866909"/>
              <a:gd name="connsiteX15" fmla="*/ 151833 w 2946441"/>
              <a:gd name="connsiteY15" fmla="*/ 3475993 h 6866909"/>
              <a:gd name="connsiteX16" fmla="*/ 151833 w 2946441"/>
              <a:gd name="connsiteY16" fmla="*/ 2971609 h 6866909"/>
              <a:gd name="connsiteX17" fmla="*/ 2508274 w 2946441"/>
              <a:gd name="connsiteY17" fmla="*/ 613768 h 6866909"/>
              <a:gd name="connsiteX18" fmla="*/ 2508274 w 2946441"/>
              <a:gd name="connsiteY18" fmla="*/ 103307 h 6866909"/>
              <a:gd name="connsiteX19" fmla="*/ 2253196 w 2946441"/>
              <a:gd name="connsiteY19" fmla="*/ 0 h 686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46441" h="6866909">
                <a:moveTo>
                  <a:pt x="2253196" y="0"/>
                </a:moveTo>
                <a:lnTo>
                  <a:pt x="2592682" y="0"/>
                </a:lnTo>
                <a:cubicBezTo>
                  <a:pt x="2683779" y="0"/>
                  <a:pt x="2774876" y="36461"/>
                  <a:pt x="2841680" y="103307"/>
                </a:cubicBezTo>
                <a:cubicBezTo>
                  <a:pt x="2981362" y="243076"/>
                  <a:pt x="2981362" y="473999"/>
                  <a:pt x="2841680" y="613768"/>
                </a:cubicBezTo>
                <a:cubicBezTo>
                  <a:pt x="2841680" y="613768"/>
                  <a:pt x="2841680" y="613768"/>
                  <a:pt x="485308" y="2971609"/>
                </a:cubicBezTo>
                <a:cubicBezTo>
                  <a:pt x="345626" y="3111378"/>
                  <a:pt x="345626" y="3336224"/>
                  <a:pt x="485308" y="3475993"/>
                </a:cubicBezTo>
                <a:cubicBezTo>
                  <a:pt x="485308" y="3475993"/>
                  <a:pt x="485308" y="3475993"/>
                  <a:pt x="1924638" y="4916221"/>
                </a:cubicBezTo>
                <a:cubicBezTo>
                  <a:pt x="2064320" y="5055990"/>
                  <a:pt x="2064320" y="5280836"/>
                  <a:pt x="1924638" y="5420605"/>
                </a:cubicBezTo>
                <a:cubicBezTo>
                  <a:pt x="1924638" y="5420605"/>
                  <a:pt x="1924638" y="5420605"/>
                  <a:pt x="588551" y="6763602"/>
                </a:cubicBezTo>
                <a:cubicBezTo>
                  <a:pt x="521746" y="6830448"/>
                  <a:pt x="430649" y="6866909"/>
                  <a:pt x="333479" y="6866909"/>
                </a:cubicBezTo>
                <a:cubicBezTo>
                  <a:pt x="333479" y="6866909"/>
                  <a:pt x="333479" y="6866909"/>
                  <a:pt x="42616" y="6866909"/>
                </a:cubicBezTo>
                <a:lnTo>
                  <a:pt x="0" y="6866909"/>
                </a:lnTo>
                <a:cubicBezTo>
                  <a:pt x="97173" y="6866909"/>
                  <a:pt x="188272" y="6830448"/>
                  <a:pt x="255079" y="6763602"/>
                </a:cubicBezTo>
                <a:cubicBezTo>
                  <a:pt x="1591205" y="5420605"/>
                  <a:pt x="1591205" y="5420605"/>
                  <a:pt x="1591205" y="5420605"/>
                </a:cubicBezTo>
                <a:cubicBezTo>
                  <a:pt x="1730891" y="5280836"/>
                  <a:pt x="1730891" y="5055990"/>
                  <a:pt x="1591205" y="4916221"/>
                </a:cubicBezTo>
                <a:cubicBezTo>
                  <a:pt x="151833" y="3475993"/>
                  <a:pt x="151833" y="3475993"/>
                  <a:pt x="151833" y="3475993"/>
                </a:cubicBezTo>
                <a:cubicBezTo>
                  <a:pt x="12147" y="3336224"/>
                  <a:pt x="12147" y="3111378"/>
                  <a:pt x="151833" y="2971609"/>
                </a:cubicBezTo>
                <a:cubicBezTo>
                  <a:pt x="2508274" y="613768"/>
                  <a:pt x="2508274" y="613768"/>
                  <a:pt x="2508274" y="613768"/>
                </a:cubicBezTo>
                <a:cubicBezTo>
                  <a:pt x="2647960" y="473999"/>
                  <a:pt x="2647960" y="243076"/>
                  <a:pt x="2508274" y="103307"/>
                </a:cubicBezTo>
                <a:cubicBezTo>
                  <a:pt x="2441468" y="36461"/>
                  <a:pt x="2350368" y="0"/>
                  <a:pt x="2253196" y="0"/>
                </a:cubicBezTo>
                <a:close/>
              </a:path>
            </a:pathLst>
          </a:custGeom>
          <a:solidFill>
            <a:srgbClr val="00AD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9" name="Freeform 52">
            <a:extLst>
              <a:ext uri="{FF2B5EF4-FFF2-40B4-BE49-F238E27FC236}">
                <a16:creationId xmlns="" xmlns:a16="http://schemas.microsoft.com/office/drawing/2014/main" id="{140CA74E-FF57-4DED-95E1-15757996C113}"/>
              </a:ext>
            </a:extLst>
          </p:cNvPr>
          <p:cNvSpPr>
            <a:spLocks/>
          </p:cNvSpPr>
          <p:nvPr userDrawn="1"/>
        </p:nvSpPr>
        <p:spPr bwMode="auto">
          <a:xfrm>
            <a:off x="3497795" y="6004160"/>
            <a:ext cx="1836635" cy="862751"/>
          </a:xfrm>
          <a:custGeom>
            <a:avLst/>
            <a:gdLst>
              <a:gd name="T0" fmla="*/ 302 w 302"/>
              <a:gd name="T1" fmla="*/ 142 h 142"/>
              <a:gd name="T2" fmla="*/ 173 w 302"/>
              <a:gd name="T3" fmla="*/ 12 h 142"/>
              <a:gd name="T4" fmla="*/ 129 w 302"/>
              <a:gd name="T5" fmla="*/ 12 h 142"/>
              <a:gd name="T6" fmla="*/ 0 w 302"/>
              <a:gd name="T7" fmla="*/ 142 h 142"/>
              <a:gd name="T8" fmla="*/ 302 w 302"/>
              <a:gd name="T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" h="142">
                <a:moveTo>
                  <a:pt x="302" y="142"/>
                </a:moveTo>
                <a:cubicBezTo>
                  <a:pt x="173" y="12"/>
                  <a:pt x="173" y="12"/>
                  <a:pt x="173" y="12"/>
                </a:cubicBezTo>
                <a:cubicBezTo>
                  <a:pt x="161" y="0"/>
                  <a:pt x="142" y="0"/>
                  <a:pt x="129" y="12"/>
                </a:cubicBezTo>
                <a:cubicBezTo>
                  <a:pt x="0" y="142"/>
                  <a:pt x="0" y="142"/>
                  <a:pt x="0" y="142"/>
                </a:cubicBezTo>
                <a:lnTo>
                  <a:pt x="302" y="14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>
            <a:extLst>
              <a:ext uri="{FF2B5EF4-FFF2-40B4-BE49-F238E27FC236}">
                <a16:creationId xmlns="" xmlns:a16="http://schemas.microsoft.com/office/drawing/2014/main" id="{8E35EC59-7131-4881-8A77-09EF54507C3F}"/>
              </a:ext>
            </a:extLst>
          </p:cNvPr>
          <p:cNvSpPr>
            <a:spLocks/>
          </p:cNvSpPr>
          <p:nvPr userDrawn="1"/>
        </p:nvSpPr>
        <p:spPr bwMode="auto">
          <a:xfrm>
            <a:off x="8940801" y="-1"/>
            <a:ext cx="1121717" cy="521688"/>
          </a:xfrm>
          <a:custGeom>
            <a:avLst/>
            <a:gdLst>
              <a:gd name="T0" fmla="*/ 0 w 303"/>
              <a:gd name="T1" fmla="*/ 0 h 141"/>
              <a:gd name="T2" fmla="*/ 130 w 303"/>
              <a:gd name="T3" fmla="*/ 129 h 141"/>
              <a:gd name="T4" fmla="*/ 173 w 303"/>
              <a:gd name="T5" fmla="*/ 129 h 141"/>
              <a:gd name="T6" fmla="*/ 303 w 303"/>
              <a:gd name="T7" fmla="*/ 0 h 141"/>
              <a:gd name="T8" fmla="*/ 0 w 303"/>
              <a:gd name="T9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141">
                <a:moveTo>
                  <a:pt x="0" y="0"/>
                </a:moveTo>
                <a:cubicBezTo>
                  <a:pt x="130" y="129"/>
                  <a:pt x="130" y="129"/>
                  <a:pt x="130" y="129"/>
                </a:cubicBezTo>
                <a:cubicBezTo>
                  <a:pt x="142" y="141"/>
                  <a:pt x="161" y="141"/>
                  <a:pt x="173" y="129"/>
                </a:cubicBezTo>
                <a:cubicBezTo>
                  <a:pt x="303" y="0"/>
                  <a:pt x="303" y="0"/>
                  <a:pt x="30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>
            <a:extLst>
              <a:ext uri="{FF2B5EF4-FFF2-40B4-BE49-F238E27FC236}">
                <a16:creationId xmlns="" xmlns:a16="http://schemas.microsoft.com/office/drawing/2014/main" id="{2868BB98-B4DA-4E11-918C-DB7C8B50DAB3}"/>
              </a:ext>
            </a:extLst>
          </p:cNvPr>
          <p:cNvSpPr>
            <a:spLocks/>
          </p:cNvSpPr>
          <p:nvPr userDrawn="1"/>
        </p:nvSpPr>
        <p:spPr bwMode="auto">
          <a:xfrm>
            <a:off x="9417976" y="-1"/>
            <a:ext cx="2774025" cy="3876157"/>
          </a:xfrm>
          <a:custGeom>
            <a:avLst/>
            <a:gdLst>
              <a:gd name="T0" fmla="*/ 23 w 750"/>
              <a:gd name="T1" fmla="*/ 237 h 1048"/>
              <a:gd name="T2" fmla="*/ 243 w 750"/>
              <a:gd name="T3" fmla="*/ 17 h 1048"/>
              <a:gd name="T4" fmla="*/ 285 w 750"/>
              <a:gd name="T5" fmla="*/ 0 h 1048"/>
              <a:gd name="T6" fmla="*/ 750 w 750"/>
              <a:gd name="T7" fmla="*/ 0 h 1048"/>
              <a:gd name="T8" fmla="*/ 750 w 750"/>
              <a:gd name="T9" fmla="*/ 1048 h 1048"/>
              <a:gd name="T10" fmla="*/ 23 w 750"/>
              <a:gd name="T11" fmla="*/ 321 h 1048"/>
              <a:gd name="T12" fmla="*/ 23 w 750"/>
              <a:gd name="T13" fmla="*/ 237 h 1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0" h="1048">
                <a:moveTo>
                  <a:pt x="23" y="237"/>
                </a:moveTo>
                <a:cubicBezTo>
                  <a:pt x="243" y="17"/>
                  <a:pt x="243" y="17"/>
                  <a:pt x="243" y="17"/>
                </a:cubicBezTo>
                <a:cubicBezTo>
                  <a:pt x="254" y="6"/>
                  <a:pt x="269" y="0"/>
                  <a:pt x="285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750" y="1048"/>
                  <a:pt x="750" y="1048"/>
                  <a:pt x="750" y="1048"/>
                </a:cubicBezTo>
                <a:cubicBezTo>
                  <a:pt x="23" y="321"/>
                  <a:pt x="23" y="321"/>
                  <a:pt x="23" y="321"/>
                </a:cubicBezTo>
                <a:cubicBezTo>
                  <a:pt x="0" y="298"/>
                  <a:pt x="0" y="260"/>
                  <a:pt x="23" y="237"/>
                </a:cubicBezTo>
                <a:close/>
              </a:path>
            </a:pathLst>
          </a:custGeom>
          <a:solidFill>
            <a:srgbClr val="FFB5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9751308C-2CB1-459B-89DB-3A4531608854}"/>
              </a:ext>
            </a:extLst>
          </p:cNvPr>
          <p:cNvSpPr/>
          <p:nvPr userDrawn="1"/>
        </p:nvSpPr>
        <p:spPr>
          <a:xfrm>
            <a:off x="10062518" y="1675446"/>
            <a:ext cx="1279178" cy="127917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">
            <a:extLst>
              <a:ext uri="{FF2B5EF4-FFF2-40B4-BE49-F238E27FC236}">
                <a16:creationId xmlns="" xmlns:a16="http://schemas.microsoft.com/office/drawing/2014/main" id="{BFAEB5CF-34AC-49E0-88C9-BC61C99E740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75845" y="2368777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3" name="文本占位符 62">
            <a:extLst>
              <a:ext uri="{FF2B5EF4-FFF2-40B4-BE49-F238E27FC236}">
                <a16:creationId xmlns="" xmlns:a16="http://schemas.microsoft.com/office/drawing/2014/main" id="{E54A68FA-5892-4AED-9D99-BF7746D1E6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75845" y="4675013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897B519E-C472-4AAF-98C8-9ED2D16BEA0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75846" y="4378742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占位符 1">
            <a:extLst>
              <a:ext uri="{FF2B5EF4-FFF2-40B4-BE49-F238E27FC236}">
                <a16:creationId xmlns="" xmlns:a16="http://schemas.microsoft.com/office/drawing/2014/main" id="{A3A308DC-D9A2-4CD1-A67D-C113A4C86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0" name="文本占位符 2">
            <a:extLst>
              <a:ext uri="{FF2B5EF4-FFF2-40B4-BE49-F238E27FC236}">
                <a16:creationId xmlns="" xmlns:a16="http://schemas.microsoft.com/office/drawing/2014/main" id="{91EBDFE1-4735-40CD-9A9A-D6CDB89085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6A84999E-46D2-4DF8-B5CF-032EE8420F4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日期占位符 3">
            <a:extLst>
              <a:ext uri="{FF2B5EF4-FFF2-40B4-BE49-F238E27FC236}">
                <a16:creationId xmlns="" xmlns:a16="http://schemas.microsoft.com/office/drawing/2014/main" id="{2078AD44-CFA4-4130-BF7C-4419FB83BD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2018/7/9</a:t>
            </a:fld>
            <a:endParaRPr lang="zh-CN" altLang="en-US"/>
          </a:p>
        </p:txBody>
      </p:sp>
      <p:sp>
        <p:nvSpPr>
          <p:cNvPr id="13" name="页脚占位符 4">
            <a:extLst>
              <a:ext uri="{FF2B5EF4-FFF2-40B4-BE49-F238E27FC236}">
                <a16:creationId xmlns="" xmlns:a16="http://schemas.microsoft.com/office/drawing/2014/main" id="{34C36216-262D-4DB0-A11F-8AB8BAF246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4" name="灯片编号占位符 5">
            <a:extLst>
              <a:ext uri="{FF2B5EF4-FFF2-40B4-BE49-F238E27FC236}">
                <a16:creationId xmlns="" xmlns:a16="http://schemas.microsoft.com/office/drawing/2014/main" id="{CAE28F09-5D32-456A-984D-F19C5147AB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5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openxmlformats.org/officeDocument/2006/relationships/image" Target="../media/image24.jpeg"/><Relationship Id="rId4" Type="http://schemas.openxmlformats.org/officeDocument/2006/relationships/image" Target="../media/image23.e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A614439-BE79-4DD5-B998-190D717C7EB8}"/>
              </a:ext>
            </a:extLst>
          </p:cNvPr>
          <p:cNvSpPr txBox="1"/>
          <p:nvPr/>
        </p:nvSpPr>
        <p:spPr>
          <a:xfrm>
            <a:off x="1105812" y="5543578"/>
            <a:ext cx="2462104" cy="521419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16600" b="1" dirty="0">
                <a:solidFill>
                  <a:schemeClr val="bg1"/>
                </a:solidFill>
                <a:latin typeface="+mn-lt"/>
              </a:rPr>
              <a:t>REPORT</a:t>
            </a:r>
            <a:endParaRPr lang="zh-CN" altLang="en-US" sz="166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7E3518-E251-4E7B-9C88-524F00235DFD}"/>
              </a:ext>
            </a:extLst>
          </p:cNvPr>
          <p:cNvSpPr/>
          <p:nvPr/>
        </p:nvSpPr>
        <p:spPr>
          <a:xfrm>
            <a:off x="1105812" y="5217739"/>
            <a:ext cx="1203536" cy="184754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/>
          <a:p>
            <a:pPr lvl="0"/>
            <a:r>
              <a:rPr lang="en-US" altLang="zh-CN" sz="16600" noProof="0" dirty="0">
                <a:solidFill>
                  <a:schemeClr val="bg1"/>
                </a:solidFill>
                <a:latin typeface="+mn-lt"/>
              </a:rPr>
              <a:t>BUSINESS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9EFAEA8-A3B6-47E9-BF82-C40C9FDACB10}"/>
              </a:ext>
            </a:extLst>
          </p:cNvPr>
          <p:cNvSpPr txBox="1"/>
          <p:nvPr/>
        </p:nvSpPr>
        <p:spPr>
          <a:xfrm>
            <a:off x="2547853" y="5112124"/>
            <a:ext cx="945187" cy="34941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Impact" panose="020B0806030902050204" pitchFamily="34" charset="0"/>
              </a:rPr>
              <a:t>2018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39867D7-FA11-4E96-8335-ED02191C2349}"/>
              </a:ext>
            </a:extLst>
          </p:cNvPr>
          <p:cNvCxnSpPr/>
          <p:nvPr/>
        </p:nvCxnSpPr>
        <p:spPr>
          <a:xfrm>
            <a:off x="1093334" y="5112124"/>
            <a:ext cx="1401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E6A353B-DD72-4658-8E5B-8F4C3880296B}"/>
              </a:ext>
            </a:extLst>
          </p:cNvPr>
          <p:cNvCxnSpPr/>
          <p:nvPr/>
        </p:nvCxnSpPr>
        <p:spPr>
          <a:xfrm>
            <a:off x="1093334" y="5461542"/>
            <a:ext cx="14013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83870B-2270-46BD-B3F9-0C373B915E77}"/>
              </a:ext>
            </a:extLst>
          </p:cNvPr>
          <p:cNvSpPr/>
          <p:nvPr/>
        </p:nvSpPr>
        <p:spPr>
          <a:xfrm>
            <a:off x="10010814" y="4200336"/>
            <a:ext cx="1150294" cy="1150294"/>
          </a:xfrm>
          <a:prstGeom prst="ellipse">
            <a:avLst/>
          </a:prstGeom>
          <a:solidFill>
            <a:srgbClr val="FFB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占位符 27" descr="图片包含 建筑物, 户外&#10;&#10;已生成极高可信度的说明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54D53DA-93DA-4BFA-A28E-433A5DB033C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20" name="椭圆 19">
            <a:extLst/>
          </p:cNvPr>
          <p:cNvSpPr/>
          <p:nvPr/>
        </p:nvSpPr>
        <p:spPr>
          <a:xfrm>
            <a:off x="1070757" y="2283148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endParaRPr lang="zh-CN" altLang="en-US" sz="7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副标题 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AA8C298-3BAB-4B26-9478-AADE848F03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45397" y="3979808"/>
            <a:ext cx="5430120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24" name="标题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A0523BD-6589-42CF-9DC2-F4EB1CFAB7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5397" y="2648511"/>
            <a:ext cx="5430120" cy="1331298"/>
          </a:xfrm>
        </p:spPr>
        <p:txBody>
          <a:bodyPr>
            <a:normAutofit/>
          </a:bodyPr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</a:t>
            </a:r>
            <a:r>
              <a:rPr lang="en-US" altLang="zh-CN"/>
              <a:t>standard template</a:t>
            </a:r>
            <a:endParaRPr lang="zh-CN" altLang="en-US" dirty="0"/>
          </a:p>
        </p:txBody>
      </p:sp>
      <p:sp>
        <p:nvSpPr>
          <p:cNvPr id="25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258B9F-5984-4DCA-8C80-A44B72B7BD0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45397" y="4940927"/>
            <a:ext cx="5430120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26" name="文本占位符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FDA102-6599-4820-A2EE-C5EE3DC288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45397" y="5237198"/>
            <a:ext cx="5430120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="" id="{0F556456-1B1F-41FC-9588-8430826A8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="" id="{5D139EEB-8136-435A-91BA-4F5369443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="" id="{1B37D20A-D18B-42A4-A6A9-81AAB1D55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sp>
        <p:nvSpPr>
          <p:cNvPr id="22" name="íṧḻîḋè">
            <a:extLst>
              <a:ext uri="{FF2B5EF4-FFF2-40B4-BE49-F238E27FC236}">
                <a16:creationId xmlns:a16="http://schemas.microsoft.com/office/drawing/2014/main" xmlns:p14="http://schemas.microsoft.com/office/powerpoint/2010/main" xmlns="" id="{C35FA19F-98B4-4E11-82DF-B07FFEA32E91}"/>
              </a:ext>
            </a:extLst>
          </p:cNvPr>
          <p:cNvSpPr/>
          <p:nvPr/>
        </p:nvSpPr>
        <p:spPr bwMode="auto">
          <a:xfrm>
            <a:off x="822270" y="1422925"/>
            <a:ext cx="6302653" cy="2231457"/>
          </a:xfrm>
          <a:custGeom>
            <a:avLst/>
            <a:gdLst/>
            <a:ahLst/>
            <a:cxnLst>
              <a:cxn ang="0">
                <a:pos x="1599" y="0"/>
              </a:cxn>
              <a:cxn ang="0">
                <a:pos x="1434" y="28"/>
              </a:cxn>
              <a:cxn ang="0">
                <a:pos x="1470" y="71"/>
              </a:cxn>
              <a:cxn ang="0">
                <a:pos x="1202" y="291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2" y="164"/>
              </a:cxn>
              <a:cxn ang="0">
                <a:pos x="840" y="163"/>
              </a:cxn>
              <a:cxn ang="0">
                <a:pos x="839" y="163"/>
              </a:cxn>
              <a:cxn ang="0">
                <a:pos x="837" y="163"/>
              </a:cxn>
              <a:cxn ang="0">
                <a:pos x="836" y="163"/>
              </a:cxn>
              <a:cxn ang="0">
                <a:pos x="834" y="163"/>
              </a:cxn>
              <a:cxn ang="0">
                <a:pos x="834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3" y="163"/>
              </a:cxn>
              <a:cxn ang="0">
                <a:pos x="831" y="163"/>
              </a:cxn>
              <a:cxn ang="0">
                <a:pos x="830" y="163"/>
              </a:cxn>
              <a:cxn ang="0">
                <a:pos x="829" y="163"/>
              </a:cxn>
              <a:cxn ang="0">
                <a:pos x="828" y="163"/>
              </a:cxn>
              <a:cxn ang="0">
                <a:pos x="826" y="163"/>
              </a:cxn>
              <a:cxn ang="0">
                <a:pos x="825" y="164"/>
              </a:cxn>
              <a:cxn ang="0">
                <a:pos x="823" y="164"/>
              </a:cxn>
              <a:cxn ang="0">
                <a:pos x="822" y="165"/>
              </a:cxn>
              <a:cxn ang="0">
                <a:pos x="821" y="165"/>
              </a:cxn>
              <a:cxn ang="0">
                <a:pos x="20" y="541"/>
              </a:cxn>
              <a:cxn ang="0">
                <a:pos x="7" y="579"/>
              </a:cxn>
              <a:cxn ang="0">
                <a:pos x="32" y="595"/>
              </a:cxn>
              <a:cxn ang="0">
                <a:pos x="44" y="592"/>
              </a:cxn>
              <a:cxn ang="0">
                <a:pos x="834" y="221"/>
              </a:cxn>
              <a:cxn ang="0">
                <a:pos x="1199" y="349"/>
              </a:cxn>
              <a:cxn ang="0">
                <a:pos x="1199" y="349"/>
              </a:cxn>
              <a:cxn ang="0">
                <a:pos x="1203" y="350"/>
              </a:cxn>
              <a:cxn ang="0">
                <a:pos x="1204" y="350"/>
              </a:cxn>
              <a:cxn ang="0">
                <a:pos x="1208" y="350"/>
              </a:cxn>
              <a:cxn ang="0">
                <a:pos x="1208" y="350"/>
              </a:cxn>
              <a:cxn ang="0">
                <a:pos x="1213" y="350"/>
              </a:cxn>
              <a:cxn ang="0">
                <a:pos x="1214" y="350"/>
              </a:cxn>
              <a:cxn ang="0">
                <a:pos x="1217" y="349"/>
              </a:cxn>
              <a:cxn ang="0">
                <a:pos x="1219" y="348"/>
              </a:cxn>
              <a:cxn ang="0">
                <a:pos x="1221" y="347"/>
              </a:cxn>
              <a:cxn ang="0">
                <a:pos x="1223" y="346"/>
              </a:cxn>
              <a:cxn ang="0">
                <a:pos x="1225" y="345"/>
              </a:cxn>
              <a:cxn ang="0">
                <a:pos x="1226" y="344"/>
              </a:cxn>
              <a:cxn ang="0">
                <a:pos x="1505" y="114"/>
              </a:cxn>
              <a:cxn ang="0">
                <a:pos x="1540" y="157"/>
              </a:cxn>
              <a:cxn ang="0">
                <a:pos x="1599" y="0"/>
              </a:cxn>
            </a:cxnLst>
            <a:rect l="0" t="0" r="r" b="b"/>
            <a:pathLst>
              <a:path w="1599" h="595">
                <a:moveTo>
                  <a:pt x="1599" y="0"/>
                </a:moveTo>
                <a:cubicBezTo>
                  <a:pt x="1434" y="28"/>
                  <a:pt x="1434" y="28"/>
                  <a:pt x="1434" y="28"/>
                </a:cubicBezTo>
                <a:cubicBezTo>
                  <a:pt x="1470" y="71"/>
                  <a:pt x="1470" y="71"/>
                  <a:pt x="1470" y="71"/>
                </a:cubicBezTo>
                <a:cubicBezTo>
                  <a:pt x="1202" y="291"/>
                  <a:pt x="1202" y="291"/>
                  <a:pt x="1202" y="291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2" y="164"/>
                  <a:pt x="842" y="164"/>
                  <a:pt x="842" y="164"/>
                </a:cubicBezTo>
                <a:cubicBezTo>
                  <a:pt x="841" y="164"/>
                  <a:pt x="840" y="164"/>
                  <a:pt x="840" y="163"/>
                </a:cubicBezTo>
                <a:cubicBezTo>
                  <a:pt x="839" y="163"/>
                  <a:pt x="839" y="163"/>
                  <a:pt x="839" y="163"/>
                </a:cubicBezTo>
                <a:cubicBezTo>
                  <a:pt x="838" y="163"/>
                  <a:pt x="837" y="163"/>
                  <a:pt x="837" y="163"/>
                </a:cubicBezTo>
                <a:cubicBezTo>
                  <a:pt x="837" y="163"/>
                  <a:pt x="836" y="163"/>
                  <a:pt x="836" y="163"/>
                </a:cubicBezTo>
                <a:cubicBezTo>
                  <a:pt x="835" y="163"/>
                  <a:pt x="835" y="163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3" y="163"/>
                  <a:pt x="833" y="163"/>
                  <a:pt x="833" y="163"/>
                </a:cubicBezTo>
                <a:cubicBezTo>
                  <a:pt x="832" y="163"/>
                  <a:pt x="832" y="163"/>
                  <a:pt x="831" y="163"/>
                </a:cubicBezTo>
                <a:cubicBezTo>
                  <a:pt x="831" y="163"/>
                  <a:pt x="831" y="163"/>
                  <a:pt x="830" y="163"/>
                </a:cubicBezTo>
                <a:cubicBezTo>
                  <a:pt x="830" y="163"/>
                  <a:pt x="829" y="163"/>
                  <a:pt x="829" y="163"/>
                </a:cubicBezTo>
                <a:cubicBezTo>
                  <a:pt x="828" y="163"/>
                  <a:pt x="828" y="163"/>
                  <a:pt x="828" y="163"/>
                </a:cubicBezTo>
                <a:cubicBezTo>
                  <a:pt x="827" y="163"/>
                  <a:pt x="827" y="163"/>
                  <a:pt x="826" y="163"/>
                </a:cubicBezTo>
                <a:cubicBezTo>
                  <a:pt x="825" y="164"/>
                  <a:pt x="825" y="164"/>
                  <a:pt x="825" y="164"/>
                </a:cubicBezTo>
                <a:cubicBezTo>
                  <a:pt x="824" y="164"/>
                  <a:pt x="824" y="164"/>
                  <a:pt x="823" y="164"/>
                </a:cubicBezTo>
                <a:cubicBezTo>
                  <a:pt x="823" y="164"/>
                  <a:pt x="823" y="165"/>
                  <a:pt x="822" y="165"/>
                </a:cubicBezTo>
                <a:cubicBezTo>
                  <a:pt x="822" y="165"/>
                  <a:pt x="821" y="165"/>
                  <a:pt x="821" y="165"/>
                </a:cubicBezTo>
                <a:cubicBezTo>
                  <a:pt x="20" y="541"/>
                  <a:pt x="20" y="541"/>
                  <a:pt x="20" y="541"/>
                </a:cubicBezTo>
                <a:cubicBezTo>
                  <a:pt x="6" y="548"/>
                  <a:pt x="0" y="565"/>
                  <a:pt x="7" y="579"/>
                </a:cubicBezTo>
                <a:cubicBezTo>
                  <a:pt x="11" y="589"/>
                  <a:pt x="22" y="595"/>
                  <a:pt x="32" y="595"/>
                </a:cubicBezTo>
                <a:cubicBezTo>
                  <a:pt x="36" y="595"/>
                  <a:pt x="40" y="594"/>
                  <a:pt x="44" y="592"/>
                </a:cubicBezTo>
                <a:cubicBezTo>
                  <a:pt x="834" y="221"/>
                  <a:pt x="834" y="221"/>
                  <a:pt x="834" y="221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199" y="349"/>
                  <a:pt x="1199" y="349"/>
                  <a:pt x="1199" y="349"/>
                </a:cubicBezTo>
                <a:cubicBezTo>
                  <a:pt x="1200" y="349"/>
                  <a:pt x="1202" y="350"/>
                  <a:pt x="1203" y="350"/>
                </a:cubicBezTo>
                <a:cubicBezTo>
                  <a:pt x="1204" y="350"/>
                  <a:pt x="1204" y="350"/>
                  <a:pt x="1204" y="350"/>
                </a:cubicBezTo>
                <a:cubicBezTo>
                  <a:pt x="1205" y="350"/>
                  <a:pt x="1206" y="350"/>
                  <a:pt x="1208" y="350"/>
                </a:cubicBezTo>
                <a:cubicBezTo>
                  <a:pt x="1208" y="350"/>
                  <a:pt x="1208" y="350"/>
                  <a:pt x="1208" y="350"/>
                </a:cubicBezTo>
                <a:cubicBezTo>
                  <a:pt x="1210" y="350"/>
                  <a:pt x="1211" y="350"/>
                  <a:pt x="1213" y="350"/>
                </a:cubicBezTo>
                <a:cubicBezTo>
                  <a:pt x="1213" y="350"/>
                  <a:pt x="1213" y="350"/>
                  <a:pt x="1214" y="350"/>
                </a:cubicBezTo>
                <a:cubicBezTo>
                  <a:pt x="1215" y="350"/>
                  <a:pt x="1216" y="349"/>
                  <a:pt x="1217" y="349"/>
                </a:cubicBezTo>
                <a:cubicBezTo>
                  <a:pt x="1217" y="349"/>
                  <a:pt x="1218" y="349"/>
                  <a:pt x="1219" y="348"/>
                </a:cubicBezTo>
                <a:cubicBezTo>
                  <a:pt x="1219" y="348"/>
                  <a:pt x="1220" y="348"/>
                  <a:pt x="1221" y="347"/>
                </a:cubicBezTo>
                <a:cubicBezTo>
                  <a:pt x="1222" y="347"/>
                  <a:pt x="1222" y="347"/>
                  <a:pt x="1223" y="346"/>
                </a:cubicBezTo>
                <a:cubicBezTo>
                  <a:pt x="1223" y="346"/>
                  <a:pt x="1224" y="345"/>
                  <a:pt x="1225" y="345"/>
                </a:cubicBezTo>
                <a:cubicBezTo>
                  <a:pt x="1226" y="344"/>
                  <a:pt x="1226" y="344"/>
                  <a:pt x="1226" y="344"/>
                </a:cubicBezTo>
                <a:cubicBezTo>
                  <a:pt x="1505" y="114"/>
                  <a:pt x="1505" y="114"/>
                  <a:pt x="1505" y="114"/>
                </a:cubicBezTo>
                <a:cubicBezTo>
                  <a:pt x="1540" y="157"/>
                  <a:pt x="1540" y="157"/>
                  <a:pt x="1540" y="157"/>
                </a:cubicBezTo>
                <a:cubicBezTo>
                  <a:pt x="1599" y="0"/>
                  <a:pt x="1599" y="0"/>
                  <a:pt x="1599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ïṧ1ïdê">
            <a:extLst>
              <a:ext uri="{FF2B5EF4-FFF2-40B4-BE49-F238E27FC236}">
                <a16:creationId xmlns:a16="http://schemas.microsoft.com/office/drawing/2014/main" xmlns:p14="http://schemas.microsoft.com/office/powerpoint/2010/main" xmlns="" id="{7B025D58-C285-4E26-AB1B-D1338306D843}"/>
              </a:ext>
            </a:extLst>
          </p:cNvPr>
          <p:cNvSpPr/>
          <p:nvPr/>
        </p:nvSpPr>
        <p:spPr bwMode="auto">
          <a:xfrm>
            <a:off x="1398895" y="3384483"/>
            <a:ext cx="831414" cy="2463104"/>
          </a:xfrm>
          <a:custGeom>
            <a:avLst/>
            <a:gdLst/>
            <a:ahLst/>
            <a:cxnLst>
              <a:cxn ang="0">
                <a:pos x="0" y="174"/>
              </a:cxn>
              <a:cxn ang="0">
                <a:pos x="0" y="1159"/>
              </a:cxn>
              <a:cxn ang="0">
                <a:pos x="372" y="1159"/>
              </a:cxn>
              <a:cxn ang="0">
                <a:pos x="372" y="0"/>
              </a:cxn>
              <a:cxn ang="0">
                <a:pos x="0" y="174"/>
              </a:cxn>
            </a:cxnLst>
            <a:rect l="0" t="0" r="r" b="b"/>
            <a:pathLst>
              <a:path w="372" h="1159">
                <a:moveTo>
                  <a:pt x="0" y="174"/>
                </a:moveTo>
                <a:lnTo>
                  <a:pt x="0" y="1159"/>
                </a:lnTo>
                <a:lnTo>
                  <a:pt x="372" y="1159"/>
                </a:lnTo>
                <a:lnTo>
                  <a:pt x="372" y="0"/>
                </a:lnTo>
                <a:lnTo>
                  <a:pt x="0" y="174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ŝlïḋè">
            <a:extLst>
              <a:ext uri="{FF2B5EF4-FFF2-40B4-BE49-F238E27FC236}">
                <a16:creationId xmlns:a16="http://schemas.microsoft.com/office/drawing/2014/main" xmlns:p14="http://schemas.microsoft.com/office/powerpoint/2010/main" xmlns="" id="{0DF3CC31-7ABA-4861-B5DE-07F265DAE545}"/>
              </a:ext>
            </a:extLst>
          </p:cNvPr>
          <p:cNvSpPr/>
          <p:nvPr/>
        </p:nvSpPr>
        <p:spPr bwMode="auto">
          <a:xfrm>
            <a:off x="2453807" y="2910563"/>
            <a:ext cx="831414" cy="2937023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1382"/>
              </a:cxn>
              <a:cxn ang="0">
                <a:pos x="372" y="1382"/>
              </a:cxn>
              <a:cxn ang="0">
                <a:pos x="372" y="0"/>
              </a:cxn>
              <a:cxn ang="0">
                <a:pos x="0" y="175"/>
              </a:cxn>
            </a:cxnLst>
            <a:rect l="0" t="0" r="r" b="b"/>
            <a:pathLst>
              <a:path w="372" h="1382">
                <a:moveTo>
                  <a:pt x="0" y="175"/>
                </a:moveTo>
                <a:lnTo>
                  <a:pt x="0" y="1382"/>
                </a:lnTo>
                <a:lnTo>
                  <a:pt x="372" y="1382"/>
                </a:lnTo>
                <a:lnTo>
                  <a:pt x="372" y="0"/>
                </a:lnTo>
                <a:lnTo>
                  <a:pt x="0" y="17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Sľïḋe">
            <a:extLst>
              <a:ext uri="{FF2B5EF4-FFF2-40B4-BE49-F238E27FC236}">
                <a16:creationId xmlns:a16="http://schemas.microsoft.com/office/drawing/2014/main" xmlns:p14="http://schemas.microsoft.com/office/powerpoint/2010/main" xmlns="" id="{75C00AAE-A46D-466F-B454-A4644B4B2573}"/>
              </a:ext>
            </a:extLst>
          </p:cNvPr>
          <p:cNvSpPr/>
          <p:nvPr/>
        </p:nvSpPr>
        <p:spPr bwMode="auto">
          <a:xfrm>
            <a:off x="2453807" y="2910563"/>
            <a:ext cx="831414" cy="2937023"/>
          </a:xfrm>
          <a:custGeom>
            <a:avLst/>
            <a:gdLst/>
            <a:ahLst/>
            <a:cxnLst>
              <a:cxn ang="0">
                <a:pos x="0" y="175"/>
              </a:cxn>
              <a:cxn ang="0">
                <a:pos x="0" y="1382"/>
              </a:cxn>
              <a:cxn ang="0">
                <a:pos x="372" y="1382"/>
              </a:cxn>
              <a:cxn ang="0">
                <a:pos x="372" y="0"/>
              </a:cxn>
              <a:cxn ang="0">
                <a:pos x="0" y="175"/>
              </a:cxn>
            </a:cxnLst>
            <a:rect l="0" t="0" r="r" b="b"/>
            <a:pathLst>
              <a:path w="372" h="1382">
                <a:moveTo>
                  <a:pt x="0" y="175"/>
                </a:moveTo>
                <a:lnTo>
                  <a:pt x="0" y="1382"/>
                </a:lnTo>
                <a:lnTo>
                  <a:pt x="372" y="1382"/>
                </a:lnTo>
                <a:lnTo>
                  <a:pt x="372" y="0"/>
                </a:lnTo>
                <a:lnTo>
                  <a:pt x="0" y="175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ṥḻíďê">
            <a:extLst>
              <a:ext uri="{FF2B5EF4-FFF2-40B4-BE49-F238E27FC236}">
                <a16:creationId xmlns:a16="http://schemas.microsoft.com/office/drawing/2014/main" xmlns:p14="http://schemas.microsoft.com/office/powerpoint/2010/main" xmlns="" id="{20750EB5-C296-4633-9068-0CF7A15573EC}"/>
              </a:ext>
            </a:extLst>
          </p:cNvPr>
          <p:cNvSpPr/>
          <p:nvPr/>
        </p:nvSpPr>
        <p:spPr bwMode="auto">
          <a:xfrm>
            <a:off x="3510956" y="2536528"/>
            <a:ext cx="831414" cy="3311057"/>
          </a:xfrm>
          <a:custGeom>
            <a:avLst/>
            <a:gdLst/>
            <a:ahLst/>
            <a:cxnLst>
              <a:cxn ang="0">
                <a:pos x="275" y="0"/>
              </a:cxn>
              <a:cxn ang="0">
                <a:pos x="0" y="129"/>
              </a:cxn>
              <a:cxn ang="0">
                <a:pos x="0" y="1558"/>
              </a:cxn>
              <a:cxn ang="0">
                <a:pos x="372" y="1558"/>
              </a:cxn>
              <a:cxn ang="0">
                <a:pos x="372" y="33"/>
              </a:cxn>
              <a:cxn ang="0">
                <a:pos x="275" y="0"/>
              </a:cxn>
            </a:cxnLst>
            <a:rect l="0" t="0" r="r" b="b"/>
            <a:pathLst>
              <a:path w="372" h="1558">
                <a:moveTo>
                  <a:pt x="275" y="0"/>
                </a:moveTo>
                <a:lnTo>
                  <a:pt x="0" y="129"/>
                </a:lnTo>
                <a:lnTo>
                  <a:pt x="0" y="1558"/>
                </a:lnTo>
                <a:lnTo>
                  <a:pt x="372" y="1558"/>
                </a:lnTo>
                <a:lnTo>
                  <a:pt x="372" y="33"/>
                </a:lnTo>
                <a:lnTo>
                  <a:pt x="275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ṥlidê">
            <a:extLst>
              <a:ext uri="{FF2B5EF4-FFF2-40B4-BE49-F238E27FC236}">
                <a16:creationId xmlns:a16="http://schemas.microsoft.com/office/drawing/2014/main" xmlns:p14="http://schemas.microsoft.com/office/powerpoint/2010/main" xmlns="" id="{FFAC36BE-8FFB-4AA5-B91C-915397BF48AA}"/>
              </a:ext>
            </a:extLst>
          </p:cNvPr>
          <p:cNvSpPr/>
          <p:nvPr/>
        </p:nvSpPr>
        <p:spPr bwMode="auto">
          <a:xfrm>
            <a:off x="3510956" y="2536528"/>
            <a:ext cx="831414" cy="3311057"/>
          </a:xfrm>
          <a:custGeom>
            <a:avLst/>
            <a:gdLst/>
            <a:ahLst/>
            <a:cxnLst>
              <a:cxn ang="0">
                <a:pos x="275" y="0"/>
              </a:cxn>
              <a:cxn ang="0">
                <a:pos x="0" y="129"/>
              </a:cxn>
              <a:cxn ang="0">
                <a:pos x="0" y="1558"/>
              </a:cxn>
              <a:cxn ang="0">
                <a:pos x="372" y="1558"/>
              </a:cxn>
              <a:cxn ang="0">
                <a:pos x="372" y="33"/>
              </a:cxn>
              <a:cxn ang="0">
                <a:pos x="275" y="0"/>
              </a:cxn>
            </a:cxnLst>
            <a:rect l="0" t="0" r="r" b="b"/>
            <a:pathLst>
              <a:path w="372" h="1558">
                <a:moveTo>
                  <a:pt x="275" y="0"/>
                </a:moveTo>
                <a:lnTo>
                  <a:pt x="0" y="129"/>
                </a:lnTo>
                <a:lnTo>
                  <a:pt x="0" y="1558"/>
                </a:lnTo>
                <a:lnTo>
                  <a:pt x="372" y="1558"/>
                </a:lnTo>
                <a:lnTo>
                  <a:pt x="372" y="33"/>
                </a:lnTo>
                <a:lnTo>
                  <a:pt x="27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$ľîḍe">
            <a:extLst>
              <a:ext uri="{FF2B5EF4-FFF2-40B4-BE49-F238E27FC236}">
                <a16:creationId xmlns:a16="http://schemas.microsoft.com/office/drawing/2014/main" xmlns:p14="http://schemas.microsoft.com/office/powerpoint/2010/main" xmlns="" id="{C0D69B7F-D4E8-45C9-B257-B69ED9B9F181}"/>
              </a:ext>
            </a:extLst>
          </p:cNvPr>
          <p:cNvSpPr/>
          <p:nvPr/>
        </p:nvSpPr>
        <p:spPr bwMode="auto">
          <a:xfrm>
            <a:off x="4563632" y="2683168"/>
            <a:ext cx="831414" cy="31644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ş1íḑé">
            <a:extLst>
              <a:ext uri="{FF2B5EF4-FFF2-40B4-BE49-F238E27FC236}">
                <a16:creationId xmlns:a16="http://schemas.microsoft.com/office/drawing/2014/main" xmlns:p14="http://schemas.microsoft.com/office/powerpoint/2010/main" xmlns="" id="{082E3DE1-EC50-47C1-A821-E117FAC5266D}"/>
              </a:ext>
            </a:extLst>
          </p:cNvPr>
          <p:cNvSpPr/>
          <p:nvPr/>
        </p:nvSpPr>
        <p:spPr bwMode="auto">
          <a:xfrm>
            <a:off x="4563632" y="2683168"/>
            <a:ext cx="831414" cy="316441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89"/>
              </a:cxn>
              <a:cxn ang="0">
                <a:pos x="372" y="1489"/>
              </a:cxn>
              <a:cxn ang="0">
                <a:pos x="372" y="130"/>
              </a:cxn>
              <a:cxn ang="0">
                <a:pos x="0" y="0"/>
              </a:cxn>
            </a:cxnLst>
            <a:rect l="0" t="0" r="r" b="b"/>
            <a:pathLst>
              <a:path w="372" h="1489">
                <a:moveTo>
                  <a:pt x="0" y="0"/>
                </a:moveTo>
                <a:lnTo>
                  <a:pt x="0" y="1489"/>
                </a:lnTo>
                <a:lnTo>
                  <a:pt x="372" y="1489"/>
                </a:lnTo>
                <a:lnTo>
                  <a:pt x="372" y="130"/>
                </a:lnTo>
                <a:lnTo>
                  <a:pt x="0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1ïḑê">
            <a:extLst>
              <a:ext uri="{FF2B5EF4-FFF2-40B4-BE49-F238E27FC236}">
                <a16:creationId xmlns:a16="http://schemas.microsoft.com/office/drawing/2014/main" xmlns:p14="http://schemas.microsoft.com/office/powerpoint/2010/main" xmlns="" id="{38EB5131-E2E9-4726-BEC4-95B6D7090198}"/>
              </a:ext>
            </a:extLst>
          </p:cNvPr>
          <p:cNvSpPr/>
          <p:nvPr/>
        </p:nvSpPr>
        <p:spPr bwMode="auto">
          <a:xfrm>
            <a:off x="5618545" y="2385640"/>
            <a:ext cx="831414" cy="3461946"/>
          </a:xfrm>
          <a:custGeom>
            <a:avLst/>
            <a:gdLst/>
            <a:ahLst/>
            <a:cxnLst>
              <a:cxn ang="0">
                <a:pos x="13" y="163"/>
              </a:cxn>
              <a:cxn ang="0">
                <a:pos x="12" y="164"/>
              </a:cxn>
              <a:cxn ang="0">
                <a:pos x="10" y="165"/>
              </a:cxn>
              <a:cxn ang="0">
                <a:pos x="8" y="166"/>
              </a:cxn>
              <a:cxn ang="0">
                <a:pos x="6" y="167"/>
              </a:cxn>
              <a:cxn ang="0">
                <a:pos x="4" y="168"/>
              </a:cxn>
              <a:cxn ang="0">
                <a:pos x="1" y="169"/>
              </a:cxn>
              <a:cxn ang="0">
                <a:pos x="0" y="169"/>
              </a:cxn>
              <a:cxn ang="0">
                <a:pos x="0" y="923"/>
              </a:cxn>
              <a:cxn ang="0">
                <a:pos x="211" y="923"/>
              </a:cxn>
              <a:cxn ang="0">
                <a:pos x="211" y="0"/>
              </a:cxn>
              <a:cxn ang="0">
                <a:pos x="13" y="163"/>
              </a:cxn>
            </a:cxnLst>
            <a:rect l="0" t="0" r="r" b="b"/>
            <a:pathLst>
              <a:path w="211" h="923">
                <a:moveTo>
                  <a:pt x="13" y="163"/>
                </a:moveTo>
                <a:cubicBezTo>
                  <a:pt x="12" y="164"/>
                  <a:pt x="12" y="164"/>
                  <a:pt x="12" y="164"/>
                </a:cubicBezTo>
                <a:cubicBezTo>
                  <a:pt x="11" y="164"/>
                  <a:pt x="10" y="165"/>
                  <a:pt x="10" y="165"/>
                </a:cubicBezTo>
                <a:cubicBezTo>
                  <a:pt x="9" y="166"/>
                  <a:pt x="9" y="166"/>
                  <a:pt x="8" y="166"/>
                </a:cubicBezTo>
                <a:cubicBezTo>
                  <a:pt x="7" y="167"/>
                  <a:pt x="6" y="167"/>
                  <a:pt x="6" y="167"/>
                </a:cubicBezTo>
                <a:cubicBezTo>
                  <a:pt x="5" y="168"/>
                  <a:pt x="4" y="168"/>
                  <a:pt x="4" y="168"/>
                </a:cubicBezTo>
                <a:cubicBezTo>
                  <a:pt x="3" y="168"/>
                  <a:pt x="2" y="169"/>
                  <a:pt x="1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923"/>
                  <a:pt x="0" y="923"/>
                  <a:pt x="0" y="923"/>
                </a:cubicBezTo>
                <a:cubicBezTo>
                  <a:pt x="211" y="923"/>
                  <a:pt x="211" y="923"/>
                  <a:pt x="211" y="923"/>
                </a:cubicBezTo>
                <a:cubicBezTo>
                  <a:pt x="211" y="0"/>
                  <a:pt x="211" y="0"/>
                  <a:pt x="211" y="0"/>
                </a:cubicBezTo>
                <a:cubicBezTo>
                  <a:pt x="13" y="163"/>
                  <a:pt x="13" y="163"/>
                  <a:pt x="13" y="16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ṥľîďé">
            <a:extLst>
              <a:ext uri="{FF2B5EF4-FFF2-40B4-BE49-F238E27FC236}">
                <a16:creationId xmlns:a16="http://schemas.microsoft.com/office/drawing/2014/main" xmlns:p14="http://schemas.microsoft.com/office/powerpoint/2010/main" xmlns="" id="{971CFCD7-45E4-43BC-8D53-694BCD86A455}"/>
              </a:ext>
            </a:extLst>
          </p:cNvPr>
          <p:cNvSpPr/>
          <p:nvPr/>
        </p:nvSpPr>
        <p:spPr bwMode="auto">
          <a:xfrm>
            <a:off x="6012789" y="3296254"/>
            <a:ext cx="37939" cy="21342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3" y="0"/>
              </a:cxn>
              <a:cxn ang="0">
                <a:pos x="0" y="2"/>
              </a:cxn>
              <a:cxn ang="0">
                <a:pos x="0" y="2"/>
              </a:cxn>
              <a:cxn ang="0">
                <a:pos x="3" y="5"/>
              </a:cxn>
              <a:cxn ang="0">
                <a:pos x="7" y="5"/>
              </a:cxn>
              <a:cxn ang="0">
                <a:pos x="9" y="2"/>
              </a:cxn>
              <a:cxn ang="0">
                <a:pos x="9" y="2"/>
              </a:cxn>
              <a:cxn ang="0">
                <a:pos x="7" y="0"/>
              </a:cxn>
            </a:cxnLst>
            <a:rect l="0" t="0" r="r" b="b"/>
            <a:pathLst>
              <a:path w="9" h="5">
                <a:moveTo>
                  <a:pt x="7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4"/>
                  <a:pt x="1" y="5"/>
                  <a:pt x="3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5"/>
                  <a:pt x="9" y="4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8" y="0"/>
                  <a:pt x="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ṥḷíḓè">
            <a:extLst>
              <a:ext uri="{FF2B5EF4-FFF2-40B4-BE49-F238E27FC236}">
                <a16:creationId xmlns:a16="http://schemas.microsoft.com/office/drawing/2014/main" xmlns:p14="http://schemas.microsoft.com/office/powerpoint/2010/main" xmlns="" id="{8649FA56-781B-4DA3-95E0-518782918515}"/>
              </a:ext>
            </a:extLst>
          </p:cNvPr>
          <p:cNvSpPr/>
          <p:nvPr/>
        </p:nvSpPr>
        <p:spPr bwMode="auto">
          <a:xfrm>
            <a:off x="6000933" y="3270171"/>
            <a:ext cx="66393" cy="21342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2" y="0"/>
              </a:cxn>
              <a:cxn ang="0">
                <a:pos x="0" y="3"/>
              </a:cxn>
              <a:cxn ang="0">
                <a:pos x="0" y="3"/>
              </a:cxn>
              <a:cxn ang="0">
                <a:pos x="2" y="5"/>
              </a:cxn>
              <a:cxn ang="0">
                <a:pos x="13" y="5"/>
              </a:cxn>
              <a:cxn ang="0">
                <a:pos x="16" y="3"/>
              </a:cxn>
              <a:cxn ang="0">
                <a:pos x="16" y="3"/>
              </a:cxn>
              <a:cxn ang="0">
                <a:pos x="13" y="0"/>
              </a:cxn>
            </a:cxnLst>
            <a:rect l="0" t="0" r="r" b="b"/>
            <a:pathLst>
              <a:path w="16" h="5">
                <a:moveTo>
                  <a:pt x="13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1" y="5"/>
                  <a:pt x="2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5" y="5"/>
                  <a:pt x="16" y="4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1"/>
                  <a:pt x="15" y="0"/>
                  <a:pt x="13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ṩļíḋe">
            <a:extLst>
              <a:ext uri="{FF2B5EF4-FFF2-40B4-BE49-F238E27FC236}">
                <a16:creationId xmlns:a16="http://schemas.microsoft.com/office/drawing/2014/main" xmlns:p14="http://schemas.microsoft.com/office/powerpoint/2010/main" xmlns="" id="{78DA2E3B-E1CE-4013-9950-0621592E4BE5}"/>
              </a:ext>
            </a:extLst>
          </p:cNvPr>
          <p:cNvSpPr/>
          <p:nvPr/>
        </p:nvSpPr>
        <p:spPr bwMode="auto">
          <a:xfrm>
            <a:off x="5989077" y="3241716"/>
            <a:ext cx="87734" cy="2845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4" y="0"/>
              </a:cxn>
              <a:cxn ang="0">
                <a:pos x="0" y="3"/>
              </a:cxn>
              <a:cxn ang="0">
                <a:pos x="0" y="3"/>
              </a:cxn>
              <a:cxn ang="0">
                <a:pos x="4" y="7"/>
              </a:cxn>
              <a:cxn ang="0">
                <a:pos x="18" y="7"/>
              </a:cxn>
              <a:cxn ang="0">
                <a:pos x="21" y="3"/>
              </a:cxn>
              <a:cxn ang="0">
                <a:pos x="21" y="3"/>
              </a:cxn>
              <a:cxn ang="0">
                <a:pos x="18" y="0"/>
              </a:cxn>
            </a:cxnLst>
            <a:rect l="0" t="0" r="r" b="b"/>
            <a:pathLst>
              <a:path w="21" h="7">
                <a:moveTo>
                  <a:pt x="18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2" y="7"/>
                  <a:pt x="4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20" y="7"/>
                  <a:pt x="21" y="5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1"/>
                  <a:pt x="20" y="0"/>
                  <a:pt x="18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$ļídè">
            <a:extLst>
              <a:ext uri="{FF2B5EF4-FFF2-40B4-BE49-F238E27FC236}">
                <a16:creationId xmlns:a16="http://schemas.microsoft.com/office/drawing/2014/main" xmlns:p14="http://schemas.microsoft.com/office/powerpoint/2010/main" xmlns="" id="{1212E49E-D6AA-477A-B729-B2D0BE24A3C7}"/>
              </a:ext>
            </a:extLst>
          </p:cNvPr>
          <p:cNvSpPr/>
          <p:nvPr/>
        </p:nvSpPr>
        <p:spPr bwMode="auto">
          <a:xfrm>
            <a:off x="6027016" y="2931082"/>
            <a:ext cx="16599" cy="379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ṡ1iḋê">
            <a:extLst>
              <a:ext uri="{FF2B5EF4-FFF2-40B4-BE49-F238E27FC236}">
                <a16:creationId xmlns:a16="http://schemas.microsoft.com/office/drawing/2014/main" xmlns:p14="http://schemas.microsoft.com/office/powerpoint/2010/main" xmlns="" id="{DA2D2A3D-7642-4539-B534-CFC8B5142DB2}"/>
              </a:ext>
            </a:extLst>
          </p:cNvPr>
          <p:cNvSpPr/>
          <p:nvPr/>
        </p:nvSpPr>
        <p:spPr bwMode="auto">
          <a:xfrm>
            <a:off x="6027016" y="2931082"/>
            <a:ext cx="16599" cy="3794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ï$1íḍé">
            <a:extLst>
              <a:ext uri="{FF2B5EF4-FFF2-40B4-BE49-F238E27FC236}">
                <a16:creationId xmlns:a16="http://schemas.microsoft.com/office/drawing/2014/main" xmlns:p14="http://schemas.microsoft.com/office/powerpoint/2010/main" xmlns="" id="{295D989C-30C1-438F-8EDC-ED83056EBDED}"/>
              </a:ext>
            </a:extLst>
          </p:cNvPr>
          <p:cNvSpPr/>
          <p:nvPr/>
        </p:nvSpPr>
        <p:spPr bwMode="auto">
          <a:xfrm>
            <a:off x="6110007" y="2969022"/>
            <a:ext cx="37939" cy="37940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11"/>
              </a:cxn>
              <a:cxn ang="0">
                <a:pos x="5" y="16"/>
              </a:cxn>
              <a:cxn ang="0">
                <a:pos x="16" y="4"/>
              </a:cxn>
              <a:cxn ang="0">
                <a:pos x="10" y="0"/>
              </a:cxn>
            </a:cxnLst>
            <a:rect l="0" t="0" r="r" b="b"/>
            <a:pathLst>
              <a:path w="16" h="16">
                <a:moveTo>
                  <a:pt x="10" y="0"/>
                </a:moveTo>
                <a:lnTo>
                  <a:pt x="0" y="11"/>
                </a:lnTo>
                <a:lnTo>
                  <a:pt x="5" y="16"/>
                </a:lnTo>
                <a:lnTo>
                  <a:pt x="16" y="4"/>
                </a:lnTo>
                <a:lnTo>
                  <a:pt x="1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şlîḋê">
            <a:extLst>
              <a:ext uri="{FF2B5EF4-FFF2-40B4-BE49-F238E27FC236}">
                <a16:creationId xmlns:a16="http://schemas.microsoft.com/office/drawing/2014/main" xmlns:p14="http://schemas.microsoft.com/office/powerpoint/2010/main" xmlns="" id="{22688B41-75DA-4F54-9C14-A0C4111369DF}"/>
              </a:ext>
            </a:extLst>
          </p:cNvPr>
          <p:cNvSpPr/>
          <p:nvPr/>
        </p:nvSpPr>
        <p:spPr bwMode="auto">
          <a:xfrm>
            <a:off x="6110007" y="2969022"/>
            <a:ext cx="37939" cy="37940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11"/>
              </a:cxn>
              <a:cxn ang="0">
                <a:pos x="5" y="16"/>
              </a:cxn>
              <a:cxn ang="0">
                <a:pos x="16" y="4"/>
              </a:cxn>
              <a:cxn ang="0">
                <a:pos x="10" y="0"/>
              </a:cxn>
            </a:cxnLst>
            <a:rect l="0" t="0" r="r" b="b"/>
            <a:pathLst>
              <a:path w="16" h="16">
                <a:moveTo>
                  <a:pt x="10" y="0"/>
                </a:moveTo>
                <a:lnTo>
                  <a:pt x="0" y="11"/>
                </a:lnTo>
                <a:lnTo>
                  <a:pt x="5" y="16"/>
                </a:lnTo>
                <a:lnTo>
                  <a:pt x="16" y="4"/>
                </a:lnTo>
                <a:lnTo>
                  <a:pt x="1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ṩlîḑe">
            <a:extLst>
              <a:ext uri="{FF2B5EF4-FFF2-40B4-BE49-F238E27FC236}">
                <a16:creationId xmlns:a16="http://schemas.microsoft.com/office/drawing/2014/main" xmlns:p14="http://schemas.microsoft.com/office/powerpoint/2010/main" xmlns="" id="{1AD63ACE-0012-4ECA-AE37-E50811192435}"/>
              </a:ext>
            </a:extLst>
          </p:cNvPr>
          <p:cNvSpPr/>
          <p:nvPr/>
        </p:nvSpPr>
        <p:spPr bwMode="auto">
          <a:xfrm>
            <a:off x="6150316" y="3070986"/>
            <a:ext cx="42681" cy="21342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1"/>
              </a:cxn>
              <a:cxn ang="0">
                <a:pos x="2" y="9"/>
              </a:cxn>
              <a:cxn ang="0">
                <a:pos x="18" y="7"/>
              </a:cxn>
              <a:cxn ang="0">
                <a:pos x="16" y="0"/>
              </a:cxn>
            </a:cxnLst>
            <a:rect l="0" t="0" r="r" b="b"/>
            <a:pathLst>
              <a:path w="18" h="9">
                <a:moveTo>
                  <a:pt x="16" y="0"/>
                </a:moveTo>
                <a:lnTo>
                  <a:pt x="0" y="1"/>
                </a:lnTo>
                <a:lnTo>
                  <a:pt x="2" y="9"/>
                </a:lnTo>
                <a:lnTo>
                  <a:pt x="18" y="7"/>
                </a:lnTo>
                <a:lnTo>
                  <a:pt x="1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ŝḻïďè">
            <a:extLst>
              <a:ext uri="{FF2B5EF4-FFF2-40B4-BE49-F238E27FC236}">
                <a16:creationId xmlns:a16="http://schemas.microsoft.com/office/drawing/2014/main" xmlns:p14="http://schemas.microsoft.com/office/powerpoint/2010/main" xmlns="" id="{4BAC481C-7204-437B-908F-1B25E58EAAB6}"/>
              </a:ext>
            </a:extLst>
          </p:cNvPr>
          <p:cNvSpPr/>
          <p:nvPr/>
        </p:nvSpPr>
        <p:spPr bwMode="auto">
          <a:xfrm>
            <a:off x="6150316" y="3070986"/>
            <a:ext cx="42681" cy="21342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1"/>
              </a:cxn>
              <a:cxn ang="0">
                <a:pos x="2" y="9"/>
              </a:cxn>
              <a:cxn ang="0">
                <a:pos x="18" y="7"/>
              </a:cxn>
              <a:cxn ang="0">
                <a:pos x="16" y="0"/>
              </a:cxn>
            </a:cxnLst>
            <a:rect l="0" t="0" r="r" b="b"/>
            <a:pathLst>
              <a:path w="18" h="9">
                <a:moveTo>
                  <a:pt x="16" y="0"/>
                </a:moveTo>
                <a:lnTo>
                  <a:pt x="0" y="1"/>
                </a:lnTo>
                <a:lnTo>
                  <a:pt x="2" y="9"/>
                </a:lnTo>
                <a:lnTo>
                  <a:pt x="18" y="7"/>
                </a:lnTo>
                <a:lnTo>
                  <a:pt x="16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śľiḑé">
            <a:extLst>
              <a:ext uri="{FF2B5EF4-FFF2-40B4-BE49-F238E27FC236}">
                <a16:creationId xmlns:a16="http://schemas.microsoft.com/office/drawing/2014/main" xmlns:p14="http://schemas.microsoft.com/office/powerpoint/2010/main" xmlns="" id="{DFF729E6-7B34-416A-87F4-5583D8D156E4}"/>
              </a:ext>
            </a:extLst>
          </p:cNvPr>
          <p:cNvSpPr/>
          <p:nvPr/>
        </p:nvSpPr>
        <p:spPr bwMode="auto">
          <a:xfrm>
            <a:off x="6121862" y="3163464"/>
            <a:ext cx="37939" cy="33197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5"/>
              </a:cxn>
              <a:cxn ang="0">
                <a:pos x="12" y="14"/>
              </a:cxn>
              <a:cxn ang="0">
                <a:pos x="16" y="8"/>
              </a:cxn>
              <a:cxn ang="0">
                <a:pos x="4" y="0"/>
              </a:cxn>
            </a:cxnLst>
            <a:rect l="0" t="0" r="r" b="b"/>
            <a:pathLst>
              <a:path w="16" h="14">
                <a:moveTo>
                  <a:pt x="4" y="0"/>
                </a:moveTo>
                <a:lnTo>
                  <a:pt x="0" y="5"/>
                </a:lnTo>
                <a:lnTo>
                  <a:pt x="12" y="14"/>
                </a:lnTo>
                <a:lnTo>
                  <a:pt x="16" y="8"/>
                </a:lnTo>
                <a:lnTo>
                  <a:pt x="4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$lïḍé">
            <a:extLst>
              <a:ext uri="{FF2B5EF4-FFF2-40B4-BE49-F238E27FC236}">
                <a16:creationId xmlns:a16="http://schemas.microsoft.com/office/drawing/2014/main" xmlns:p14="http://schemas.microsoft.com/office/powerpoint/2010/main" xmlns="" id="{0FAA2BC7-4A7E-47B0-B56B-9F762B4BE668}"/>
              </a:ext>
            </a:extLst>
          </p:cNvPr>
          <p:cNvSpPr/>
          <p:nvPr/>
        </p:nvSpPr>
        <p:spPr bwMode="auto">
          <a:xfrm>
            <a:off x="6121862" y="3163464"/>
            <a:ext cx="37939" cy="33197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5"/>
              </a:cxn>
              <a:cxn ang="0">
                <a:pos x="12" y="14"/>
              </a:cxn>
              <a:cxn ang="0">
                <a:pos x="16" y="8"/>
              </a:cxn>
              <a:cxn ang="0">
                <a:pos x="4" y="0"/>
              </a:cxn>
            </a:cxnLst>
            <a:rect l="0" t="0" r="r" b="b"/>
            <a:pathLst>
              <a:path w="16" h="14">
                <a:moveTo>
                  <a:pt x="4" y="0"/>
                </a:moveTo>
                <a:lnTo>
                  <a:pt x="0" y="5"/>
                </a:lnTo>
                <a:lnTo>
                  <a:pt x="12" y="14"/>
                </a:lnTo>
                <a:lnTo>
                  <a:pt x="16" y="8"/>
                </a:lnTo>
                <a:lnTo>
                  <a:pt x="4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ś1iďe">
            <a:extLst>
              <a:ext uri="{FF2B5EF4-FFF2-40B4-BE49-F238E27FC236}">
                <a16:creationId xmlns:a16="http://schemas.microsoft.com/office/drawing/2014/main" xmlns:p14="http://schemas.microsoft.com/office/powerpoint/2010/main" xmlns="" id="{F2E71474-C1D0-4C60-B6A5-7821995263DD}"/>
              </a:ext>
            </a:extLst>
          </p:cNvPr>
          <p:cNvSpPr/>
          <p:nvPr/>
        </p:nvSpPr>
        <p:spPr bwMode="auto">
          <a:xfrm>
            <a:off x="5917942" y="2966651"/>
            <a:ext cx="37939" cy="3556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0" y="5"/>
              </a:cxn>
              <a:cxn ang="0">
                <a:pos x="12" y="15"/>
              </a:cxn>
              <a:cxn ang="0">
                <a:pos x="16" y="12"/>
              </a:cxn>
              <a:cxn ang="0">
                <a:pos x="5" y="0"/>
              </a:cxn>
            </a:cxnLst>
            <a:rect l="0" t="0" r="r" b="b"/>
            <a:pathLst>
              <a:path w="16" h="15">
                <a:moveTo>
                  <a:pt x="5" y="0"/>
                </a:moveTo>
                <a:lnTo>
                  <a:pt x="0" y="5"/>
                </a:lnTo>
                <a:lnTo>
                  <a:pt x="12" y="15"/>
                </a:lnTo>
                <a:lnTo>
                  <a:pt x="16" y="12"/>
                </a:ln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śḻîdé">
            <a:extLst>
              <a:ext uri="{FF2B5EF4-FFF2-40B4-BE49-F238E27FC236}">
                <a16:creationId xmlns:a16="http://schemas.microsoft.com/office/drawing/2014/main" xmlns:p14="http://schemas.microsoft.com/office/powerpoint/2010/main" xmlns="" id="{CBC682B4-022B-42D4-91A7-CDE21A62A64F}"/>
              </a:ext>
            </a:extLst>
          </p:cNvPr>
          <p:cNvSpPr/>
          <p:nvPr/>
        </p:nvSpPr>
        <p:spPr bwMode="auto">
          <a:xfrm>
            <a:off x="5917942" y="2966651"/>
            <a:ext cx="37939" cy="35569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0" y="5"/>
              </a:cxn>
              <a:cxn ang="0">
                <a:pos x="12" y="15"/>
              </a:cxn>
              <a:cxn ang="0">
                <a:pos x="16" y="12"/>
              </a:cxn>
              <a:cxn ang="0">
                <a:pos x="5" y="0"/>
              </a:cxn>
            </a:cxnLst>
            <a:rect l="0" t="0" r="r" b="b"/>
            <a:pathLst>
              <a:path w="16" h="15">
                <a:moveTo>
                  <a:pt x="5" y="0"/>
                </a:moveTo>
                <a:lnTo>
                  <a:pt x="0" y="5"/>
                </a:lnTo>
                <a:lnTo>
                  <a:pt x="12" y="15"/>
                </a:lnTo>
                <a:lnTo>
                  <a:pt x="16" y="12"/>
                </a:lnTo>
                <a:lnTo>
                  <a:pt x="5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ṣḷïdé">
            <a:extLst>
              <a:ext uri="{FF2B5EF4-FFF2-40B4-BE49-F238E27FC236}">
                <a16:creationId xmlns:a16="http://schemas.microsoft.com/office/drawing/2014/main" xmlns:p14="http://schemas.microsoft.com/office/powerpoint/2010/main" xmlns="" id="{99F79210-9141-410B-934A-192E7320F3EF}"/>
              </a:ext>
            </a:extLst>
          </p:cNvPr>
          <p:cNvSpPr/>
          <p:nvPr/>
        </p:nvSpPr>
        <p:spPr bwMode="auto">
          <a:xfrm>
            <a:off x="5875261" y="3070986"/>
            <a:ext cx="37939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"/>
              </a:cxn>
              <a:cxn ang="0">
                <a:pos x="16" y="7"/>
              </a:cxn>
              <a:cxn ang="0">
                <a:pos x="16" y="1"/>
              </a:cxn>
              <a:cxn ang="0">
                <a:pos x="0" y="0"/>
              </a:cxn>
            </a:cxnLst>
            <a:rect l="0" t="0" r="r" b="b"/>
            <a:pathLst>
              <a:path w="16" h="7">
                <a:moveTo>
                  <a:pt x="0" y="0"/>
                </a:moveTo>
                <a:lnTo>
                  <a:pt x="0" y="7"/>
                </a:lnTo>
                <a:lnTo>
                  <a:pt x="16" y="7"/>
                </a:lnTo>
                <a:lnTo>
                  <a:pt x="16" y="1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ïšlîḋe">
            <a:extLst>
              <a:ext uri="{FF2B5EF4-FFF2-40B4-BE49-F238E27FC236}">
                <a16:creationId xmlns:a16="http://schemas.microsoft.com/office/drawing/2014/main" xmlns:p14="http://schemas.microsoft.com/office/powerpoint/2010/main" xmlns="" id="{CA710E78-06DB-4F0C-BF0F-1D3F3D247D2E}"/>
              </a:ext>
            </a:extLst>
          </p:cNvPr>
          <p:cNvSpPr/>
          <p:nvPr/>
        </p:nvSpPr>
        <p:spPr bwMode="auto">
          <a:xfrm>
            <a:off x="5875261" y="3070986"/>
            <a:ext cx="37939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"/>
              </a:cxn>
              <a:cxn ang="0">
                <a:pos x="16" y="7"/>
              </a:cxn>
              <a:cxn ang="0">
                <a:pos x="16" y="1"/>
              </a:cxn>
              <a:cxn ang="0">
                <a:pos x="0" y="0"/>
              </a:cxn>
            </a:cxnLst>
            <a:rect l="0" t="0" r="r" b="b"/>
            <a:pathLst>
              <a:path w="16" h="7">
                <a:moveTo>
                  <a:pt x="0" y="0"/>
                </a:moveTo>
                <a:lnTo>
                  <a:pt x="0" y="7"/>
                </a:lnTo>
                <a:lnTo>
                  <a:pt x="16" y="7"/>
                </a:lnTo>
                <a:lnTo>
                  <a:pt x="16" y="1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ṡľîde">
            <a:extLst>
              <a:ext uri="{FF2B5EF4-FFF2-40B4-BE49-F238E27FC236}">
                <a16:creationId xmlns:a16="http://schemas.microsoft.com/office/drawing/2014/main" xmlns:p14="http://schemas.microsoft.com/office/powerpoint/2010/main" xmlns="" id="{2F23399A-386A-4DAE-9E50-CF25B4C30704}"/>
              </a:ext>
            </a:extLst>
          </p:cNvPr>
          <p:cNvSpPr/>
          <p:nvPr/>
        </p:nvSpPr>
        <p:spPr bwMode="auto">
          <a:xfrm>
            <a:off x="5903715" y="3158722"/>
            <a:ext cx="42681" cy="37940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10"/>
              </a:cxn>
              <a:cxn ang="0">
                <a:pos x="4" y="16"/>
              </a:cxn>
              <a:cxn ang="0">
                <a:pos x="18" y="5"/>
              </a:cxn>
              <a:cxn ang="0">
                <a:pos x="13" y="0"/>
              </a:cxn>
            </a:cxnLst>
            <a:rect l="0" t="0" r="r" b="b"/>
            <a:pathLst>
              <a:path w="18" h="16">
                <a:moveTo>
                  <a:pt x="13" y="0"/>
                </a:moveTo>
                <a:lnTo>
                  <a:pt x="0" y="10"/>
                </a:lnTo>
                <a:lnTo>
                  <a:pt x="4" y="16"/>
                </a:lnTo>
                <a:lnTo>
                  <a:pt x="18" y="5"/>
                </a:lnTo>
                <a:lnTo>
                  <a:pt x="1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ś1îdè">
            <a:extLst>
              <a:ext uri="{FF2B5EF4-FFF2-40B4-BE49-F238E27FC236}">
                <a16:creationId xmlns:a16="http://schemas.microsoft.com/office/drawing/2014/main" xmlns:p14="http://schemas.microsoft.com/office/powerpoint/2010/main" xmlns="" id="{573E6CFB-04B4-45A8-B1BC-F08C8C76FACA}"/>
              </a:ext>
            </a:extLst>
          </p:cNvPr>
          <p:cNvSpPr/>
          <p:nvPr/>
        </p:nvSpPr>
        <p:spPr bwMode="auto">
          <a:xfrm>
            <a:off x="5903715" y="3158722"/>
            <a:ext cx="42681" cy="37940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10"/>
              </a:cxn>
              <a:cxn ang="0">
                <a:pos x="4" y="16"/>
              </a:cxn>
              <a:cxn ang="0">
                <a:pos x="18" y="5"/>
              </a:cxn>
              <a:cxn ang="0">
                <a:pos x="13" y="0"/>
              </a:cxn>
            </a:cxnLst>
            <a:rect l="0" t="0" r="r" b="b"/>
            <a:pathLst>
              <a:path w="18" h="16">
                <a:moveTo>
                  <a:pt x="13" y="0"/>
                </a:moveTo>
                <a:lnTo>
                  <a:pt x="0" y="10"/>
                </a:lnTo>
                <a:lnTo>
                  <a:pt x="4" y="16"/>
                </a:lnTo>
                <a:lnTo>
                  <a:pt x="18" y="5"/>
                </a:lnTo>
                <a:lnTo>
                  <a:pt x="13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Sḷîḋé">
            <a:extLst>
              <a:ext uri="{FF2B5EF4-FFF2-40B4-BE49-F238E27FC236}">
                <a16:creationId xmlns:a16="http://schemas.microsoft.com/office/drawing/2014/main" xmlns:p14="http://schemas.microsoft.com/office/powerpoint/2010/main" xmlns="" id="{222D7111-1AE6-485E-B31E-265BA1D46C18}"/>
              </a:ext>
            </a:extLst>
          </p:cNvPr>
          <p:cNvSpPr/>
          <p:nvPr/>
        </p:nvSpPr>
        <p:spPr bwMode="auto">
          <a:xfrm>
            <a:off x="6038872" y="3125524"/>
            <a:ext cx="16599" cy="2371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"/>
              </a:cxn>
              <a:cxn ang="0">
                <a:pos x="4" y="3"/>
              </a:cxn>
              <a:cxn ang="0">
                <a:pos x="4" y="3"/>
              </a:cxn>
              <a:cxn ang="0">
                <a:pos x="2" y="1"/>
              </a:cxn>
              <a:cxn ang="0">
                <a:pos x="0" y="0"/>
              </a:cxn>
            </a:cxnLst>
            <a:rect l="0" t="0" r="r" b="b"/>
            <a:pathLst>
              <a:path w="4" h="6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3" y="6"/>
                  <a:pt x="4" y="5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2"/>
                  <a:pt x="3" y="1"/>
                  <a:pt x="2" y="1"/>
                </a:cubicBezTo>
                <a:cubicBezTo>
                  <a:pt x="2" y="1"/>
                  <a:pt x="1" y="1"/>
                  <a:pt x="0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ṥ1îďê">
            <a:extLst>
              <a:ext uri="{FF2B5EF4-FFF2-40B4-BE49-F238E27FC236}">
                <a16:creationId xmlns:a16="http://schemas.microsoft.com/office/drawing/2014/main" xmlns:p14="http://schemas.microsoft.com/office/powerpoint/2010/main" xmlns="" id="{DCE745C3-E5F4-412A-9F04-1BAB73B73BAE}"/>
              </a:ext>
            </a:extLst>
          </p:cNvPr>
          <p:cNvSpPr/>
          <p:nvPr/>
        </p:nvSpPr>
        <p:spPr bwMode="auto">
          <a:xfrm>
            <a:off x="6017531" y="3082842"/>
            <a:ext cx="9485" cy="21342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3"/>
              </a:cxn>
              <a:cxn ang="0">
                <a:pos x="0" y="3"/>
              </a:cxn>
              <a:cxn ang="0">
                <a:pos x="2" y="5"/>
              </a:cxn>
              <a:cxn ang="0">
                <a:pos x="2" y="5"/>
              </a:cxn>
              <a:cxn ang="0">
                <a:pos x="2" y="0"/>
              </a:cxn>
            </a:cxnLst>
            <a:rect l="0" t="0" r="r" b="b"/>
            <a:pathLst>
              <a:path w="2" h="5">
                <a:moveTo>
                  <a:pt x="2" y="0"/>
                </a:moveTo>
                <a:cubicBezTo>
                  <a:pt x="0" y="1"/>
                  <a:pt x="0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ŝ1ïdé">
            <a:extLst>
              <a:ext uri="{FF2B5EF4-FFF2-40B4-BE49-F238E27FC236}">
                <a16:creationId xmlns:a16="http://schemas.microsoft.com/office/drawing/2014/main" xmlns:p14="http://schemas.microsoft.com/office/powerpoint/2010/main" xmlns="" id="{CA77EB37-062E-4843-A4BD-689B034B202C}"/>
              </a:ext>
            </a:extLst>
          </p:cNvPr>
          <p:cNvSpPr/>
          <p:nvPr/>
        </p:nvSpPr>
        <p:spPr bwMode="auto">
          <a:xfrm>
            <a:off x="5934541" y="2985621"/>
            <a:ext cx="196807" cy="234754"/>
          </a:xfrm>
          <a:custGeom>
            <a:avLst/>
            <a:gdLst/>
            <a:ahLst/>
            <a:cxnLst>
              <a:cxn ang="0">
                <a:pos x="22" y="14"/>
              </a:cxn>
              <a:cxn ang="0">
                <a:pos x="22" y="14"/>
              </a:cxn>
              <a:cxn ang="0">
                <a:pos x="25" y="14"/>
              </a:cxn>
              <a:cxn ang="0">
                <a:pos x="25" y="20"/>
              </a:cxn>
              <a:cxn ang="0">
                <a:pos x="30" y="22"/>
              </a:cxn>
              <a:cxn ang="0">
                <a:pos x="32" y="27"/>
              </a:cxn>
              <a:cxn ang="0">
                <a:pos x="32" y="27"/>
              </a:cxn>
              <a:cxn ang="0">
                <a:pos x="28" y="27"/>
              </a:cxn>
              <a:cxn ang="0">
                <a:pos x="25" y="23"/>
              </a:cxn>
              <a:cxn ang="0">
                <a:pos x="25" y="23"/>
              </a:cxn>
              <a:cxn ang="0">
                <a:pos x="25" y="29"/>
              </a:cxn>
              <a:cxn ang="0">
                <a:pos x="28" y="30"/>
              </a:cxn>
              <a:cxn ang="0">
                <a:pos x="32" y="32"/>
              </a:cxn>
              <a:cxn ang="0">
                <a:pos x="33" y="36"/>
              </a:cxn>
              <a:cxn ang="0">
                <a:pos x="33" y="36"/>
              </a:cxn>
              <a:cxn ang="0">
                <a:pos x="30" y="41"/>
              </a:cxn>
              <a:cxn ang="0">
                <a:pos x="25" y="43"/>
              </a:cxn>
              <a:cxn ang="0">
                <a:pos x="25" y="43"/>
              </a:cxn>
              <a:cxn ang="0">
                <a:pos x="25" y="48"/>
              </a:cxn>
              <a:cxn ang="0">
                <a:pos x="22" y="48"/>
              </a:cxn>
              <a:cxn ang="0">
                <a:pos x="22" y="43"/>
              </a:cxn>
              <a:cxn ang="0">
                <a:pos x="17" y="41"/>
              </a:cxn>
              <a:cxn ang="0">
                <a:pos x="15" y="35"/>
              </a:cxn>
              <a:cxn ang="0">
                <a:pos x="15" y="35"/>
              </a:cxn>
              <a:cxn ang="0">
                <a:pos x="19" y="35"/>
              </a:cxn>
              <a:cxn ang="0">
                <a:pos x="22" y="39"/>
              </a:cxn>
              <a:cxn ang="0">
                <a:pos x="22" y="39"/>
              </a:cxn>
              <a:cxn ang="0">
                <a:pos x="22" y="32"/>
              </a:cxn>
              <a:cxn ang="0">
                <a:pos x="20" y="32"/>
              </a:cxn>
              <a:cxn ang="0">
                <a:pos x="15" y="26"/>
              </a:cxn>
              <a:cxn ang="0">
                <a:pos x="15" y="26"/>
              </a:cxn>
              <a:cxn ang="0">
                <a:pos x="18" y="21"/>
              </a:cxn>
              <a:cxn ang="0">
                <a:pos x="22" y="20"/>
              </a:cxn>
              <a:cxn ang="0">
                <a:pos x="22" y="20"/>
              </a:cxn>
              <a:cxn ang="0">
                <a:pos x="22" y="14"/>
              </a:cxn>
              <a:cxn ang="0">
                <a:pos x="7" y="10"/>
              </a:cxn>
              <a:cxn ang="0">
                <a:pos x="24" y="2"/>
              </a:cxn>
              <a:cxn ang="0">
                <a:pos x="40" y="10"/>
              </a:cxn>
              <a:cxn ang="0">
                <a:pos x="40" y="10"/>
              </a:cxn>
              <a:cxn ang="0">
                <a:pos x="24" y="8"/>
              </a:cxn>
              <a:cxn ang="0">
                <a:pos x="7" y="10"/>
              </a:cxn>
              <a:cxn ang="0">
                <a:pos x="7" y="10"/>
              </a:cxn>
              <a:cxn ang="0">
                <a:pos x="24" y="0"/>
              </a:cxn>
              <a:cxn ang="0">
                <a:pos x="0" y="23"/>
              </a:cxn>
              <a:cxn ang="0">
                <a:pos x="0" y="23"/>
              </a:cxn>
              <a:cxn ang="0">
                <a:pos x="5" y="38"/>
              </a:cxn>
              <a:cxn ang="0">
                <a:pos x="14" y="56"/>
              </a:cxn>
              <a:cxn ang="0">
                <a:pos x="15" y="56"/>
              </a:cxn>
              <a:cxn ang="0">
                <a:pos x="18" y="56"/>
              </a:cxn>
              <a:cxn ang="0">
                <a:pos x="28" y="56"/>
              </a:cxn>
              <a:cxn ang="0">
                <a:pos x="33" y="56"/>
              </a:cxn>
              <a:cxn ang="0">
                <a:pos x="33" y="56"/>
              </a:cxn>
              <a:cxn ang="0">
                <a:pos x="42" y="38"/>
              </a:cxn>
              <a:cxn ang="0">
                <a:pos x="47" y="23"/>
              </a:cxn>
              <a:cxn ang="0">
                <a:pos x="47" y="23"/>
              </a:cxn>
              <a:cxn ang="0">
                <a:pos x="24" y="0"/>
              </a:cxn>
            </a:cxnLst>
            <a:rect l="0" t="0" r="r" b="b"/>
            <a:pathLst>
              <a:path w="47" h="56">
                <a:moveTo>
                  <a:pt x="22" y="14"/>
                </a:moveTo>
                <a:cubicBezTo>
                  <a:pt x="22" y="14"/>
                  <a:pt x="22" y="14"/>
                  <a:pt x="22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7" y="20"/>
                  <a:pt x="28" y="21"/>
                  <a:pt x="30" y="22"/>
                </a:cubicBezTo>
                <a:cubicBezTo>
                  <a:pt x="31" y="23"/>
                  <a:pt x="32" y="25"/>
                  <a:pt x="32" y="27"/>
                </a:cubicBezTo>
                <a:cubicBezTo>
                  <a:pt x="32" y="27"/>
                  <a:pt x="32" y="27"/>
                  <a:pt x="32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5"/>
                  <a:pt x="27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30"/>
                  <a:pt x="27" y="30"/>
                  <a:pt x="28" y="30"/>
                </a:cubicBezTo>
                <a:cubicBezTo>
                  <a:pt x="30" y="30"/>
                  <a:pt x="31" y="31"/>
                  <a:pt x="32" y="32"/>
                </a:cubicBezTo>
                <a:cubicBezTo>
                  <a:pt x="32" y="33"/>
                  <a:pt x="33" y="35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8"/>
                  <a:pt x="32" y="40"/>
                  <a:pt x="30" y="41"/>
                </a:cubicBezTo>
                <a:cubicBezTo>
                  <a:pt x="29" y="42"/>
                  <a:pt x="27" y="42"/>
                  <a:pt x="25" y="43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8"/>
                  <a:pt x="25" y="48"/>
                  <a:pt x="25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2"/>
                  <a:pt x="19" y="42"/>
                  <a:pt x="17" y="41"/>
                </a:cubicBezTo>
                <a:cubicBezTo>
                  <a:pt x="15" y="39"/>
                  <a:pt x="15" y="37"/>
                  <a:pt x="15" y="35"/>
                </a:cubicBezTo>
                <a:cubicBezTo>
                  <a:pt x="15" y="35"/>
                  <a:pt x="15" y="35"/>
                  <a:pt x="15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7"/>
                  <a:pt x="20" y="39"/>
                  <a:pt x="22" y="39"/>
                </a:cubicBezTo>
                <a:cubicBezTo>
                  <a:pt x="22" y="39"/>
                  <a:pt x="22" y="39"/>
                  <a:pt x="22" y="39"/>
                </a:cubicBezTo>
                <a:cubicBezTo>
                  <a:pt x="22" y="32"/>
                  <a:pt x="22" y="32"/>
                  <a:pt x="22" y="32"/>
                </a:cubicBezTo>
                <a:cubicBezTo>
                  <a:pt x="21" y="32"/>
                  <a:pt x="21" y="32"/>
                  <a:pt x="20" y="32"/>
                </a:cubicBezTo>
                <a:cubicBezTo>
                  <a:pt x="17" y="31"/>
                  <a:pt x="15" y="29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4"/>
                  <a:pt x="16" y="23"/>
                  <a:pt x="18" y="21"/>
                </a:cubicBezTo>
                <a:cubicBezTo>
                  <a:pt x="19" y="21"/>
                  <a:pt x="20" y="20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2" y="14"/>
                  <a:pt x="22" y="14"/>
                  <a:pt x="22" y="14"/>
                </a:cubicBezTo>
                <a:moveTo>
                  <a:pt x="7" y="10"/>
                </a:moveTo>
                <a:cubicBezTo>
                  <a:pt x="11" y="5"/>
                  <a:pt x="17" y="2"/>
                  <a:pt x="24" y="2"/>
                </a:cubicBezTo>
                <a:cubicBezTo>
                  <a:pt x="31" y="2"/>
                  <a:pt x="37" y="5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35" y="9"/>
                  <a:pt x="30" y="8"/>
                  <a:pt x="24" y="8"/>
                </a:cubicBezTo>
                <a:cubicBezTo>
                  <a:pt x="18" y="8"/>
                  <a:pt x="12" y="9"/>
                  <a:pt x="7" y="10"/>
                </a:cubicBezTo>
                <a:cubicBezTo>
                  <a:pt x="7" y="10"/>
                  <a:pt x="7" y="10"/>
                  <a:pt x="7" y="10"/>
                </a:cubicBezTo>
                <a:moveTo>
                  <a:pt x="24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9"/>
                  <a:pt x="2" y="34"/>
                  <a:pt x="5" y="38"/>
                </a:cubicBezTo>
                <a:cubicBezTo>
                  <a:pt x="7" y="40"/>
                  <a:pt x="13" y="50"/>
                  <a:pt x="14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8" y="56"/>
                  <a:pt x="18" y="56"/>
                  <a:pt x="1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4" y="50"/>
                  <a:pt x="40" y="40"/>
                  <a:pt x="42" y="38"/>
                </a:cubicBezTo>
                <a:cubicBezTo>
                  <a:pt x="45" y="34"/>
                  <a:pt x="47" y="29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10"/>
                  <a:pt x="37" y="0"/>
                  <a:pt x="24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š1ïďé">
            <a:extLst>
              <a:ext uri="{FF2B5EF4-FFF2-40B4-BE49-F238E27FC236}">
                <a16:creationId xmlns:a16="http://schemas.microsoft.com/office/drawing/2014/main" xmlns:p14="http://schemas.microsoft.com/office/powerpoint/2010/main" xmlns="" id="{F71443AE-C301-4FAC-A702-971047C27915}"/>
              </a:ext>
            </a:extLst>
          </p:cNvPr>
          <p:cNvSpPr/>
          <p:nvPr/>
        </p:nvSpPr>
        <p:spPr bwMode="auto">
          <a:xfrm>
            <a:off x="5058275" y="3308111"/>
            <a:ext cx="4742" cy="11857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0" y="1"/>
              </a:cxn>
              <a:cxn ang="0">
                <a:pos x="1" y="3"/>
              </a:cxn>
              <a:cxn ang="0">
                <a:pos x="1" y="3"/>
              </a:cxn>
              <a:cxn ang="0">
                <a:pos x="1" y="0"/>
              </a:cxn>
            </a:cxnLst>
            <a:rect l="0" t="0" r="r" b="b"/>
            <a:pathLst>
              <a:path w="1" h="3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ïSlïdê">
            <a:extLst>
              <a:ext uri="{FF2B5EF4-FFF2-40B4-BE49-F238E27FC236}">
                <a16:creationId xmlns:a16="http://schemas.microsoft.com/office/drawing/2014/main" xmlns:p14="http://schemas.microsoft.com/office/powerpoint/2010/main" xmlns="" id="{B90C242D-9918-45B6-AE0A-890CA60A9403}"/>
              </a:ext>
            </a:extLst>
          </p:cNvPr>
          <p:cNvSpPr/>
          <p:nvPr/>
        </p:nvSpPr>
        <p:spPr bwMode="auto">
          <a:xfrm>
            <a:off x="5070131" y="3331824"/>
            <a:ext cx="9484" cy="16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4"/>
              </a:cxn>
              <a:cxn ang="0">
                <a:pos x="2" y="2"/>
              </a:cxn>
              <a:cxn ang="0">
                <a:pos x="2" y="2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2" h="4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2" y="4"/>
                  <a:pt x="2" y="3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2" y="1"/>
                  <a:pt x="2" y="1"/>
                  <a:pt x="1" y="0"/>
                </a:cubicBez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ṩļíďe">
            <a:extLst>
              <a:ext uri="{FF2B5EF4-FFF2-40B4-BE49-F238E27FC236}">
                <a16:creationId xmlns:a16="http://schemas.microsoft.com/office/drawing/2014/main" xmlns:p14="http://schemas.microsoft.com/office/powerpoint/2010/main" xmlns="" id="{D1595624-2643-4D50-8D97-A95E1F7F51CD}"/>
              </a:ext>
            </a:extLst>
          </p:cNvPr>
          <p:cNvSpPr/>
          <p:nvPr/>
        </p:nvSpPr>
        <p:spPr bwMode="auto">
          <a:xfrm>
            <a:off x="5003742" y="3260686"/>
            <a:ext cx="130407" cy="130420"/>
          </a:xfrm>
          <a:custGeom>
            <a:avLst/>
            <a:gdLst/>
            <a:ahLst/>
            <a:cxnLst>
              <a:cxn ang="0">
                <a:pos x="14" y="5"/>
              </a:cxn>
              <a:cxn ang="0">
                <a:pos x="14" y="5"/>
              </a:cxn>
              <a:cxn ang="0">
                <a:pos x="16" y="5"/>
              </a:cxn>
              <a:cxn ang="0">
                <a:pos x="16" y="9"/>
              </a:cxn>
              <a:cxn ang="0">
                <a:pos x="19" y="10"/>
              </a:cxn>
              <a:cxn ang="0">
                <a:pos x="21" y="13"/>
              </a:cxn>
              <a:cxn ang="0">
                <a:pos x="21" y="13"/>
              </a:cxn>
              <a:cxn ang="0">
                <a:pos x="18" y="13"/>
              </a:cxn>
              <a:cxn ang="0">
                <a:pos x="16" y="11"/>
              </a:cxn>
              <a:cxn ang="0">
                <a:pos x="16" y="11"/>
              </a:cxn>
              <a:cxn ang="0">
                <a:pos x="16" y="15"/>
              </a:cxn>
              <a:cxn ang="0">
                <a:pos x="18" y="15"/>
              </a:cxn>
              <a:cxn ang="0">
                <a:pos x="20" y="17"/>
              </a:cxn>
              <a:cxn ang="0">
                <a:pos x="21" y="19"/>
              </a:cxn>
              <a:cxn ang="0">
                <a:pos x="21" y="19"/>
              </a:cxn>
              <a:cxn ang="0">
                <a:pos x="19" y="22"/>
              </a:cxn>
              <a:cxn ang="0">
                <a:pos x="16" y="23"/>
              </a:cxn>
              <a:cxn ang="0">
                <a:pos x="16" y="23"/>
              </a:cxn>
              <a:cxn ang="0">
                <a:pos x="16" y="26"/>
              </a:cxn>
              <a:cxn ang="0">
                <a:pos x="14" y="26"/>
              </a:cxn>
              <a:cxn ang="0">
                <a:pos x="14" y="23"/>
              </a:cxn>
              <a:cxn ang="0">
                <a:pos x="11" y="22"/>
              </a:cxn>
              <a:cxn ang="0">
                <a:pos x="10" y="18"/>
              </a:cxn>
              <a:cxn ang="0">
                <a:pos x="10" y="18"/>
              </a:cxn>
              <a:cxn ang="0">
                <a:pos x="12" y="18"/>
              </a:cxn>
              <a:cxn ang="0">
                <a:pos x="14" y="21"/>
              </a:cxn>
              <a:cxn ang="0">
                <a:pos x="14" y="21"/>
              </a:cxn>
              <a:cxn ang="0">
                <a:pos x="14" y="17"/>
              </a:cxn>
              <a:cxn ang="0">
                <a:pos x="13" y="16"/>
              </a:cxn>
              <a:cxn ang="0">
                <a:pos x="10" y="13"/>
              </a:cxn>
              <a:cxn ang="0">
                <a:pos x="10" y="13"/>
              </a:cxn>
              <a:cxn ang="0">
                <a:pos x="12" y="10"/>
              </a:cxn>
              <a:cxn ang="0">
                <a:pos x="14" y="9"/>
              </a:cxn>
              <a:cxn ang="0">
                <a:pos x="14" y="9"/>
              </a:cxn>
              <a:cxn ang="0">
                <a:pos x="14" y="5"/>
              </a:cxn>
              <a:cxn ang="0">
                <a:pos x="15" y="0"/>
              </a:cxn>
              <a:cxn ang="0">
                <a:pos x="0" y="16"/>
              </a:cxn>
              <a:cxn ang="0">
                <a:pos x="0" y="16"/>
              </a:cxn>
              <a:cxn ang="0">
                <a:pos x="15" y="31"/>
              </a:cxn>
              <a:cxn ang="0">
                <a:pos x="31" y="16"/>
              </a:cxn>
              <a:cxn ang="0">
                <a:pos x="31" y="16"/>
              </a:cxn>
              <a:cxn ang="0">
                <a:pos x="15" y="0"/>
              </a:cxn>
            </a:cxnLst>
            <a:rect l="0" t="0" r="r" b="b"/>
            <a:pathLst>
              <a:path w="31" h="31">
                <a:moveTo>
                  <a:pt x="14" y="5"/>
                </a:moveTo>
                <a:cubicBezTo>
                  <a:pt x="14" y="5"/>
                  <a:pt x="14" y="5"/>
                  <a:pt x="14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9"/>
                  <a:pt x="16" y="9"/>
                  <a:pt x="16" y="9"/>
                </a:cubicBezTo>
                <a:cubicBezTo>
                  <a:pt x="17" y="9"/>
                  <a:pt x="18" y="9"/>
                  <a:pt x="19" y="10"/>
                </a:cubicBezTo>
                <a:cubicBezTo>
                  <a:pt x="20" y="11"/>
                  <a:pt x="21" y="12"/>
                  <a:pt x="21" y="13"/>
                </a:cubicBezTo>
                <a:cubicBezTo>
                  <a:pt x="21" y="13"/>
                  <a:pt x="21" y="13"/>
                  <a:pt x="21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2"/>
                  <a:pt x="17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5"/>
                  <a:pt x="16" y="15"/>
                  <a:pt x="16" y="15"/>
                </a:cubicBezTo>
                <a:cubicBezTo>
                  <a:pt x="17" y="15"/>
                  <a:pt x="17" y="15"/>
                  <a:pt x="18" y="15"/>
                </a:cubicBezTo>
                <a:cubicBezTo>
                  <a:pt x="19" y="15"/>
                  <a:pt x="20" y="16"/>
                  <a:pt x="20" y="17"/>
                </a:cubicBezTo>
                <a:cubicBezTo>
                  <a:pt x="21" y="17"/>
                  <a:pt x="21" y="18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0"/>
                  <a:pt x="20" y="21"/>
                  <a:pt x="19" y="22"/>
                </a:cubicBezTo>
                <a:cubicBezTo>
                  <a:pt x="18" y="22"/>
                  <a:pt x="17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2" y="22"/>
                  <a:pt x="11" y="22"/>
                </a:cubicBezTo>
                <a:cubicBezTo>
                  <a:pt x="10" y="21"/>
                  <a:pt x="10" y="20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9"/>
                  <a:pt x="13" y="20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7"/>
                  <a:pt x="14" y="17"/>
                  <a:pt x="14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1" y="16"/>
                  <a:pt x="10" y="15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1"/>
                  <a:pt x="11" y="10"/>
                  <a:pt x="12" y="10"/>
                </a:cubicBezTo>
                <a:cubicBezTo>
                  <a:pt x="12" y="9"/>
                  <a:pt x="13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5"/>
                  <a:pt x="14" y="5"/>
                  <a:pt x="14" y="5"/>
                </a:cubicBezTo>
                <a:moveTo>
                  <a:pt x="15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4"/>
                  <a:pt x="7" y="31"/>
                  <a:pt x="15" y="31"/>
                </a:cubicBezTo>
                <a:cubicBezTo>
                  <a:pt x="24" y="31"/>
                  <a:pt x="31" y="24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7"/>
                  <a:pt x="24" y="0"/>
                  <a:pt x="15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$ļîḋé">
            <a:extLst>
              <a:ext uri="{FF2B5EF4-FFF2-40B4-BE49-F238E27FC236}">
                <a16:creationId xmlns:a16="http://schemas.microsoft.com/office/drawing/2014/main" xmlns:p14="http://schemas.microsoft.com/office/powerpoint/2010/main" xmlns="" id="{EFDD7351-22C7-485F-A6C1-C3B5859F63AF}"/>
              </a:ext>
            </a:extLst>
          </p:cNvPr>
          <p:cNvSpPr/>
          <p:nvPr/>
        </p:nvSpPr>
        <p:spPr bwMode="auto">
          <a:xfrm>
            <a:off x="4823544" y="3073356"/>
            <a:ext cx="294007" cy="291665"/>
          </a:xfrm>
          <a:custGeom>
            <a:avLst/>
            <a:gdLst/>
            <a:ahLst/>
            <a:cxnLst>
              <a:cxn ang="0">
                <a:pos x="14" y="59"/>
              </a:cxn>
              <a:cxn ang="0">
                <a:pos x="24" y="65"/>
              </a:cxn>
              <a:cxn ang="0">
                <a:pos x="14" y="59"/>
              </a:cxn>
              <a:cxn ang="0">
                <a:pos x="20" y="52"/>
              </a:cxn>
              <a:cxn ang="0">
                <a:pos x="33" y="66"/>
              </a:cxn>
              <a:cxn ang="0">
                <a:pos x="20" y="52"/>
              </a:cxn>
              <a:cxn ang="0">
                <a:pos x="3" y="37"/>
              </a:cxn>
              <a:cxn ang="0">
                <a:pos x="16" y="51"/>
              </a:cxn>
              <a:cxn ang="0">
                <a:pos x="11" y="56"/>
              </a:cxn>
              <a:cxn ang="0">
                <a:pos x="18" y="37"/>
              </a:cxn>
              <a:cxn ang="0">
                <a:pos x="33" y="37"/>
              </a:cxn>
              <a:cxn ang="0">
                <a:pos x="33" y="46"/>
              </a:cxn>
              <a:cxn ang="0">
                <a:pos x="18" y="37"/>
              </a:cxn>
              <a:cxn ang="0">
                <a:pos x="37" y="23"/>
              </a:cxn>
              <a:cxn ang="0">
                <a:pos x="52" y="34"/>
              </a:cxn>
              <a:cxn ang="0">
                <a:pos x="37" y="34"/>
              </a:cxn>
              <a:cxn ang="0">
                <a:pos x="18" y="34"/>
              </a:cxn>
              <a:cxn ang="0">
                <a:pos x="33" y="23"/>
              </a:cxn>
              <a:cxn ang="0">
                <a:pos x="18" y="34"/>
              </a:cxn>
              <a:cxn ang="0">
                <a:pos x="53" y="20"/>
              </a:cxn>
              <a:cxn ang="0">
                <a:pos x="67" y="34"/>
              </a:cxn>
              <a:cxn ang="0">
                <a:pos x="55" y="34"/>
              </a:cxn>
              <a:cxn ang="0">
                <a:pos x="3" y="34"/>
              </a:cxn>
              <a:cxn ang="0">
                <a:pos x="16" y="19"/>
              </a:cxn>
              <a:cxn ang="0">
                <a:pos x="14" y="34"/>
              </a:cxn>
              <a:cxn ang="0">
                <a:pos x="14" y="11"/>
              </a:cxn>
              <a:cxn ang="0">
                <a:pos x="24" y="5"/>
              </a:cxn>
              <a:cxn ang="0">
                <a:pos x="17" y="16"/>
              </a:cxn>
              <a:cxn ang="0">
                <a:pos x="37" y="5"/>
              </a:cxn>
              <a:cxn ang="0">
                <a:pos x="49" y="18"/>
              </a:cxn>
              <a:cxn ang="0">
                <a:pos x="37" y="20"/>
              </a:cxn>
              <a:cxn ang="0">
                <a:pos x="44" y="4"/>
              </a:cxn>
              <a:cxn ang="0">
                <a:pos x="56" y="11"/>
              </a:cxn>
              <a:cxn ang="0">
                <a:pos x="52" y="16"/>
              </a:cxn>
              <a:cxn ang="0">
                <a:pos x="20" y="17"/>
              </a:cxn>
              <a:cxn ang="0">
                <a:pos x="33" y="4"/>
              </a:cxn>
              <a:cxn ang="0">
                <a:pos x="33" y="20"/>
              </a:cxn>
              <a:cxn ang="0">
                <a:pos x="37" y="0"/>
              </a:cxn>
              <a:cxn ang="0">
                <a:pos x="33" y="0"/>
              </a:cxn>
              <a:cxn ang="0">
                <a:pos x="0" y="35"/>
              </a:cxn>
              <a:cxn ang="0">
                <a:pos x="35" y="70"/>
              </a:cxn>
              <a:cxn ang="0">
                <a:pos x="44" y="69"/>
              </a:cxn>
              <a:cxn ang="0">
                <a:pos x="37" y="66"/>
              </a:cxn>
              <a:cxn ang="0">
                <a:pos x="45" y="51"/>
              </a:cxn>
              <a:cxn ang="0">
                <a:pos x="47" y="48"/>
              </a:cxn>
              <a:cxn ang="0">
                <a:pos x="37" y="37"/>
              </a:cxn>
              <a:cxn ang="0">
                <a:pos x="52" y="37"/>
              </a:cxn>
              <a:cxn ang="0">
                <a:pos x="51" y="46"/>
              </a:cxn>
              <a:cxn ang="0">
                <a:pos x="55" y="37"/>
              </a:cxn>
              <a:cxn ang="0">
                <a:pos x="67" y="37"/>
              </a:cxn>
              <a:cxn ang="0">
                <a:pos x="65" y="46"/>
              </a:cxn>
              <a:cxn ang="0">
                <a:pos x="70" y="35"/>
              </a:cxn>
              <a:cxn ang="0">
                <a:pos x="37" y="0"/>
              </a:cxn>
            </a:cxnLst>
            <a:rect l="0" t="0" r="r" b="b"/>
            <a:pathLst>
              <a:path w="70" h="70">
                <a:moveTo>
                  <a:pt x="14" y="59"/>
                </a:moveTo>
                <a:cubicBezTo>
                  <a:pt x="14" y="59"/>
                  <a:pt x="14" y="59"/>
                  <a:pt x="14" y="59"/>
                </a:cubicBezTo>
                <a:cubicBezTo>
                  <a:pt x="14" y="57"/>
                  <a:pt x="16" y="55"/>
                  <a:pt x="18" y="54"/>
                </a:cubicBezTo>
                <a:cubicBezTo>
                  <a:pt x="19" y="58"/>
                  <a:pt x="21" y="62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0" y="63"/>
                  <a:pt x="17" y="61"/>
                  <a:pt x="14" y="59"/>
                </a:cubicBezTo>
                <a:moveTo>
                  <a:pt x="20" y="52"/>
                </a:moveTo>
                <a:cubicBezTo>
                  <a:pt x="20" y="52"/>
                  <a:pt x="20" y="52"/>
                  <a:pt x="20" y="52"/>
                </a:cubicBezTo>
                <a:cubicBezTo>
                  <a:pt x="24" y="51"/>
                  <a:pt x="29" y="50"/>
                  <a:pt x="33" y="50"/>
                </a:cubicBezTo>
                <a:cubicBezTo>
                  <a:pt x="33" y="66"/>
                  <a:pt x="33" y="66"/>
                  <a:pt x="33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27" y="65"/>
                  <a:pt x="23" y="59"/>
                  <a:pt x="20" y="52"/>
                </a:cubicBezTo>
                <a:moveTo>
                  <a:pt x="3" y="37"/>
                </a:moveTo>
                <a:cubicBezTo>
                  <a:pt x="3" y="37"/>
                  <a:pt x="3" y="37"/>
                  <a:pt x="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41"/>
                  <a:pt x="15" y="46"/>
                  <a:pt x="16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4" y="52"/>
                  <a:pt x="12" y="54"/>
                  <a:pt x="11" y="56"/>
                </a:cubicBezTo>
                <a:cubicBezTo>
                  <a:pt x="7" y="51"/>
                  <a:pt x="4" y="44"/>
                  <a:pt x="3" y="37"/>
                </a:cubicBezTo>
                <a:moveTo>
                  <a:pt x="18" y="37"/>
                </a:moveTo>
                <a:cubicBezTo>
                  <a:pt x="18" y="37"/>
                  <a:pt x="18" y="37"/>
                  <a:pt x="18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9" y="47"/>
                  <a:pt x="24" y="47"/>
                  <a:pt x="19" y="49"/>
                </a:cubicBezTo>
                <a:cubicBezTo>
                  <a:pt x="18" y="45"/>
                  <a:pt x="18" y="41"/>
                  <a:pt x="18" y="37"/>
                </a:cubicBezTo>
                <a:moveTo>
                  <a:pt x="37" y="23"/>
                </a:moveTo>
                <a:cubicBezTo>
                  <a:pt x="37" y="23"/>
                  <a:pt x="37" y="23"/>
                  <a:pt x="37" y="23"/>
                </a:cubicBezTo>
                <a:cubicBezTo>
                  <a:pt x="41" y="23"/>
                  <a:pt x="46" y="23"/>
                  <a:pt x="50" y="21"/>
                </a:cubicBezTo>
                <a:cubicBezTo>
                  <a:pt x="51" y="25"/>
                  <a:pt x="52" y="30"/>
                  <a:pt x="52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23"/>
                  <a:pt x="37" y="23"/>
                  <a:pt x="37" y="23"/>
                </a:cubicBezTo>
                <a:moveTo>
                  <a:pt x="18" y="34"/>
                </a:moveTo>
                <a:cubicBezTo>
                  <a:pt x="18" y="29"/>
                  <a:pt x="18" y="25"/>
                  <a:pt x="19" y="21"/>
                </a:cubicBezTo>
                <a:cubicBezTo>
                  <a:pt x="23" y="22"/>
                  <a:pt x="29" y="23"/>
                  <a:pt x="33" y="23"/>
                </a:cubicBezTo>
                <a:cubicBezTo>
                  <a:pt x="33" y="34"/>
                  <a:pt x="33" y="34"/>
                  <a:pt x="33" y="34"/>
                </a:cubicBezTo>
                <a:cubicBezTo>
                  <a:pt x="18" y="34"/>
                  <a:pt x="18" y="34"/>
                  <a:pt x="18" y="34"/>
                </a:cubicBezTo>
                <a:moveTo>
                  <a:pt x="53" y="20"/>
                </a:moveTo>
                <a:cubicBezTo>
                  <a:pt x="53" y="20"/>
                  <a:pt x="53" y="20"/>
                  <a:pt x="53" y="20"/>
                </a:cubicBezTo>
                <a:cubicBezTo>
                  <a:pt x="56" y="18"/>
                  <a:pt x="58" y="16"/>
                  <a:pt x="59" y="14"/>
                </a:cubicBezTo>
                <a:cubicBezTo>
                  <a:pt x="64" y="19"/>
                  <a:pt x="67" y="2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29"/>
                  <a:pt x="55" y="24"/>
                  <a:pt x="53" y="20"/>
                </a:cubicBezTo>
                <a:moveTo>
                  <a:pt x="3" y="34"/>
                </a:moveTo>
                <a:cubicBezTo>
                  <a:pt x="4" y="26"/>
                  <a:pt x="7" y="19"/>
                  <a:pt x="12" y="14"/>
                </a:cubicBezTo>
                <a:cubicBezTo>
                  <a:pt x="12" y="16"/>
                  <a:pt x="14" y="18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24"/>
                  <a:pt x="14" y="29"/>
                  <a:pt x="14" y="34"/>
                </a:cubicBezTo>
                <a:cubicBezTo>
                  <a:pt x="3" y="34"/>
                  <a:pt x="3" y="34"/>
                  <a:pt x="3" y="34"/>
                </a:cubicBezTo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17" y="8"/>
                  <a:pt x="20" y="6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1" y="8"/>
                  <a:pt x="19" y="11"/>
                  <a:pt x="17" y="16"/>
                </a:cubicBezTo>
                <a:cubicBezTo>
                  <a:pt x="16" y="14"/>
                  <a:pt x="14" y="13"/>
                  <a:pt x="14" y="11"/>
                </a:cubicBezTo>
                <a:moveTo>
                  <a:pt x="37" y="5"/>
                </a:moveTo>
                <a:cubicBezTo>
                  <a:pt x="37" y="5"/>
                  <a:pt x="37" y="5"/>
                  <a:pt x="37" y="5"/>
                </a:cubicBezTo>
                <a:cubicBezTo>
                  <a:pt x="43" y="5"/>
                  <a:pt x="47" y="11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5" y="19"/>
                  <a:pt x="41" y="20"/>
                  <a:pt x="37" y="20"/>
                </a:cubicBezTo>
                <a:cubicBezTo>
                  <a:pt x="37" y="5"/>
                  <a:pt x="37" y="5"/>
                  <a:pt x="37" y="5"/>
                </a:cubicBezTo>
                <a:moveTo>
                  <a:pt x="44" y="4"/>
                </a:moveTo>
                <a:cubicBezTo>
                  <a:pt x="44" y="4"/>
                  <a:pt x="44" y="4"/>
                  <a:pt x="44" y="4"/>
                </a:cubicBezTo>
                <a:cubicBezTo>
                  <a:pt x="49" y="6"/>
                  <a:pt x="53" y="8"/>
                  <a:pt x="56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3"/>
                  <a:pt x="55" y="15"/>
                  <a:pt x="52" y="16"/>
                </a:cubicBezTo>
                <a:cubicBezTo>
                  <a:pt x="50" y="11"/>
                  <a:pt x="48" y="7"/>
                  <a:pt x="44" y="4"/>
                </a:cubicBezTo>
                <a:moveTo>
                  <a:pt x="20" y="17"/>
                </a:moveTo>
                <a:cubicBezTo>
                  <a:pt x="20" y="17"/>
                  <a:pt x="20" y="17"/>
                  <a:pt x="20" y="17"/>
                </a:cubicBezTo>
                <a:cubicBezTo>
                  <a:pt x="23" y="10"/>
                  <a:pt x="27" y="5"/>
                  <a:pt x="33" y="4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29" y="20"/>
                  <a:pt x="24" y="19"/>
                  <a:pt x="20" y="17"/>
                </a:cubicBezTo>
                <a:moveTo>
                  <a:pt x="37" y="0"/>
                </a:move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15" y="1"/>
                  <a:pt x="0" y="16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54"/>
                  <a:pt x="16" y="70"/>
                  <a:pt x="35" y="70"/>
                </a:cubicBezTo>
                <a:cubicBezTo>
                  <a:pt x="38" y="70"/>
                  <a:pt x="41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7"/>
                  <a:pt x="42" y="66"/>
                  <a:pt x="42" y="64"/>
                </a:cubicBezTo>
                <a:cubicBezTo>
                  <a:pt x="40" y="65"/>
                  <a:pt x="39" y="66"/>
                  <a:pt x="37" y="66"/>
                </a:cubicBezTo>
                <a:cubicBezTo>
                  <a:pt x="37" y="50"/>
                  <a:pt x="37" y="50"/>
                  <a:pt x="37" y="50"/>
                </a:cubicBezTo>
                <a:cubicBezTo>
                  <a:pt x="39" y="50"/>
                  <a:pt x="42" y="50"/>
                  <a:pt x="45" y="51"/>
                </a:cubicBezTo>
                <a:cubicBezTo>
                  <a:pt x="46" y="50"/>
                  <a:pt x="46" y="49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4" y="47"/>
                  <a:pt x="40" y="47"/>
                  <a:pt x="37" y="46"/>
                </a:cubicBezTo>
                <a:cubicBezTo>
                  <a:pt x="37" y="37"/>
                  <a:pt x="37" y="37"/>
                  <a:pt x="37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2" y="40"/>
                  <a:pt x="52" y="43"/>
                  <a:pt x="51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5"/>
                  <a:pt x="53" y="45"/>
                  <a:pt x="55" y="45"/>
                </a:cubicBezTo>
                <a:cubicBezTo>
                  <a:pt x="55" y="42"/>
                  <a:pt x="55" y="39"/>
                  <a:pt x="55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37"/>
                  <a:pt x="67" y="37"/>
                  <a:pt x="67" y="37"/>
                </a:cubicBezTo>
                <a:cubicBezTo>
                  <a:pt x="67" y="40"/>
                  <a:pt x="66" y="43"/>
                  <a:pt x="65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6"/>
                  <a:pt x="67" y="47"/>
                  <a:pt x="68" y="47"/>
                </a:cubicBezTo>
                <a:cubicBezTo>
                  <a:pt x="69" y="43"/>
                  <a:pt x="70" y="39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16"/>
                  <a:pt x="55" y="0"/>
                  <a:pt x="37" y="0"/>
                </a:cubicBezTo>
                <a:cubicBezTo>
                  <a:pt x="37" y="0"/>
                  <a:pt x="37" y="0"/>
                  <a:pt x="3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ṩľîḓè">
            <a:extLst>
              <a:ext uri="{FF2B5EF4-FFF2-40B4-BE49-F238E27FC236}">
                <a16:creationId xmlns:a16="http://schemas.microsoft.com/office/drawing/2014/main" xmlns:p14="http://schemas.microsoft.com/office/powerpoint/2010/main" xmlns="" id="{3D3FF6A0-7142-4ECF-BFA8-3EDCE954BD43}"/>
              </a:ext>
            </a:extLst>
          </p:cNvPr>
          <p:cNvSpPr/>
          <p:nvPr/>
        </p:nvSpPr>
        <p:spPr bwMode="auto">
          <a:xfrm>
            <a:off x="2710644" y="3490613"/>
            <a:ext cx="317741" cy="161242"/>
          </a:xfrm>
          <a:custGeom>
            <a:avLst/>
            <a:gdLst/>
            <a:ahLst/>
            <a:cxnLst>
              <a:cxn ang="0">
                <a:pos x="15" y="26"/>
              </a:cxn>
              <a:cxn ang="0">
                <a:pos x="27" y="33"/>
              </a:cxn>
              <a:cxn ang="0">
                <a:pos x="15" y="26"/>
              </a:cxn>
              <a:cxn ang="0">
                <a:pos x="57" y="21"/>
              </a:cxn>
              <a:cxn ang="0">
                <a:pos x="61" y="27"/>
              </a:cxn>
              <a:cxn ang="0">
                <a:pos x="50" y="33"/>
              </a:cxn>
              <a:cxn ang="0">
                <a:pos x="22" y="20"/>
              </a:cxn>
              <a:cxn ang="0">
                <a:pos x="36" y="34"/>
              </a:cxn>
              <a:cxn ang="0">
                <a:pos x="22" y="20"/>
              </a:cxn>
              <a:cxn ang="0">
                <a:pos x="40" y="17"/>
              </a:cxn>
              <a:cxn ang="0">
                <a:pos x="54" y="20"/>
              </a:cxn>
              <a:cxn ang="0">
                <a:pos x="40" y="17"/>
              </a:cxn>
              <a:cxn ang="0">
                <a:pos x="4" y="3"/>
              </a:cxn>
              <a:cxn ang="0">
                <a:pos x="18" y="18"/>
              </a:cxn>
              <a:cxn ang="0">
                <a:pos x="13" y="24"/>
              </a:cxn>
              <a:cxn ang="0">
                <a:pos x="19" y="3"/>
              </a:cxn>
              <a:cxn ang="0">
                <a:pos x="36" y="3"/>
              </a:cxn>
              <a:cxn ang="0">
                <a:pos x="36" y="13"/>
              </a:cxn>
              <a:cxn ang="0">
                <a:pos x="19" y="3"/>
              </a:cxn>
              <a:cxn ang="0">
                <a:pos x="40" y="3"/>
              </a:cxn>
              <a:cxn ang="0">
                <a:pos x="57" y="3"/>
              </a:cxn>
              <a:cxn ang="0">
                <a:pos x="40" y="13"/>
              </a:cxn>
              <a:cxn ang="0">
                <a:pos x="58" y="18"/>
              </a:cxn>
              <a:cxn ang="0">
                <a:pos x="60" y="3"/>
              </a:cxn>
              <a:cxn ang="0">
                <a:pos x="73" y="3"/>
              </a:cxn>
              <a:cxn ang="0">
                <a:pos x="58" y="18"/>
              </a:cxn>
              <a:cxn ang="0">
                <a:pos x="0" y="0"/>
              </a:cxn>
              <a:cxn ang="0">
                <a:pos x="0" y="1"/>
              </a:cxn>
              <a:cxn ang="0">
                <a:pos x="76" y="1"/>
              </a:cxn>
              <a:cxn ang="0">
                <a:pos x="76" y="1"/>
              </a:cxn>
              <a:cxn ang="0">
                <a:pos x="76" y="0"/>
              </a:cxn>
              <a:cxn ang="0">
                <a:pos x="76" y="0"/>
              </a:cxn>
            </a:cxnLst>
            <a:rect l="0" t="0" r="r" b="b"/>
            <a:pathLst>
              <a:path w="76" h="39">
                <a:moveTo>
                  <a:pt x="15" y="26"/>
                </a:moveTo>
                <a:cubicBezTo>
                  <a:pt x="15" y="26"/>
                  <a:pt x="15" y="26"/>
                  <a:pt x="15" y="26"/>
                </a:cubicBezTo>
                <a:cubicBezTo>
                  <a:pt x="16" y="24"/>
                  <a:pt x="17" y="23"/>
                  <a:pt x="19" y="21"/>
                </a:cubicBezTo>
                <a:cubicBezTo>
                  <a:pt x="21" y="26"/>
                  <a:pt x="23" y="30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2" y="32"/>
                  <a:pt x="19" y="29"/>
                  <a:pt x="15" y="26"/>
                </a:cubicBezTo>
                <a:moveTo>
                  <a:pt x="50" y="33"/>
                </a:moveTo>
                <a:cubicBezTo>
                  <a:pt x="53" y="30"/>
                  <a:pt x="56" y="26"/>
                  <a:pt x="57" y="21"/>
                </a:cubicBezTo>
                <a:cubicBezTo>
                  <a:pt x="59" y="23"/>
                  <a:pt x="61" y="25"/>
                  <a:pt x="61" y="27"/>
                </a:cubicBezTo>
                <a:cubicBezTo>
                  <a:pt x="61" y="27"/>
                  <a:pt x="61" y="27"/>
                  <a:pt x="61" y="27"/>
                </a:cubicBezTo>
                <a:cubicBezTo>
                  <a:pt x="58" y="29"/>
                  <a:pt x="54" y="32"/>
                  <a:pt x="50" y="33"/>
                </a:cubicBezTo>
                <a:cubicBezTo>
                  <a:pt x="50" y="33"/>
                  <a:pt x="50" y="33"/>
                  <a:pt x="50" y="33"/>
                </a:cubicBezTo>
                <a:moveTo>
                  <a:pt x="22" y="20"/>
                </a:moveTo>
                <a:cubicBezTo>
                  <a:pt x="22" y="20"/>
                  <a:pt x="22" y="20"/>
                  <a:pt x="22" y="20"/>
                </a:cubicBezTo>
                <a:cubicBezTo>
                  <a:pt x="26" y="18"/>
                  <a:pt x="32" y="17"/>
                  <a:pt x="36" y="17"/>
                </a:cubicBezTo>
                <a:cubicBezTo>
                  <a:pt x="36" y="34"/>
                  <a:pt x="36" y="34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29" y="33"/>
                  <a:pt x="25" y="27"/>
                  <a:pt x="22" y="20"/>
                </a:cubicBezTo>
                <a:moveTo>
                  <a:pt x="40" y="17"/>
                </a:moveTo>
                <a:cubicBezTo>
                  <a:pt x="40" y="17"/>
                  <a:pt x="40" y="17"/>
                  <a:pt x="40" y="17"/>
                </a:cubicBezTo>
                <a:cubicBezTo>
                  <a:pt x="44" y="17"/>
                  <a:pt x="50" y="18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1" y="27"/>
                  <a:pt x="47" y="34"/>
                  <a:pt x="40" y="35"/>
                </a:cubicBezTo>
                <a:cubicBezTo>
                  <a:pt x="40" y="17"/>
                  <a:pt x="40" y="17"/>
                  <a:pt x="40" y="17"/>
                </a:cubicBezTo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8"/>
                  <a:pt x="17" y="13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6" y="19"/>
                  <a:pt x="14" y="21"/>
                  <a:pt x="13" y="24"/>
                </a:cubicBezTo>
                <a:cubicBezTo>
                  <a:pt x="8" y="18"/>
                  <a:pt x="4" y="11"/>
                  <a:pt x="4" y="3"/>
                </a:cubicBezTo>
                <a:moveTo>
                  <a:pt x="19" y="3"/>
                </a:moveTo>
                <a:cubicBezTo>
                  <a:pt x="19" y="3"/>
                  <a:pt x="19" y="3"/>
                  <a:pt x="19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1" y="13"/>
                  <a:pt x="26" y="14"/>
                  <a:pt x="21" y="16"/>
                </a:cubicBezTo>
                <a:cubicBezTo>
                  <a:pt x="20" y="12"/>
                  <a:pt x="19" y="7"/>
                  <a:pt x="19" y="3"/>
                </a:cubicBezTo>
                <a:moveTo>
                  <a:pt x="40" y="3"/>
                </a:moveTo>
                <a:cubicBezTo>
                  <a:pt x="40" y="3"/>
                  <a:pt x="40" y="3"/>
                  <a:pt x="40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7"/>
                  <a:pt x="56" y="12"/>
                  <a:pt x="55" y="16"/>
                </a:cubicBezTo>
                <a:cubicBezTo>
                  <a:pt x="51" y="14"/>
                  <a:pt x="45" y="13"/>
                  <a:pt x="40" y="13"/>
                </a:cubicBezTo>
                <a:cubicBezTo>
                  <a:pt x="40" y="3"/>
                  <a:pt x="40" y="3"/>
                  <a:pt x="40" y="3"/>
                </a:cubicBezTo>
                <a:moveTo>
                  <a:pt x="58" y="18"/>
                </a:moveTo>
                <a:cubicBezTo>
                  <a:pt x="58" y="18"/>
                  <a:pt x="58" y="18"/>
                  <a:pt x="58" y="18"/>
                </a:cubicBezTo>
                <a:cubicBezTo>
                  <a:pt x="60" y="13"/>
                  <a:pt x="60" y="7"/>
                  <a:pt x="60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2" y="11"/>
                  <a:pt x="69" y="18"/>
                  <a:pt x="64" y="24"/>
                </a:cubicBezTo>
                <a:cubicBezTo>
                  <a:pt x="63" y="21"/>
                  <a:pt x="61" y="19"/>
                  <a:pt x="58" y="18"/>
                </a:cubicBezTo>
                <a:moveTo>
                  <a:pt x="7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22"/>
                  <a:pt x="18" y="39"/>
                  <a:pt x="38" y="39"/>
                </a:cubicBezTo>
                <a:cubicBezTo>
                  <a:pt x="59" y="39"/>
                  <a:pt x="76" y="22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1"/>
                  <a:pt x="76" y="1"/>
                  <a:pt x="76" y="1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76" y="0"/>
                  <a:pt x="76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ṧlíḍè">
            <a:extLst>
              <a:ext uri="{FF2B5EF4-FFF2-40B4-BE49-F238E27FC236}">
                <a16:creationId xmlns:a16="http://schemas.microsoft.com/office/drawing/2014/main" xmlns:p14="http://schemas.microsoft.com/office/powerpoint/2010/main" xmlns="" id="{2049396A-D6B6-4C75-B6C4-686607C6860D}"/>
              </a:ext>
            </a:extLst>
          </p:cNvPr>
          <p:cNvSpPr/>
          <p:nvPr/>
        </p:nvSpPr>
        <p:spPr bwMode="auto">
          <a:xfrm>
            <a:off x="2841061" y="3317516"/>
            <a:ext cx="59281" cy="71136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8"/>
              </a:cxn>
              <a:cxn ang="0">
                <a:pos x="0" y="8"/>
              </a:cxn>
              <a:cxn ang="0">
                <a:pos x="7" y="17"/>
              </a:cxn>
              <a:cxn ang="0">
                <a:pos x="14" y="8"/>
              </a:cxn>
              <a:cxn ang="0">
                <a:pos x="14" y="8"/>
              </a:cxn>
              <a:cxn ang="0">
                <a:pos x="7" y="0"/>
              </a:cxn>
            </a:cxnLst>
            <a:rect l="0" t="0" r="r" b="b"/>
            <a:pathLst>
              <a:path w="14" h="17">
                <a:moveTo>
                  <a:pt x="7" y="0"/>
                </a:move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3"/>
                  <a:pt x="3" y="17"/>
                  <a:pt x="7" y="17"/>
                </a:cubicBezTo>
                <a:cubicBezTo>
                  <a:pt x="11" y="17"/>
                  <a:pt x="14" y="13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4"/>
                  <a:pt x="11" y="0"/>
                  <a:pt x="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S1iďe">
            <a:extLst>
              <a:ext uri="{FF2B5EF4-FFF2-40B4-BE49-F238E27FC236}">
                <a16:creationId xmlns:a16="http://schemas.microsoft.com/office/drawing/2014/main" xmlns:p14="http://schemas.microsoft.com/office/powerpoint/2010/main" xmlns="" id="{DDBB7616-9AB2-4B38-AA36-C6C8131400CF}"/>
              </a:ext>
            </a:extLst>
          </p:cNvPr>
          <p:cNvSpPr/>
          <p:nvPr/>
        </p:nvSpPr>
        <p:spPr bwMode="auto">
          <a:xfrm>
            <a:off x="2812606" y="3393395"/>
            <a:ext cx="116190" cy="82993"/>
          </a:xfrm>
          <a:custGeom>
            <a:avLst/>
            <a:gdLst/>
            <a:ahLst/>
            <a:cxnLst>
              <a:cxn ang="0">
                <a:pos x="23" y="0"/>
              </a:cxn>
              <a:cxn ang="0">
                <a:pos x="19" y="0"/>
              </a:cxn>
              <a:cxn ang="0">
                <a:pos x="16" y="15"/>
              </a:cxn>
              <a:cxn ang="0">
                <a:pos x="14" y="3"/>
              </a:cxn>
              <a:cxn ang="0">
                <a:pos x="12" y="15"/>
              </a:cxn>
              <a:cxn ang="0">
                <a:pos x="8" y="0"/>
              </a:cxn>
              <a:cxn ang="0">
                <a:pos x="5" y="0"/>
              </a:cxn>
              <a:cxn ang="0">
                <a:pos x="0" y="7"/>
              </a:cxn>
              <a:cxn ang="0">
                <a:pos x="0" y="20"/>
              </a:cxn>
              <a:cxn ang="0">
                <a:pos x="28" y="20"/>
              </a:cxn>
              <a:cxn ang="0">
                <a:pos x="28" y="7"/>
              </a:cxn>
              <a:cxn ang="0">
                <a:pos x="23" y="0"/>
              </a:cxn>
            </a:cxnLst>
            <a:rect l="0" t="0" r="r" b="b"/>
            <a:pathLst>
              <a:path w="28" h="20">
                <a:moveTo>
                  <a:pt x="23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3"/>
                  <a:pt x="14" y="3"/>
                  <a:pt x="14" y="3"/>
                </a:cubicBezTo>
                <a:cubicBezTo>
                  <a:pt x="12" y="15"/>
                  <a:pt x="12" y="15"/>
                  <a:pt x="12" y="15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7"/>
                </a:cubicBezTo>
                <a:cubicBezTo>
                  <a:pt x="0" y="20"/>
                  <a:pt x="0" y="20"/>
                  <a:pt x="0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3"/>
                  <a:pt x="26" y="0"/>
                  <a:pt x="23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ṥľídè">
            <a:extLst>
              <a:ext uri="{FF2B5EF4-FFF2-40B4-BE49-F238E27FC236}">
                <a16:creationId xmlns:a16="http://schemas.microsoft.com/office/drawing/2014/main" xmlns:p14="http://schemas.microsoft.com/office/powerpoint/2010/main" xmlns="" id="{7BE8DEB0-CE64-453C-97C6-D609FAC21BD9}"/>
              </a:ext>
            </a:extLst>
          </p:cNvPr>
          <p:cNvSpPr/>
          <p:nvPr/>
        </p:nvSpPr>
        <p:spPr bwMode="auto">
          <a:xfrm>
            <a:off x="2862401" y="3393395"/>
            <a:ext cx="16599" cy="1185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3" y="0"/>
              </a:cxn>
              <a:cxn ang="0">
                <a:pos x="2" y="0"/>
              </a:cxn>
              <a:cxn ang="0">
                <a:pos x="0" y="2"/>
              </a:cxn>
              <a:cxn ang="0">
                <a:pos x="3" y="5"/>
              </a:cxn>
              <a:cxn ang="0">
                <a:pos x="7" y="2"/>
              </a:cxn>
              <a:cxn ang="0">
                <a:pos x="5" y="0"/>
              </a:cxn>
            </a:cxnLst>
            <a:rect l="0" t="0" r="r" b="b"/>
            <a:pathLst>
              <a:path w="7" h="5">
                <a:moveTo>
                  <a:pt x="5" y="0"/>
                </a:move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3" y="5"/>
                </a:lnTo>
                <a:lnTo>
                  <a:pt x="7" y="2"/>
                </a:lnTo>
                <a:lnTo>
                  <a:pt x="5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íṩḷïďê">
            <a:extLst>
              <a:ext uri="{FF2B5EF4-FFF2-40B4-BE49-F238E27FC236}">
                <a16:creationId xmlns:a16="http://schemas.microsoft.com/office/drawing/2014/main" xmlns:p14="http://schemas.microsoft.com/office/powerpoint/2010/main" xmlns="" id="{CE7DB5C2-19B8-434B-A746-77E447EFF933}"/>
              </a:ext>
            </a:extLst>
          </p:cNvPr>
          <p:cNvSpPr/>
          <p:nvPr/>
        </p:nvSpPr>
        <p:spPr bwMode="auto">
          <a:xfrm>
            <a:off x="2862401" y="3393395"/>
            <a:ext cx="16599" cy="1185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3" y="0"/>
              </a:cxn>
              <a:cxn ang="0">
                <a:pos x="2" y="0"/>
              </a:cxn>
              <a:cxn ang="0">
                <a:pos x="0" y="2"/>
              </a:cxn>
              <a:cxn ang="0">
                <a:pos x="3" y="5"/>
              </a:cxn>
              <a:cxn ang="0">
                <a:pos x="7" y="2"/>
              </a:cxn>
              <a:cxn ang="0">
                <a:pos x="5" y="0"/>
              </a:cxn>
            </a:cxnLst>
            <a:rect l="0" t="0" r="r" b="b"/>
            <a:pathLst>
              <a:path w="7" h="5">
                <a:moveTo>
                  <a:pt x="5" y="0"/>
                </a:moveTo>
                <a:lnTo>
                  <a:pt x="3" y="0"/>
                </a:lnTo>
                <a:lnTo>
                  <a:pt x="2" y="0"/>
                </a:lnTo>
                <a:lnTo>
                  <a:pt x="0" y="2"/>
                </a:lnTo>
                <a:lnTo>
                  <a:pt x="3" y="5"/>
                </a:lnTo>
                <a:lnTo>
                  <a:pt x="7" y="2"/>
                </a:lnTo>
                <a:lnTo>
                  <a:pt x="5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ṧļîďè">
            <a:extLst>
              <a:ext uri="{FF2B5EF4-FFF2-40B4-BE49-F238E27FC236}">
                <a16:creationId xmlns:a16="http://schemas.microsoft.com/office/drawing/2014/main" xmlns:p14="http://schemas.microsoft.com/office/powerpoint/2010/main" xmlns="" id="{1F54C5EB-868A-4BE6-9C0B-5473DAE2CEC9}"/>
              </a:ext>
            </a:extLst>
          </p:cNvPr>
          <p:cNvSpPr/>
          <p:nvPr/>
        </p:nvSpPr>
        <p:spPr bwMode="auto">
          <a:xfrm>
            <a:off x="2938279" y="3329371"/>
            <a:ext cx="54538" cy="68766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8"/>
              </a:cxn>
              <a:cxn ang="0">
                <a:pos x="0" y="8"/>
              </a:cxn>
              <a:cxn ang="0">
                <a:pos x="6" y="16"/>
              </a:cxn>
              <a:cxn ang="0">
                <a:pos x="13" y="8"/>
              </a:cxn>
              <a:cxn ang="0">
                <a:pos x="13" y="8"/>
              </a:cxn>
              <a:cxn ang="0">
                <a:pos x="6" y="0"/>
              </a:cxn>
            </a:cxnLst>
            <a:rect l="0" t="0" r="r" b="b"/>
            <a:pathLst>
              <a:path w="13" h="16">
                <a:moveTo>
                  <a:pt x="6" y="0"/>
                </a:move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6"/>
                  <a:pt x="6" y="16"/>
                </a:cubicBezTo>
                <a:cubicBezTo>
                  <a:pt x="10" y="16"/>
                  <a:pt x="13" y="12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0" y="0"/>
                  <a:pt x="6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ślïďè">
            <a:extLst>
              <a:ext uri="{FF2B5EF4-FFF2-40B4-BE49-F238E27FC236}">
                <a16:creationId xmlns:a16="http://schemas.microsoft.com/office/drawing/2014/main" xmlns:p14="http://schemas.microsoft.com/office/powerpoint/2010/main" xmlns="" id="{A3D72D17-6FCB-488F-94FA-BD114184537E}"/>
              </a:ext>
            </a:extLst>
          </p:cNvPr>
          <p:cNvSpPr/>
          <p:nvPr/>
        </p:nvSpPr>
        <p:spPr bwMode="auto">
          <a:xfrm>
            <a:off x="2959621" y="3400507"/>
            <a:ext cx="11857" cy="948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" y="0"/>
              </a:cxn>
              <a:cxn ang="0">
                <a:pos x="0" y="0"/>
              </a:cxn>
              <a:cxn ang="0">
                <a:pos x="0" y="0"/>
              </a:cxn>
              <a:cxn ang="0">
                <a:pos x="1" y="4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4"/>
                </a:lnTo>
                <a:lnTo>
                  <a:pt x="5" y="0"/>
                </a:lnTo>
                <a:lnTo>
                  <a:pt x="3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$1íḋê">
            <a:extLst>
              <a:ext uri="{FF2B5EF4-FFF2-40B4-BE49-F238E27FC236}">
                <a16:creationId xmlns:a16="http://schemas.microsoft.com/office/drawing/2014/main" xmlns:p14="http://schemas.microsoft.com/office/powerpoint/2010/main" xmlns="" id="{C5564E8B-6610-4E70-9D01-2008105EE2E1}"/>
              </a:ext>
            </a:extLst>
          </p:cNvPr>
          <p:cNvSpPr/>
          <p:nvPr/>
        </p:nvSpPr>
        <p:spPr bwMode="auto">
          <a:xfrm>
            <a:off x="2959621" y="3400507"/>
            <a:ext cx="11857" cy="948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" y="0"/>
              </a:cxn>
              <a:cxn ang="0">
                <a:pos x="0" y="0"/>
              </a:cxn>
              <a:cxn ang="0">
                <a:pos x="0" y="0"/>
              </a:cxn>
              <a:cxn ang="0">
                <a:pos x="1" y="4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4">
                <a:moveTo>
                  <a:pt x="3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4"/>
                </a:lnTo>
                <a:lnTo>
                  <a:pt x="5" y="0"/>
                </a:lnTo>
                <a:lnTo>
                  <a:pt x="3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ïṧlídé">
            <a:extLst>
              <a:ext uri="{FF2B5EF4-FFF2-40B4-BE49-F238E27FC236}">
                <a16:creationId xmlns:a16="http://schemas.microsoft.com/office/drawing/2014/main" xmlns:p14="http://schemas.microsoft.com/office/powerpoint/2010/main" xmlns="" id="{A36D6672-9B33-4282-8BD6-F54A7182C8B2}"/>
              </a:ext>
            </a:extLst>
          </p:cNvPr>
          <p:cNvSpPr/>
          <p:nvPr/>
        </p:nvSpPr>
        <p:spPr bwMode="auto">
          <a:xfrm>
            <a:off x="2928795" y="3400507"/>
            <a:ext cx="87735" cy="75879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13" y="0"/>
              </a:cxn>
              <a:cxn ang="0">
                <a:pos x="10" y="14"/>
              </a:cxn>
              <a:cxn ang="0">
                <a:pos x="8" y="2"/>
              </a:cxn>
              <a:cxn ang="0">
                <a:pos x="6" y="14"/>
              </a:cxn>
              <a:cxn ang="0">
                <a:pos x="3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18"/>
              </a:cxn>
              <a:cxn ang="0">
                <a:pos x="21" y="18"/>
              </a:cxn>
              <a:cxn ang="0">
                <a:pos x="21" y="6"/>
              </a:cxn>
              <a:cxn ang="0">
                <a:pos x="17" y="0"/>
              </a:cxn>
            </a:cxnLst>
            <a:rect l="0" t="0" r="r" b="b"/>
            <a:pathLst>
              <a:path w="21" h="18">
                <a:moveTo>
                  <a:pt x="17" y="0"/>
                </a:moveTo>
                <a:cubicBezTo>
                  <a:pt x="13" y="0"/>
                  <a:pt x="13" y="0"/>
                  <a:pt x="13" y="0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2"/>
                  <a:pt x="8" y="2"/>
                  <a:pt x="8" y="2"/>
                </a:cubicBezTo>
                <a:cubicBezTo>
                  <a:pt x="6" y="14"/>
                  <a:pt x="6" y="14"/>
                  <a:pt x="6" y="14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1" y="3"/>
                  <a:pt x="1" y="5"/>
                </a:cubicBezTo>
                <a:cubicBezTo>
                  <a:pt x="1" y="18"/>
                  <a:pt x="1" y="18"/>
                  <a:pt x="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2"/>
                  <a:pt x="19" y="0"/>
                  <a:pt x="17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ŝľidè">
            <a:extLst>
              <a:ext uri="{FF2B5EF4-FFF2-40B4-BE49-F238E27FC236}">
                <a16:creationId xmlns:a16="http://schemas.microsoft.com/office/drawing/2014/main" xmlns:p14="http://schemas.microsoft.com/office/powerpoint/2010/main" xmlns="" id="{1CCBD709-5FAB-4E9C-9A33-C6BF600BB0B9}"/>
              </a:ext>
            </a:extLst>
          </p:cNvPr>
          <p:cNvSpPr/>
          <p:nvPr/>
        </p:nvSpPr>
        <p:spPr bwMode="auto">
          <a:xfrm>
            <a:off x="2748583" y="3329371"/>
            <a:ext cx="54538" cy="68766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8"/>
              </a:cxn>
              <a:cxn ang="0">
                <a:pos x="0" y="8"/>
              </a:cxn>
              <a:cxn ang="0">
                <a:pos x="6" y="16"/>
              </a:cxn>
              <a:cxn ang="0">
                <a:pos x="13" y="8"/>
              </a:cxn>
              <a:cxn ang="0">
                <a:pos x="13" y="8"/>
              </a:cxn>
              <a:cxn ang="0">
                <a:pos x="6" y="0"/>
              </a:cxn>
            </a:cxnLst>
            <a:rect l="0" t="0" r="r" b="b"/>
            <a:pathLst>
              <a:path w="13" h="16">
                <a:moveTo>
                  <a:pt x="6" y="0"/>
                </a:moveTo>
                <a:cubicBezTo>
                  <a:pt x="3" y="0"/>
                  <a:pt x="0" y="4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12"/>
                  <a:pt x="3" y="16"/>
                  <a:pt x="6" y="16"/>
                </a:cubicBezTo>
                <a:cubicBezTo>
                  <a:pt x="10" y="16"/>
                  <a:pt x="13" y="12"/>
                  <a:pt x="13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4"/>
                  <a:pt x="10" y="0"/>
                  <a:pt x="6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şḻíḑé">
            <a:extLst>
              <a:ext uri="{FF2B5EF4-FFF2-40B4-BE49-F238E27FC236}">
                <a16:creationId xmlns:a16="http://schemas.microsoft.com/office/drawing/2014/main" xmlns:p14="http://schemas.microsoft.com/office/powerpoint/2010/main" xmlns="" id="{EF78E4E8-6E09-49BA-BA17-25CB9C2CA911}"/>
              </a:ext>
            </a:extLst>
          </p:cNvPr>
          <p:cNvSpPr/>
          <p:nvPr/>
        </p:nvSpPr>
        <p:spPr bwMode="auto">
          <a:xfrm>
            <a:off x="2765182" y="3400507"/>
            <a:ext cx="16599" cy="9485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4" y="4"/>
              </a:cxn>
              <a:cxn ang="0">
                <a:pos x="7" y="2"/>
              </a:cxn>
              <a:cxn ang="0">
                <a:pos x="6" y="0"/>
              </a:cxn>
            </a:cxnLst>
            <a:rect l="0" t="0" r="r" b="b"/>
            <a:pathLst>
              <a:path w="7" h="4">
                <a:moveTo>
                  <a:pt x="6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4" y="4"/>
                </a:lnTo>
                <a:lnTo>
                  <a:pt x="7" y="2"/>
                </a:lnTo>
                <a:lnTo>
                  <a:pt x="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ŝ1ïďé">
            <a:extLst>
              <a:ext uri="{FF2B5EF4-FFF2-40B4-BE49-F238E27FC236}">
                <a16:creationId xmlns:a16="http://schemas.microsoft.com/office/drawing/2014/main" xmlns:p14="http://schemas.microsoft.com/office/powerpoint/2010/main" xmlns="" id="{5D380D91-2F28-4A6A-8A35-11DA14EA1EBA}"/>
              </a:ext>
            </a:extLst>
          </p:cNvPr>
          <p:cNvSpPr/>
          <p:nvPr/>
        </p:nvSpPr>
        <p:spPr bwMode="auto">
          <a:xfrm>
            <a:off x="2765182" y="3400507"/>
            <a:ext cx="16599" cy="9485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4" y="0"/>
              </a:cxn>
              <a:cxn ang="0">
                <a:pos x="2" y="0"/>
              </a:cxn>
              <a:cxn ang="0">
                <a:pos x="0" y="2"/>
              </a:cxn>
              <a:cxn ang="0">
                <a:pos x="4" y="4"/>
              </a:cxn>
              <a:cxn ang="0">
                <a:pos x="7" y="2"/>
              </a:cxn>
              <a:cxn ang="0">
                <a:pos x="6" y="0"/>
              </a:cxn>
            </a:cxnLst>
            <a:rect l="0" t="0" r="r" b="b"/>
            <a:pathLst>
              <a:path w="7" h="4">
                <a:moveTo>
                  <a:pt x="6" y="0"/>
                </a:moveTo>
                <a:lnTo>
                  <a:pt x="4" y="0"/>
                </a:lnTo>
                <a:lnTo>
                  <a:pt x="2" y="0"/>
                </a:lnTo>
                <a:lnTo>
                  <a:pt x="0" y="2"/>
                </a:lnTo>
                <a:lnTo>
                  <a:pt x="4" y="4"/>
                </a:lnTo>
                <a:lnTo>
                  <a:pt x="7" y="2"/>
                </a:lnTo>
                <a:lnTo>
                  <a:pt x="6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ṣļiḑê">
            <a:extLst>
              <a:ext uri="{FF2B5EF4-FFF2-40B4-BE49-F238E27FC236}">
                <a16:creationId xmlns:a16="http://schemas.microsoft.com/office/drawing/2014/main" xmlns:p14="http://schemas.microsoft.com/office/powerpoint/2010/main" xmlns="" id="{F82A0CC8-5BDA-46C7-88C1-9EEEC42087B4}"/>
              </a:ext>
            </a:extLst>
          </p:cNvPr>
          <p:cNvSpPr/>
          <p:nvPr/>
        </p:nvSpPr>
        <p:spPr bwMode="auto">
          <a:xfrm>
            <a:off x="2720129" y="3400507"/>
            <a:ext cx="92478" cy="80621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18" y="0"/>
              </a:cxn>
              <a:cxn ang="0">
                <a:pos x="15" y="14"/>
              </a:cxn>
              <a:cxn ang="0">
                <a:pos x="13" y="2"/>
              </a:cxn>
              <a:cxn ang="0">
                <a:pos x="11" y="14"/>
              </a:cxn>
              <a:cxn ang="0">
                <a:pos x="8" y="0"/>
              </a:cxn>
              <a:cxn ang="0">
                <a:pos x="5" y="0"/>
              </a:cxn>
              <a:cxn ang="0">
                <a:pos x="0" y="6"/>
              </a:cxn>
              <a:cxn ang="0">
                <a:pos x="0" y="6"/>
              </a:cxn>
              <a:cxn ang="0">
                <a:pos x="0" y="19"/>
              </a:cxn>
              <a:cxn ang="0">
                <a:pos x="20" y="19"/>
              </a:cxn>
              <a:cxn ang="0">
                <a:pos x="20" y="5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22" h="19">
                <a:moveTo>
                  <a:pt x="22" y="0"/>
                </a:moveTo>
                <a:cubicBezTo>
                  <a:pt x="18" y="0"/>
                  <a:pt x="18" y="0"/>
                  <a:pt x="18" y="0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2"/>
                  <a:pt x="13" y="2"/>
                  <a:pt x="13" y="2"/>
                </a:cubicBezTo>
                <a:cubicBezTo>
                  <a:pt x="11" y="14"/>
                  <a:pt x="11" y="14"/>
                  <a:pt x="11" y="14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19"/>
                  <a:pt x="0" y="19"/>
                  <a:pt x="0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3"/>
                  <a:pt x="21" y="1"/>
                  <a:pt x="22" y="0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íslïďe">
            <a:extLst>
              <a:ext uri="{FF2B5EF4-FFF2-40B4-BE49-F238E27FC236}">
                <a16:creationId xmlns:a16="http://schemas.microsoft.com/office/drawing/2014/main" xmlns:p14="http://schemas.microsoft.com/office/powerpoint/2010/main" xmlns="" id="{01E223E9-2369-4696-BC56-A7D71D98A8B7}"/>
              </a:ext>
            </a:extLst>
          </p:cNvPr>
          <p:cNvSpPr/>
          <p:nvPr/>
        </p:nvSpPr>
        <p:spPr bwMode="auto">
          <a:xfrm>
            <a:off x="3941027" y="2987875"/>
            <a:ext cx="11857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1"/>
              </a:cxn>
              <a:cxn ang="0">
                <a:pos x="4" y="3"/>
              </a:cxn>
              <a:cxn ang="0">
                <a:pos x="4" y="3"/>
              </a:cxn>
              <a:cxn ang="0">
                <a:pos x="4" y="5"/>
              </a:cxn>
              <a:cxn ang="0">
                <a:pos x="4" y="5"/>
              </a:cxn>
              <a:cxn ang="0">
                <a:pos x="4" y="7"/>
              </a:cxn>
              <a:cxn ang="0">
                <a:pos x="2" y="7"/>
              </a:cxn>
              <a:cxn ang="0">
                <a:pos x="4" y="7"/>
              </a:cxn>
              <a:cxn ang="0">
                <a:pos x="4" y="7"/>
              </a:cxn>
              <a:cxn ang="0">
                <a:pos x="4" y="7"/>
              </a:cxn>
              <a:cxn ang="0">
                <a:pos x="4" y="5"/>
              </a:cxn>
              <a:cxn ang="0">
                <a:pos x="5" y="5"/>
              </a:cxn>
              <a:cxn ang="0">
                <a:pos x="5" y="5"/>
              </a:cxn>
              <a:cxn ang="0">
                <a:pos x="5" y="5"/>
              </a:cxn>
              <a:cxn ang="0">
                <a:pos x="5" y="3"/>
              </a:cxn>
              <a:cxn ang="0">
                <a:pos x="5" y="3"/>
              </a:cxn>
              <a:cxn ang="0">
                <a:pos x="5" y="1"/>
              </a:cxn>
              <a:cxn ang="0">
                <a:pos x="5" y="1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5" h="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4" y="3"/>
                </a:lnTo>
                <a:lnTo>
                  <a:pt x="4" y="3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2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3"/>
                </a:lnTo>
                <a:lnTo>
                  <a:pt x="5" y="3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0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ṥḷiḍè">
            <a:extLst>
              <a:ext uri="{FF2B5EF4-FFF2-40B4-BE49-F238E27FC236}">
                <a16:creationId xmlns:a16="http://schemas.microsoft.com/office/drawing/2014/main" xmlns:p14="http://schemas.microsoft.com/office/powerpoint/2010/main" xmlns="" id="{21171FC1-FE0E-4F29-99B2-39DE0A437B0C}"/>
              </a:ext>
            </a:extLst>
          </p:cNvPr>
          <p:cNvSpPr/>
          <p:nvPr/>
        </p:nvSpPr>
        <p:spPr bwMode="auto">
          <a:xfrm>
            <a:off x="3941027" y="2987875"/>
            <a:ext cx="11857" cy="165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1"/>
              </a:cxn>
              <a:cxn ang="0">
                <a:pos x="4" y="3"/>
              </a:cxn>
              <a:cxn ang="0">
                <a:pos x="4" y="3"/>
              </a:cxn>
              <a:cxn ang="0">
                <a:pos x="4" y="5"/>
              </a:cxn>
              <a:cxn ang="0">
                <a:pos x="4" y="5"/>
              </a:cxn>
              <a:cxn ang="0">
                <a:pos x="4" y="7"/>
              </a:cxn>
              <a:cxn ang="0">
                <a:pos x="2" y="7"/>
              </a:cxn>
              <a:cxn ang="0">
                <a:pos x="4" y="7"/>
              </a:cxn>
              <a:cxn ang="0">
                <a:pos x="4" y="7"/>
              </a:cxn>
              <a:cxn ang="0">
                <a:pos x="4" y="7"/>
              </a:cxn>
              <a:cxn ang="0">
                <a:pos x="4" y="5"/>
              </a:cxn>
              <a:cxn ang="0">
                <a:pos x="5" y="5"/>
              </a:cxn>
              <a:cxn ang="0">
                <a:pos x="5" y="5"/>
              </a:cxn>
              <a:cxn ang="0">
                <a:pos x="5" y="5"/>
              </a:cxn>
              <a:cxn ang="0">
                <a:pos x="5" y="3"/>
              </a:cxn>
              <a:cxn ang="0">
                <a:pos x="5" y="3"/>
              </a:cxn>
              <a:cxn ang="0">
                <a:pos x="5" y="1"/>
              </a:cxn>
              <a:cxn ang="0">
                <a:pos x="5" y="1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5" h="7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1"/>
                </a:lnTo>
                <a:lnTo>
                  <a:pt x="4" y="3"/>
                </a:lnTo>
                <a:lnTo>
                  <a:pt x="4" y="3"/>
                </a:lnTo>
                <a:lnTo>
                  <a:pt x="4" y="5"/>
                </a:lnTo>
                <a:lnTo>
                  <a:pt x="4" y="5"/>
                </a:lnTo>
                <a:lnTo>
                  <a:pt x="4" y="7"/>
                </a:lnTo>
                <a:lnTo>
                  <a:pt x="2" y="7"/>
                </a:lnTo>
                <a:lnTo>
                  <a:pt x="4" y="7"/>
                </a:lnTo>
                <a:lnTo>
                  <a:pt x="4" y="7"/>
                </a:lnTo>
                <a:lnTo>
                  <a:pt x="4" y="7"/>
                </a:lnTo>
                <a:lnTo>
                  <a:pt x="4" y="5"/>
                </a:lnTo>
                <a:lnTo>
                  <a:pt x="5" y="5"/>
                </a:lnTo>
                <a:lnTo>
                  <a:pt x="5" y="5"/>
                </a:lnTo>
                <a:lnTo>
                  <a:pt x="5" y="5"/>
                </a:lnTo>
                <a:lnTo>
                  <a:pt x="5" y="3"/>
                </a:lnTo>
                <a:lnTo>
                  <a:pt x="5" y="3"/>
                </a:lnTo>
                <a:lnTo>
                  <a:pt x="5" y="1"/>
                </a:lnTo>
                <a:lnTo>
                  <a:pt x="5" y="1"/>
                </a:lnTo>
                <a:lnTo>
                  <a:pt x="5" y="1"/>
                </a:lnTo>
                <a:lnTo>
                  <a:pt x="5" y="0"/>
                </a:lnTo>
                <a:lnTo>
                  <a:pt x="5" y="0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slïḋê">
            <a:extLst>
              <a:ext uri="{FF2B5EF4-FFF2-40B4-BE49-F238E27FC236}">
                <a16:creationId xmlns:a16="http://schemas.microsoft.com/office/drawing/2014/main" xmlns:p14="http://schemas.microsoft.com/office/powerpoint/2010/main" xmlns="" id="{1BFA330C-3646-473E-81D5-5F9214B0B005}"/>
              </a:ext>
            </a:extLst>
          </p:cNvPr>
          <p:cNvSpPr/>
          <p:nvPr/>
        </p:nvSpPr>
        <p:spPr bwMode="auto">
          <a:xfrm>
            <a:off x="3914942" y="2983133"/>
            <a:ext cx="26085" cy="4742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2" y="0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  <a:cxn ang="0">
                <a:pos x="1" y="1"/>
              </a:cxn>
              <a:cxn ang="0">
                <a:pos x="1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1" y="1"/>
              </a:cxn>
              <a:cxn ang="0">
                <a:pos x="2" y="1"/>
              </a:cxn>
              <a:cxn ang="0">
                <a:pos x="3" y="1"/>
              </a:cxn>
              <a:cxn ang="0">
                <a:pos x="4" y="1"/>
              </a:cxn>
              <a:cxn ang="0">
                <a:pos x="4" y="1"/>
              </a:cxn>
              <a:cxn ang="0">
                <a:pos x="4" y="1"/>
              </a:cxn>
              <a:cxn ang="0">
                <a:pos x="5" y="1"/>
              </a:cxn>
              <a:cxn ang="0">
                <a:pos x="5" y="1"/>
              </a:cxn>
              <a:cxn ang="0">
                <a:pos x="6" y="1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4" y="0"/>
              </a:cxn>
              <a:cxn ang="0">
                <a:pos x="4" y="0"/>
              </a:cxn>
              <a:cxn ang="0">
                <a:pos x="4" y="0"/>
              </a:cxn>
              <a:cxn ang="0">
                <a:pos x="3" y="0"/>
              </a:cxn>
            </a:cxnLst>
            <a:rect l="0" t="0" r="r" b="b"/>
            <a:pathLst>
              <a:path w="6" h="1"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1"/>
                </a:cubicBezTo>
                <a:cubicBezTo>
                  <a:pt x="1" y="1"/>
                  <a:pt x="2" y="1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ṡḷíḓé">
            <a:extLst>
              <a:ext uri="{FF2B5EF4-FFF2-40B4-BE49-F238E27FC236}">
                <a16:creationId xmlns:a16="http://schemas.microsoft.com/office/drawing/2014/main" xmlns:p14="http://schemas.microsoft.com/office/powerpoint/2010/main" xmlns="" id="{8A91C060-69C4-43AD-99F2-77BF107A045F}"/>
              </a:ext>
            </a:extLst>
          </p:cNvPr>
          <p:cNvSpPr/>
          <p:nvPr/>
        </p:nvSpPr>
        <p:spPr bwMode="auto">
          <a:xfrm>
            <a:off x="3907829" y="2987875"/>
            <a:ext cx="4743" cy="23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$ḻîḍè">
            <a:extLst>
              <a:ext uri="{FF2B5EF4-FFF2-40B4-BE49-F238E27FC236}">
                <a16:creationId xmlns:a16="http://schemas.microsoft.com/office/drawing/2014/main" xmlns:p14="http://schemas.microsoft.com/office/powerpoint/2010/main" xmlns="" id="{24BDC4A5-1152-4122-85CC-11F2225943C0}"/>
              </a:ext>
            </a:extLst>
          </p:cNvPr>
          <p:cNvSpPr/>
          <p:nvPr/>
        </p:nvSpPr>
        <p:spPr bwMode="auto">
          <a:xfrm>
            <a:off x="3907829" y="2987875"/>
            <a:ext cx="4743" cy="237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2" y="1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1"/>
                </a:lnTo>
                <a:lnTo>
                  <a:pt x="2" y="1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ş1îḑe">
            <a:extLst>
              <a:ext uri="{FF2B5EF4-FFF2-40B4-BE49-F238E27FC236}">
                <a16:creationId xmlns:a16="http://schemas.microsoft.com/office/drawing/2014/main" xmlns:p14="http://schemas.microsoft.com/office/powerpoint/2010/main" xmlns="" id="{4D8AD91E-60EF-4D99-8A52-FA4B7824EACE}"/>
              </a:ext>
            </a:extLst>
          </p:cNvPr>
          <p:cNvSpPr/>
          <p:nvPr/>
        </p:nvSpPr>
        <p:spPr bwMode="auto">
          <a:xfrm>
            <a:off x="3886487" y="2973648"/>
            <a:ext cx="33198" cy="14227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3" y="0"/>
              </a:cxn>
              <a:cxn ang="0">
                <a:pos x="3" y="0"/>
              </a:cxn>
              <a:cxn ang="0">
                <a:pos x="1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1" y="2"/>
              </a:cxn>
              <a:cxn ang="0">
                <a:pos x="1" y="2"/>
              </a:cxn>
              <a:cxn ang="0">
                <a:pos x="2" y="1"/>
              </a:cxn>
              <a:cxn ang="0">
                <a:pos x="3" y="1"/>
              </a:cxn>
              <a:cxn ang="0">
                <a:pos x="3" y="1"/>
              </a:cxn>
              <a:cxn ang="0">
                <a:pos x="5" y="2"/>
              </a:cxn>
              <a:cxn ang="0">
                <a:pos x="6" y="2"/>
              </a:cxn>
              <a:cxn ang="0">
                <a:pos x="6" y="3"/>
              </a:cxn>
              <a:cxn ang="0">
                <a:pos x="7" y="3"/>
              </a:cxn>
              <a:cxn ang="0">
                <a:pos x="7" y="2"/>
              </a:cxn>
              <a:cxn ang="0">
                <a:pos x="7" y="2"/>
              </a:cxn>
              <a:cxn ang="0">
                <a:pos x="7" y="2"/>
              </a:cxn>
              <a:cxn ang="0">
                <a:pos x="8" y="1"/>
              </a:cxn>
              <a:cxn ang="0">
                <a:pos x="8" y="1"/>
              </a:cxn>
              <a:cxn ang="0">
                <a:pos x="7" y="1"/>
              </a:cxn>
              <a:cxn ang="0">
                <a:pos x="7" y="1"/>
              </a:cxn>
              <a:cxn ang="0">
                <a:pos x="7" y="1"/>
              </a:cxn>
              <a:cxn ang="0">
                <a:pos x="6" y="1"/>
              </a:cxn>
              <a:cxn ang="0">
                <a:pos x="5" y="1"/>
              </a:cxn>
              <a:cxn ang="0">
                <a:pos x="5" y="1"/>
              </a:cxn>
              <a:cxn ang="0">
                <a:pos x="4" y="0"/>
              </a:cxn>
            </a:cxnLst>
            <a:rect l="0" t="0" r="r" b="b"/>
            <a:pathLst>
              <a:path w="8" h="3">
                <a:moveTo>
                  <a:pt x="4" y="0"/>
                </a:moveTo>
                <a:cubicBezTo>
                  <a:pt x="4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2" y="1"/>
                  <a:pt x="1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1"/>
                </a:cubicBezTo>
                <a:cubicBezTo>
                  <a:pt x="2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2"/>
                  <a:pt x="5" y="2"/>
                  <a:pt x="5" y="2"/>
                </a:cubicBezTo>
                <a:cubicBezTo>
                  <a:pt x="5" y="2"/>
                  <a:pt x="5" y="2"/>
                  <a:pt x="6" y="2"/>
                </a:cubicBezTo>
                <a:cubicBezTo>
                  <a:pt x="6" y="3"/>
                  <a:pt x="6" y="3"/>
                  <a:pt x="6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6" y="1"/>
                  <a:pt x="6" y="1"/>
                  <a:pt x="6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ṧ1îḑê">
            <a:extLst>
              <a:ext uri="{FF2B5EF4-FFF2-40B4-BE49-F238E27FC236}">
                <a16:creationId xmlns:a16="http://schemas.microsoft.com/office/drawing/2014/main" xmlns:p14="http://schemas.microsoft.com/office/powerpoint/2010/main" xmlns="" id="{54E6986C-A713-4221-8BD4-E932D06CBD95}"/>
              </a:ext>
            </a:extLst>
          </p:cNvPr>
          <p:cNvSpPr/>
          <p:nvPr/>
        </p:nvSpPr>
        <p:spPr bwMode="auto">
          <a:xfrm>
            <a:off x="3765553" y="2845605"/>
            <a:ext cx="322492" cy="320109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14" y="22"/>
              </a:cxn>
              <a:cxn ang="0">
                <a:pos x="12" y="28"/>
              </a:cxn>
              <a:cxn ang="0">
                <a:pos x="13" y="31"/>
              </a:cxn>
              <a:cxn ang="0">
                <a:pos x="14" y="31"/>
              </a:cxn>
              <a:cxn ang="0">
                <a:pos x="15" y="31"/>
              </a:cxn>
              <a:cxn ang="0">
                <a:pos x="17" y="35"/>
              </a:cxn>
              <a:cxn ang="0">
                <a:pos x="24" y="38"/>
              </a:cxn>
              <a:cxn ang="0">
                <a:pos x="28" y="40"/>
              </a:cxn>
              <a:cxn ang="0">
                <a:pos x="31" y="41"/>
              </a:cxn>
              <a:cxn ang="0">
                <a:pos x="31" y="45"/>
              </a:cxn>
              <a:cxn ang="0">
                <a:pos x="31" y="51"/>
              </a:cxn>
              <a:cxn ang="0">
                <a:pos x="38" y="59"/>
              </a:cxn>
              <a:cxn ang="0">
                <a:pos x="38" y="66"/>
              </a:cxn>
              <a:cxn ang="0">
                <a:pos x="40" y="71"/>
              </a:cxn>
              <a:cxn ang="0">
                <a:pos x="3" y="39"/>
              </a:cxn>
              <a:cxn ang="0">
                <a:pos x="13" y="17"/>
              </a:cxn>
              <a:cxn ang="0">
                <a:pos x="47" y="6"/>
              </a:cxn>
              <a:cxn ang="0">
                <a:pos x="54" y="8"/>
              </a:cxn>
              <a:cxn ang="0">
                <a:pos x="57" y="14"/>
              </a:cxn>
              <a:cxn ang="0">
                <a:pos x="72" y="29"/>
              </a:cxn>
              <a:cxn ang="0">
                <a:pos x="43" y="70"/>
              </a:cxn>
              <a:cxn ang="0">
                <a:pos x="47" y="66"/>
              </a:cxn>
              <a:cxn ang="0">
                <a:pos x="51" y="61"/>
              </a:cxn>
              <a:cxn ang="0">
                <a:pos x="55" y="56"/>
              </a:cxn>
              <a:cxn ang="0">
                <a:pos x="58" y="50"/>
              </a:cxn>
              <a:cxn ang="0">
                <a:pos x="51" y="46"/>
              </a:cxn>
              <a:cxn ang="0">
                <a:pos x="44" y="41"/>
              </a:cxn>
              <a:cxn ang="0">
                <a:pos x="39" y="39"/>
              </a:cxn>
              <a:cxn ang="0">
                <a:pos x="31" y="40"/>
              </a:cxn>
              <a:cxn ang="0">
                <a:pos x="26" y="36"/>
              </a:cxn>
              <a:cxn ang="0">
                <a:pos x="22" y="34"/>
              </a:cxn>
              <a:cxn ang="0">
                <a:pos x="27" y="28"/>
              </a:cxn>
              <a:cxn ang="0">
                <a:pos x="32" y="31"/>
              </a:cxn>
              <a:cxn ang="0">
                <a:pos x="33" y="30"/>
              </a:cxn>
              <a:cxn ang="0">
                <a:pos x="36" y="24"/>
              </a:cxn>
              <a:cxn ang="0">
                <a:pos x="43" y="20"/>
              </a:cxn>
              <a:cxn ang="0">
                <a:pos x="46" y="18"/>
              </a:cxn>
              <a:cxn ang="0">
                <a:pos x="49" y="19"/>
              </a:cxn>
              <a:cxn ang="0">
                <a:pos x="50" y="15"/>
              </a:cxn>
              <a:cxn ang="0">
                <a:pos x="45" y="11"/>
              </a:cxn>
              <a:cxn ang="0">
                <a:pos x="40" y="14"/>
              </a:cxn>
              <a:cxn ang="0">
                <a:pos x="37" y="13"/>
              </a:cxn>
              <a:cxn ang="0">
                <a:pos x="40" y="10"/>
              </a:cxn>
              <a:cxn ang="0">
                <a:pos x="44" y="8"/>
              </a:cxn>
              <a:cxn ang="0">
                <a:pos x="45" y="9"/>
              </a:cxn>
              <a:cxn ang="0">
                <a:pos x="48" y="11"/>
              </a:cxn>
              <a:cxn ang="0">
                <a:pos x="49" y="8"/>
              </a:cxn>
              <a:cxn ang="0">
                <a:pos x="46" y="5"/>
              </a:cxn>
              <a:cxn ang="0">
                <a:pos x="43" y="5"/>
              </a:cxn>
              <a:cxn ang="0">
                <a:pos x="41" y="6"/>
              </a:cxn>
              <a:cxn ang="0">
                <a:pos x="38" y="7"/>
              </a:cxn>
              <a:cxn ang="0">
                <a:pos x="37" y="7"/>
              </a:cxn>
              <a:cxn ang="0">
                <a:pos x="33" y="6"/>
              </a:cxn>
              <a:cxn ang="0">
                <a:pos x="31" y="8"/>
              </a:cxn>
              <a:cxn ang="0">
                <a:pos x="24" y="9"/>
              </a:cxn>
              <a:cxn ang="0">
                <a:pos x="16" y="12"/>
              </a:cxn>
              <a:cxn ang="0">
                <a:pos x="72" y="57"/>
              </a:cxn>
            </a:cxnLst>
            <a:rect l="0" t="0" r="r" b="b"/>
            <a:pathLst>
              <a:path w="77" h="77">
                <a:moveTo>
                  <a:pt x="15" y="16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8"/>
                  <a:pt x="12" y="28"/>
                  <a:pt x="12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5" y="29"/>
                  <a:pt x="15" y="29"/>
                  <a:pt x="15" y="29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9" y="36"/>
                  <a:pt x="19" y="36"/>
                  <a:pt x="19" y="36"/>
                </a:cubicBezTo>
                <a:cubicBezTo>
                  <a:pt x="19" y="36"/>
                  <a:pt x="19" y="36"/>
                  <a:pt x="19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7"/>
                  <a:pt x="21" y="37"/>
                  <a:pt x="21" y="37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4" y="38"/>
                  <a:pt x="24" y="38"/>
                  <a:pt x="24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30" y="47"/>
                  <a:pt x="30" y="47"/>
                  <a:pt x="30" y="47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8"/>
                  <a:pt x="30" y="48"/>
                  <a:pt x="30" y="48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2" y="51"/>
                  <a:pt x="32" y="52"/>
                </a:cubicBezTo>
                <a:cubicBezTo>
                  <a:pt x="32" y="53"/>
                  <a:pt x="32" y="53"/>
                  <a:pt x="32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3" y="54"/>
                  <a:pt x="33" y="54"/>
                  <a:pt x="34" y="54"/>
                </a:cubicBezTo>
                <a:cubicBezTo>
                  <a:pt x="34" y="55"/>
                  <a:pt x="34" y="55"/>
                  <a:pt x="35" y="55"/>
                </a:cubicBezTo>
                <a:cubicBezTo>
                  <a:pt x="35" y="56"/>
                  <a:pt x="36" y="56"/>
                  <a:pt x="37" y="56"/>
                </a:cubicBezTo>
                <a:cubicBezTo>
                  <a:pt x="37" y="57"/>
                  <a:pt x="37" y="57"/>
                  <a:pt x="38" y="57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60"/>
                  <a:pt x="38" y="60"/>
                  <a:pt x="38" y="60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2"/>
                  <a:pt x="38" y="62"/>
                </a:cubicBezTo>
                <a:cubicBezTo>
                  <a:pt x="38" y="62"/>
                  <a:pt x="38" y="63"/>
                  <a:pt x="38" y="63"/>
                </a:cubicBezTo>
                <a:cubicBezTo>
                  <a:pt x="38" y="63"/>
                  <a:pt x="38" y="64"/>
                  <a:pt x="38" y="64"/>
                </a:cubicBezTo>
                <a:cubicBezTo>
                  <a:pt x="38" y="64"/>
                  <a:pt x="38" y="64"/>
                  <a:pt x="38" y="64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6"/>
                  <a:pt x="38" y="66"/>
                </a:cubicBezTo>
                <a:cubicBezTo>
                  <a:pt x="38" y="66"/>
                  <a:pt x="38" y="67"/>
                  <a:pt x="38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8"/>
                  <a:pt x="38" y="68"/>
                  <a:pt x="38" y="68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69"/>
                  <a:pt x="39" y="69"/>
                  <a:pt x="39" y="69"/>
                </a:cubicBezTo>
                <a:cubicBezTo>
                  <a:pt x="39" y="70"/>
                  <a:pt x="39" y="70"/>
                  <a:pt x="39" y="70"/>
                </a:cubicBezTo>
                <a:cubicBezTo>
                  <a:pt x="39" y="70"/>
                  <a:pt x="39" y="70"/>
                  <a:pt x="39" y="70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39" y="71"/>
                  <a:pt x="39" y="71"/>
                  <a:pt x="39" y="71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40" y="73"/>
                  <a:pt x="40" y="73"/>
                  <a:pt x="40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74"/>
                  <a:pt x="41" y="74"/>
                  <a:pt x="41" y="74"/>
                </a:cubicBezTo>
                <a:cubicBezTo>
                  <a:pt x="41" y="74"/>
                  <a:pt x="41" y="74"/>
                  <a:pt x="41" y="74"/>
                </a:cubicBezTo>
                <a:cubicBezTo>
                  <a:pt x="40" y="74"/>
                  <a:pt x="39" y="74"/>
                  <a:pt x="38" y="74"/>
                </a:cubicBezTo>
                <a:cubicBezTo>
                  <a:pt x="23" y="74"/>
                  <a:pt x="9" y="63"/>
                  <a:pt x="5" y="49"/>
                </a:cubicBezTo>
                <a:cubicBezTo>
                  <a:pt x="4" y="45"/>
                  <a:pt x="3" y="42"/>
                  <a:pt x="3" y="39"/>
                </a:cubicBezTo>
                <a:cubicBezTo>
                  <a:pt x="3" y="32"/>
                  <a:pt x="6" y="25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moveTo>
                  <a:pt x="13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moveTo>
                  <a:pt x="46" y="6"/>
                </a:moveTo>
                <a:cubicBezTo>
                  <a:pt x="47" y="6"/>
                  <a:pt x="47" y="6"/>
                  <a:pt x="47" y="6"/>
                </a:cubicBezTo>
                <a:cubicBezTo>
                  <a:pt x="47" y="6"/>
                  <a:pt x="47" y="6"/>
                  <a:pt x="47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50" y="6"/>
                  <a:pt x="50" y="6"/>
                </a:cubicBezTo>
                <a:cubicBezTo>
                  <a:pt x="50" y="6"/>
                  <a:pt x="50" y="6"/>
                  <a:pt x="50" y="6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7"/>
                  <a:pt x="51" y="7"/>
                  <a:pt x="51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4" y="8"/>
                  <a:pt x="54" y="8"/>
                  <a:pt x="54" y="8"/>
                </a:cubicBezTo>
                <a:cubicBezTo>
                  <a:pt x="54" y="9"/>
                  <a:pt x="54" y="9"/>
                  <a:pt x="54" y="9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5" y="10"/>
                  <a:pt x="55" y="10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3"/>
                  <a:pt x="56" y="14"/>
                  <a:pt x="56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1" y="13"/>
                  <a:pt x="61" y="13"/>
                </a:cubicBezTo>
                <a:cubicBezTo>
                  <a:pt x="61" y="13"/>
                  <a:pt x="62" y="13"/>
                  <a:pt x="62" y="14"/>
                </a:cubicBezTo>
                <a:cubicBezTo>
                  <a:pt x="62" y="14"/>
                  <a:pt x="62" y="14"/>
                  <a:pt x="62" y="14"/>
                </a:cubicBezTo>
                <a:cubicBezTo>
                  <a:pt x="67" y="18"/>
                  <a:pt x="70" y="23"/>
                  <a:pt x="72" y="29"/>
                </a:cubicBezTo>
                <a:cubicBezTo>
                  <a:pt x="73" y="32"/>
                  <a:pt x="73" y="36"/>
                  <a:pt x="73" y="39"/>
                </a:cubicBezTo>
                <a:cubicBezTo>
                  <a:pt x="73" y="54"/>
                  <a:pt x="63" y="68"/>
                  <a:pt x="48" y="72"/>
                </a:cubicBezTo>
                <a:cubicBezTo>
                  <a:pt x="46" y="73"/>
                  <a:pt x="45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1"/>
                  <a:pt x="43" y="71"/>
                  <a:pt x="43" y="71"/>
                </a:cubicBezTo>
                <a:cubicBezTo>
                  <a:pt x="43" y="70"/>
                  <a:pt x="43" y="70"/>
                  <a:pt x="43" y="70"/>
                </a:cubicBezTo>
                <a:cubicBezTo>
                  <a:pt x="43" y="70"/>
                  <a:pt x="43" y="70"/>
                  <a:pt x="43" y="70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9"/>
                  <a:pt x="44" y="69"/>
                  <a:pt x="44" y="69"/>
                </a:cubicBezTo>
                <a:cubicBezTo>
                  <a:pt x="44" y="68"/>
                  <a:pt x="44" y="68"/>
                  <a:pt x="44" y="68"/>
                </a:cubicBezTo>
                <a:cubicBezTo>
                  <a:pt x="45" y="67"/>
                  <a:pt x="45" y="67"/>
                  <a:pt x="45" y="67"/>
                </a:cubicBezTo>
                <a:cubicBezTo>
                  <a:pt x="45" y="67"/>
                  <a:pt x="45" y="67"/>
                  <a:pt x="46" y="67"/>
                </a:cubicBezTo>
                <a:cubicBezTo>
                  <a:pt x="46" y="67"/>
                  <a:pt x="46" y="67"/>
                  <a:pt x="46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6" y="65"/>
                  <a:pt x="46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4"/>
                  <a:pt x="49" y="64"/>
                  <a:pt x="49" y="63"/>
                </a:cubicBezTo>
                <a:cubicBezTo>
                  <a:pt x="50" y="63"/>
                  <a:pt x="50" y="63"/>
                  <a:pt x="50" y="63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1"/>
                  <a:pt x="50" y="61"/>
                  <a:pt x="50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0"/>
                  <a:pt x="50" y="60"/>
                  <a:pt x="50" y="60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2" y="59"/>
                </a:cubicBezTo>
                <a:cubicBezTo>
                  <a:pt x="52" y="59"/>
                  <a:pt x="52" y="59"/>
                  <a:pt x="53" y="58"/>
                </a:cubicBezTo>
                <a:cubicBezTo>
                  <a:pt x="53" y="58"/>
                  <a:pt x="53" y="58"/>
                  <a:pt x="53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7"/>
                  <a:pt x="54" y="57"/>
                  <a:pt x="54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3"/>
                  <a:pt x="56" y="53"/>
                  <a:pt x="56" y="53"/>
                </a:cubicBezTo>
                <a:cubicBezTo>
                  <a:pt x="57" y="52"/>
                  <a:pt x="57" y="52"/>
                  <a:pt x="57" y="52"/>
                </a:cubicBezTo>
                <a:cubicBezTo>
                  <a:pt x="57" y="51"/>
                  <a:pt x="57" y="51"/>
                  <a:pt x="57" y="51"/>
                </a:cubicBezTo>
                <a:cubicBezTo>
                  <a:pt x="58" y="51"/>
                  <a:pt x="58" y="51"/>
                  <a:pt x="58" y="51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50"/>
                  <a:pt x="58" y="50"/>
                  <a:pt x="58" y="50"/>
                </a:cubicBezTo>
                <a:cubicBezTo>
                  <a:pt x="58" y="49"/>
                  <a:pt x="58" y="49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8" y="48"/>
                  <a:pt x="58" y="48"/>
                  <a:pt x="58" y="48"/>
                </a:cubicBezTo>
                <a:cubicBezTo>
                  <a:pt x="58" y="48"/>
                  <a:pt x="57" y="48"/>
                  <a:pt x="57" y="48"/>
                </a:cubicBezTo>
                <a:cubicBezTo>
                  <a:pt x="56" y="48"/>
                  <a:pt x="56" y="47"/>
                  <a:pt x="56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3" y="47"/>
                </a:cubicBezTo>
                <a:cubicBezTo>
                  <a:pt x="53" y="46"/>
                  <a:pt x="53" y="46"/>
                  <a:pt x="53" y="46"/>
                </a:cubicBezTo>
                <a:cubicBezTo>
                  <a:pt x="52" y="46"/>
                  <a:pt x="52" y="46"/>
                  <a:pt x="52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0" y="46"/>
                </a:cubicBezTo>
                <a:cubicBezTo>
                  <a:pt x="50" y="45"/>
                  <a:pt x="50" y="45"/>
                  <a:pt x="50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3"/>
                  <a:pt x="49" y="43"/>
                  <a:pt x="49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2"/>
                  <a:pt x="48" y="42"/>
                  <a:pt x="47" y="42"/>
                </a:cubicBezTo>
                <a:cubicBezTo>
                  <a:pt x="47" y="42"/>
                  <a:pt x="47" y="42"/>
                  <a:pt x="47" y="42"/>
                </a:cubicBezTo>
                <a:cubicBezTo>
                  <a:pt x="46" y="42"/>
                  <a:pt x="46" y="42"/>
                  <a:pt x="45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41"/>
                  <a:pt x="45" y="41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9"/>
                  <a:pt x="43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0" y="39"/>
                  <a:pt x="39" y="39"/>
                  <a:pt x="39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8" y="39"/>
                  <a:pt x="38" y="39"/>
                  <a:pt x="38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6" y="39"/>
                  <a:pt x="36" y="38"/>
                  <a:pt x="36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6"/>
                  <a:pt x="29" y="36"/>
                  <a:pt x="29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7" y="36"/>
                  <a:pt x="26" y="36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6"/>
                  <a:pt x="26" y="36"/>
                  <a:pt x="27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2"/>
                  <a:pt x="21" y="32"/>
                  <a:pt x="21" y="32"/>
                </a:cubicBezTo>
                <a:cubicBezTo>
                  <a:pt x="22" y="32"/>
                  <a:pt x="22" y="32"/>
                  <a:pt x="22" y="31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3" y="30"/>
                  <a:pt x="23" y="29"/>
                </a:cubicBezTo>
                <a:cubicBezTo>
                  <a:pt x="23" y="29"/>
                  <a:pt x="24" y="29"/>
                  <a:pt x="24" y="29"/>
                </a:cubicBezTo>
                <a:cubicBezTo>
                  <a:pt x="25" y="29"/>
                  <a:pt x="25" y="29"/>
                  <a:pt x="25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0"/>
                  <a:pt x="34" y="30"/>
                  <a:pt x="34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9"/>
                  <a:pt x="32" y="29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5"/>
                  <a:pt x="35" y="25"/>
                  <a:pt x="3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6" y="24"/>
                  <a:pt x="36" y="24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8" y="22"/>
                  <a:pt x="38" y="22"/>
                  <a:pt x="38" y="22"/>
                </a:cubicBezTo>
                <a:cubicBezTo>
                  <a:pt x="38" y="22"/>
                  <a:pt x="38" y="22"/>
                  <a:pt x="38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39" y="22"/>
                  <a:pt x="39" y="22"/>
                  <a:pt x="39" y="22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2" y="20"/>
                  <a:pt x="42" y="20"/>
                  <a:pt x="42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5" y="20"/>
                  <a:pt x="45" y="20"/>
                  <a:pt x="46" y="20"/>
                </a:cubicBezTo>
                <a:cubicBezTo>
                  <a:pt x="46" y="20"/>
                  <a:pt x="47" y="20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5" y="19"/>
                  <a:pt x="45" y="19"/>
                  <a:pt x="45" y="19"/>
                </a:cubicBezTo>
                <a:cubicBezTo>
                  <a:pt x="46" y="18"/>
                  <a:pt x="46" y="18"/>
                  <a:pt x="46" y="18"/>
                </a:cubicBezTo>
                <a:cubicBezTo>
                  <a:pt x="45" y="17"/>
                  <a:pt x="45" y="17"/>
                  <a:pt x="45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7"/>
                  <a:pt x="47" y="17"/>
                  <a:pt x="47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1" y="18"/>
                  <a:pt x="51" y="18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6"/>
                  <a:pt x="50" y="16"/>
                  <a:pt x="50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3"/>
                  <a:pt x="49" y="13"/>
                  <a:pt x="49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2"/>
                  <a:pt x="48" y="12"/>
                  <a:pt x="48" y="12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3"/>
                  <a:pt x="47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4" y="11"/>
                  <a:pt x="44" y="11"/>
                  <a:pt x="44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4"/>
                  <a:pt x="41" y="14"/>
                  <a:pt x="41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6"/>
                  <a:pt x="39" y="16"/>
                  <a:pt x="39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5"/>
                  <a:pt x="38" y="15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39" y="14"/>
                  <a:pt x="39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1"/>
                  <a:pt x="37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4" y="8"/>
                  <a:pt x="44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5" y="8"/>
                  <a:pt x="45" y="8"/>
                  <a:pt x="45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6" y="11"/>
                  <a:pt x="46" y="11"/>
                  <a:pt x="46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49" y="9"/>
                  <a:pt x="49" y="9"/>
                  <a:pt x="49" y="9"/>
                </a:cubicBezTo>
                <a:cubicBezTo>
                  <a:pt x="49" y="8"/>
                  <a:pt x="49" y="8"/>
                  <a:pt x="49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ubicBezTo>
                  <a:pt x="47" y="7"/>
                  <a:pt x="47" y="7"/>
                  <a:pt x="47" y="7"/>
                </a:cubicBezTo>
                <a:cubicBezTo>
                  <a:pt x="46" y="7"/>
                  <a:pt x="46" y="7"/>
                  <a:pt x="46" y="7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moveTo>
                  <a:pt x="15" y="13"/>
                </a:moveTo>
                <a:cubicBezTo>
                  <a:pt x="18" y="10"/>
                  <a:pt x="23" y="7"/>
                  <a:pt x="28" y="5"/>
                </a:cubicBezTo>
                <a:cubicBezTo>
                  <a:pt x="32" y="4"/>
                  <a:pt x="35" y="4"/>
                  <a:pt x="38" y="4"/>
                </a:cubicBezTo>
                <a:cubicBezTo>
                  <a:pt x="41" y="4"/>
                  <a:pt x="43" y="4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1" y="6"/>
                  <a:pt x="41" y="6"/>
                  <a:pt x="41" y="6"/>
                </a:cubicBezTo>
                <a:cubicBezTo>
                  <a:pt x="41" y="6"/>
                  <a:pt x="41" y="6"/>
                  <a:pt x="4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8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1" y="6"/>
                  <a:pt x="31" y="6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1" y="7"/>
                  <a:pt x="31" y="7"/>
                  <a:pt x="31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7" y="8"/>
                  <a:pt x="27" y="8"/>
                  <a:pt x="27" y="8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2" y="10"/>
                  <a:pt x="22" y="10"/>
                  <a:pt x="22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19" y="10"/>
                  <a:pt x="19" y="11"/>
                </a:cubicBezTo>
                <a:cubicBezTo>
                  <a:pt x="19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12"/>
                  <a:pt x="17" y="12"/>
                  <a:pt x="17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3"/>
                </a:cubicBezTo>
                <a:moveTo>
                  <a:pt x="38" y="0"/>
                </a:moveTo>
                <a:cubicBezTo>
                  <a:pt x="35" y="0"/>
                  <a:pt x="31" y="1"/>
                  <a:pt x="27" y="2"/>
                </a:cubicBezTo>
                <a:cubicBezTo>
                  <a:pt x="11" y="7"/>
                  <a:pt x="0" y="22"/>
                  <a:pt x="0" y="39"/>
                </a:cubicBezTo>
                <a:cubicBezTo>
                  <a:pt x="0" y="42"/>
                  <a:pt x="0" y="46"/>
                  <a:pt x="1" y="49"/>
                </a:cubicBezTo>
                <a:cubicBezTo>
                  <a:pt x="6" y="66"/>
                  <a:pt x="21" y="77"/>
                  <a:pt x="38" y="77"/>
                </a:cubicBezTo>
                <a:cubicBezTo>
                  <a:pt x="38" y="77"/>
                  <a:pt x="38" y="77"/>
                  <a:pt x="38" y="77"/>
                </a:cubicBezTo>
                <a:cubicBezTo>
                  <a:pt x="42" y="77"/>
                  <a:pt x="45" y="77"/>
                  <a:pt x="49" y="76"/>
                </a:cubicBezTo>
                <a:cubicBezTo>
                  <a:pt x="59" y="73"/>
                  <a:pt x="67" y="66"/>
                  <a:pt x="72" y="57"/>
                </a:cubicBezTo>
                <a:cubicBezTo>
                  <a:pt x="75" y="52"/>
                  <a:pt x="77" y="45"/>
                  <a:pt x="77" y="39"/>
                </a:cubicBezTo>
                <a:cubicBezTo>
                  <a:pt x="77" y="35"/>
                  <a:pt x="76" y="32"/>
                  <a:pt x="75" y="28"/>
                </a:cubicBezTo>
                <a:cubicBezTo>
                  <a:pt x="70" y="12"/>
                  <a:pt x="55" y="0"/>
                  <a:pt x="38" y="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ïṥlïďê">
            <a:extLst>
              <a:ext uri="{FF2B5EF4-FFF2-40B4-BE49-F238E27FC236}">
                <a16:creationId xmlns:a16="http://schemas.microsoft.com/office/drawing/2014/main" xmlns:p14="http://schemas.microsoft.com/office/powerpoint/2010/main" xmlns="" id="{6BF95012-5446-4091-A895-83D36C79E005}"/>
              </a:ext>
            </a:extLst>
          </p:cNvPr>
          <p:cNvSpPr/>
          <p:nvPr/>
        </p:nvSpPr>
        <p:spPr bwMode="auto">
          <a:xfrm>
            <a:off x="1628036" y="3727732"/>
            <a:ext cx="373132" cy="300912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slîḓe">
            <a:extLst>
              <a:ext uri="{FF2B5EF4-FFF2-40B4-BE49-F238E27FC236}">
                <a16:creationId xmlns:a16="http://schemas.microsoft.com/office/drawing/2014/main" xmlns:p14="http://schemas.microsoft.com/office/powerpoint/2010/main" xmlns="" id="{2549F640-4C7C-4CC5-A8AB-7AC8425564E0}"/>
              </a:ext>
            </a:extLst>
          </p:cNvPr>
          <p:cNvSpPr/>
          <p:nvPr/>
        </p:nvSpPr>
        <p:spPr>
          <a:xfrm rot="16200000">
            <a:off x="1163384" y="4795110"/>
            <a:ext cx="1261884" cy="332579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lvl="0"/>
            <a:r>
              <a:rPr lang="en-US" altLang="zh-CN" sz="1600" b="1" dirty="0">
                <a:solidFill>
                  <a:srgbClr val="FFFFFF"/>
                </a:solidFill>
              </a:rPr>
              <a:t>Text Here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37" name="işľîďê">
            <a:extLst>
              <a:ext uri="{FF2B5EF4-FFF2-40B4-BE49-F238E27FC236}">
                <a16:creationId xmlns:a16="http://schemas.microsoft.com/office/drawing/2014/main" xmlns:p14="http://schemas.microsoft.com/office/powerpoint/2010/main" xmlns="" id="{D1A546BF-D962-4621-89AD-865B3589BE29}"/>
              </a:ext>
            </a:extLst>
          </p:cNvPr>
          <p:cNvSpPr/>
          <p:nvPr/>
        </p:nvSpPr>
        <p:spPr>
          <a:xfrm rot="16200000">
            <a:off x="2250973" y="4795110"/>
            <a:ext cx="1261884" cy="332579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lvl="0"/>
            <a:r>
              <a:rPr lang="en-US" altLang="zh-CN" sz="1600" b="1" dirty="0">
                <a:solidFill>
                  <a:srgbClr val="FFFFFF"/>
                </a:solidFill>
              </a:rPr>
              <a:t>Text Here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38" name="ís1íďè">
            <a:extLst>
              <a:ext uri="{FF2B5EF4-FFF2-40B4-BE49-F238E27FC236}">
                <a16:creationId xmlns:a16="http://schemas.microsoft.com/office/drawing/2014/main" xmlns:p14="http://schemas.microsoft.com/office/powerpoint/2010/main" xmlns="" id="{3022E5B2-3E5B-4B03-AE4E-6AFFB8B80948}"/>
              </a:ext>
            </a:extLst>
          </p:cNvPr>
          <p:cNvSpPr/>
          <p:nvPr/>
        </p:nvSpPr>
        <p:spPr>
          <a:xfrm rot="16200000">
            <a:off x="3334205" y="4795110"/>
            <a:ext cx="1261884" cy="332579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lvl="0"/>
            <a:r>
              <a:rPr lang="en-US" altLang="zh-CN" sz="1600" b="1" dirty="0">
                <a:solidFill>
                  <a:srgbClr val="FFFFFF"/>
                </a:solidFill>
              </a:rPr>
              <a:t>Text Here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39" name="iśļiḓé">
            <a:extLst>
              <a:ext uri="{FF2B5EF4-FFF2-40B4-BE49-F238E27FC236}">
                <a16:creationId xmlns:a16="http://schemas.microsoft.com/office/drawing/2014/main" xmlns:p14="http://schemas.microsoft.com/office/powerpoint/2010/main" xmlns="" id="{A411B254-A460-421F-9201-D117ADF023DF}"/>
              </a:ext>
            </a:extLst>
          </p:cNvPr>
          <p:cNvSpPr/>
          <p:nvPr/>
        </p:nvSpPr>
        <p:spPr>
          <a:xfrm rot="16200000">
            <a:off x="4352500" y="4795109"/>
            <a:ext cx="1261884" cy="332581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lvl="0"/>
            <a:r>
              <a:rPr lang="en-US" altLang="zh-CN" sz="1600" b="1" dirty="0">
                <a:solidFill>
                  <a:srgbClr val="FFFFFF"/>
                </a:solidFill>
              </a:rPr>
              <a:t>Text Here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40" name="ïŝḷîḑe">
            <a:extLst>
              <a:ext uri="{FF2B5EF4-FFF2-40B4-BE49-F238E27FC236}">
                <a16:creationId xmlns:a16="http://schemas.microsoft.com/office/drawing/2014/main" xmlns:p14="http://schemas.microsoft.com/office/powerpoint/2010/main" xmlns="" id="{F8140110-32C2-415C-9FF7-4289708269E9}"/>
              </a:ext>
            </a:extLst>
          </p:cNvPr>
          <p:cNvSpPr/>
          <p:nvPr/>
        </p:nvSpPr>
        <p:spPr>
          <a:xfrm rot="16200000">
            <a:off x="5395767" y="4795110"/>
            <a:ext cx="1261884" cy="332580"/>
          </a:xfrm>
          <a:prstGeom prst="rect">
            <a:avLst/>
          </a:prstGeom>
        </p:spPr>
        <p:txBody>
          <a:bodyPr wrap="none">
            <a:normAutofit lnSpcReduction="10000"/>
          </a:bodyPr>
          <a:lstStyle/>
          <a:p>
            <a:pPr lvl="0"/>
            <a:r>
              <a:rPr lang="en-US" altLang="zh-CN" sz="1600" b="1" dirty="0">
                <a:solidFill>
                  <a:srgbClr val="FFFFFF"/>
                </a:solidFill>
              </a:rPr>
              <a:t>Text Here</a:t>
            </a:r>
            <a:endParaRPr lang="zh-CN" altLang="en-US" sz="1600" b="1" dirty="0">
              <a:solidFill>
                <a:srgbClr val="FFFFFF"/>
              </a:solidFill>
            </a:endParaRPr>
          </a:p>
        </p:txBody>
      </p:sp>
      <p:sp>
        <p:nvSpPr>
          <p:cNvPr id="7" name="islidè">
            <a:extLst>
              <a:ext uri="{FF2B5EF4-FFF2-40B4-BE49-F238E27FC236}">
                <a16:creationId xmlns:a16="http://schemas.microsoft.com/office/drawing/2014/main" xmlns:p14="http://schemas.microsoft.com/office/powerpoint/2010/main" xmlns="" id="{FCAE43DC-A234-4D9F-83C0-19723224C0CC}"/>
              </a:ext>
            </a:extLst>
          </p:cNvPr>
          <p:cNvSpPr/>
          <p:nvPr/>
        </p:nvSpPr>
        <p:spPr bwMode="auto">
          <a:xfrm>
            <a:off x="11034182" y="1519759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iṩ1ïḍé">
            <a:extLst>
              <a:ext uri="{FF2B5EF4-FFF2-40B4-BE49-F238E27FC236}">
                <a16:creationId xmlns:a16="http://schemas.microsoft.com/office/drawing/2014/main" xmlns:p14="http://schemas.microsoft.com/office/powerpoint/2010/main" xmlns="" id="{BEDDCCFA-3BD4-43D3-BEE7-779493103143}"/>
              </a:ext>
            </a:extLst>
          </p:cNvPr>
          <p:cNvSpPr txBox="1"/>
          <p:nvPr/>
        </p:nvSpPr>
        <p:spPr bwMode="auto">
          <a:xfrm>
            <a:off x="7726134" y="1314218"/>
            <a:ext cx="3228811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sz="1400" b="1" dirty="0">
                <a:effectLst/>
              </a:rPr>
              <a:t>Text Here</a:t>
            </a:r>
            <a:endParaRPr lang="zh-CN" altLang="en-US" sz="1400" b="1" dirty="0">
              <a:effectLst/>
            </a:endParaRPr>
          </a:p>
        </p:txBody>
      </p:sp>
      <p:sp>
        <p:nvSpPr>
          <p:cNvPr id="9" name="îṩḷiḍé">
            <a:extLst>
              <a:ext uri="{FF2B5EF4-FFF2-40B4-BE49-F238E27FC236}">
                <a16:creationId xmlns:a16="http://schemas.microsoft.com/office/drawing/2014/main" xmlns:p14="http://schemas.microsoft.com/office/powerpoint/2010/main" xmlns="" id="{B337DFE5-54F0-46CA-B205-0ED9491ACCE1}"/>
              </a:ext>
            </a:extLst>
          </p:cNvPr>
          <p:cNvSpPr txBox="1"/>
          <p:nvPr/>
        </p:nvSpPr>
        <p:spPr bwMode="auto">
          <a:xfrm>
            <a:off x="7726134" y="1624176"/>
            <a:ext cx="3228811" cy="400701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0" name="ïṡļïḑé">
            <a:extLst>
              <a:ext uri="{FF2B5EF4-FFF2-40B4-BE49-F238E27FC236}">
                <a16:creationId xmlns:a16="http://schemas.microsoft.com/office/drawing/2014/main" xmlns:p14="http://schemas.microsoft.com/office/powerpoint/2010/main" xmlns="" id="{9AC1322D-5290-46F2-B044-B867E68FDF06}"/>
              </a:ext>
            </a:extLst>
          </p:cNvPr>
          <p:cNvSpPr/>
          <p:nvPr/>
        </p:nvSpPr>
        <p:spPr bwMode="auto">
          <a:xfrm>
            <a:off x="11034182" y="2465871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śľïḑe">
            <a:extLst>
              <a:ext uri="{FF2B5EF4-FFF2-40B4-BE49-F238E27FC236}">
                <a16:creationId xmlns:a16="http://schemas.microsoft.com/office/drawing/2014/main" xmlns:p14="http://schemas.microsoft.com/office/powerpoint/2010/main" xmlns="" id="{5BCA3CD8-A80F-46FE-9208-35455D1B7C40}"/>
              </a:ext>
            </a:extLst>
          </p:cNvPr>
          <p:cNvSpPr txBox="1"/>
          <p:nvPr/>
        </p:nvSpPr>
        <p:spPr bwMode="auto">
          <a:xfrm>
            <a:off x="7726134" y="2269895"/>
            <a:ext cx="3228811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sz="1400" b="1" dirty="0">
                <a:effectLst/>
              </a:rPr>
              <a:t>Text Here</a:t>
            </a:r>
            <a:endParaRPr lang="zh-CN" altLang="en-US" sz="1400" b="1" dirty="0">
              <a:effectLst/>
            </a:endParaRPr>
          </a:p>
        </p:txBody>
      </p:sp>
      <p:sp>
        <p:nvSpPr>
          <p:cNvPr id="12" name="íṩľíḍê">
            <a:extLst>
              <a:ext uri="{FF2B5EF4-FFF2-40B4-BE49-F238E27FC236}">
                <a16:creationId xmlns:a16="http://schemas.microsoft.com/office/drawing/2014/main" xmlns:p14="http://schemas.microsoft.com/office/powerpoint/2010/main" xmlns="" id="{E5F3C2DC-B7EE-4592-BD18-E7CF10BDB24A}"/>
              </a:ext>
            </a:extLst>
          </p:cNvPr>
          <p:cNvSpPr txBox="1"/>
          <p:nvPr/>
        </p:nvSpPr>
        <p:spPr bwMode="auto">
          <a:xfrm>
            <a:off x="7726134" y="2579853"/>
            <a:ext cx="3228811" cy="400701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3" name="ís1îḍé">
            <a:extLst>
              <a:ext uri="{FF2B5EF4-FFF2-40B4-BE49-F238E27FC236}">
                <a16:creationId xmlns:a16="http://schemas.microsoft.com/office/drawing/2014/main" xmlns:p14="http://schemas.microsoft.com/office/powerpoint/2010/main" xmlns="" id="{6007C997-9B6C-49A3-BCE5-06FEF3E958C4}"/>
              </a:ext>
            </a:extLst>
          </p:cNvPr>
          <p:cNvSpPr/>
          <p:nvPr/>
        </p:nvSpPr>
        <p:spPr bwMode="auto">
          <a:xfrm>
            <a:off x="11034182" y="3411983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í$ḷïḑe">
            <a:extLst>
              <a:ext uri="{FF2B5EF4-FFF2-40B4-BE49-F238E27FC236}">
                <a16:creationId xmlns:a16="http://schemas.microsoft.com/office/drawing/2014/main" xmlns:p14="http://schemas.microsoft.com/office/powerpoint/2010/main" xmlns="" id="{73C1B9E1-5758-4199-94A4-EE681736FF22}"/>
              </a:ext>
            </a:extLst>
          </p:cNvPr>
          <p:cNvSpPr txBox="1"/>
          <p:nvPr/>
        </p:nvSpPr>
        <p:spPr bwMode="auto">
          <a:xfrm>
            <a:off x="7726134" y="3225572"/>
            <a:ext cx="3228811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sz="1400" b="1" dirty="0">
                <a:effectLst/>
              </a:rPr>
              <a:t>Text Here</a:t>
            </a:r>
            <a:endParaRPr lang="zh-CN" altLang="en-US" sz="1400" b="1" dirty="0">
              <a:effectLst/>
            </a:endParaRPr>
          </a:p>
        </p:txBody>
      </p:sp>
      <p:sp>
        <p:nvSpPr>
          <p:cNvPr id="15" name="îŝliḓe">
            <a:extLst>
              <a:ext uri="{FF2B5EF4-FFF2-40B4-BE49-F238E27FC236}">
                <a16:creationId xmlns:a16="http://schemas.microsoft.com/office/drawing/2014/main" xmlns:p14="http://schemas.microsoft.com/office/powerpoint/2010/main" xmlns="" id="{2425A315-FC91-48DC-B7F6-FAB5A122BE51}"/>
              </a:ext>
            </a:extLst>
          </p:cNvPr>
          <p:cNvSpPr txBox="1"/>
          <p:nvPr/>
        </p:nvSpPr>
        <p:spPr bwMode="auto">
          <a:xfrm>
            <a:off x="7726134" y="3535530"/>
            <a:ext cx="3228811" cy="400701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6" name="îṡľîďé">
            <a:extLst>
              <a:ext uri="{FF2B5EF4-FFF2-40B4-BE49-F238E27FC236}">
                <a16:creationId xmlns:a16="http://schemas.microsoft.com/office/drawing/2014/main" xmlns:p14="http://schemas.microsoft.com/office/powerpoint/2010/main" xmlns="" id="{752C257F-497A-4945-B28C-46D98182B77C}"/>
              </a:ext>
            </a:extLst>
          </p:cNvPr>
          <p:cNvSpPr/>
          <p:nvPr/>
        </p:nvSpPr>
        <p:spPr bwMode="auto">
          <a:xfrm>
            <a:off x="11034182" y="4358095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ïśḻiḍe">
            <a:extLst>
              <a:ext uri="{FF2B5EF4-FFF2-40B4-BE49-F238E27FC236}">
                <a16:creationId xmlns:a16="http://schemas.microsoft.com/office/drawing/2014/main" xmlns:p14="http://schemas.microsoft.com/office/powerpoint/2010/main" xmlns="" id="{5D978A7E-44C9-4038-9D9D-B37CACBC6E3B}"/>
              </a:ext>
            </a:extLst>
          </p:cNvPr>
          <p:cNvSpPr txBox="1"/>
          <p:nvPr/>
        </p:nvSpPr>
        <p:spPr bwMode="auto">
          <a:xfrm>
            <a:off x="7726134" y="4181249"/>
            <a:ext cx="3228811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sz="1400" b="1" dirty="0">
                <a:effectLst/>
              </a:rPr>
              <a:t>Text Here</a:t>
            </a:r>
            <a:endParaRPr lang="zh-CN" altLang="en-US" sz="1400" b="1" dirty="0">
              <a:effectLst/>
            </a:endParaRPr>
          </a:p>
        </p:txBody>
      </p:sp>
      <p:sp>
        <p:nvSpPr>
          <p:cNvPr id="18" name="iś1ïḓè">
            <a:extLst>
              <a:ext uri="{FF2B5EF4-FFF2-40B4-BE49-F238E27FC236}">
                <a16:creationId xmlns:a16="http://schemas.microsoft.com/office/drawing/2014/main" xmlns:p14="http://schemas.microsoft.com/office/powerpoint/2010/main" xmlns="" id="{15E4DA83-FBF5-4409-9CE7-C12F33B7C280}"/>
              </a:ext>
            </a:extLst>
          </p:cNvPr>
          <p:cNvSpPr txBox="1"/>
          <p:nvPr/>
        </p:nvSpPr>
        <p:spPr bwMode="auto">
          <a:xfrm>
            <a:off x="7726134" y="4491207"/>
            <a:ext cx="3228811" cy="400701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19" name="íś1iḑè">
            <a:extLst>
              <a:ext uri="{FF2B5EF4-FFF2-40B4-BE49-F238E27FC236}">
                <a16:creationId xmlns:a16="http://schemas.microsoft.com/office/drawing/2014/main" xmlns:p14="http://schemas.microsoft.com/office/powerpoint/2010/main" xmlns="" id="{6E0AE02D-9A75-4840-8973-AB8AC42853D4}"/>
              </a:ext>
            </a:extLst>
          </p:cNvPr>
          <p:cNvSpPr/>
          <p:nvPr/>
        </p:nvSpPr>
        <p:spPr bwMode="auto">
          <a:xfrm>
            <a:off x="11034182" y="5236945"/>
            <a:ext cx="335548" cy="338232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ï$ḷidê">
            <a:extLst>
              <a:ext uri="{FF2B5EF4-FFF2-40B4-BE49-F238E27FC236}">
                <a16:creationId xmlns:a16="http://schemas.microsoft.com/office/drawing/2014/main" xmlns:p14="http://schemas.microsoft.com/office/powerpoint/2010/main" xmlns="" id="{607A32AD-D74D-4AF2-9F1C-E03AD384DD59}"/>
              </a:ext>
            </a:extLst>
          </p:cNvPr>
          <p:cNvSpPr txBox="1"/>
          <p:nvPr/>
        </p:nvSpPr>
        <p:spPr bwMode="auto">
          <a:xfrm>
            <a:off x="7726134" y="5136926"/>
            <a:ext cx="3228811" cy="309958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sz="1400" b="1" dirty="0">
                <a:effectLst/>
              </a:rPr>
              <a:t>Text Here</a:t>
            </a:r>
            <a:endParaRPr lang="zh-CN" altLang="en-US" sz="1400" b="1" dirty="0">
              <a:effectLst/>
            </a:endParaRPr>
          </a:p>
        </p:txBody>
      </p:sp>
      <p:sp>
        <p:nvSpPr>
          <p:cNvPr id="21" name="ïśḷiḓe">
            <a:extLst>
              <a:ext uri="{FF2B5EF4-FFF2-40B4-BE49-F238E27FC236}">
                <a16:creationId xmlns:a16="http://schemas.microsoft.com/office/drawing/2014/main" xmlns:p14="http://schemas.microsoft.com/office/powerpoint/2010/main" xmlns="" id="{07C20ACE-F0C5-4D2E-A9BE-6D246F0AE362}"/>
              </a:ext>
            </a:extLst>
          </p:cNvPr>
          <p:cNvSpPr txBox="1"/>
          <p:nvPr/>
        </p:nvSpPr>
        <p:spPr bwMode="auto">
          <a:xfrm>
            <a:off x="7726134" y="5446884"/>
            <a:ext cx="3228811" cy="400701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t" anchorCtr="0">
            <a:norm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</p:spTree>
    <p:extLst>
      <p:ext uri="{BB962C8B-B14F-4D97-AF65-F5344CB8AC3E}">
        <p14:creationId xmlns:p14="http://schemas.microsoft.com/office/powerpoint/2010/main" val="22433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:p14="http://schemas.microsoft.com/office/powerpoint/2010/main" xmlns="" id="{ACE3B69C-7B00-4E19-8A33-B8981633B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7668DC11-4832-4C2A-8EC8-083C29CB3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8980" y="353060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247B30BB-737D-444D-B750-58BA0349157D}"/>
              </a:ext>
            </a:extLst>
          </p:cNvPr>
          <p:cNvSpPr txBox="1"/>
          <p:nvPr/>
        </p:nvSpPr>
        <p:spPr>
          <a:xfrm>
            <a:off x="2524348" y="1612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0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000C574-65F0-4EB8-8A09-C75CBA592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278595-59CD-4BBA-9576-69B6FCE6E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44D7D1E-D11F-46B3-AD5A-DB368A8E7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sp>
        <p:nvSpPr>
          <p:cNvPr id="6" name="íŝḻ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873B9F-5BAA-4767-9796-AA34C8A57CCD}"/>
              </a:ext>
            </a:extLst>
          </p:cNvPr>
          <p:cNvSpPr/>
          <p:nvPr/>
        </p:nvSpPr>
        <p:spPr>
          <a:xfrm rot="13446499">
            <a:off x="6391902" y="2281488"/>
            <a:ext cx="992880" cy="992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109" y="2352"/>
                  <a:pt x="6901" y="3625"/>
                  <a:pt x="10800" y="3625"/>
                </a:cubicBezTo>
                <a:cubicBezTo>
                  <a:pt x="14699" y="3625"/>
                  <a:pt x="18491" y="2352"/>
                  <a:pt x="21600" y="0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îşľ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7EE99D-2AE5-4831-8E80-1D218BCD234E}"/>
              </a:ext>
            </a:extLst>
          </p:cNvPr>
          <p:cNvSpPr/>
          <p:nvPr/>
        </p:nvSpPr>
        <p:spPr>
          <a:xfrm rot="18846498" flipH="1">
            <a:off x="6422563" y="3897068"/>
            <a:ext cx="992880" cy="992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109" y="2352"/>
                  <a:pt x="6901" y="3625"/>
                  <a:pt x="10800" y="3625"/>
                </a:cubicBezTo>
                <a:cubicBezTo>
                  <a:pt x="14699" y="3625"/>
                  <a:pt x="18491" y="2352"/>
                  <a:pt x="21600" y="0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íṧ1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4F95BF3-8D9D-4A26-A3EB-28A07C894CF9}"/>
              </a:ext>
            </a:extLst>
          </p:cNvPr>
          <p:cNvSpPr/>
          <p:nvPr/>
        </p:nvSpPr>
        <p:spPr>
          <a:xfrm rot="2646498">
            <a:off x="4793179" y="3924632"/>
            <a:ext cx="992880" cy="992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109" y="2352"/>
                  <a:pt x="6901" y="3625"/>
                  <a:pt x="10800" y="3625"/>
                </a:cubicBezTo>
                <a:cubicBezTo>
                  <a:pt x="14699" y="3625"/>
                  <a:pt x="18491" y="2352"/>
                  <a:pt x="21600" y="0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ï$ḷ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DF45510-E58E-4E2B-A95E-A9D8B09FF78A}"/>
              </a:ext>
            </a:extLst>
          </p:cNvPr>
          <p:cNvSpPr/>
          <p:nvPr/>
        </p:nvSpPr>
        <p:spPr>
          <a:xfrm rot="8046499" flipH="1">
            <a:off x="4775054" y="2300057"/>
            <a:ext cx="992880" cy="9928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cubicBezTo>
                  <a:pt x="3109" y="2352"/>
                  <a:pt x="6901" y="3625"/>
                  <a:pt x="10800" y="3625"/>
                </a:cubicBezTo>
                <a:cubicBezTo>
                  <a:pt x="14699" y="3625"/>
                  <a:pt x="18491" y="2352"/>
                  <a:pt x="21600" y="0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ṥḷ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BDA4E1-611B-4473-93EB-1438B6DB3703}"/>
              </a:ext>
            </a:extLst>
          </p:cNvPr>
          <p:cNvSpPr/>
          <p:nvPr/>
        </p:nvSpPr>
        <p:spPr>
          <a:xfrm>
            <a:off x="5166466" y="2668600"/>
            <a:ext cx="1848524" cy="1848524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>
                <a:lumMod val="85000"/>
              </a:schemeClr>
            </a:solidFill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ŝļ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FF5E9E-1C8C-4BC9-A676-F0E1F614C5B6}"/>
              </a:ext>
            </a:extLst>
          </p:cNvPr>
          <p:cNvSpPr/>
          <p:nvPr/>
        </p:nvSpPr>
        <p:spPr>
          <a:xfrm>
            <a:off x="5618941" y="3250916"/>
            <a:ext cx="921956" cy="683891"/>
          </a:xfrm>
          <a:custGeom>
            <a:avLst/>
            <a:gdLst>
              <a:gd name="connsiteX0" fmla="*/ 9246 w 338138"/>
              <a:gd name="connsiteY0" fmla="*/ 217487 h 250825"/>
              <a:gd name="connsiteX1" fmla="*/ 328892 w 338138"/>
              <a:gd name="connsiteY1" fmla="*/ 217487 h 250825"/>
              <a:gd name="connsiteX2" fmla="*/ 338138 w 338138"/>
              <a:gd name="connsiteY2" fmla="*/ 226822 h 250825"/>
              <a:gd name="connsiteX3" fmla="*/ 314363 w 338138"/>
              <a:gd name="connsiteY3" fmla="*/ 250825 h 250825"/>
              <a:gd name="connsiteX4" fmla="*/ 23775 w 338138"/>
              <a:gd name="connsiteY4" fmla="*/ 250825 h 250825"/>
              <a:gd name="connsiteX5" fmla="*/ 0 w 338138"/>
              <a:gd name="connsiteY5" fmla="*/ 226822 h 250825"/>
              <a:gd name="connsiteX6" fmla="*/ 9246 w 338138"/>
              <a:gd name="connsiteY6" fmla="*/ 217487 h 250825"/>
              <a:gd name="connsiteX7" fmla="*/ 100182 w 338138"/>
              <a:gd name="connsiteY7" fmla="*/ 100012 h 250825"/>
              <a:gd name="connsiteX8" fmla="*/ 123655 w 338138"/>
              <a:gd name="connsiteY8" fmla="*/ 100012 h 250825"/>
              <a:gd name="connsiteX9" fmla="*/ 130175 w 338138"/>
              <a:gd name="connsiteY9" fmla="*/ 106705 h 250825"/>
              <a:gd name="connsiteX10" fmla="*/ 130175 w 338138"/>
              <a:gd name="connsiteY10" fmla="*/ 161583 h 250825"/>
              <a:gd name="connsiteX11" fmla="*/ 123655 w 338138"/>
              <a:gd name="connsiteY11" fmla="*/ 168275 h 250825"/>
              <a:gd name="connsiteX12" fmla="*/ 100182 w 338138"/>
              <a:gd name="connsiteY12" fmla="*/ 168275 h 250825"/>
              <a:gd name="connsiteX13" fmla="*/ 93662 w 338138"/>
              <a:gd name="connsiteY13" fmla="*/ 161583 h 250825"/>
              <a:gd name="connsiteX14" fmla="*/ 93662 w 338138"/>
              <a:gd name="connsiteY14" fmla="*/ 106705 h 250825"/>
              <a:gd name="connsiteX15" fmla="*/ 100182 w 338138"/>
              <a:gd name="connsiteY15" fmla="*/ 100012 h 250825"/>
              <a:gd name="connsiteX16" fmla="*/ 157332 w 338138"/>
              <a:gd name="connsiteY16" fmla="*/ 77787 h 250825"/>
              <a:gd name="connsiteX17" fmla="*/ 180805 w 338138"/>
              <a:gd name="connsiteY17" fmla="*/ 77787 h 250825"/>
              <a:gd name="connsiteX18" fmla="*/ 187325 w 338138"/>
              <a:gd name="connsiteY18" fmla="*/ 84441 h 250825"/>
              <a:gd name="connsiteX19" fmla="*/ 187325 w 338138"/>
              <a:gd name="connsiteY19" fmla="*/ 161622 h 250825"/>
              <a:gd name="connsiteX20" fmla="*/ 180805 w 338138"/>
              <a:gd name="connsiteY20" fmla="*/ 168275 h 250825"/>
              <a:gd name="connsiteX21" fmla="*/ 157332 w 338138"/>
              <a:gd name="connsiteY21" fmla="*/ 168275 h 250825"/>
              <a:gd name="connsiteX22" fmla="*/ 150812 w 338138"/>
              <a:gd name="connsiteY22" fmla="*/ 161622 h 250825"/>
              <a:gd name="connsiteX23" fmla="*/ 150812 w 338138"/>
              <a:gd name="connsiteY23" fmla="*/ 84441 h 250825"/>
              <a:gd name="connsiteX24" fmla="*/ 157332 w 338138"/>
              <a:gd name="connsiteY24" fmla="*/ 77787 h 250825"/>
              <a:gd name="connsiteX25" fmla="*/ 216070 w 338138"/>
              <a:gd name="connsiteY25" fmla="*/ 49212 h 250825"/>
              <a:gd name="connsiteX26" fmla="*/ 239543 w 338138"/>
              <a:gd name="connsiteY26" fmla="*/ 49212 h 250825"/>
              <a:gd name="connsiteX27" fmla="*/ 246063 w 338138"/>
              <a:gd name="connsiteY27" fmla="*/ 55827 h 250825"/>
              <a:gd name="connsiteX28" fmla="*/ 246063 w 338138"/>
              <a:gd name="connsiteY28" fmla="*/ 161661 h 250825"/>
              <a:gd name="connsiteX29" fmla="*/ 239543 w 338138"/>
              <a:gd name="connsiteY29" fmla="*/ 168275 h 250825"/>
              <a:gd name="connsiteX30" fmla="*/ 216070 w 338138"/>
              <a:gd name="connsiteY30" fmla="*/ 168275 h 250825"/>
              <a:gd name="connsiteX31" fmla="*/ 209550 w 338138"/>
              <a:gd name="connsiteY31" fmla="*/ 161661 h 250825"/>
              <a:gd name="connsiteX32" fmla="*/ 209550 w 338138"/>
              <a:gd name="connsiteY32" fmla="*/ 55827 h 250825"/>
              <a:gd name="connsiteX33" fmla="*/ 216070 w 338138"/>
              <a:gd name="connsiteY33" fmla="*/ 49212 h 250825"/>
              <a:gd name="connsiteX34" fmla="*/ 53428 w 338138"/>
              <a:gd name="connsiteY34" fmla="*/ 22225 h 250825"/>
              <a:gd name="connsiteX35" fmla="*/ 50800 w 338138"/>
              <a:gd name="connsiteY35" fmla="*/ 24858 h 250825"/>
              <a:gd name="connsiteX36" fmla="*/ 50800 w 338138"/>
              <a:gd name="connsiteY36" fmla="*/ 182834 h 250825"/>
              <a:gd name="connsiteX37" fmla="*/ 53428 w 338138"/>
              <a:gd name="connsiteY37" fmla="*/ 184150 h 250825"/>
              <a:gd name="connsiteX38" fmla="*/ 284710 w 338138"/>
              <a:gd name="connsiteY38" fmla="*/ 184150 h 250825"/>
              <a:gd name="connsiteX39" fmla="*/ 287338 w 338138"/>
              <a:gd name="connsiteY39" fmla="*/ 182834 h 250825"/>
              <a:gd name="connsiteX40" fmla="*/ 287338 w 338138"/>
              <a:gd name="connsiteY40" fmla="*/ 24858 h 250825"/>
              <a:gd name="connsiteX41" fmla="*/ 284710 w 338138"/>
              <a:gd name="connsiteY41" fmla="*/ 22225 h 250825"/>
              <a:gd name="connsiteX42" fmla="*/ 53428 w 338138"/>
              <a:gd name="connsiteY42" fmla="*/ 22225 h 250825"/>
              <a:gd name="connsiteX43" fmla="*/ 53663 w 338138"/>
              <a:gd name="connsiteY43" fmla="*/ 0 h 250825"/>
              <a:gd name="connsiteX44" fmla="*/ 286062 w 338138"/>
              <a:gd name="connsiteY44" fmla="*/ 0 h 250825"/>
              <a:gd name="connsiteX45" fmla="*/ 311150 w 338138"/>
              <a:gd name="connsiteY45" fmla="*/ 25008 h 250825"/>
              <a:gd name="connsiteX46" fmla="*/ 311150 w 338138"/>
              <a:gd name="connsiteY46" fmla="*/ 182955 h 250825"/>
              <a:gd name="connsiteX47" fmla="*/ 286062 w 338138"/>
              <a:gd name="connsiteY47" fmla="*/ 207963 h 250825"/>
              <a:gd name="connsiteX48" fmla="*/ 53663 w 338138"/>
              <a:gd name="connsiteY48" fmla="*/ 207963 h 250825"/>
              <a:gd name="connsiteX49" fmla="*/ 28575 w 338138"/>
              <a:gd name="connsiteY49" fmla="*/ 182955 h 250825"/>
              <a:gd name="connsiteX50" fmla="*/ 28575 w 338138"/>
              <a:gd name="connsiteY50" fmla="*/ 25008 h 250825"/>
              <a:gd name="connsiteX51" fmla="*/ 53663 w 338138"/>
              <a:gd name="connsiteY51" fmla="*/ 0 h 250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250825">
                <a:moveTo>
                  <a:pt x="9246" y="217487"/>
                </a:moveTo>
                <a:cubicBezTo>
                  <a:pt x="9246" y="217487"/>
                  <a:pt x="9246" y="217487"/>
                  <a:pt x="328892" y="217487"/>
                </a:cubicBezTo>
                <a:cubicBezTo>
                  <a:pt x="334176" y="217487"/>
                  <a:pt x="338138" y="221488"/>
                  <a:pt x="338138" y="226822"/>
                </a:cubicBezTo>
                <a:cubicBezTo>
                  <a:pt x="338138" y="240157"/>
                  <a:pt x="327571" y="250825"/>
                  <a:pt x="314363" y="250825"/>
                </a:cubicBezTo>
                <a:cubicBezTo>
                  <a:pt x="314363" y="250825"/>
                  <a:pt x="314363" y="250825"/>
                  <a:pt x="23775" y="250825"/>
                </a:cubicBezTo>
                <a:cubicBezTo>
                  <a:pt x="10567" y="250825"/>
                  <a:pt x="0" y="240157"/>
                  <a:pt x="0" y="226822"/>
                </a:cubicBezTo>
                <a:cubicBezTo>
                  <a:pt x="0" y="221488"/>
                  <a:pt x="3962" y="217487"/>
                  <a:pt x="9246" y="217487"/>
                </a:cubicBezTo>
                <a:close/>
                <a:moveTo>
                  <a:pt x="100182" y="100012"/>
                </a:moveTo>
                <a:cubicBezTo>
                  <a:pt x="100182" y="100012"/>
                  <a:pt x="100182" y="100012"/>
                  <a:pt x="123655" y="100012"/>
                </a:cubicBezTo>
                <a:cubicBezTo>
                  <a:pt x="127567" y="100012"/>
                  <a:pt x="130175" y="102689"/>
                  <a:pt x="130175" y="106705"/>
                </a:cubicBezTo>
                <a:cubicBezTo>
                  <a:pt x="130175" y="106705"/>
                  <a:pt x="130175" y="106705"/>
                  <a:pt x="130175" y="161583"/>
                </a:cubicBezTo>
                <a:cubicBezTo>
                  <a:pt x="130175" y="165598"/>
                  <a:pt x="127567" y="168275"/>
                  <a:pt x="123655" y="168275"/>
                </a:cubicBezTo>
                <a:cubicBezTo>
                  <a:pt x="123655" y="168275"/>
                  <a:pt x="123655" y="168275"/>
                  <a:pt x="100182" y="168275"/>
                </a:cubicBezTo>
                <a:cubicBezTo>
                  <a:pt x="96270" y="168275"/>
                  <a:pt x="93662" y="165598"/>
                  <a:pt x="93662" y="161583"/>
                </a:cubicBezTo>
                <a:cubicBezTo>
                  <a:pt x="93662" y="161583"/>
                  <a:pt x="93662" y="161583"/>
                  <a:pt x="93662" y="106705"/>
                </a:cubicBezTo>
                <a:cubicBezTo>
                  <a:pt x="93662" y="102689"/>
                  <a:pt x="96270" y="100012"/>
                  <a:pt x="100182" y="100012"/>
                </a:cubicBezTo>
                <a:close/>
                <a:moveTo>
                  <a:pt x="157332" y="77787"/>
                </a:moveTo>
                <a:cubicBezTo>
                  <a:pt x="157332" y="77787"/>
                  <a:pt x="157332" y="77787"/>
                  <a:pt x="180805" y="77787"/>
                </a:cubicBezTo>
                <a:cubicBezTo>
                  <a:pt x="184717" y="77787"/>
                  <a:pt x="187325" y="81779"/>
                  <a:pt x="187325" y="84441"/>
                </a:cubicBezTo>
                <a:cubicBezTo>
                  <a:pt x="187325" y="84441"/>
                  <a:pt x="187325" y="84441"/>
                  <a:pt x="187325" y="161622"/>
                </a:cubicBezTo>
                <a:cubicBezTo>
                  <a:pt x="187325" y="165614"/>
                  <a:pt x="184717" y="168275"/>
                  <a:pt x="180805" y="168275"/>
                </a:cubicBezTo>
                <a:cubicBezTo>
                  <a:pt x="180805" y="168275"/>
                  <a:pt x="180805" y="168275"/>
                  <a:pt x="157332" y="168275"/>
                </a:cubicBezTo>
                <a:cubicBezTo>
                  <a:pt x="153420" y="168275"/>
                  <a:pt x="150812" y="165614"/>
                  <a:pt x="150812" y="161622"/>
                </a:cubicBezTo>
                <a:cubicBezTo>
                  <a:pt x="150812" y="161622"/>
                  <a:pt x="150812" y="161622"/>
                  <a:pt x="150812" y="84441"/>
                </a:cubicBezTo>
                <a:cubicBezTo>
                  <a:pt x="150812" y="81779"/>
                  <a:pt x="153420" y="77787"/>
                  <a:pt x="157332" y="77787"/>
                </a:cubicBezTo>
                <a:close/>
                <a:moveTo>
                  <a:pt x="216070" y="49212"/>
                </a:moveTo>
                <a:cubicBezTo>
                  <a:pt x="216070" y="49212"/>
                  <a:pt x="216070" y="49212"/>
                  <a:pt x="239543" y="49212"/>
                </a:cubicBezTo>
                <a:cubicBezTo>
                  <a:pt x="243455" y="49212"/>
                  <a:pt x="246063" y="51858"/>
                  <a:pt x="246063" y="55827"/>
                </a:cubicBezTo>
                <a:cubicBezTo>
                  <a:pt x="246063" y="55827"/>
                  <a:pt x="246063" y="55827"/>
                  <a:pt x="246063" y="161661"/>
                </a:cubicBezTo>
                <a:cubicBezTo>
                  <a:pt x="246063" y="165629"/>
                  <a:pt x="243455" y="168275"/>
                  <a:pt x="239543" y="168275"/>
                </a:cubicBezTo>
                <a:cubicBezTo>
                  <a:pt x="239543" y="168275"/>
                  <a:pt x="239543" y="168275"/>
                  <a:pt x="216070" y="168275"/>
                </a:cubicBezTo>
                <a:cubicBezTo>
                  <a:pt x="212158" y="168275"/>
                  <a:pt x="209550" y="165629"/>
                  <a:pt x="209550" y="161661"/>
                </a:cubicBezTo>
                <a:cubicBezTo>
                  <a:pt x="209550" y="161661"/>
                  <a:pt x="209550" y="161661"/>
                  <a:pt x="209550" y="55827"/>
                </a:cubicBezTo>
                <a:cubicBezTo>
                  <a:pt x="209550" y="51858"/>
                  <a:pt x="212158" y="49212"/>
                  <a:pt x="216070" y="49212"/>
                </a:cubicBezTo>
                <a:close/>
                <a:moveTo>
                  <a:pt x="53428" y="22225"/>
                </a:moveTo>
                <a:cubicBezTo>
                  <a:pt x="52114" y="22225"/>
                  <a:pt x="50800" y="23541"/>
                  <a:pt x="50800" y="24858"/>
                </a:cubicBezTo>
                <a:lnTo>
                  <a:pt x="50800" y="182834"/>
                </a:lnTo>
                <a:cubicBezTo>
                  <a:pt x="50800" y="184150"/>
                  <a:pt x="52114" y="184150"/>
                  <a:pt x="53428" y="184150"/>
                </a:cubicBezTo>
                <a:cubicBezTo>
                  <a:pt x="53428" y="184150"/>
                  <a:pt x="53428" y="184150"/>
                  <a:pt x="284710" y="184150"/>
                </a:cubicBezTo>
                <a:cubicBezTo>
                  <a:pt x="286024" y="184150"/>
                  <a:pt x="287338" y="184150"/>
                  <a:pt x="287338" y="182834"/>
                </a:cubicBezTo>
                <a:cubicBezTo>
                  <a:pt x="287338" y="182834"/>
                  <a:pt x="287338" y="182834"/>
                  <a:pt x="287338" y="24858"/>
                </a:cubicBezTo>
                <a:cubicBezTo>
                  <a:pt x="287338" y="23541"/>
                  <a:pt x="286024" y="22225"/>
                  <a:pt x="284710" y="22225"/>
                </a:cubicBezTo>
                <a:cubicBezTo>
                  <a:pt x="284710" y="22225"/>
                  <a:pt x="284710" y="22225"/>
                  <a:pt x="53428" y="22225"/>
                </a:cubicBezTo>
                <a:close/>
                <a:moveTo>
                  <a:pt x="53663" y="0"/>
                </a:moveTo>
                <a:cubicBezTo>
                  <a:pt x="53663" y="0"/>
                  <a:pt x="53663" y="0"/>
                  <a:pt x="286062" y="0"/>
                </a:cubicBezTo>
                <a:cubicBezTo>
                  <a:pt x="300587" y="0"/>
                  <a:pt x="311150" y="10530"/>
                  <a:pt x="311150" y="25008"/>
                </a:cubicBezTo>
                <a:cubicBezTo>
                  <a:pt x="311150" y="25008"/>
                  <a:pt x="311150" y="25008"/>
                  <a:pt x="311150" y="182955"/>
                </a:cubicBezTo>
                <a:cubicBezTo>
                  <a:pt x="311150" y="196117"/>
                  <a:pt x="300587" y="207963"/>
                  <a:pt x="286062" y="207963"/>
                </a:cubicBezTo>
                <a:cubicBezTo>
                  <a:pt x="286062" y="207963"/>
                  <a:pt x="286062" y="207963"/>
                  <a:pt x="53663" y="207963"/>
                </a:cubicBezTo>
                <a:cubicBezTo>
                  <a:pt x="39138" y="207963"/>
                  <a:pt x="28575" y="196117"/>
                  <a:pt x="28575" y="182955"/>
                </a:cubicBezTo>
                <a:cubicBezTo>
                  <a:pt x="28575" y="182955"/>
                  <a:pt x="28575" y="182955"/>
                  <a:pt x="28575" y="25008"/>
                </a:cubicBezTo>
                <a:cubicBezTo>
                  <a:pt x="28575" y="10530"/>
                  <a:pt x="39138" y="0"/>
                  <a:pt x="53663" y="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" name="iṡļ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8F9E13-8ABC-4434-B4D4-D8BEBB302B81}"/>
              </a:ext>
            </a:extLst>
          </p:cNvPr>
          <p:cNvSpPr/>
          <p:nvPr/>
        </p:nvSpPr>
        <p:spPr bwMode="auto">
          <a:xfrm>
            <a:off x="4339584" y="1879834"/>
            <a:ext cx="1029055" cy="102414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iṡḷ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3939E37-DA1C-47DE-8333-14B981AD526E}"/>
              </a:ext>
            </a:extLst>
          </p:cNvPr>
          <p:cNvSpPr/>
          <p:nvPr/>
        </p:nvSpPr>
        <p:spPr bwMode="auto">
          <a:xfrm>
            <a:off x="6778404" y="1879834"/>
            <a:ext cx="1029055" cy="102414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ïṡ1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B399C87-C3A6-4702-A03F-2257B7F59498}"/>
              </a:ext>
            </a:extLst>
          </p:cNvPr>
          <p:cNvSpPr/>
          <p:nvPr/>
        </p:nvSpPr>
        <p:spPr bwMode="auto">
          <a:xfrm>
            <a:off x="4339584" y="4326383"/>
            <a:ext cx="1029055" cy="102414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5" name="i$ḻ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BFC062-D35D-4500-8C8A-D28E2136C70A}"/>
              </a:ext>
            </a:extLst>
          </p:cNvPr>
          <p:cNvSpPr/>
          <p:nvPr/>
        </p:nvSpPr>
        <p:spPr bwMode="auto">
          <a:xfrm>
            <a:off x="6875601" y="4326383"/>
            <a:ext cx="1029055" cy="1024147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26" name="í$ľ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B39732-C28F-4930-911E-29CA799045B4}"/>
              </a:ext>
            </a:extLst>
          </p:cNvPr>
          <p:cNvSpPr/>
          <p:nvPr/>
        </p:nvSpPr>
        <p:spPr bwMode="auto">
          <a:xfrm>
            <a:off x="669925" y="2038881"/>
            <a:ext cx="3332165" cy="8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7" name="í$ḷ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8F6EDB-DDBD-4823-8FF0-29380A0AAFE4}"/>
              </a:ext>
            </a:extLst>
          </p:cNvPr>
          <p:cNvSpPr txBox="1"/>
          <p:nvPr/>
        </p:nvSpPr>
        <p:spPr bwMode="auto">
          <a:xfrm>
            <a:off x="669925" y="1597076"/>
            <a:ext cx="33321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îśḷ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4DBBD6D-EF64-4BF9-BDCD-9C0C20E112F2}"/>
              </a:ext>
            </a:extLst>
          </p:cNvPr>
          <p:cNvSpPr/>
          <p:nvPr/>
        </p:nvSpPr>
        <p:spPr bwMode="auto">
          <a:xfrm>
            <a:off x="8188322" y="2038881"/>
            <a:ext cx="3332165" cy="8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5" name="îSl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D6B23E9-CFA3-45D7-80AE-A20B0F5D2972}"/>
              </a:ext>
            </a:extLst>
          </p:cNvPr>
          <p:cNvSpPr txBox="1"/>
          <p:nvPr/>
        </p:nvSpPr>
        <p:spPr bwMode="auto">
          <a:xfrm>
            <a:off x="8188322" y="1597076"/>
            <a:ext cx="33321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2" name="iṡľ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B1C5CF6-804D-4DF8-82DE-FA66A1AE519D}"/>
              </a:ext>
            </a:extLst>
          </p:cNvPr>
          <p:cNvSpPr/>
          <p:nvPr/>
        </p:nvSpPr>
        <p:spPr bwMode="auto">
          <a:xfrm>
            <a:off x="669925" y="4768188"/>
            <a:ext cx="3332165" cy="8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3" name="iŝľ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E82822-E81F-40EC-BFF6-046BBF0D23EF}"/>
              </a:ext>
            </a:extLst>
          </p:cNvPr>
          <p:cNvSpPr txBox="1"/>
          <p:nvPr/>
        </p:nvSpPr>
        <p:spPr bwMode="auto">
          <a:xfrm>
            <a:off x="669925" y="4326383"/>
            <a:ext cx="33321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íṧl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34FBCBF-FD23-415E-8160-4E3A8F8A010D}"/>
              </a:ext>
            </a:extLst>
          </p:cNvPr>
          <p:cNvSpPr/>
          <p:nvPr/>
        </p:nvSpPr>
        <p:spPr bwMode="auto">
          <a:xfrm>
            <a:off x="8188322" y="4768188"/>
            <a:ext cx="3332165" cy="86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1" name="íšľ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08BA017-0A53-436D-8E92-31EA2863F5F3}"/>
              </a:ext>
            </a:extLst>
          </p:cNvPr>
          <p:cNvSpPr txBox="1"/>
          <p:nvPr/>
        </p:nvSpPr>
        <p:spPr bwMode="auto">
          <a:xfrm>
            <a:off x="8188322" y="4326383"/>
            <a:ext cx="33321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41778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74F1065-785D-4620-9A69-FD666FD0D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E842D8-E22C-4209-88FF-929F51852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48630ED-D395-473C-BF63-086C7AAE0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sp>
        <p:nvSpPr>
          <p:cNvPr id="6" name="í$l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3DEB13D-1E47-4F1A-AB69-F0B4A8EB2607}"/>
              </a:ext>
            </a:extLst>
          </p:cNvPr>
          <p:cNvSpPr/>
          <p:nvPr/>
        </p:nvSpPr>
        <p:spPr bwMode="auto">
          <a:xfrm>
            <a:off x="669925" y="5556199"/>
            <a:ext cx="10850563" cy="585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7" name="ïṣḻ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C6542D-9280-4779-861F-9E620DF37A9D}"/>
              </a:ext>
            </a:extLst>
          </p:cNvPr>
          <p:cNvSpPr txBox="1"/>
          <p:nvPr/>
        </p:nvSpPr>
        <p:spPr bwMode="auto">
          <a:xfrm>
            <a:off x="665957" y="3658477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2,000K</a:t>
            </a:r>
          </a:p>
        </p:txBody>
      </p:sp>
      <p:sp>
        <p:nvSpPr>
          <p:cNvPr id="8" name="ïšl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237AE1-7859-49AF-A5AB-2942FC5BE0AA}"/>
              </a:ext>
            </a:extLst>
          </p:cNvPr>
          <p:cNvSpPr txBox="1"/>
          <p:nvPr/>
        </p:nvSpPr>
        <p:spPr bwMode="auto">
          <a:xfrm>
            <a:off x="3455061" y="3658477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3,000K</a:t>
            </a:r>
          </a:p>
        </p:txBody>
      </p:sp>
      <p:sp>
        <p:nvSpPr>
          <p:cNvPr id="9" name="ïṣ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CED7337-F8A9-4112-873F-25DC65F2F169}"/>
              </a:ext>
            </a:extLst>
          </p:cNvPr>
          <p:cNvSpPr txBox="1"/>
          <p:nvPr/>
        </p:nvSpPr>
        <p:spPr bwMode="auto">
          <a:xfrm>
            <a:off x="6244165" y="3658477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5,000K</a:t>
            </a:r>
          </a:p>
        </p:txBody>
      </p:sp>
      <p:sp>
        <p:nvSpPr>
          <p:cNvPr id="10" name="iS1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6F8D355-DBF6-4557-90AF-CE5CC129C0BC}"/>
              </a:ext>
            </a:extLst>
          </p:cNvPr>
          <p:cNvSpPr txBox="1"/>
          <p:nvPr/>
        </p:nvSpPr>
        <p:spPr bwMode="auto">
          <a:xfrm>
            <a:off x="9034056" y="3658477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6,000K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5FB991-91C4-46B3-A89F-EC4C9B083149}"/>
              </a:ext>
            </a:extLst>
          </p:cNvPr>
          <p:cNvCxnSpPr/>
          <p:nvPr/>
        </p:nvCxnSpPr>
        <p:spPr>
          <a:xfrm>
            <a:off x="669925" y="3658477"/>
            <a:ext cx="108505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14E34A4-74D6-4626-8BAE-EB61CFCEC6A9}"/>
              </a:ext>
            </a:extLst>
          </p:cNvPr>
          <p:cNvCxnSpPr/>
          <p:nvPr/>
        </p:nvCxnSpPr>
        <p:spPr>
          <a:xfrm>
            <a:off x="669925" y="4243477"/>
            <a:ext cx="108505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ṩl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3438D56-AB76-4A35-A3ED-B186953DD134}"/>
              </a:ext>
            </a:extLst>
          </p:cNvPr>
          <p:cNvSpPr/>
          <p:nvPr/>
        </p:nvSpPr>
        <p:spPr bwMode="auto">
          <a:xfrm>
            <a:off x="669925" y="3525491"/>
            <a:ext cx="10850563" cy="1329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9" name="íŝl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5490088-11D8-40FB-981E-D77406D34EA6}"/>
              </a:ext>
            </a:extLst>
          </p:cNvPr>
          <p:cNvSpPr/>
          <p:nvPr/>
        </p:nvSpPr>
        <p:spPr bwMode="auto">
          <a:xfrm>
            <a:off x="669925" y="1123950"/>
            <a:ext cx="1906481" cy="2393637"/>
          </a:xfrm>
          <a:custGeom>
            <a:avLst/>
            <a:gdLst>
              <a:gd name="T0" fmla="*/ 1919 w 2669"/>
              <a:gd name="T1" fmla="*/ 1294 h 3351"/>
              <a:gd name="T2" fmla="*/ 2031 w 2669"/>
              <a:gd name="T3" fmla="*/ 1274 h 3351"/>
              <a:gd name="T4" fmla="*/ 2190 w 2669"/>
              <a:gd name="T5" fmla="*/ 1185 h 3351"/>
              <a:gd name="T6" fmla="*/ 2359 w 2669"/>
              <a:gd name="T7" fmla="*/ 1042 h 3351"/>
              <a:gd name="T8" fmla="*/ 2525 w 2669"/>
              <a:gd name="T9" fmla="*/ 841 h 3351"/>
              <a:gd name="T10" fmla="*/ 2604 w 2669"/>
              <a:gd name="T11" fmla="*/ 675 h 3351"/>
              <a:gd name="T12" fmla="*/ 2602 w 2669"/>
              <a:gd name="T13" fmla="*/ 579 h 3351"/>
              <a:gd name="T14" fmla="*/ 1342 w 2669"/>
              <a:gd name="T15" fmla="*/ 39 h 3351"/>
              <a:gd name="T16" fmla="*/ 1604 w 2669"/>
              <a:gd name="T17" fmla="*/ 139 h 3351"/>
              <a:gd name="T18" fmla="*/ 1748 w 2669"/>
              <a:gd name="T19" fmla="*/ 144 h 3351"/>
              <a:gd name="T20" fmla="*/ 2084 w 2669"/>
              <a:gd name="T21" fmla="*/ 426 h 3351"/>
              <a:gd name="T22" fmla="*/ 2277 w 2669"/>
              <a:gd name="T23" fmla="*/ 388 h 3351"/>
              <a:gd name="T24" fmla="*/ 2438 w 2669"/>
              <a:gd name="T25" fmla="*/ 415 h 3351"/>
              <a:gd name="T26" fmla="*/ 2558 w 2669"/>
              <a:gd name="T27" fmla="*/ 468 h 3351"/>
              <a:gd name="T28" fmla="*/ 2625 w 2669"/>
              <a:gd name="T29" fmla="*/ 514 h 3351"/>
              <a:gd name="T30" fmla="*/ 2660 w 2669"/>
              <a:gd name="T31" fmla="*/ 565 h 3351"/>
              <a:gd name="T32" fmla="*/ 2659 w 2669"/>
              <a:gd name="T33" fmla="*/ 688 h 3351"/>
              <a:gd name="T34" fmla="*/ 2574 w 2669"/>
              <a:gd name="T35" fmla="*/ 871 h 3351"/>
              <a:gd name="T36" fmla="*/ 2400 w 2669"/>
              <a:gd name="T37" fmla="*/ 1083 h 3351"/>
              <a:gd name="T38" fmla="*/ 2217 w 2669"/>
              <a:gd name="T39" fmla="*/ 1237 h 3351"/>
              <a:gd name="T40" fmla="*/ 2044 w 2669"/>
              <a:gd name="T41" fmla="*/ 1331 h 3351"/>
              <a:gd name="T42" fmla="*/ 1905 w 2669"/>
              <a:gd name="T43" fmla="*/ 1351 h 3351"/>
              <a:gd name="T44" fmla="*/ 1835 w 2669"/>
              <a:gd name="T45" fmla="*/ 1313 h 3351"/>
              <a:gd name="T46" fmla="*/ 1795 w 2669"/>
              <a:gd name="T47" fmla="*/ 1251 h 3351"/>
              <a:gd name="T48" fmla="*/ 1745 w 2669"/>
              <a:gd name="T49" fmla="*/ 1128 h 3351"/>
              <a:gd name="T50" fmla="*/ 1719 w 2669"/>
              <a:gd name="T51" fmla="*/ 956 h 3351"/>
              <a:gd name="T52" fmla="*/ 1491 w 2669"/>
              <a:gd name="T53" fmla="*/ 577 h 3351"/>
              <a:gd name="T54" fmla="*/ 1420 w 2669"/>
              <a:gd name="T55" fmla="*/ 456 h 3351"/>
              <a:gd name="T56" fmla="*/ 1421 w 2669"/>
              <a:gd name="T57" fmla="*/ 319 h 3351"/>
              <a:gd name="T58" fmla="*/ 1315 w 2669"/>
              <a:gd name="T59" fmla="*/ 192 h 3351"/>
              <a:gd name="T60" fmla="*/ 1054 w 2669"/>
              <a:gd name="T61" fmla="*/ 154 h 3351"/>
              <a:gd name="T62" fmla="*/ 861 w 2669"/>
              <a:gd name="T63" fmla="*/ 206 h 3351"/>
              <a:gd name="T64" fmla="*/ 700 w 2669"/>
              <a:gd name="T65" fmla="*/ 304 h 3351"/>
              <a:gd name="T66" fmla="*/ 573 w 2669"/>
              <a:gd name="T67" fmla="*/ 421 h 3351"/>
              <a:gd name="T68" fmla="*/ 485 w 2669"/>
              <a:gd name="T69" fmla="*/ 529 h 3351"/>
              <a:gd name="T70" fmla="*/ 439 w 2669"/>
              <a:gd name="T71" fmla="*/ 597 h 3351"/>
              <a:gd name="T72" fmla="*/ 349 w 2669"/>
              <a:gd name="T73" fmla="*/ 781 h 3351"/>
              <a:gd name="T74" fmla="*/ 252 w 2669"/>
              <a:gd name="T75" fmla="*/ 1142 h 3351"/>
              <a:gd name="T76" fmla="*/ 231 w 2669"/>
              <a:gd name="T77" fmla="*/ 1511 h 3351"/>
              <a:gd name="T78" fmla="*/ 269 w 2669"/>
              <a:gd name="T79" fmla="*/ 1875 h 3351"/>
              <a:gd name="T80" fmla="*/ 350 w 2669"/>
              <a:gd name="T81" fmla="*/ 2220 h 3351"/>
              <a:gd name="T82" fmla="*/ 457 w 2669"/>
              <a:gd name="T83" fmla="*/ 2531 h 3351"/>
              <a:gd name="T84" fmla="*/ 573 w 2669"/>
              <a:gd name="T85" fmla="*/ 2798 h 3351"/>
              <a:gd name="T86" fmla="*/ 1050 w 2669"/>
              <a:gd name="T87" fmla="*/ 2959 h 3351"/>
              <a:gd name="T88" fmla="*/ 1181 w 2669"/>
              <a:gd name="T89" fmla="*/ 3002 h 3351"/>
              <a:gd name="T90" fmla="*/ 1261 w 2669"/>
              <a:gd name="T91" fmla="*/ 3111 h 3351"/>
              <a:gd name="T92" fmla="*/ 0 w 2669"/>
              <a:gd name="T93" fmla="*/ 3351 h 3351"/>
              <a:gd name="T94" fmla="*/ 25 w 2669"/>
              <a:gd name="T95" fmla="*/ 3080 h 3351"/>
              <a:gd name="T96" fmla="*/ 120 w 2669"/>
              <a:gd name="T97" fmla="*/ 2984 h 3351"/>
              <a:gd name="T98" fmla="*/ 485 w 2669"/>
              <a:gd name="T99" fmla="*/ 2959 h 3351"/>
              <a:gd name="T100" fmla="*/ 368 w 2669"/>
              <a:gd name="T101" fmla="*/ 2711 h 3351"/>
              <a:gd name="T102" fmla="*/ 252 w 2669"/>
              <a:gd name="T103" fmla="*/ 2404 h 3351"/>
              <a:gd name="T104" fmla="*/ 155 w 2669"/>
              <a:gd name="T105" fmla="*/ 2056 h 3351"/>
              <a:gd name="T106" fmla="*/ 94 w 2669"/>
              <a:gd name="T107" fmla="*/ 1682 h 3351"/>
              <a:gd name="T108" fmla="*/ 85 w 2669"/>
              <a:gd name="T109" fmla="*/ 1292 h 3351"/>
              <a:gd name="T110" fmla="*/ 148 w 2669"/>
              <a:gd name="T111" fmla="*/ 905 h 3351"/>
              <a:gd name="T112" fmla="*/ 300 w 2669"/>
              <a:gd name="T113" fmla="*/ 533 h 3351"/>
              <a:gd name="T114" fmla="*/ 329 w 2669"/>
              <a:gd name="T115" fmla="*/ 486 h 3351"/>
              <a:gd name="T116" fmla="*/ 402 w 2669"/>
              <a:gd name="T117" fmla="*/ 386 h 3351"/>
              <a:gd name="T118" fmla="*/ 518 w 2669"/>
              <a:gd name="T119" fmla="*/ 259 h 3351"/>
              <a:gd name="T120" fmla="*/ 675 w 2669"/>
              <a:gd name="T121" fmla="*/ 134 h 3351"/>
              <a:gd name="T122" fmla="*/ 869 w 2669"/>
              <a:gd name="T123" fmla="*/ 38 h 3351"/>
              <a:gd name="T124" fmla="*/ 1114 w 2669"/>
              <a:gd name="T125" fmla="*/ 0 h 3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69" h="3351">
                <a:moveTo>
                  <a:pt x="2602" y="579"/>
                </a:moveTo>
                <a:lnTo>
                  <a:pt x="1895" y="1287"/>
                </a:lnTo>
                <a:lnTo>
                  <a:pt x="1906" y="1291"/>
                </a:lnTo>
                <a:lnTo>
                  <a:pt x="1919" y="1294"/>
                </a:lnTo>
                <a:lnTo>
                  <a:pt x="1934" y="1295"/>
                </a:lnTo>
                <a:lnTo>
                  <a:pt x="1964" y="1293"/>
                </a:lnTo>
                <a:lnTo>
                  <a:pt x="1996" y="1286"/>
                </a:lnTo>
                <a:lnTo>
                  <a:pt x="2031" y="1274"/>
                </a:lnTo>
                <a:lnTo>
                  <a:pt x="2069" y="1258"/>
                </a:lnTo>
                <a:lnTo>
                  <a:pt x="2108" y="1238"/>
                </a:lnTo>
                <a:lnTo>
                  <a:pt x="2149" y="1213"/>
                </a:lnTo>
                <a:lnTo>
                  <a:pt x="2190" y="1185"/>
                </a:lnTo>
                <a:lnTo>
                  <a:pt x="2233" y="1154"/>
                </a:lnTo>
                <a:lnTo>
                  <a:pt x="2275" y="1120"/>
                </a:lnTo>
                <a:lnTo>
                  <a:pt x="2317" y="1083"/>
                </a:lnTo>
                <a:lnTo>
                  <a:pt x="2359" y="1042"/>
                </a:lnTo>
                <a:lnTo>
                  <a:pt x="2407" y="993"/>
                </a:lnTo>
                <a:lnTo>
                  <a:pt x="2450" y="942"/>
                </a:lnTo>
                <a:lnTo>
                  <a:pt x="2489" y="892"/>
                </a:lnTo>
                <a:lnTo>
                  <a:pt x="2525" y="841"/>
                </a:lnTo>
                <a:lnTo>
                  <a:pt x="2554" y="792"/>
                </a:lnTo>
                <a:lnTo>
                  <a:pt x="2579" y="742"/>
                </a:lnTo>
                <a:lnTo>
                  <a:pt x="2593" y="707"/>
                </a:lnTo>
                <a:lnTo>
                  <a:pt x="2604" y="675"/>
                </a:lnTo>
                <a:lnTo>
                  <a:pt x="2609" y="646"/>
                </a:lnTo>
                <a:lnTo>
                  <a:pt x="2611" y="621"/>
                </a:lnTo>
                <a:lnTo>
                  <a:pt x="2609" y="597"/>
                </a:lnTo>
                <a:lnTo>
                  <a:pt x="2602" y="579"/>
                </a:lnTo>
                <a:close/>
                <a:moveTo>
                  <a:pt x="1114" y="0"/>
                </a:moveTo>
                <a:lnTo>
                  <a:pt x="1190" y="5"/>
                </a:lnTo>
                <a:lnTo>
                  <a:pt x="1266" y="18"/>
                </a:lnTo>
                <a:lnTo>
                  <a:pt x="1342" y="39"/>
                </a:lnTo>
                <a:lnTo>
                  <a:pt x="1418" y="69"/>
                </a:lnTo>
                <a:lnTo>
                  <a:pt x="1494" y="105"/>
                </a:lnTo>
                <a:lnTo>
                  <a:pt x="1570" y="151"/>
                </a:lnTo>
                <a:lnTo>
                  <a:pt x="1604" y="139"/>
                </a:lnTo>
                <a:lnTo>
                  <a:pt x="1641" y="133"/>
                </a:lnTo>
                <a:lnTo>
                  <a:pt x="1677" y="131"/>
                </a:lnTo>
                <a:lnTo>
                  <a:pt x="1712" y="135"/>
                </a:lnTo>
                <a:lnTo>
                  <a:pt x="1748" y="144"/>
                </a:lnTo>
                <a:lnTo>
                  <a:pt x="1783" y="158"/>
                </a:lnTo>
                <a:lnTo>
                  <a:pt x="1815" y="177"/>
                </a:lnTo>
                <a:lnTo>
                  <a:pt x="1845" y="201"/>
                </a:lnTo>
                <a:lnTo>
                  <a:pt x="2084" y="426"/>
                </a:lnTo>
                <a:lnTo>
                  <a:pt x="2135" y="408"/>
                </a:lnTo>
                <a:lnTo>
                  <a:pt x="2184" y="397"/>
                </a:lnTo>
                <a:lnTo>
                  <a:pt x="2231" y="390"/>
                </a:lnTo>
                <a:lnTo>
                  <a:pt x="2277" y="388"/>
                </a:lnTo>
                <a:lnTo>
                  <a:pt x="2321" y="390"/>
                </a:lnTo>
                <a:lnTo>
                  <a:pt x="2362" y="396"/>
                </a:lnTo>
                <a:lnTo>
                  <a:pt x="2402" y="404"/>
                </a:lnTo>
                <a:lnTo>
                  <a:pt x="2438" y="415"/>
                </a:lnTo>
                <a:lnTo>
                  <a:pt x="2473" y="427"/>
                </a:lnTo>
                <a:lnTo>
                  <a:pt x="2504" y="440"/>
                </a:lnTo>
                <a:lnTo>
                  <a:pt x="2533" y="454"/>
                </a:lnTo>
                <a:lnTo>
                  <a:pt x="2558" y="468"/>
                </a:lnTo>
                <a:lnTo>
                  <a:pt x="2580" y="482"/>
                </a:lnTo>
                <a:lnTo>
                  <a:pt x="2598" y="495"/>
                </a:lnTo>
                <a:lnTo>
                  <a:pt x="2613" y="506"/>
                </a:lnTo>
                <a:lnTo>
                  <a:pt x="2625" y="514"/>
                </a:lnTo>
                <a:lnTo>
                  <a:pt x="2631" y="521"/>
                </a:lnTo>
                <a:lnTo>
                  <a:pt x="2634" y="523"/>
                </a:lnTo>
                <a:lnTo>
                  <a:pt x="2649" y="543"/>
                </a:lnTo>
                <a:lnTo>
                  <a:pt x="2660" y="565"/>
                </a:lnTo>
                <a:lnTo>
                  <a:pt x="2666" y="592"/>
                </a:lnTo>
                <a:lnTo>
                  <a:pt x="2669" y="621"/>
                </a:lnTo>
                <a:lnTo>
                  <a:pt x="2665" y="653"/>
                </a:lnTo>
                <a:lnTo>
                  <a:pt x="2659" y="688"/>
                </a:lnTo>
                <a:lnTo>
                  <a:pt x="2647" y="726"/>
                </a:lnTo>
                <a:lnTo>
                  <a:pt x="2631" y="766"/>
                </a:lnTo>
                <a:lnTo>
                  <a:pt x="2605" y="818"/>
                </a:lnTo>
                <a:lnTo>
                  <a:pt x="2574" y="871"/>
                </a:lnTo>
                <a:lnTo>
                  <a:pt x="2537" y="924"/>
                </a:lnTo>
                <a:lnTo>
                  <a:pt x="2496" y="977"/>
                </a:lnTo>
                <a:lnTo>
                  <a:pt x="2450" y="1031"/>
                </a:lnTo>
                <a:lnTo>
                  <a:pt x="2400" y="1083"/>
                </a:lnTo>
                <a:lnTo>
                  <a:pt x="2355" y="1127"/>
                </a:lnTo>
                <a:lnTo>
                  <a:pt x="2309" y="1166"/>
                </a:lnTo>
                <a:lnTo>
                  <a:pt x="2263" y="1204"/>
                </a:lnTo>
                <a:lnTo>
                  <a:pt x="2217" y="1237"/>
                </a:lnTo>
                <a:lnTo>
                  <a:pt x="2172" y="1267"/>
                </a:lnTo>
                <a:lnTo>
                  <a:pt x="2128" y="1292"/>
                </a:lnTo>
                <a:lnTo>
                  <a:pt x="2086" y="1313"/>
                </a:lnTo>
                <a:lnTo>
                  <a:pt x="2044" y="1331"/>
                </a:lnTo>
                <a:lnTo>
                  <a:pt x="2005" y="1342"/>
                </a:lnTo>
                <a:lnTo>
                  <a:pt x="1968" y="1350"/>
                </a:lnTo>
                <a:lnTo>
                  <a:pt x="1934" y="1353"/>
                </a:lnTo>
                <a:lnTo>
                  <a:pt x="1905" y="1351"/>
                </a:lnTo>
                <a:lnTo>
                  <a:pt x="1881" y="1344"/>
                </a:lnTo>
                <a:lnTo>
                  <a:pt x="1858" y="1334"/>
                </a:lnTo>
                <a:lnTo>
                  <a:pt x="1839" y="1319"/>
                </a:lnTo>
                <a:lnTo>
                  <a:pt x="1835" y="1313"/>
                </a:lnTo>
                <a:lnTo>
                  <a:pt x="1829" y="1304"/>
                </a:lnTo>
                <a:lnTo>
                  <a:pt x="1819" y="1290"/>
                </a:lnTo>
                <a:lnTo>
                  <a:pt x="1808" y="1272"/>
                </a:lnTo>
                <a:lnTo>
                  <a:pt x="1795" y="1251"/>
                </a:lnTo>
                <a:lnTo>
                  <a:pt x="1783" y="1225"/>
                </a:lnTo>
                <a:lnTo>
                  <a:pt x="1770" y="1196"/>
                </a:lnTo>
                <a:lnTo>
                  <a:pt x="1757" y="1163"/>
                </a:lnTo>
                <a:lnTo>
                  <a:pt x="1745" y="1128"/>
                </a:lnTo>
                <a:lnTo>
                  <a:pt x="1736" y="1088"/>
                </a:lnTo>
                <a:lnTo>
                  <a:pt x="1727" y="1048"/>
                </a:lnTo>
                <a:lnTo>
                  <a:pt x="1722" y="1003"/>
                </a:lnTo>
                <a:lnTo>
                  <a:pt x="1719" y="956"/>
                </a:lnTo>
                <a:lnTo>
                  <a:pt x="1720" y="907"/>
                </a:lnTo>
                <a:lnTo>
                  <a:pt x="1724" y="857"/>
                </a:lnTo>
                <a:lnTo>
                  <a:pt x="1734" y="803"/>
                </a:lnTo>
                <a:lnTo>
                  <a:pt x="1491" y="577"/>
                </a:lnTo>
                <a:lnTo>
                  <a:pt x="1467" y="549"/>
                </a:lnTo>
                <a:lnTo>
                  <a:pt x="1446" y="521"/>
                </a:lnTo>
                <a:lnTo>
                  <a:pt x="1430" y="488"/>
                </a:lnTo>
                <a:lnTo>
                  <a:pt x="1420" y="456"/>
                </a:lnTo>
                <a:lnTo>
                  <a:pt x="1413" y="422"/>
                </a:lnTo>
                <a:lnTo>
                  <a:pt x="1411" y="387"/>
                </a:lnTo>
                <a:lnTo>
                  <a:pt x="1413" y="353"/>
                </a:lnTo>
                <a:lnTo>
                  <a:pt x="1421" y="319"/>
                </a:lnTo>
                <a:lnTo>
                  <a:pt x="1433" y="286"/>
                </a:lnTo>
                <a:lnTo>
                  <a:pt x="1449" y="255"/>
                </a:lnTo>
                <a:lnTo>
                  <a:pt x="1381" y="220"/>
                </a:lnTo>
                <a:lnTo>
                  <a:pt x="1315" y="192"/>
                </a:lnTo>
                <a:lnTo>
                  <a:pt x="1249" y="172"/>
                </a:lnTo>
                <a:lnTo>
                  <a:pt x="1184" y="158"/>
                </a:lnTo>
                <a:lnTo>
                  <a:pt x="1119" y="152"/>
                </a:lnTo>
                <a:lnTo>
                  <a:pt x="1054" y="154"/>
                </a:lnTo>
                <a:lnTo>
                  <a:pt x="1002" y="161"/>
                </a:lnTo>
                <a:lnTo>
                  <a:pt x="953" y="172"/>
                </a:lnTo>
                <a:lnTo>
                  <a:pt x="906" y="186"/>
                </a:lnTo>
                <a:lnTo>
                  <a:pt x="861" y="206"/>
                </a:lnTo>
                <a:lnTo>
                  <a:pt x="818" y="227"/>
                </a:lnTo>
                <a:lnTo>
                  <a:pt x="776" y="250"/>
                </a:lnTo>
                <a:lnTo>
                  <a:pt x="737" y="276"/>
                </a:lnTo>
                <a:lnTo>
                  <a:pt x="700" y="304"/>
                </a:lnTo>
                <a:lnTo>
                  <a:pt x="665" y="333"/>
                </a:lnTo>
                <a:lnTo>
                  <a:pt x="632" y="363"/>
                </a:lnTo>
                <a:lnTo>
                  <a:pt x="602" y="391"/>
                </a:lnTo>
                <a:lnTo>
                  <a:pt x="573" y="421"/>
                </a:lnTo>
                <a:lnTo>
                  <a:pt x="548" y="450"/>
                </a:lnTo>
                <a:lnTo>
                  <a:pt x="524" y="478"/>
                </a:lnTo>
                <a:lnTo>
                  <a:pt x="504" y="504"/>
                </a:lnTo>
                <a:lnTo>
                  <a:pt x="485" y="529"/>
                </a:lnTo>
                <a:lnTo>
                  <a:pt x="470" y="550"/>
                </a:lnTo>
                <a:lnTo>
                  <a:pt x="457" y="570"/>
                </a:lnTo>
                <a:lnTo>
                  <a:pt x="446" y="586"/>
                </a:lnTo>
                <a:lnTo>
                  <a:pt x="439" y="597"/>
                </a:lnTo>
                <a:lnTo>
                  <a:pt x="434" y="605"/>
                </a:lnTo>
                <a:lnTo>
                  <a:pt x="432" y="608"/>
                </a:lnTo>
                <a:lnTo>
                  <a:pt x="387" y="693"/>
                </a:lnTo>
                <a:lnTo>
                  <a:pt x="349" y="781"/>
                </a:lnTo>
                <a:lnTo>
                  <a:pt x="317" y="870"/>
                </a:lnTo>
                <a:lnTo>
                  <a:pt x="290" y="959"/>
                </a:lnTo>
                <a:lnTo>
                  <a:pt x="268" y="1050"/>
                </a:lnTo>
                <a:lnTo>
                  <a:pt x="252" y="1142"/>
                </a:lnTo>
                <a:lnTo>
                  <a:pt x="240" y="1233"/>
                </a:lnTo>
                <a:lnTo>
                  <a:pt x="233" y="1326"/>
                </a:lnTo>
                <a:lnTo>
                  <a:pt x="230" y="1419"/>
                </a:lnTo>
                <a:lnTo>
                  <a:pt x="231" y="1511"/>
                </a:lnTo>
                <a:lnTo>
                  <a:pt x="235" y="1603"/>
                </a:lnTo>
                <a:lnTo>
                  <a:pt x="243" y="1695"/>
                </a:lnTo>
                <a:lnTo>
                  <a:pt x="255" y="1785"/>
                </a:lnTo>
                <a:lnTo>
                  <a:pt x="269" y="1875"/>
                </a:lnTo>
                <a:lnTo>
                  <a:pt x="286" y="1963"/>
                </a:lnTo>
                <a:lnTo>
                  <a:pt x="305" y="2050"/>
                </a:lnTo>
                <a:lnTo>
                  <a:pt x="327" y="2135"/>
                </a:lnTo>
                <a:lnTo>
                  <a:pt x="350" y="2220"/>
                </a:lnTo>
                <a:lnTo>
                  <a:pt x="375" y="2301"/>
                </a:lnTo>
                <a:lnTo>
                  <a:pt x="401" y="2381"/>
                </a:lnTo>
                <a:lnTo>
                  <a:pt x="429" y="2458"/>
                </a:lnTo>
                <a:lnTo>
                  <a:pt x="457" y="2531"/>
                </a:lnTo>
                <a:lnTo>
                  <a:pt x="486" y="2603"/>
                </a:lnTo>
                <a:lnTo>
                  <a:pt x="516" y="2671"/>
                </a:lnTo>
                <a:lnTo>
                  <a:pt x="544" y="2736"/>
                </a:lnTo>
                <a:lnTo>
                  <a:pt x="573" y="2798"/>
                </a:lnTo>
                <a:lnTo>
                  <a:pt x="602" y="2856"/>
                </a:lnTo>
                <a:lnTo>
                  <a:pt x="630" y="2910"/>
                </a:lnTo>
                <a:lnTo>
                  <a:pt x="656" y="2959"/>
                </a:lnTo>
                <a:lnTo>
                  <a:pt x="1050" y="2959"/>
                </a:lnTo>
                <a:lnTo>
                  <a:pt x="1086" y="2962"/>
                </a:lnTo>
                <a:lnTo>
                  <a:pt x="1120" y="2971"/>
                </a:lnTo>
                <a:lnTo>
                  <a:pt x="1152" y="2984"/>
                </a:lnTo>
                <a:lnTo>
                  <a:pt x="1181" y="3002"/>
                </a:lnTo>
                <a:lnTo>
                  <a:pt x="1206" y="3024"/>
                </a:lnTo>
                <a:lnTo>
                  <a:pt x="1229" y="3050"/>
                </a:lnTo>
                <a:lnTo>
                  <a:pt x="1247" y="3080"/>
                </a:lnTo>
                <a:lnTo>
                  <a:pt x="1261" y="3111"/>
                </a:lnTo>
                <a:lnTo>
                  <a:pt x="1268" y="3145"/>
                </a:lnTo>
                <a:lnTo>
                  <a:pt x="1271" y="3181"/>
                </a:lnTo>
                <a:lnTo>
                  <a:pt x="1271" y="3351"/>
                </a:lnTo>
                <a:lnTo>
                  <a:pt x="0" y="3351"/>
                </a:lnTo>
                <a:lnTo>
                  <a:pt x="0" y="3181"/>
                </a:lnTo>
                <a:lnTo>
                  <a:pt x="3" y="3145"/>
                </a:lnTo>
                <a:lnTo>
                  <a:pt x="12" y="3111"/>
                </a:lnTo>
                <a:lnTo>
                  <a:pt x="25" y="3080"/>
                </a:lnTo>
                <a:lnTo>
                  <a:pt x="43" y="3050"/>
                </a:lnTo>
                <a:lnTo>
                  <a:pt x="65" y="3024"/>
                </a:lnTo>
                <a:lnTo>
                  <a:pt x="91" y="3002"/>
                </a:lnTo>
                <a:lnTo>
                  <a:pt x="120" y="2984"/>
                </a:lnTo>
                <a:lnTo>
                  <a:pt x="152" y="2971"/>
                </a:lnTo>
                <a:lnTo>
                  <a:pt x="186" y="2962"/>
                </a:lnTo>
                <a:lnTo>
                  <a:pt x="221" y="2959"/>
                </a:lnTo>
                <a:lnTo>
                  <a:pt x="485" y="2959"/>
                </a:lnTo>
                <a:lnTo>
                  <a:pt x="456" y="2903"/>
                </a:lnTo>
                <a:lnTo>
                  <a:pt x="427" y="2843"/>
                </a:lnTo>
                <a:lnTo>
                  <a:pt x="398" y="2779"/>
                </a:lnTo>
                <a:lnTo>
                  <a:pt x="368" y="2711"/>
                </a:lnTo>
                <a:lnTo>
                  <a:pt x="338" y="2639"/>
                </a:lnTo>
                <a:lnTo>
                  <a:pt x="308" y="2563"/>
                </a:lnTo>
                <a:lnTo>
                  <a:pt x="280" y="2485"/>
                </a:lnTo>
                <a:lnTo>
                  <a:pt x="252" y="2404"/>
                </a:lnTo>
                <a:lnTo>
                  <a:pt x="225" y="2321"/>
                </a:lnTo>
                <a:lnTo>
                  <a:pt x="200" y="2235"/>
                </a:lnTo>
                <a:lnTo>
                  <a:pt x="176" y="2147"/>
                </a:lnTo>
                <a:lnTo>
                  <a:pt x="155" y="2056"/>
                </a:lnTo>
                <a:lnTo>
                  <a:pt x="136" y="1965"/>
                </a:lnTo>
                <a:lnTo>
                  <a:pt x="118" y="1872"/>
                </a:lnTo>
                <a:lnTo>
                  <a:pt x="105" y="1777"/>
                </a:lnTo>
                <a:lnTo>
                  <a:pt x="94" y="1682"/>
                </a:lnTo>
                <a:lnTo>
                  <a:pt x="85" y="1585"/>
                </a:lnTo>
                <a:lnTo>
                  <a:pt x="82" y="1487"/>
                </a:lnTo>
                <a:lnTo>
                  <a:pt x="81" y="1390"/>
                </a:lnTo>
                <a:lnTo>
                  <a:pt x="85" y="1292"/>
                </a:lnTo>
                <a:lnTo>
                  <a:pt x="94" y="1195"/>
                </a:lnTo>
                <a:lnTo>
                  <a:pt x="107" y="1098"/>
                </a:lnTo>
                <a:lnTo>
                  <a:pt x="125" y="1001"/>
                </a:lnTo>
                <a:lnTo>
                  <a:pt x="148" y="905"/>
                </a:lnTo>
                <a:lnTo>
                  <a:pt x="177" y="810"/>
                </a:lnTo>
                <a:lnTo>
                  <a:pt x="212" y="717"/>
                </a:lnTo>
                <a:lnTo>
                  <a:pt x="253" y="624"/>
                </a:lnTo>
                <a:lnTo>
                  <a:pt x="300" y="533"/>
                </a:lnTo>
                <a:lnTo>
                  <a:pt x="302" y="528"/>
                </a:lnTo>
                <a:lnTo>
                  <a:pt x="308" y="518"/>
                </a:lnTo>
                <a:lnTo>
                  <a:pt x="317" y="504"/>
                </a:lnTo>
                <a:lnTo>
                  <a:pt x="329" y="486"/>
                </a:lnTo>
                <a:lnTo>
                  <a:pt x="343" y="465"/>
                </a:lnTo>
                <a:lnTo>
                  <a:pt x="360" y="442"/>
                </a:lnTo>
                <a:lnTo>
                  <a:pt x="380" y="415"/>
                </a:lnTo>
                <a:lnTo>
                  <a:pt x="402" y="386"/>
                </a:lnTo>
                <a:lnTo>
                  <a:pt x="427" y="356"/>
                </a:lnTo>
                <a:lnTo>
                  <a:pt x="455" y="324"/>
                </a:lnTo>
                <a:lnTo>
                  <a:pt x="485" y="292"/>
                </a:lnTo>
                <a:lnTo>
                  <a:pt x="518" y="259"/>
                </a:lnTo>
                <a:lnTo>
                  <a:pt x="553" y="227"/>
                </a:lnTo>
                <a:lnTo>
                  <a:pt x="591" y="195"/>
                </a:lnTo>
                <a:lnTo>
                  <a:pt x="632" y="164"/>
                </a:lnTo>
                <a:lnTo>
                  <a:pt x="675" y="134"/>
                </a:lnTo>
                <a:lnTo>
                  <a:pt x="719" y="106"/>
                </a:lnTo>
                <a:lnTo>
                  <a:pt x="767" y="81"/>
                </a:lnTo>
                <a:lnTo>
                  <a:pt x="817" y="58"/>
                </a:lnTo>
                <a:lnTo>
                  <a:pt x="869" y="38"/>
                </a:lnTo>
                <a:lnTo>
                  <a:pt x="923" y="22"/>
                </a:lnTo>
                <a:lnTo>
                  <a:pt x="980" y="10"/>
                </a:lnTo>
                <a:lnTo>
                  <a:pt x="1039" y="2"/>
                </a:lnTo>
                <a:lnTo>
                  <a:pt x="1114" y="0"/>
                </a:lnTo>
                <a:close/>
              </a:path>
            </a:pathLst>
          </a:custGeom>
          <a:solidFill>
            <a:schemeClr val="bg1"/>
          </a:solidFill>
          <a:ln w="28575">
            <a:solidFill>
              <a:srgbClr val="272E38"/>
            </a:solidFill>
            <a:prstDash val="solid"/>
            <a:round/>
            <a:headEnd/>
            <a:tailEnd/>
          </a:ln>
        </p:spPr>
        <p:txBody>
          <a:bodyPr vert="horz" wrap="square" lIns="45715" tIns="22857" rIns="45715" bIns="22857" numCol="1" anchor="t" anchorCtr="0" compatLnSpc="1">
            <a:prstTxWarp prst="textNoShape">
              <a:avLst/>
            </a:prstTxWarp>
          </a:bodyPr>
          <a:lstStyle/>
          <a:p>
            <a:endParaRPr lang="es-SV" sz="900"/>
          </a:p>
        </p:txBody>
      </p:sp>
      <p:sp>
        <p:nvSpPr>
          <p:cNvPr id="40" name="îSḻ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5D94714-A003-411E-B4DD-B84088B2347E}"/>
              </a:ext>
            </a:extLst>
          </p:cNvPr>
          <p:cNvSpPr/>
          <p:nvPr/>
        </p:nvSpPr>
        <p:spPr bwMode="auto">
          <a:xfrm>
            <a:off x="1788909" y="1807659"/>
            <a:ext cx="1169995" cy="1709928"/>
          </a:xfrm>
          <a:custGeom>
            <a:avLst/>
            <a:gdLst/>
            <a:ahLst/>
            <a:cxnLst/>
            <a:rect l="l" t="t" r="r" b="b"/>
            <a:pathLst>
              <a:path w="2340260" h="3420252">
                <a:moveTo>
                  <a:pt x="969834" y="0"/>
                </a:moveTo>
                <a:lnTo>
                  <a:pt x="2340260" y="3420252"/>
                </a:lnTo>
                <a:lnTo>
                  <a:pt x="0" y="3420252"/>
                </a:lnTo>
                <a:lnTo>
                  <a:pt x="582703" y="384198"/>
                </a:lnTo>
                <a:close/>
              </a:path>
            </a:pathLst>
          </a:custGeom>
          <a:pattFill prst="ltUpDiag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1" name="íşļ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9F28188-4238-4065-8111-C49B0015BDAF}"/>
              </a:ext>
            </a:extLst>
          </p:cNvPr>
          <p:cNvSpPr/>
          <p:nvPr/>
        </p:nvSpPr>
        <p:spPr bwMode="auto">
          <a:xfrm>
            <a:off x="2241335" y="1775043"/>
            <a:ext cx="1887564" cy="1742543"/>
          </a:xfrm>
          <a:custGeom>
            <a:avLst/>
            <a:gdLst/>
            <a:ahLst/>
            <a:cxnLst/>
            <a:rect l="l" t="t" r="r" b="b"/>
            <a:pathLst>
              <a:path w="3775565" h="3485490">
                <a:moveTo>
                  <a:pt x="130614" y="0"/>
                </a:moveTo>
                <a:lnTo>
                  <a:pt x="3775565" y="3485490"/>
                </a:lnTo>
                <a:lnTo>
                  <a:pt x="1435305" y="3485490"/>
                </a:lnTo>
                <a:lnTo>
                  <a:pt x="0" y="129626"/>
                </a:lnTo>
                <a:close/>
              </a:path>
            </a:pathLst>
          </a:custGeom>
          <a:pattFill prst="ltUpDiag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2" name="işḷ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BACA7A5-B25E-4659-9638-8BF8BA5EE98F}"/>
              </a:ext>
            </a:extLst>
          </p:cNvPr>
          <p:cNvSpPr/>
          <p:nvPr/>
        </p:nvSpPr>
        <p:spPr bwMode="auto">
          <a:xfrm>
            <a:off x="2303048" y="1673563"/>
            <a:ext cx="2974324" cy="1844024"/>
          </a:xfrm>
          <a:custGeom>
            <a:avLst/>
            <a:gdLst/>
            <a:ahLst/>
            <a:cxnLst/>
            <a:rect l="l" t="t" r="r" b="b"/>
            <a:pathLst>
              <a:path w="5949336" h="3688474">
                <a:moveTo>
                  <a:pt x="211706" y="0"/>
                </a:moveTo>
                <a:lnTo>
                  <a:pt x="5949336" y="3688474"/>
                </a:lnTo>
                <a:lnTo>
                  <a:pt x="3609078" y="3688474"/>
                </a:lnTo>
                <a:lnTo>
                  <a:pt x="0" y="210101"/>
                </a:lnTo>
                <a:close/>
              </a:path>
            </a:pathLst>
          </a:custGeom>
          <a:pattFill prst="ltUpDiag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43" name="iśľ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2C6C46-8E36-4D58-B3F4-9643512DA7EC}"/>
              </a:ext>
            </a:extLst>
          </p:cNvPr>
          <p:cNvSpPr/>
          <p:nvPr/>
        </p:nvSpPr>
        <p:spPr bwMode="auto">
          <a:xfrm>
            <a:off x="2368929" y="1627175"/>
            <a:ext cx="4065973" cy="1890413"/>
          </a:xfrm>
          <a:custGeom>
            <a:avLst/>
            <a:gdLst/>
            <a:ahLst/>
            <a:cxnLst/>
            <a:rect l="l" t="t" r="r" b="b"/>
            <a:pathLst>
              <a:path w="8132888" h="3781263">
                <a:moveTo>
                  <a:pt x="173426" y="0"/>
                </a:moveTo>
                <a:lnTo>
                  <a:pt x="8132888" y="3781263"/>
                </a:lnTo>
                <a:lnTo>
                  <a:pt x="5792628" y="3781263"/>
                </a:lnTo>
                <a:lnTo>
                  <a:pt x="0" y="172113"/>
                </a:lnTo>
                <a:close/>
              </a:path>
            </a:pathLst>
          </a:custGeom>
          <a:pattFill prst="ltUpDiag">
            <a:fgClr>
              <a:schemeClr val="tx2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  <a:extLst/>
        </p:spPr>
        <p:txBody>
          <a:bodyPr lIns="0" tIns="0" rIns="0" bIns="0" rtlCol="0" anchor="ctr"/>
          <a:lstStyle/>
          <a:p>
            <a:pPr algn="ctr"/>
            <a:endParaRPr lang="es-SV" sz="900"/>
          </a:p>
        </p:txBody>
      </p:sp>
      <p:sp>
        <p:nvSpPr>
          <p:cNvPr id="36" name="ïšļ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8F2846-8323-46BC-BD5E-808BC89E2CFB}"/>
              </a:ext>
            </a:extLst>
          </p:cNvPr>
          <p:cNvSpPr txBox="1"/>
          <p:nvPr/>
        </p:nvSpPr>
        <p:spPr>
          <a:xfrm>
            <a:off x="2576407" y="3263242"/>
            <a:ext cx="1408475" cy="28695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7" name="ïsḻ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5C9C61A-B7D4-4AB7-8A8B-813AD860B35F}"/>
              </a:ext>
            </a:extLst>
          </p:cNvPr>
          <p:cNvSpPr txBox="1"/>
          <p:nvPr/>
        </p:nvSpPr>
        <p:spPr>
          <a:xfrm>
            <a:off x="2578864" y="3032773"/>
            <a:ext cx="1004985" cy="171960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8" name="isļ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24B885-0A8F-4414-9562-7DD531EE3FAB}"/>
              </a:ext>
            </a:extLst>
          </p:cNvPr>
          <p:cNvSpPr txBox="1"/>
          <p:nvPr/>
        </p:nvSpPr>
        <p:spPr>
          <a:xfrm>
            <a:off x="3107387" y="2713657"/>
            <a:ext cx="627744" cy="25768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3" name="işl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67045A-4E65-4C6D-AB01-5DD50A7CAAEE}"/>
              </a:ext>
            </a:extLst>
          </p:cNvPr>
          <p:cNvSpPr/>
          <p:nvPr/>
        </p:nvSpPr>
        <p:spPr>
          <a:xfrm>
            <a:off x="2576407" y="2713656"/>
            <a:ext cx="465928" cy="24036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4" name="i$1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E9A831-53A4-4F1B-832A-2F2A1BEBF328}"/>
              </a:ext>
            </a:extLst>
          </p:cNvPr>
          <p:cNvSpPr/>
          <p:nvPr/>
        </p:nvSpPr>
        <p:spPr>
          <a:xfrm>
            <a:off x="2576406" y="2713656"/>
            <a:ext cx="139779" cy="24036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5" name="iṡḻ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8056C2-5CC0-489D-971B-ED25DDF9DF94}"/>
              </a:ext>
            </a:extLst>
          </p:cNvPr>
          <p:cNvSpPr/>
          <p:nvPr/>
        </p:nvSpPr>
        <p:spPr>
          <a:xfrm>
            <a:off x="3648901" y="2867010"/>
            <a:ext cx="335981" cy="335473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16" name="işľ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84BB83-4F41-478D-BCA0-6C14CE65D51A}"/>
              </a:ext>
            </a:extLst>
          </p:cNvPr>
          <p:cNvSpPr txBox="1"/>
          <p:nvPr/>
        </p:nvSpPr>
        <p:spPr bwMode="auto">
          <a:xfrm>
            <a:off x="665957" y="5556199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2018 Q1</a:t>
            </a:r>
          </a:p>
        </p:txBody>
      </p:sp>
      <p:sp>
        <p:nvSpPr>
          <p:cNvPr id="17" name="îš1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7CE0DB-3A0B-45E1-96E1-1954846C64EA}"/>
              </a:ext>
            </a:extLst>
          </p:cNvPr>
          <p:cNvSpPr txBox="1"/>
          <p:nvPr/>
        </p:nvSpPr>
        <p:spPr bwMode="auto">
          <a:xfrm>
            <a:off x="3455061" y="5556199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2018 Q2</a:t>
            </a:r>
          </a:p>
        </p:txBody>
      </p:sp>
      <p:sp>
        <p:nvSpPr>
          <p:cNvPr id="18" name="îšl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AAC512-E27C-4EEE-A4DF-ABF19E49332A}"/>
              </a:ext>
            </a:extLst>
          </p:cNvPr>
          <p:cNvSpPr txBox="1"/>
          <p:nvPr/>
        </p:nvSpPr>
        <p:spPr bwMode="auto">
          <a:xfrm>
            <a:off x="6244165" y="5556199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2018 Q3</a:t>
            </a:r>
          </a:p>
        </p:txBody>
      </p:sp>
      <p:sp>
        <p:nvSpPr>
          <p:cNvPr id="19" name="i$ḻ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E975DC2-4DF2-46D9-8C15-B1EEBBA37A63}"/>
              </a:ext>
            </a:extLst>
          </p:cNvPr>
          <p:cNvSpPr txBox="1"/>
          <p:nvPr/>
        </p:nvSpPr>
        <p:spPr bwMode="auto">
          <a:xfrm>
            <a:off x="9034056" y="5556199"/>
            <a:ext cx="2487221" cy="58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2018 Q4</a:t>
            </a:r>
          </a:p>
        </p:txBody>
      </p:sp>
      <p:sp>
        <p:nvSpPr>
          <p:cNvPr id="30" name="íşļ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2E0F66-C3C1-4303-ABDF-83C92436BF08}"/>
              </a:ext>
            </a:extLst>
          </p:cNvPr>
          <p:cNvSpPr/>
          <p:nvPr/>
        </p:nvSpPr>
        <p:spPr bwMode="auto">
          <a:xfrm>
            <a:off x="665957" y="4814185"/>
            <a:ext cx="248722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1" name="íṡ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BEF9A8-0EDE-4047-A0E5-5EF9C8B2DD76}"/>
              </a:ext>
            </a:extLst>
          </p:cNvPr>
          <p:cNvSpPr txBox="1"/>
          <p:nvPr/>
        </p:nvSpPr>
        <p:spPr bwMode="auto">
          <a:xfrm>
            <a:off x="665957" y="4401305"/>
            <a:ext cx="248722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8" name="ïSļ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575D89B-D555-4306-8C8B-EE88D99A085A}"/>
              </a:ext>
            </a:extLst>
          </p:cNvPr>
          <p:cNvSpPr/>
          <p:nvPr/>
        </p:nvSpPr>
        <p:spPr bwMode="auto">
          <a:xfrm>
            <a:off x="3455323" y="4814185"/>
            <a:ext cx="248722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9" name="iŝ1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A5217F-E4E4-4981-9BE1-E10FF002D962}"/>
              </a:ext>
            </a:extLst>
          </p:cNvPr>
          <p:cNvSpPr txBox="1"/>
          <p:nvPr/>
        </p:nvSpPr>
        <p:spPr bwMode="auto">
          <a:xfrm>
            <a:off x="3455323" y="4401305"/>
            <a:ext cx="248722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6" name="iṧ1î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ABB425-290C-449E-A5B6-3F11F5478D9D}"/>
              </a:ext>
            </a:extLst>
          </p:cNvPr>
          <p:cNvSpPr/>
          <p:nvPr/>
        </p:nvSpPr>
        <p:spPr bwMode="auto">
          <a:xfrm>
            <a:off x="6244689" y="4814185"/>
            <a:ext cx="248722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7" name="îSľ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D7A930-A219-4C8C-9B08-24BDAE8C06FA}"/>
              </a:ext>
            </a:extLst>
          </p:cNvPr>
          <p:cNvSpPr txBox="1"/>
          <p:nvPr/>
        </p:nvSpPr>
        <p:spPr bwMode="auto">
          <a:xfrm>
            <a:off x="6244689" y="4401305"/>
            <a:ext cx="248722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4" name="îS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017239-BEF0-44E5-A26F-77A434F059D1}"/>
              </a:ext>
            </a:extLst>
          </p:cNvPr>
          <p:cNvSpPr/>
          <p:nvPr/>
        </p:nvSpPr>
        <p:spPr bwMode="auto">
          <a:xfrm>
            <a:off x="9034055" y="4814185"/>
            <a:ext cx="248722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5" name="íṥḷ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956CBC-70E7-4D22-BA01-3158683D02A1}"/>
              </a:ext>
            </a:extLst>
          </p:cNvPr>
          <p:cNvSpPr txBox="1"/>
          <p:nvPr/>
        </p:nvSpPr>
        <p:spPr bwMode="auto">
          <a:xfrm>
            <a:off x="9034055" y="4401305"/>
            <a:ext cx="248722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90932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ED01694D-B210-4542-930E-C71B6C836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2ABB1599-5B19-4513-98C1-E17983A8A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0F4F5ECF-7256-4376-BB15-C16894C8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sp>
        <p:nvSpPr>
          <p:cNvPr id="6" name="išḷíḓ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7A2822D8-C1B3-4226-B2DF-E31570108482}"/>
              </a:ext>
            </a:extLst>
          </p:cNvPr>
          <p:cNvSpPr/>
          <p:nvPr/>
        </p:nvSpPr>
        <p:spPr>
          <a:xfrm>
            <a:off x="0" y="2708920"/>
            <a:ext cx="12191999" cy="170973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ï$ḻiḑ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CACD57ED-C775-42AE-A942-AEE572F6B8E6}"/>
              </a:ext>
            </a:extLst>
          </p:cNvPr>
          <p:cNvSpPr/>
          <p:nvPr/>
        </p:nvSpPr>
        <p:spPr>
          <a:xfrm>
            <a:off x="669926" y="2708920"/>
            <a:ext cx="10852150" cy="1709730"/>
          </a:xfrm>
          <a:prstGeom prst="rect">
            <a:avLst/>
          </a:prstGeom>
          <a:solidFill>
            <a:schemeClr val="tx1">
              <a:alpha val="7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ïślïḋ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9312F48C-498E-423B-8400-A65FA0CF56CC}"/>
              </a:ext>
            </a:extLst>
          </p:cNvPr>
          <p:cNvSpPr/>
          <p:nvPr/>
        </p:nvSpPr>
        <p:spPr>
          <a:xfrm>
            <a:off x="4327904" y="2019869"/>
            <a:ext cx="1992820" cy="1535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20927" extrusionOk="0">
                <a:moveTo>
                  <a:pt x="3175" y="20927"/>
                </a:moveTo>
                <a:cubicBezTo>
                  <a:pt x="1213" y="18404"/>
                  <a:pt x="80" y="15038"/>
                  <a:pt x="4" y="11505"/>
                </a:cubicBezTo>
                <a:cubicBezTo>
                  <a:pt x="-64" y="8351"/>
                  <a:pt x="719" y="5260"/>
                  <a:pt x="2225" y="2740"/>
                </a:cubicBezTo>
                <a:cubicBezTo>
                  <a:pt x="4976" y="130"/>
                  <a:pt x="8549" y="-673"/>
                  <a:pt x="11844" y="579"/>
                </a:cubicBezTo>
                <a:cubicBezTo>
                  <a:pt x="14275" y="1503"/>
                  <a:pt x="16303" y="3401"/>
                  <a:pt x="17896" y="5704"/>
                </a:cubicBezTo>
                <a:cubicBezTo>
                  <a:pt x="19653" y="8242"/>
                  <a:pt x="20927" y="11334"/>
                  <a:pt x="21536" y="14769"/>
                </a:cubicBezTo>
                <a:cubicBezTo>
                  <a:pt x="18049" y="13574"/>
                  <a:pt x="14364" y="13660"/>
                  <a:pt x="10915" y="15017"/>
                </a:cubicBezTo>
                <a:cubicBezTo>
                  <a:pt x="7993" y="16167"/>
                  <a:pt x="5337" y="18195"/>
                  <a:pt x="3175" y="20927"/>
                </a:cubicBezTo>
                <a:close/>
              </a:path>
            </a:pathLst>
          </a:custGeom>
          <a:solidFill>
            <a:schemeClr val="accent1"/>
          </a:solidFill>
          <a:ln w="5715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Sļíd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E8251261-28F7-47B6-9498-0EF4934F6D18}"/>
              </a:ext>
            </a:extLst>
          </p:cNvPr>
          <p:cNvSpPr/>
          <p:nvPr/>
        </p:nvSpPr>
        <p:spPr>
          <a:xfrm rot="5400000">
            <a:off x="5638885" y="2247841"/>
            <a:ext cx="1989161" cy="1535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20928" extrusionOk="0">
                <a:moveTo>
                  <a:pt x="3181" y="20928"/>
                </a:moveTo>
                <a:cubicBezTo>
                  <a:pt x="1215" y="18404"/>
                  <a:pt x="80" y="15038"/>
                  <a:pt x="4" y="11505"/>
                </a:cubicBezTo>
                <a:cubicBezTo>
                  <a:pt x="-64" y="8350"/>
                  <a:pt x="721" y="5259"/>
                  <a:pt x="2230" y="2738"/>
                </a:cubicBezTo>
                <a:cubicBezTo>
                  <a:pt x="4986" y="131"/>
                  <a:pt x="8565" y="-672"/>
                  <a:pt x="11866" y="578"/>
                </a:cubicBezTo>
                <a:cubicBezTo>
                  <a:pt x="14303" y="1500"/>
                  <a:pt x="16336" y="3396"/>
                  <a:pt x="17929" y="5703"/>
                </a:cubicBezTo>
                <a:cubicBezTo>
                  <a:pt x="19682" y="8240"/>
                  <a:pt x="20946" y="11335"/>
                  <a:pt x="21536" y="14770"/>
                </a:cubicBezTo>
                <a:cubicBezTo>
                  <a:pt x="18028" y="13581"/>
                  <a:pt x="14322" y="13682"/>
                  <a:pt x="10858" y="15061"/>
                </a:cubicBezTo>
                <a:cubicBezTo>
                  <a:pt x="7962" y="16214"/>
                  <a:pt x="5329" y="18226"/>
                  <a:pt x="3181" y="20928"/>
                </a:cubicBezTo>
                <a:close/>
              </a:path>
            </a:pathLst>
          </a:custGeom>
          <a:solidFill>
            <a:schemeClr val="accent2"/>
          </a:solidFill>
          <a:ln w="57150" cap="flat">
            <a:solidFill>
              <a:schemeClr val="bg1"/>
            </a:solidFill>
            <a:miter lim="400000"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ŝ1iḓ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6963825A-F015-4138-B777-681C6F357D33}"/>
              </a:ext>
            </a:extLst>
          </p:cNvPr>
          <p:cNvSpPr/>
          <p:nvPr/>
        </p:nvSpPr>
        <p:spPr>
          <a:xfrm rot="10800000">
            <a:off x="5407534" y="3558819"/>
            <a:ext cx="1989164" cy="1535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20928" extrusionOk="0">
                <a:moveTo>
                  <a:pt x="3181" y="20928"/>
                </a:moveTo>
                <a:cubicBezTo>
                  <a:pt x="1215" y="18404"/>
                  <a:pt x="80" y="15038"/>
                  <a:pt x="4" y="11505"/>
                </a:cubicBezTo>
                <a:cubicBezTo>
                  <a:pt x="-64" y="8350"/>
                  <a:pt x="721" y="5259"/>
                  <a:pt x="2230" y="2738"/>
                </a:cubicBezTo>
                <a:cubicBezTo>
                  <a:pt x="4986" y="131"/>
                  <a:pt x="8565" y="-672"/>
                  <a:pt x="11866" y="578"/>
                </a:cubicBezTo>
                <a:cubicBezTo>
                  <a:pt x="14303" y="1500"/>
                  <a:pt x="16336" y="3396"/>
                  <a:pt x="17929" y="5703"/>
                </a:cubicBezTo>
                <a:cubicBezTo>
                  <a:pt x="19682" y="8240"/>
                  <a:pt x="20946" y="11335"/>
                  <a:pt x="21536" y="14770"/>
                </a:cubicBezTo>
                <a:cubicBezTo>
                  <a:pt x="18028" y="13581"/>
                  <a:pt x="14322" y="13682"/>
                  <a:pt x="10858" y="15061"/>
                </a:cubicBezTo>
                <a:cubicBezTo>
                  <a:pt x="7962" y="16214"/>
                  <a:pt x="5329" y="18226"/>
                  <a:pt x="3181" y="20928"/>
                </a:cubicBezTo>
                <a:close/>
              </a:path>
            </a:pathLst>
          </a:custGeom>
          <a:solidFill>
            <a:schemeClr val="accent4"/>
          </a:solidFill>
          <a:ln w="57150" cap="flat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:a16="http://schemas.microsoft.com/office/drawing/2014/main" xmlns="" val="1"/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ṩḷíḓ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6513C158-07F5-4D87-A1CF-8BE2686E5E8E}"/>
              </a:ext>
            </a:extLst>
          </p:cNvPr>
          <p:cNvSpPr/>
          <p:nvPr/>
        </p:nvSpPr>
        <p:spPr>
          <a:xfrm rot="16200000">
            <a:off x="4100061" y="3327469"/>
            <a:ext cx="1989161" cy="1535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6" h="20928" extrusionOk="0">
                <a:moveTo>
                  <a:pt x="3181" y="20928"/>
                </a:moveTo>
                <a:cubicBezTo>
                  <a:pt x="1215" y="18404"/>
                  <a:pt x="80" y="15038"/>
                  <a:pt x="4" y="11505"/>
                </a:cubicBezTo>
                <a:cubicBezTo>
                  <a:pt x="-64" y="8350"/>
                  <a:pt x="721" y="5259"/>
                  <a:pt x="2230" y="2738"/>
                </a:cubicBezTo>
                <a:cubicBezTo>
                  <a:pt x="4986" y="131"/>
                  <a:pt x="8565" y="-672"/>
                  <a:pt x="11866" y="578"/>
                </a:cubicBezTo>
                <a:cubicBezTo>
                  <a:pt x="14303" y="1500"/>
                  <a:pt x="16336" y="3396"/>
                  <a:pt x="17929" y="5703"/>
                </a:cubicBezTo>
                <a:cubicBezTo>
                  <a:pt x="19682" y="8240"/>
                  <a:pt x="20946" y="11335"/>
                  <a:pt x="21536" y="14770"/>
                </a:cubicBezTo>
                <a:cubicBezTo>
                  <a:pt x="18028" y="13581"/>
                  <a:pt x="14322" y="13682"/>
                  <a:pt x="10858" y="15061"/>
                </a:cubicBezTo>
                <a:cubicBezTo>
                  <a:pt x="7962" y="16214"/>
                  <a:pt x="5329" y="18226"/>
                  <a:pt x="3181" y="20928"/>
                </a:cubicBezTo>
                <a:close/>
              </a:path>
            </a:pathLst>
          </a:custGeom>
          <a:solidFill>
            <a:schemeClr val="accent3"/>
          </a:solidFill>
          <a:ln w="57150" cap="flat">
            <a:solidFill>
              <a:schemeClr val="bg1"/>
            </a:solidFill>
            <a:miter lim="400000"/>
          </a:ln>
          <a:effectLst/>
          <a:extLst>
            <a:ext uri="{C572A759-6A51-4108-AA02-DFA0A04FC94B}">
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:a16="http://schemas.microsoft.com/office/drawing/2014/main" xmlns="" val="1"/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šlíḋ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58BC612C-E65B-4ACD-BB28-BD930673A105}"/>
              </a:ext>
            </a:extLst>
          </p:cNvPr>
          <p:cNvSpPr/>
          <p:nvPr/>
        </p:nvSpPr>
        <p:spPr>
          <a:xfrm>
            <a:off x="4568688" y="2297428"/>
            <a:ext cx="937181" cy="710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:a16="http://schemas.microsoft.com/office/drawing/2014/main" xmlns="" val="1"/>
            </a:ext>
          </a:extLst>
        </p:spPr>
        <p:txBody>
          <a:bodyPr wrap="none" lIns="90000" tIns="46800" rIns="90000" bIns="46800" anchor="ctr">
            <a:norm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Impact" panose="020B0806030902050204" pitchFamily="34" charset="0"/>
              </a:rPr>
              <a:t>Q1</a:t>
            </a:r>
            <a:endParaRPr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0" name="îşlíḓ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81EB9858-0856-4369-A9FC-190872208522}"/>
              </a:ext>
            </a:extLst>
          </p:cNvPr>
          <p:cNvSpPr/>
          <p:nvPr/>
        </p:nvSpPr>
        <p:spPr>
          <a:xfrm>
            <a:off x="6278097" y="2297428"/>
            <a:ext cx="937182" cy="710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:a16="http://schemas.microsoft.com/office/drawing/2014/main" xmlns="" val="1"/>
            </a:ext>
          </a:extLst>
        </p:spPr>
        <p:txBody>
          <a:bodyPr lIns="90000" tIns="46800" rIns="90000" bIns="46800" anchor="ctr">
            <a:normAutofit/>
          </a:bodyPr>
          <a:lstStyle/>
          <a:p>
            <a:pPr algn="ctr"/>
            <a:r>
              <a:rPr lang="en-US" sz="4000" dirty="0">
                <a:solidFill>
                  <a:srgbClr val="FFFFFF"/>
                </a:solidFill>
                <a:latin typeface="Impact" panose="020B0806030902050204" pitchFamily="34" charset="0"/>
              </a:rPr>
              <a:t>Q2</a:t>
            </a:r>
            <a:endParaRPr sz="4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išľíd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E665DA03-EF3A-4BFD-850C-17C34483A453}"/>
              </a:ext>
            </a:extLst>
          </p:cNvPr>
          <p:cNvSpPr/>
          <p:nvPr/>
        </p:nvSpPr>
        <p:spPr>
          <a:xfrm>
            <a:off x="4559360" y="3992306"/>
            <a:ext cx="937182" cy="710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:a16="http://schemas.microsoft.com/office/drawing/2014/main" xmlns="" val="1"/>
            </a:ext>
          </a:extLst>
        </p:spPr>
        <p:txBody>
          <a:bodyPr lIns="90000" tIns="46800" rIns="90000" bIns="46800" anchor="ctr">
            <a:normAutofit/>
          </a:bodyPr>
          <a:lstStyle/>
          <a:p>
            <a:pPr algn="ctr"/>
            <a:r>
              <a:rPr lang="en-US" altLang="zh-CN" sz="4000" dirty="0">
                <a:solidFill>
                  <a:srgbClr val="FFFFFF"/>
                </a:solidFill>
                <a:latin typeface="Impact" panose="020B0806030902050204" pitchFamily="34" charset="0"/>
              </a:rPr>
              <a:t>Q3</a:t>
            </a:r>
            <a:endParaRPr lang="en-US" sz="4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ïŝḷíḓ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E87C5F68-69E1-468A-9158-37619B1C3C21}"/>
              </a:ext>
            </a:extLst>
          </p:cNvPr>
          <p:cNvSpPr/>
          <p:nvPr/>
        </p:nvSpPr>
        <p:spPr>
          <a:xfrm>
            <a:off x="6268770" y="3992306"/>
            <a:ext cx="937181" cy="710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:a16="http://schemas.microsoft.com/office/drawing/2014/main" xmlns="" val="1"/>
            </a:ext>
          </a:extLst>
        </p:spPr>
        <p:txBody>
          <a:bodyPr lIns="90000" tIns="46800" rIns="90000" bIns="46800" anchor="ctr">
            <a:normAutofit/>
          </a:bodyPr>
          <a:lstStyle/>
          <a:p>
            <a:pPr algn="ctr"/>
            <a:r>
              <a:rPr lang="en-US" altLang="zh-CN" sz="4000" dirty="0">
                <a:solidFill>
                  <a:srgbClr val="FFFFFF"/>
                </a:solidFill>
                <a:latin typeface="Impact" panose="020B0806030902050204" pitchFamily="34" charset="0"/>
              </a:rPr>
              <a:t>Q4</a:t>
            </a:r>
            <a:endParaRPr lang="en-US" sz="4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0" name="išľiḋ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01856D98-BE72-4DE4-8ACF-FFB906B29732}"/>
              </a:ext>
            </a:extLst>
          </p:cNvPr>
          <p:cNvSpPr/>
          <p:nvPr/>
        </p:nvSpPr>
        <p:spPr bwMode="auto">
          <a:xfrm>
            <a:off x="820384" y="3461675"/>
            <a:ext cx="3691440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>
                <a:solidFill>
                  <a:schemeClr val="bg1"/>
                </a:solidFill>
              </a:rPr>
              <a:t>Adjust the spacing to adapt to Chinese typesetting, use the reference line in PPT.</a:t>
            </a:r>
          </a:p>
        </p:txBody>
      </p:sp>
      <p:sp>
        <p:nvSpPr>
          <p:cNvPr id="41" name="îṥļíḋ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B40977E5-75CA-43DB-9F1B-C762236A72FB}"/>
              </a:ext>
            </a:extLst>
          </p:cNvPr>
          <p:cNvSpPr txBox="1"/>
          <p:nvPr/>
        </p:nvSpPr>
        <p:spPr bwMode="auto">
          <a:xfrm>
            <a:off x="820384" y="3110536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8" name="iṥḷîď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FF0628CD-AF03-40E9-ACD0-E796E3840886}"/>
              </a:ext>
            </a:extLst>
          </p:cNvPr>
          <p:cNvSpPr/>
          <p:nvPr/>
        </p:nvSpPr>
        <p:spPr bwMode="auto">
          <a:xfrm>
            <a:off x="7761802" y="3461675"/>
            <a:ext cx="3691440" cy="55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>
                <a:solidFill>
                  <a:schemeClr val="bg1"/>
                </a:solidFill>
              </a:rPr>
              <a:t>Adjust the spacing to adapt to Chinese typesetting, use the reference line in PPT.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9" name="ïSḻîḓ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0C66B3A6-E895-4636-A18E-1EE5B43DC9C3}"/>
              </a:ext>
            </a:extLst>
          </p:cNvPr>
          <p:cNvSpPr txBox="1"/>
          <p:nvPr/>
        </p:nvSpPr>
        <p:spPr bwMode="auto">
          <a:xfrm>
            <a:off x="7761802" y="3110536"/>
            <a:ext cx="369144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rIns="0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6" name="íṡlïḑ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D32BD9F7-D3E8-4954-A012-40245E8F6D10}"/>
              </a:ext>
            </a:extLst>
          </p:cNvPr>
          <p:cNvSpPr/>
          <p:nvPr/>
        </p:nvSpPr>
        <p:spPr bwMode="auto">
          <a:xfrm>
            <a:off x="8400349" y="1853074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6800" rIns="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 dirty="0"/>
          </a:p>
        </p:txBody>
      </p:sp>
      <p:sp>
        <p:nvSpPr>
          <p:cNvPr id="37" name="is1iḋ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91DCEC9B-432D-4B78-86C2-6C85ECC67A80}"/>
              </a:ext>
            </a:extLst>
          </p:cNvPr>
          <p:cNvSpPr txBox="1"/>
          <p:nvPr/>
        </p:nvSpPr>
        <p:spPr bwMode="auto">
          <a:xfrm>
            <a:off x="8400349" y="1440194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34" name="îṩļiď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3F667916-0BFF-49EF-80FB-1B281BBB259E}"/>
              </a:ext>
            </a:extLst>
          </p:cNvPr>
          <p:cNvSpPr/>
          <p:nvPr/>
        </p:nvSpPr>
        <p:spPr bwMode="auto">
          <a:xfrm>
            <a:off x="7558970" y="1434024"/>
            <a:ext cx="764746" cy="764746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35" name="ïšḷiḍé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CF10D68B-0B5A-4443-B314-095F0D0B8A68}"/>
              </a:ext>
            </a:extLst>
          </p:cNvPr>
          <p:cNvSpPr/>
          <p:nvPr/>
        </p:nvSpPr>
        <p:spPr bwMode="auto">
          <a:xfrm>
            <a:off x="7761802" y="1586211"/>
            <a:ext cx="461080" cy="460373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ṡḻîḍ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0D37CFEA-8B9B-4055-8E58-354EE4E1CB4F}"/>
              </a:ext>
            </a:extLst>
          </p:cNvPr>
          <p:cNvSpPr/>
          <p:nvPr/>
        </p:nvSpPr>
        <p:spPr bwMode="auto">
          <a:xfrm>
            <a:off x="674987" y="4672398"/>
            <a:ext cx="764746" cy="764746"/>
          </a:xfrm>
          <a:prstGeom prst="ellipse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9" name="iṣ1îḑ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52107DA1-4461-4E5A-B10B-DD3A29D076B1}"/>
              </a:ext>
            </a:extLst>
          </p:cNvPr>
          <p:cNvSpPr/>
          <p:nvPr/>
        </p:nvSpPr>
        <p:spPr bwMode="auto">
          <a:xfrm>
            <a:off x="1518325" y="518266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6800" rIns="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</p:txBody>
      </p:sp>
      <p:sp>
        <p:nvSpPr>
          <p:cNvPr id="30" name="ïŝ1îḋ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2A28DCB8-FEFE-41F5-80B6-1991DB3BC2B3}"/>
              </a:ext>
            </a:extLst>
          </p:cNvPr>
          <p:cNvSpPr txBox="1"/>
          <p:nvPr/>
        </p:nvSpPr>
        <p:spPr bwMode="auto">
          <a:xfrm>
            <a:off x="1518325" y="476978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31" name="íşlíd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C399D333-70E7-4A8B-9ADA-3C32F06F21B2}"/>
              </a:ext>
            </a:extLst>
          </p:cNvPr>
          <p:cNvSpPr/>
          <p:nvPr/>
        </p:nvSpPr>
        <p:spPr bwMode="auto">
          <a:xfrm>
            <a:off x="826820" y="4885013"/>
            <a:ext cx="461080" cy="339517"/>
          </a:xfrm>
          <a:custGeom>
            <a:avLst/>
            <a:gdLst>
              <a:gd name="T0" fmla="*/ 3344 w 5590"/>
              <a:gd name="T1" fmla="*/ 549 h 4122"/>
              <a:gd name="T2" fmla="*/ 2246 w 5590"/>
              <a:gd name="T3" fmla="*/ 549 h 4122"/>
              <a:gd name="T4" fmla="*/ 2795 w 5590"/>
              <a:gd name="T5" fmla="*/ 240 h 4122"/>
              <a:gd name="T6" fmla="*/ 2795 w 5590"/>
              <a:gd name="T7" fmla="*/ 859 h 4122"/>
              <a:gd name="T8" fmla="*/ 2795 w 5590"/>
              <a:gd name="T9" fmla="*/ 240 h 4122"/>
              <a:gd name="T10" fmla="*/ 5470 w 5590"/>
              <a:gd name="T11" fmla="*/ 4122 h 4122"/>
              <a:gd name="T12" fmla="*/ 0 w 5590"/>
              <a:gd name="T13" fmla="*/ 4002 h 4122"/>
              <a:gd name="T14" fmla="*/ 5470 w 5590"/>
              <a:gd name="T15" fmla="*/ 3882 h 4122"/>
              <a:gd name="T16" fmla="*/ 917 w 5590"/>
              <a:gd name="T17" fmla="*/ 1194 h 4122"/>
              <a:gd name="T18" fmla="*/ 1144 w 5590"/>
              <a:gd name="T19" fmla="*/ 1115 h 4122"/>
              <a:gd name="T20" fmla="*/ 4344 w 5590"/>
              <a:gd name="T21" fmla="*/ 1411 h 4122"/>
              <a:gd name="T22" fmla="*/ 4599 w 5590"/>
              <a:gd name="T23" fmla="*/ 1041 h 4122"/>
              <a:gd name="T24" fmla="*/ 4544 w 5590"/>
              <a:gd name="T25" fmla="*/ 1568 h 4122"/>
              <a:gd name="T26" fmla="*/ 4487 w 5590"/>
              <a:gd name="T27" fmla="*/ 1637 h 4122"/>
              <a:gd name="T28" fmla="*/ 4429 w 5590"/>
              <a:gd name="T29" fmla="*/ 1651 h 4122"/>
              <a:gd name="T30" fmla="*/ 1165 w 5590"/>
              <a:gd name="T31" fmla="*/ 1651 h 4122"/>
              <a:gd name="T32" fmla="*/ 1106 w 5590"/>
              <a:gd name="T33" fmla="*/ 1638 h 4122"/>
              <a:gd name="T34" fmla="*/ 1054 w 5590"/>
              <a:gd name="T35" fmla="*/ 1585 h 4122"/>
              <a:gd name="T36" fmla="*/ 917 w 5590"/>
              <a:gd name="T37" fmla="*/ 1194 h 4122"/>
              <a:gd name="T38" fmla="*/ 1539 w 5590"/>
              <a:gd name="T39" fmla="*/ 3355 h 4122"/>
              <a:gd name="T40" fmla="*/ 2675 w 5590"/>
              <a:gd name="T41" fmla="*/ 1947 h 4122"/>
              <a:gd name="T42" fmla="*/ 2915 w 5590"/>
              <a:gd name="T43" fmla="*/ 1947 h 4122"/>
              <a:gd name="T44" fmla="*/ 4051 w 5590"/>
              <a:gd name="T45" fmla="*/ 3355 h 4122"/>
              <a:gd name="T46" fmla="*/ 3301 w 5590"/>
              <a:gd name="T47" fmla="*/ 3198 h 4122"/>
              <a:gd name="T48" fmla="*/ 3301 w 5590"/>
              <a:gd name="T49" fmla="*/ 2958 h 4122"/>
              <a:gd name="T50" fmla="*/ 4104 w 5590"/>
              <a:gd name="T51" fmla="*/ 2960 h 4122"/>
              <a:gd name="T52" fmla="*/ 4187 w 5590"/>
              <a:gd name="T53" fmla="*/ 3019 h 4122"/>
              <a:gd name="T54" fmla="*/ 4332 w 5590"/>
              <a:gd name="T55" fmla="*/ 3433 h 4122"/>
              <a:gd name="T56" fmla="*/ 4338 w 5590"/>
              <a:gd name="T57" fmla="*/ 3497 h 4122"/>
              <a:gd name="T58" fmla="*/ 4279 w 5590"/>
              <a:gd name="T59" fmla="*/ 3580 h 4122"/>
              <a:gd name="T60" fmla="*/ 4217 w 5590"/>
              <a:gd name="T61" fmla="*/ 3595 h 4122"/>
              <a:gd name="T62" fmla="*/ 2793 w 5590"/>
              <a:gd name="T63" fmla="*/ 3595 h 4122"/>
              <a:gd name="T64" fmla="*/ 1370 w 5590"/>
              <a:gd name="T65" fmla="*/ 3595 h 4122"/>
              <a:gd name="T66" fmla="*/ 1250 w 5590"/>
              <a:gd name="T67" fmla="*/ 3475 h 4122"/>
              <a:gd name="T68" fmla="*/ 1393 w 5590"/>
              <a:gd name="T69" fmla="*/ 3041 h 4122"/>
              <a:gd name="T70" fmla="*/ 1438 w 5590"/>
              <a:gd name="T71" fmla="*/ 2980 h 4122"/>
              <a:gd name="T72" fmla="*/ 1510 w 5590"/>
              <a:gd name="T73" fmla="*/ 2958 h 4122"/>
              <a:gd name="T74" fmla="*/ 2409 w 5590"/>
              <a:gd name="T75" fmla="*/ 3078 h 4122"/>
              <a:gd name="T76" fmla="*/ 1593 w 5590"/>
              <a:gd name="T77" fmla="*/ 3198 h 4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90" h="4122">
                <a:moveTo>
                  <a:pt x="2795" y="1099"/>
                </a:moveTo>
                <a:cubicBezTo>
                  <a:pt x="3098" y="1099"/>
                  <a:pt x="3344" y="852"/>
                  <a:pt x="3344" y="549"/>
                </a:cubicBezTo>
                <a:cubicBezTo>
                  <a:pt x="3344" y="246"/>
                  <a:pt x="3098" y="0"/>
                  <a:pt x="2795" y="0"/>
                </a:cubicBezTo>
                <a:cubicBezTo>
                  <a:pt x="2492" y="0"/>
                  <a:pt x="2246" y="246"/>
                  <a:pt x="2246" y="549"/>
                </a:cubicBezTo>
                <a:cubicBezTo>
                  <a:pt x="2246" y="852"/>
                  <a:pt x="2492" y="1099"/>
                  <a:pt x="2795" y="1099"/>
                </a:cubicBezTo>
                <a:close/>
                <a:moveTo>
                  <a:pt x="2795" y="240"/>
                </a:moveTo>
                <a:cubicBezTo>
                  <a:pt x="2966" y="240"/>
                  <a:pt x="3104" y="379"/>
                  <a:pt x="3104" y="549"/>
                </a:cubicBezTo>
                <a:cubicBezTo>
                  <a:pt x="3104" y="720"/>
                  <a:pt x="2966" y="859"/>
                  <a:pt x="2795" y="859"/>
                </a:cubicBezTo>
                <a:cubicBezTo>
                  <a:pt x="2624" y="859"/>
                  <a:pt x="2486" y="720"/>
                  <a:pt x="2486" y="549"/>
                </a:cubicBezTo>
                <a:cubicBezTo>
                  <a:pt x="2486" y="379"/>
                  <a:pt x="2625" y="240"/>
                  <a:pt x="2795" y="240"/>
                </a:cubicBezTo>
                <a:close/>
                <a:moveTo>
                  <a:pt x="5590" y="4002"/>
                </a:moveTo>
                <a:cubicBezTo>
                  <a:pt x="5590" y="4068"/>
                  <a:pt x="5536" y="4122"/>
                  <a:pt x="5470" y="4122"/>
                </a:cubicBezTo>
                <a:lnTo>
                  <a:pt x="120" y="4122"/>
                </a:lnTo>
                <a:cubicBezTo>
                  <a:pt x="54" y="4122"/>
                  <a:pt x="0" y="4068"/>
                  <a:pt x="0" y="4002"/>
                </a:cubicBezTo>
                <a:cubicBezTo>
                  <a:pt x="0" y="3936"/>
                  <a:pt x="54" y="3882"/>
                  <a:pt x="120" y="3882"/>
                </a:cubicBezTo>
                <a:lnTo>
                  <a:pt x="5470" y="3882"/>
                </a:lnTo>
                <a:cubicBezTo>
                  <a:pt x="5536" y="3882"/>
                  <a:pt x="5590" y="3936"/>
                  <a:pt x="5590" y="4002"/>
                </a:cubicBezTo>
                <a:close/>
                <a:moveTo>
                  <a:pt x="917" y="1194"/>
                </a:moveTo>
                <a:cubicBezTo>
                  <a:pt x="896" y="1131"/>
                  <a:pt x="929" y="1063"/>
                  <a:pt x="992" y="1041"/>
                </a:cubicBezTo>
                <a:cubicBezTo>
                  <a:pt x="1054" y="1020"/>
                  <a:pt x="1123" y="1053"/>
                  <a:pt x="1144" y="1115"/>
                </a:cubicBezTo>
                <a:lnTo>
                  <a:pt x="1246" y="1411"/>
                </a:lnTo>
                <a:lnTo>
                  <a:pt x="4344" y="1411"/>
                </a:lnTo>
                <a:lnTo>
                  <a:pt x="4446" y="1115"/>
                </a:lnTo>
                <a:cubicBezTo>
                  <a:pt x="4468" y="1053"/>
                  <a:pt x="4536" y="1020"/>
                  <a:pt x="4599" y="1041"/>
                </a:cubicBezTo>
                <a:cubicBezTo>
                  <a:pt x="4661" y="1063"/>
                  <a:pt x="4694" y="1131"/>
                  <a:pt x="4673" y="1194"/>
                </a:cubicBezTo>
                <a:lnTo>
                  <a:pt x="4544" y="1568"/>
                </a:lnTo>
                <a:cubicBezTo>
                  <a:pt x="4542" y="1574"/>
                  <a:pt x="4539" y="1580"/>
                  <a:pt x="4536" y="1586"/>
                </a:cubicBezTo>
                <a:cubicBezTo>
                  <a:pt x="4525" y="1608"/>
                  <a:pt x="4508" y="1625"/>
                  <a:pt x="4487" y="1637"/>
                </a:cubicBezTo>
                <a:cubicBezTo>
                  <a:pt x="4480" y="1640"/>
                  <a:pt x="4473" y="1644"/>
                  <a:pt x="4465" y="1646"/>
                </a:cubicBezTo>
                <a:cubicBezTo>
                  <a:pt x="4454" y="1650"/>
                  <a:pt x="4442" y="1651"/>
                  <a:pt x="4429" y="1651"/>
                </a:cubicBezTo>
                <a:cubicBezTo>
                  <a:pt x="4428" y="1651"/>
                  <a:pt x="4427" y="1651"/>
                  <a:pt x="4426" y="1651"/>
                </a:cubicBezTo>
                <a:lnTo>
                  <a:pt x="1165" y="1651"/>
                </a:lnTo>
                <a:cubicBezTo>
                  <a:pt x="1150" y="1652"/>
                  <a:pt x="1136" y="1650"/>
                  <a:pt x="1123" y="1645"/>
                </a:cubicBezTo>
                <a:cubicBezTo>
                  <a:pt x="1117" y="1643"/>
                  <a:pt x="1112" y="1641"/>
                  <a:pt x="1106" y="1638"/>
                </a:cubicBezTo>
                <a:cubicBezTo>
                  <a:pt x="1106" y="1638"/>
                  <a:pt x="1106" y="1638"/>
                  <a:pt x="1106" y="1638"/>
                </a:cubicBezTo>
                <a:cubicBezTo>
                  <a:pt x="1084" y="1627"/>
                  <a:pt x="1065" y="1609"/>
                  <a:pt x="1054" y="1585"/>
                </a:cubicBezTo>
                <a:cubicBezTo>
                  <a:pt x="1051" y="1580"/>
                  <a:pt x="1048" y="1574"/>
                  <a:pt x="1047" y="1568"/>
                </a:cubicBezTo>
                <a:lnTo>
                  <a:pt x="917" y="1194"/>
                </a:lnTo>
                <a:close/>
                <a:moveTo>
                  <a:pt x="1593" y="3198"/>
                </a:moveTo>
                <a:lnTo>
                  <a:pt x="1539" y="3355"/>
                </a:lnTo>
                <a:lnTo>
                  <a:pt x="2675" y="3355"/>
                </a:lnTo>
                <a:lnTo>
                  <a:pt x="2675" y="1947"/>
                </a:lnTo>
                <a:cubicBezTo>
                  <a:pt x="2675" y="1881"/>
                  <a:pt x="2729" y="1827"/>
                  <a:pt x="2795" y="1827"/>
                </a:cubicBezTo>
                <a:cubicBezTo>
                  <a:pt x="2861" y="1827"/>
                  <a:pt x="2915" y="1881"/>
                  <a:pt x="2915" y="1947"/>
                </a:cubicBezTo>
                <a:lnTo>
                  <a:pt x="2915" y="3355"/>
                </a:lnTo>
                <a:lnTo>
                  <a:pt x="4051" y="3355"/>
                </a:lnTo>
                <a:lnTo>
                  <a:pt x="3997" y="3198"/>
                </a:lnTo>
                <a:lnTo>
                  <a:pt x="3301" y="3198"/>
                </a:lnTo>
                <a:cubicBezTo>
                  <a:pt x="3235" y="3198"/>
                  <a:pt x="3181" y="3144"/>
                  <a:pt x="3181" y="3078"/>
                </a:cubicBezTo>
                <a:cubicBezTo>
                  <a:pt x="3181" y="3011"/>
                  <a:pt x="3235" y="2958"/>
                  <a:pt x="3301" y="2958"/>
                </a:cubicBezTo>
                <a:lnTo>
                  <a:pt x="4080" y="2958"/>
                </a:lnTo>
                <a:cubicBezTo>
                  <a:pt x="4088" y="2957"/>
                  <a:pt x="4096" y="2958"/>
                  <a:pt x="4104" y="2960"/>
                </a:cubicBezTo>
                <a:cubicBezTo>
                  <a:pt x="4122" y="2963"/>
                  <a:pt x="4138" y="2970"/>
                  <a:pt x="4151" y="2979"/>
                </a:cubicBezTo>
                <a:cubicBezTo>
                  <a:pt x="4166" y="2989"/>
                  <a:pt x="4178" y="3003"/>
                  <a:pt x="4187" y="3019"/>
                </a:cubicBezTo>
                <a:cubicBezTo>
                  <a:pt x="4191" y="3026"/>
                  <a:pt x="4194" y="3033"/>
                  <a:pt x="4197" y="3041"/>
                </a:cubicBezTo>
                <a:lnTo>
                  <a:pt x="4332" y="3433"/>
                </a:lnTo>
                <a:cubicBezTo>
                  <a:pt x="4335" y="3440"/>
                  <a:pt x="4337" y="3448"/>
                  <a:pt x="4338" y="3455"/>
                </a:cubicBezTo>
                <a:cubicBezTo>
                  <a:pt x="4340" y="3469"/>
                  <a:pt x="4340" y="3483"/>
                  <a:pt x="4338" y="3497"/>
                </a:cubicBezTo>
                <a:cubicBezTo>
                  <a:pt x="4335" y="3514"/>
                  <a:pt x="4327" y="3531"/>
                  <a:pt x="4317" y="3545"/>
                </a:cubicBezTo>
                <a:cubicBezTo>
                  <a:pt x="4307" y="3559"/>
                  <a:pt x="4294" y="3571"/>
                  <a:pt x="4279" y="3580"/>
                </a:cubicBezTo>
                <a:cubicBezTo>
                  <a:pt x="4267" y="3586"/>
                  <a:pt x="4253" y="3591"/>
                  <a:pt x="4239" y="3594"/>
                </a:cubicBezTo>
                <a:cubicBezTo>
                  <a:pt x="4232" y="3595"/>
                  <a:pt x="4224" y="3595"/>
                  <a:pt x="4217" y="3595"/>
                </a:cubicBezTo>
                <a:lnTo>
                  <a:pt x="2798" y="3595"/>
                </a:lnTo>
                <a:cubicBezTo>
                  <a:pt x="2796" y="3595"/>
                  <a:pt x="2794" y="3595"/>
                  <a:pt x="2793" y="3595"/>
                </a:cubicBezTo>
                <a:lnTo>
                  <a:pt x="1373" y="3595"/>
                </a:lnTo>
                <a:cubicBezTo>
                  <a:pt x="1372" y="3595"/>
                  <a:pt x="1371" y="3595"/>
                  <a:pt x="1370" y="3595"/>
                </a:cubicBezTo>
                <a:cubicBezTo>
                  <a:pt x="1365" y="3595"/>
                  <a:pt x="1359" y="3595"/>
                  <a:pt x="1354" y="3594"/>
                </a:cubicBezTo>
                <a:cubicBezTo>
                  <a:pt x="1295" y="3586"/>
                  <a:pt x="1250" y="3536"/>
                  <a:pt x="1250" y="3475"/>
                </a:cubicBezTo>
                <a:cubicBezTo>
                  <a:pt x="1250" y="3460"/>
                  <a:pt x="1253" y="3445"/>
                  <a:pt x="1258" y="3432"/>
                </a:cubicBezTo>
                <a:lnTo>
                  <a:pt x="1393" y="3041"/>
                </a:lnTo>
                <a:cubicBezTo>
                  <a:pt x="1396" y="3033"/>
                  <a:pt x="1399" y="3026"/>
                  <a:pt x="1403" y="3019"/>
                </a:cubicBezTo>
                <a:cubicBezTo>
                  <a:pt x="1412" y="3003"/>
                  <a:pt x="1424" y="2990"/>
                  <a:pt x="1438" y="2980"/>
                </a:cubicBezTo>
                <a:cubicBezTo>
                  <a:pt x="1452" y="2970"/>
                  <a:pt x="1468" y="2963"/>
                  <a:pt x="1486" y="2960"/>
                </a:cubicBezTo>
                <a:cubicBezTo>
                  <a:pt x="1494" y="2958"/>
                  <a:pt x="1502" y="2957"/>
                  <a:pt x="1510" y="2958"/>
                </a:cubicBezTo>
                <a:lnTo>
                  <a:pt x="2289" y="2958"/>
                </a:lnTo>
                <a:cubicBezTo>
                  <a:pt x="2355" y="2958"/>
                  <a:pt x="2409" y="3011"/>
                  <a:pt x="2409" y="3078"/>
                </a:cubicBezTo>
                <a:cubicBezTo>
                  <a:pt x="2409" y="3144"/>
                  <a:pt x="2355" y="3198"/>
                  <a:pt x="2289" y="3198"/>
                </a:cubicBezTo>
                <a:lnTo>
                  <a:pt x="1593" y="3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š1ïḓ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C23511CA-FDB7-4745-8069-7C8D2E906696}"/>
              </a:ext>
            </a:extLst>
          </p:cNvPr>
          <p:cNvSpPr/>
          <p:nvPr/>
        </p:nvSpPr>
        <p:spPr bwMode="auto">
          <a:xfrm>
            <a:off x="674987" y="1433064"/>
            <a:ext cx="764746" cy="764746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5" name="iṩḻîḑ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6F3B22CA-18AC-49AD-85FA-20E170BC2335}"/>
              </a:ext>
            </a:extLst>
          </p:cNvPr>
          <p:cNvSpPr/>
          <p:nvPr/>
        </p:nvSpPr>
        <p:spPr bwMode="auto">
          <a:xfrm>
            <a:off x="1518325" y="1843198"/>
            <a:ext cx="2567069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6800" rIns="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  <a:endParaRPr lang="zh-CN" altLang="en-US" sz="1000" dirty="0"/>
          </a:p>
        </p:txBody>
      </p:sp>
      <p:sp>
        <p:nvSpPr>
          <p:cNvPr id="26" name="iṡḷidé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02E4926C-B711-4639-94B1-70544751C705}"/>
              </a:ext>
            </a:extLst>
          </p:cNvPr>
          <p:cNvSpPr txBox="1"/>
          <p:nvPr/>
        </p:nvSpPr>
        <p:spPr bwMode="auto">
          <a:xfrm>
            <a:off x="1518325" y="143031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íşḷîḋ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DDC75C43-92E7-4172-A97B-C3E68456D812}"/>
              </a:ext>
            </a:extLst>
          </p:cNvPr>
          <p:cNvSpPr/>
          <p:nvPr/>
        </p:nvSpPr>
        <p:spPr bwMode="auto">
          <a:xfrm>
            <a:off x="826820" y="1595572"/>
            <a:ext cx="461080" cy="439730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śļîḓè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422629DF-38A4-42EC-8FEB-818CFC2C6CCA}"/>
              </a:ext>
            </a:extLst>
          </p:cNvPr>
          <p:cNvSpPr/>
          <p:nvPr/>
        </p:nvSpPr>
        <p:spPr bwMode="auto">
          <a:xfrm>
            <a:off x="8400349" y="517725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46800" rIns="0" bIns="468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</a:t>
            </a:r>
          </a:p>
        </p:txBody>
      </p:sp>
      <p:sp>
        <p:nvSpPr>
          <p:cNvPr id="20" name="íṧlíḋé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3940F3E2-90AD-430C-9B60-A94845FFBA42}"/>
              </a:ext>
            </a:extLst>
          </p:cNvPr>
          <p:cNvSpPr txBox="1"/>
          <p:nvPr/>
        </p:nvSpPr>
        <p:spPr bwMode="auto">
          <a:xfrm>
            <a:off x="8400349" y="476437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46800" rIns="0" bIns="46800">
            <a:normAutofit/>
          </a:bodyPr>
          <a:lstStyle/>
          <a:p>
            <a:pPr>
              <a:spcBef>
                <a:spcPct val="0"/>
              </a:spcBef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2" name="îśḻiḋe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36C33D4B-E5C7-4BD2-9E24-6471BDA15466}"/>
              </a:ext>
            </a:extLst>
          </p:cNvPr>
          <p:cNvSpPr/>
          <p:nvPr/>
        </p:nvSpPr>
        <p:spPr bwMode="auto">
          <a:xfrm>
            <a:off x="7564142" y="4769789"/>
            <a:ext cx="764746" cy="764746"/>
          </a:xfrm>
          <a:prstGeom prst="ellipse">
            <a:avLst/>
          </a:prstGeom>
          <a:solidFill>
            <a:schemeClr val="accent4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23" name="ïs1ïḍê">
            <a:extLst>
              <a:ext uri="{FF2B5EF4-FFF2-40B4-BE49-F238E27FC236}">
                <a16:creationId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:a14="http://schemas.microsoft.com/office/drawing/2010/main" xmlns="" id="{C4D8C5A1-36B8-43BC-AB4C-9FF1F15AC979}"/>
              </a:ext>
            </a:extLst>
          </p:cNvPr>
          <p:cNvSpPr/>
          <p:nvPr/>
        </p:nvSpPr>
        <p:spPr bwMode="auto">
          <a:xfrm>
            <a:off x="7715975" y="4921969"/>
            <a:ext cx="461080" cy="460387"/>
          </a:xfrm>
          <a:custGeom>
            <a:avLst/>
            <a:gdLst>
              <a:gd name="T0" fmla="*/ 6794 w 6860"/>
              <a:gd name="T1" fmla="*/ 3307 h 6860"/>
              <a:gd name="T2" fmla="*/ 5828 w 6860"/>
              <a:gd name="T3" fmla="*/ 2341 h 6860"/>
              <a:gd name="T4" fmla="*/ 5586 w 6860"/>
              <a:gd name="T5" fmla="*/ 2341 h 6860"/>
              <a:gd name="T6" fmla="*/ 5586 w 6860"/>
              <a:gd name="T7" fmla="*/ 2582 h 6860"/>
              <a:gd name="T8" fmla="*/ 6261 w 6860"/>
              <a:gd name="T9" fmla="*/ 3257 h 6860"/>
              <a:gd name="T10" fmla="*/ 3601 w 6860"/>
              <a:gd name="T11" fmla="*/ 3257 h 6860"/>
              <a:gd name="T12" fmla="*/ 3601 w 6860"/>
              <a:gd name="T13" fmla="*/ 600 h 6860"/>
              <a:gd name="T14" fmla="*/ 4276 w 6860"/>
              <a:gd name="T15" fmla="*/ 1275 h 6860"/>
              <a:gd name="T16" fmla="*/ 4517 w 6860"/>
              <a:gd name="T17" fmla="*/ 1275 h 6860"/>
              <a:gd name="T18" fmla="*/ 4517 w 6860"/>
              <a:gd name="T19" fmla="*/ 1033 h 6860"/>
              <a:gd name="T20" fmla="*/ 3551 w 6860"/>
              <a:gd name="T21" fmla="*/ 67 h 6860"/>
              <a:gd name="T22" fmla="*/ 3310 w 6860"/>
              <a:gd name="T23" fmla="*/ 67 h 6860"/>
              <a:gd name="T24" fmla="*/ 2343 w 6860"/>
              <a:gd name="T25" fmla="*/ 1033 h 6860"/>
              <a:gd name="T26" fmla="*/ 2343 w 6860"/>
              <a:gd name="T27" fmla="*/ 1275 h 6860"/>
              <a:gd name="T28" fmla="*/ 2585 w 6860"/>
              <a:gd name="T29" fmla="*/ 1275 h 6860"/>
              <a:gd name="T30" fmla="*/ 3260 w 6860"/>
              <a:gd name="T31" fmla="*/ 600 h 6860"/>
              <a:gd name="T32" fmla="*/ 3260 w 6860"/>
              <a:gd name="T33" fmla="*/ 3257 h 6860"/>
              <a:gd name="T34" fmla="*/ 600 w 6860"/>
              <a:gd name="T35" fmla="*/ 3257 h 6860"/>
              <a:gd name="T36" fmla="*/ 1275 w 6860"/>
              <a:gd name="T37" fmla="*/ 2583 h 6860"/>
              <a:gd name="T38" fmla="*/ 1275 w 6860"/>
              <a:gd name="T39" fmla="*/ 2341 h 6860"/>
              <a:gd name="T40" fmla="*/ 1033 w 6860"/>
              <a:gd name="T41" fmla="*/ 2341 h 6860"/>
              <a:gd name="T42" fmla="*/ 67 w 6860"/>
              <a:gd name="T43" fmla="*/ 3307 h 6860"/>
              <a:gd name="T44" fmla="*/ 67 w 6860"/>
              <a:gd name="T45" fmla="*/ 3549 h 6860"/>
              <a:gd name="T46" fmla="*/ 1033 w 6860"/>
              <a:gd name="T47" fmla="*/ 4515 h 6860"/>
              <a:gd name="T48" fmla="*/ 1275 w 6860"/>
              <a:gd name="T49" fmla="*/ 4515 h 6860"/>
              <a:gd name="T50" fmla="*/ 1275 w 6860"/>
              <a:gd name="T51" fmla="*/ 4273 h 6860"/>
              <a:gd name="T52" fmla="*/ 600 w 6860"/>
              <a:gd name="T53" fmla="*/ 3599 h 6860"/>
              <a:gd name="T54" fmla="*/ 3260 w 6860"/>
              <a:gd name="T55" fmla="*/ 3599 h 6860"/>
              <a:gd name="T56" fmla="*/ 3260 w 6860"/>
              <a:gd name="T57" fmla="*/ 6261 h 6860"/>
              <a:gd name="T58" fmla="*/ 2585 w 6860"/>
              <a:gd name="T59" fmla="*/ 5586 h 6860"/>
              <a:gd name="T60" fmla="*/ 2344 w 6860"/>
              <a:gd name="T61" fmla="*/ 5586 h 6860"/>
              <a:gd name="T62" fmla="*/ 2344 w 6860"/>
              <a:gd name="T63" fmla="*/ 5827 h 6860"/>
              <a:gd name="T64" fmla="*/ 3310 w 6860"/>
              <a:gd name="T65" fmla="*/ 6794 h 6860"/>
              <a:gd name="T66" fmla="*/ 3551 w 6860"/>
              <a:gd name="T67" fmla="*/ 6794 h 6860"/>
              <a:gd name="T68" fmla="*/ 4517 w 6860"/>
              <a:gd name="T69" fmla="*/ 5828 h 6860"/>
              <a:gd name="T70" fmla="*/ 4517 w 6860"/>
              <a:gd name="T71" fmla="*/ 5586 h 6860"/>
              <a:gd name="T72" fmla="*/ 4276 w 6860"/>
              <a:gd name="T73" fmla="*/ 5586 h 6860"/>
              <a:gd name="T74" fmla="*/ 3601 w 6860"/>
              <a:gd name="T75" fmla="*/ 6261 h 6860"/>
              <a:gd name="T76" fmla="*/ 3601 w 6860"/>
              <a:gd name="T77" fmla="*/ 3599 h 6860"/>
              <a:gd name="T78" fmla="*/ 6261 w 6860"/>
              <a:gd name="T79" fmla="*/ 3599 h 6860"/>
              <a:gd name="T80" fmla="*/ 5586 w 6860"/>
              <a:gd name="T81" fmla="*/ 4273 h 6860"/>
              <a:gd name="T82" fmla="*/ 5586 w 6860"/>
              <a:gd name="T83" fmla="*/ 4515 h 6860"/>
              <a:gd name="T84" fmla="*/ 5828 w 6860"/>
              <a:gd name="T85" fmla="*/ 4515 h 6860"/>
              <a:gd name="T86" fmla="*/ 6794 w 6860"/>
              <a:gd name="T87" fmla="*/ 3549 h 6860"/>
              <a:gd name="T88" fmla="*/ 6794 w 6860"/>
              <a:gd name="T89" fmla="*/ 3307 h 6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860" h="6860">
                <a:moveTo>
                  <a:pt x="6794" y="3307"/>
                </a:moveTo>
                <a:lnTo>
                  <a:pt x="5828" y="2341"/>
                </a:lnTo>
                <a:cubicBezTo>
                  <a:pt x="5761" y="2274"/>
                  <a:pt x="5653" y="2274"/>
                  <a:pt x="5586" y="2341"/>
                </a:cubicBezTo>
                <a:cubicBezTo>
                  <a:pt x="5519" y="2408"/>
                  <a:pt x="5519" y="2516"/>
                  <a:pt x="5586" y="2582"/>
                </a:cubicBezTo>
                <a:lnTo>
                  <a:pt x="6261" y="3257"/>
                </a:lnTo>
                <a:lnTo>
                  <a:pt x="3601" y="3257"/>
                </a:lnTo>
                <a:lnTo>
                  <a:pt x="3601" y="600"/>
                </a:lnTo>
                <a:lnTo>
                  <a:pt x="4276" y="1275"/>
                </a:lnTo>
                <a:cubicBezTo>
                  <a:pt x="4343" y="1342"/>
                  <a:pt x="4450" y="1342"/>
                  <a:pt x="4517" y="1275"/>
                </a:cubicBezTo>
                <a:cubicBezTo>
                  <a:pt x="4584" y="1208"/>
                  <a:pt x="4584" y="1100"/>
                  <a:pt x="4517" y="1033"/>
                </a:cubicBezTo>
                <a:lnTo>
                  <a:pt x="3551" y="67"/>
                </a:lnTo>
                <a:cubicBezTo>
                  <a:pt x="3484" y="0"/>
                  <a:pt x="3376" y="0"/>
                  <a:pt x="3310" y="67"/>
                </a:cubicBezTo>
                <a:lnTo>
                  <a:pt x="2343" y="1033"/>
                </a:lnTo>
                <a:cubicBezTo>
                  <a:pt x="2277" y="1100"/>
                  <a:pt x="2277" y="1208"/>
                  <a:pt x="2343" y="1275"/>
                </a:cubicBezTo>
                <a:cubicBezTo>
                  <a:pt x="2410" y="1342"/>
                  <a:pt x="2518" y="1342"/>
                  <a:pt x="2585" y="1275"/>
                </a:cubicBezTo>
                <a:lnTo>
                  <a:pt x="3260" y="600"/>
                </a:lnTo>
                <a:lnTo>
                  <a:pt x="3260" y="3257"/>
                </a:lnTo>
                <a:lnTo>
                  <a:pt x="600" y="3257"/>
                </a:lnTo>
                <a:lnTo>
                  <a:pt x="1275" y="2583"/>
                </a:lnTo>
                <a:cubicBezTo>
                  <a:pt x="1342" y="2516"/>
                  <a:pt x="1342" y="2408"/>
                  <a:pt x="1275" y="2341"/>
                </a:cubicBezTo>
                <a:cubicBezTo>
                  <a:pt x="1208" y="2274"/>
                  <a:pt x="1100" y="2274"/>
                  <a:pt x="1033" y="2341"/>
                </a:cubicBezTo>
                <a:lnTo>
                  <a:pt x="67" y="3307"/>
                </a:lnTo>
                <a:cubicBezTo>
                  <a:pt x="0" y="3374"/>
                  <a:pt x="0" y="3482"/>
                  <a:pt x="67" y="3549"/>
                </a:cubicBezTo>
                <a:lnTo>
                  <a:pt x="1033" y="4515"/>
                </a:lnTo>
                <a:cubicBezTo>
                  <a:pt x="1100" y="4582"/>
                  <a:pt x="1208" y="4582"/>
                  <a:pt x="1275" y="4515"/>
                </a:cubicBezTo>
                <a:cubicBezTo>
                  <a:pt x="1342" y="4448"/>
                  <a:pt x="1342" y="4340"/>
                  <a:pt x="1275" y="4273"/>
                </a:cubicBezTo>
                <a:lnTo>
                  <a:pt x="600" y="3599"/>
                </a:lnTo>
                <a:lnTo>
                  <a:pt x="3260" y="3599"/>
                </a:lnTo>
                <a:lnTo>
                  <a:pt x="3260" y="6261"/>
                </a:lnTo>
                <a:lnTo>
                  <a:pt x="2585" y="5586"/>
                </a:lnTo>
                <a:cubicBezTo>
                  <a:pt x="2518" y="5519"/>
                  <a:pt x="2410" y="5519"/>
                  <a:pt x="2344" y="5586"/>
                </a:cubicBezTo>
                <a:cubicBezTo>
                  <a:pt x="2277" y="5653"/>
                  <a:pt x="2277" y="5761"/>
                  <a:pt x="2344" y="5827"/>
                </a:cubicBezTo>
                <a:lnTo>
                  <a:pt x="3310" y="6794"/>
                </a:lnTo>
                <a:cubicBezTo>
                  <a:pt x="3376" y="6860"/>
                  <a:pt x="3484" y="6860"/>
                  <a:pt x="3551" y="6794"/>
                </a:cubicBezTo>
                <a:lnTo>
                  <a:pt x="4517" y="5828"/>
                </a:lnTo>
                <a:cubicBezTo>
                  <a:pt x="4584" y="5761"/>
                  <a:pt x="4584" y="5653"/>
                  <a:pt x="4517" y="5586"/>
                </a:cubicBezTo>
                <a:cubicBezTo>
                  <a:pt x="4451" y="5519"/>
                  <a:pt x="4343" y="5519"/>
                  <a:pt x="4276" y="5586"/>
                </a:cubicBezTo>
                <a:lnTo>
                  <a:pt x="3601" y="6261"/>
                </a:lnTo>
                <a:lnTo>
                  <a:pt x="3601" y="3599"/>
                </a:lnTo>
                <a:lnTo>
                  <a:pt x="6261" y="3599"/>
                </a:lnTo>
                <a:lnTo>
                  <a:pt x="5586" y="4273"/>
                </a:lnTo>
                <a:cubicBezTo>
                  <a:pt x="5519" y="4340"/>
                  <a:pt x="5519" y="4448"/>
                  <a:pt x="5586" y="4515"/>
                </a:cubicBezTo>
                <a:cubicBezTo>
                  <a:pt x="5653" y="4582"/>
                  <a:pt x="5761" y="4582"/>
                  <a:pt x="5828" y="4515"/>
                </a:cubicBezTo>
                <a:lnTo>
                  <a:pt x="6794" y="3549"/>
                </a:lnTo>
                <a:cubicBezTo>
                  <a:pt x="6860" y="3482"/>
                  <a:pt x="6860" y="3374"/>
                  <a:pt x="6794" y="3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53649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:p14="http://schemas.microsoft.com/office/powerpoint/2010/main" xmlns="" id="{ACE3B69C-7B00-4E19-8A33-B8981633B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7668DC11-4832-4C2A-8EC8-083C29CB3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8980" y="353060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247B30BB-737D-444D-B750-58BA0349157D}"/>
              </a:ext>
            </a:extLst>
          </p:cNvPr>
          <p:cNvSpPr txBox="1"/>
          <p:nvPr/>
        </p:nvSpPr>
        <p:spPr>
          <a:xfrm>
            <a:off x="2524348" y="1612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76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D8A41C-0824-490D-A71C-23C01C90B7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587053-F042-448E-9CA5-1C0414350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6F628B-E45E-4BA7-A6D5-4B24DD727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F99564-3D04-4CB7-848B-CDC52C6A5DA7}"/>
              </a:ext>
            </a:extLst>
          </p:cNvPr>
          <p:cNvCxnSpPr/>
          <p:nvPr/>
        </p:nvCxnSpPr>
        <p:spPr>
          <a:xfrm flipV="1">
            <a:off x="1781143" y="2917705"/>
            <a:ext cx="0" cy="477222"/>
          </a:xfrm>
          <a:prstGeom prst="line">
            <a:avLst/>
          </a:prstGeom>
          <a:ln w="12700">
            <a:solidFill>
              <a:srgbClr val="8497B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92A25E1-1E4F-4A07-AEB1-CC3EE7B14704}"/>
              </a:ext>
            </a:extLst>
          </p:cNvPr>
          <p:cNvCxnSpPr/>
          <p:nvPr/>
        </p:nvCxnSpPr>
        <p:spPr>
          <a:xfrm flipV="1">
            <a:off x="3936650" y="2917705"/>
            <a:ext cx="0" cy="477222"/>
          </a:xfrm>
          <a:prstGeom prst="line">
            <a:avLst/>
          </a:prstGeom>
          <a:ln w="12700">
            <a:solidFill>
              <a:srgbClr val="8497B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3B8C1D-E2F9-475A-821F-8531380C3C66}"/>
              </a:ext>
            </a:extLst>
          </p:cNvPr>
          <p:cNvCxnSpPr/>
          <p:nvPr/>
        </p:nvCxnSpPr>
        <p:spPr>
          <a:xfrm flipV="1">
            <a:off x="6093863" y="2917705"/>
            <a:ext cx="0" cy="477222"/>
          </a:xfrm>
          <a:prstGeom prst="line">
            <a:avLst/>
          </a:prstGeom>
          <a:ln w="12700">
            <a:solidFill>
              <a:srgbClr val="8497B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292A1E-5E3E-40F4-90B4-CAF0F18D0378}"/>
              </a:ext>
            </a:extLst>
          </p:cNvPr>
          <p:cNvCxnSpPr/>
          <p:nvPr/>
        </p:nvCxnSpPr>
        <p:spPr>
          <a:xfrm flipV="1">
            <a:off x="7402457" y="2917705"/>
            <a:ext cx="0" cy="477222"/>
          </a:xfrm>
          <a:prstGeom prst="line">
            <a:avLst/>
          </a:prstGeom>
          <a:ln w="12700">
            <a:solidFill>
              <a:srgbClr val="8497B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973CFE-0CEB-44AF-9A00-88E4D7CE84A2}"/>
              </a:ext>
            </a:extLst>
          </p:cNvPr>
          <p:cNvCxnSpPr/>
          <p:nvPr/>
        </p:nvCxnSpPr>
        <p:spPr>
          <a:xfrm flipV="1">
            <a:off x="8690643" y="2917705"/>
            <a:ext cx="0" cy="477222"/>
          </a:xfrm>
          <a:prstGeom prst="line">
            <a:avLst/>
          </a:prstGeom>
          <a:ln w="12700">
            <a:solidFill>
              <a:srgbClr val="8497B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BABA588-5CA8-447F-9B08-F6A3AA4E925A}"/>
              </a:ext>
            </a:extLst>
          </p:cNvPr>
          <p:cNvCxnSpPr/>
          <p:nvPr/>
        </p:nvCxnSpPr>
        <p:spPr>
          <a:xfrm flipV="1">
            <a:off x="10417934" y="2917705"/>
            <a:ext cx="0" cy="477222"/>
          </a:xfrm>
          <a:prstGeom prst="line">
            <a:avLst/>
          </a:prstGeom>
          <a:ln w="12700">
            <a:solidFill>
              <a:srgbClr val="8497B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iş1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00247DB-7F92-4BD5-89D6-FBD3B926445F}"/>
              </a:ext>
            </a:extLst>
          </p:cNvPr>
          <p:cNvSpPr/>
          <p:nvPr/>
        </p:nvSpPr>
        <p:spPr>
          <a:xfrm>
            <a:off x="953149" y="3622678"/>
            <a:ext cx="785130" cy="1000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iS1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680C2AC-A516-467C-8304-52A987303F0B}"/>
              </a:ext>
            </a:extLst>
          </p:cNvPr>
          <p:cNvSpPr/>
          <p:nvPr/>
        </p:nvSpPr>
        <p:spPr>
          <a:xfrm>
            <a:off x="1816794" y="3622678"/>
            <a:ext cx="785130" cy="1000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iṥļ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F07FB1D-2663-49FD-B949-2FF18F7DEDDC}"/>
              </a:ext>
            </a:extLst>
          </p:cNvPr>
          <p:cNvSpPr/>
          <p:nvPr/>
        </p:nvSpPr>
        <p:spPr>
          <a:xfrm>
            <a:off x="2680440" y="3622678"/>
            <a:ext cx="785130" cy="1000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ïśļ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F73E16-8B25-4A36-80DD-D92EA7F6F7FF}"/>
              </a:ext>
            </a:extLst>
          </p:cNvPr>
          <p:cNvSpPr/>
          <p:nvPr/>
        </p:nvSpPr>
        <p:spPr>
          <a:xfrm>
            <a:off x="3544085" y="3622678"/>
            <a:ext cx="785130" cy="1000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iṧļ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81900D6-8C63-4D64-86A1-843FCC28497A}"/>
              </a:ext>
            </a:extLst>
          </p:cNvPr>
          <p:cNvSpPr/>
          <p:nvPr/>
        </p:nvSpPr>
        <p:spPr>
          <a:xfrm>
            <a:off x="4407730" y="3622678"/>
            <a:ext cx="785130" cy="1000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iSḷí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9137873-F382-4EF6-993E-8BB6F48BDE8C}"/>
              </a:ext>
            </a:extLst>
          </p:cNvPr>
          <p:cNvSpPr/>
          <p:nvPr/>
        </p:nvSpPr>
        <p:spPr>
          <a:xfrm>
            <a:off x="5271376" y="3622678"/>
            <a:ext cx="785130" cy="1000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îSl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12112E-E4DB-4C45-B2E9-36B248068D51}"/>
              </a:ext>
            </a:extLst>
          </p:cNvPr>
          <p:cNvSpPr/>
          <p:nvPr/>
        </p:nvSpPr>
        <p:spPr>
          <a:xfrm>
            <a:off x="6135021" y="3622678"/>
            <a:ext cx="785130" cy="1000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ísḷ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D5C671D-CF85-41AB-AB76-0AB3578FBEF4}"/>
              </a:ext>
            </a:extLst>
          </p:cNvPr>
          <p:cNvSpPr/>
          <p:nvPr/>
        </p:nvSpPr>
        <p:spPr>
          <a:xfrm>
            <a:off x="6998666" y="3622678"/>
            <a:ext cx="785130" cy="10001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0" name="ísḻ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F2E16A6-025D-40DA-B1E6-4BC2D4ECB976}"/>
              </a:ext>
            </a:extLst>
          </p:cNvPr>
          <p:cNvSpPr/>
          <p:nvPr/>
        </p:nvSpPr>
        <p:spPr>
          <a:xfrm>
            <a:off x="7862311" y="3622678"/>
            <a:ext cx="785130" cy="1000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1" name="ïṣḷ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85F7DD6-BB4C-4633-A9DE-BB703A6E34EA}"/>
              </a:ext>
            </a:extLst>
          </p:cNvPr>
          <p:cNvSpPr/>
          <p:nvPr/>
        </p:nvSpPr>
        <p:spPr>
          <a:xfrm>
            <a:off x="8725957" y="3622678"/>
            <a:ext cx="785130" cy="10001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îsli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BE9525-ECB2-4B2F-A466-376FCF9448CE}"/>
              </a:ext>
            </a:extLst>
          </p:cNvPr>
          <p:cNvSpPr/>
          <p:nvPr/>
        </p:nvSpPr>
        <p:spPr>
          <a:xfrm>
            <a:off x="9589602" y="3622678"/>
            <a:ext cx="785130" cy="1000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ïṧļ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FE3B24-287B-4103-A82B-CCAEAA5C2B6D}"/>
              </a:ext>
            </a:extLst>
          </p:cNvPr>
          <p:cNvSpPr/>
          <p:nvPr/>
        </p:nvSpPr>
        <p:spPr>
          <a:xfrm>
            <a:off x="10453247" y="3622678"/>
            <a:ext cx="785130" cy="10001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îšḷ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FCF989-E209-4D4E-B487-79F6DC4B6345}"/>
              </a:ext>
            </a:extLst>
          </p:cNvPr>
          <p:cNvSpPr/>
          <p:nvPr/>
        </p:nvSpPr>
        <p:spPr bwMode="auto">
          <a:xfrm>
            <a:off x="1302512" y="2036764"/>
            <a:ext cx="957262" cy="957262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8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5" name="ï$ļ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3606EC-7F52-467C-9257-D8F0DD890787}"/>
              </a:ext>
            </a:extLst>
          </p:cNvPr>
          <p:cNvSpPr/>
          <p:nvPr/>
        </p:nvSpPr>
        <p:spPr bwMode="auto">
          <a:xfrm>
            <a:off x="3458019" y="2036764"/>
            <a:ext cx="957262" cy="957262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8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6" name="i$ļ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126880-836C-4CC4-B31A-A8167D933D46}"/>
              </a:ext>
            </a:extLst>
          </p:cNvPr>
          <p:cNvSpPr/>
          <p:nvPr/>
        </p:nvSpPr>
        <p:spPr bwMode="auto">
          <a:xfrm>
            <a:off x="5615232" y="2036764"/>
            <a:ext cx="957262" cy="957262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8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7" name="ïsl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9078C9-E7D9-466A-80D7-F0C77C3A34D0}"/>
              </a:ext>
            </a:extLst>
          </p:cNvPr>
          <p:cNvSpPr/>
          <p:nvPr/>
        </p:nvSpPr>
        <p:spPr bwMode="auto">
          <a:xfrm>
            <a:off x="6923826" y="2036764"/>
            <a:ext cx="957262" cy="957262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8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8" name="iśl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EE6A1C-4C02-453D-961E-9267511D5575}"/>
              </a:ext>
            </a:extLst>
          </p:cNvPr>
          <p:cNvSpPr/>
          <p:nvPr/>
        </p:nvSpPr>
        <p:spPr bwMode="auto">
          <a:xfrm>
            <a:off x="8212012" y="2036764"/>
            <a:ext cx="957262" cy="957262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8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9" name="íśļ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9EFD12-9EA7-4BCC-BA98-03848CB45CB0}"/>
              </a:ext>
            </a:extLst>
          </p:cNvPr>
          <p:cNvSpPr/>
          <p:nvPr/>
        </p:nvSpPr>
        <p:spPr bwMode="auto">
          <a:xfrm>
            <a:off x="9939303" y="2036764"/>
            <a:ext cx="957262" cy="957262"/>
          </a:xfrm>
          <a:prstGeom prst="ellipse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823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0000" tIns="46800" rIns="90000" bIns="468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30" name="îṥľ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14B689-8FB2-4964-B416-DCC5BE40CFD6}"/>
              </a:ext>
            </a:extLst>
          </p:cNvPr>
          <p:cNvSpPr txBox="1"/>
          <p:nvPr/>
        </p:nvSpPr>
        <p:spPr bwMode="auto">
          <a:xfrm>
            <a:off x="953150" y="3744000"/>
            <a:ext cx="164877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31" name="iŝľ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39819CB-F80C-49DE-9515-F3EE5EACE1B6}"/>
              </a:ext>
            </a:extLst>
          </p:cNvPr>
          <p:cNvSpPr txBox="1"/>
          <p:nvPr/>
        </p:nvSpPr>
        <p:spPr bwMode="auto">
          <a:xfrm>
            <a:off x="2680440" y="3744000"/>
            <a:ext cx="251242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32" name="íṥl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1895000-B566-45C4-8495-5E94F4A294BD}"/>
              </a:ext>
            </a:extLst>
          </p:cNvPr>
          <p:cNvSpPr txBox="1"/>
          <p:nvPr/>
        </p:nvSpPr>
        <p:spPr bwMode="auto">
          <a:xfrm>
            <a:off x="5271376" y="3744000"/>
            <a:ext cx="251242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33" name="i$l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A869FD3-A17D-4451-8F91-DA12620D572B}"/>
              </a:ext>
            </a:extLst>
          </p:cNvPr>
          <p:cNvSpPr txBox="1"/>
          <p:nvPr/>
        </p:nvSpPr>
        <p:spPr bwMode="auto">
          <a:xfrm>
            <a:off x="7862312" y="3744000"/>
            <a:ext cx="164877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34" name="ïs1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9DCB73-E0CC-434C-8006-1204EC382416}"/>
              </a:ext>
            </a:extLst>
          </p:cNvPr>
          <p:cNvSpPr txBox="1"/>
          <p:nvPr/>
        </p:nvSpPr>
        <p:spPr bwMode="auto">
          <a:xfrm>
            <a:off x="9593548" y="3744000"/>
            <a:ext cx="164877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35" name="iŝ1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336D71-9247-41F9-92EA-3383791F45C7}"/>
              </a:ext>
            </a:extLst>
          </p:cNvPr>
          <p:cNvSpPr/>
          <p:nvPr/>
        </p:nvSpPr>
        <p:spPr bwMode="auto">
          <a:xfrm>
            <a:off x="953150" y="4275868"/>
            <a:ext cx="1648774" cy="95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36" name="isľ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009F83-8EAA-4672-AFD6-F118E65C4D63}"/>
              </a:ext>
            </a:extLst>
          </p:cNvPr>
          <p:cNvSpPr/>
          <p:nvPr/>
        </p:nvSpPr>
        <p:spPr bwMode="auto">
          <a:xfrm>
            <a:off x="3112263" y="4275868"/>
            <a:ext cx="1648774" cy="95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37" name="iṣl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3E327E3-77CD-4939-9DD8-183803AFDA48}"/>
              </a:ext>
            </a:extLst>
          </p:cNvPr>
          <p:cNvSpPr/>
          <p:nvPr/>
        </p:nvSpPr>
        <p:spPr bwMode="auto">
          <a:xfrm>
            <a:off x="5703199" y="4275868"/>
            <a:ext cx="1648774" cy="95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38" name="i$ḻ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C37D404-94FF-49DB-BB3D-C226948C0F20}"/>
              </a:ext>
            </a:extLst>
          </p:cNvPr>
          <p:cNvSpPr/>
          <p:nvPr/>
        </p:nvSpPr>
        <p:spPr bwMode="auto">
          <a:xfrm>
            <a:off x="7901570" y="4275868"/>
            <a:ext cx="1648774" cy="95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39" name="íṥļ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3ECBE26-C628-4E11-A87C-79913F33AB29}"/>
              </a:ext>
            </a:extLst>
          </p:cNvPr>
          <p:cNvSpPr/>
          <p:nvPr/>
        </p:nvSpPr>
        <p:spPr bwMode="auto">
          <a:xfrm>
            <a:off x="9628860" y="4275868"/>
            <a:ext cx="1648774" cy="95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06587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0F779E-A363-4A63-903C-7E36049E3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ED4739C-E5C0-49FC-A6DD-EA45BD06D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6B0E1A-E2DA-44E7-8F82-7F0A22CAD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sp>
        <p:nvSpPr>
          <p:cNvPr id="21" name="išḷ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286D387-E057-4FF0-A233-177FF208DB1C}"/>
              </a:ext>
            </a:extLst>
          </p:cNvPr>
          <p:cNvSpPr/>
          <p:nvPr/>
        </p:nvSpPr>
        <p:spPr bwMode="auto">
          <a:xfrm rot="5400000">
            <a:off x="4642366" y="2060818"/>
            <a:ext cx="1060605" cy="1259613"/>
          </a:xfrm>
          <a:custGeom>
            <a:avLst/>
            <a:gdLst>
              <a:gd name="T0" fmla="*/ 0 w 581"/>
              <a:gd name="T1" fmla="*/ 690 h 690"/>
              <a:gd name="T2" fmla="*/ 0 w 581"/>
              <a:gd name="T3" fmla="*/ 328 h 690"/>
              <a:gd name="T4" fmla="*/ 128 w 581"/>
              <a:gd name="T5" fmla="*/ 200 h 690"/>
              <a:gd name="T6" fmla="*/ 382 w 581"/>
              <a:gd name="T7" fmla="*/ 200 h 690"/>
              <a:gd name="T8" fmla="*/ 581 w 581"/>
              <a:gd name="T9" fmla="*/ 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1" h="690">
                <a:moveTo>
                  <a:pt x="0" y="690"/>
                </a:moveTo>
                <a:cubicBezTo>
                  <a:pt x="0" y="328"/>
                  <a:pt x="0" y="328"/>
                  <a:pt x="0" y="328"/>
                </a:cubicBezTo>
                <a:cubicBezTo>
                  <a:pt x="0" y="257"/>
                  <a:pt x="57" y="200"/>
                  <a:pt x="128" y="200"/>
                </a:cubicBezTo>
                <a:cubicBezTo>
                  <a:pt x="382" y="200"/>
                  <a:pt x="382" y="200"/>
                  <a:pt x="382" y="200"/>
                </a:cubicBezTo>
                <a:cubicBezTo>
                  <a:pt x="492" y="200"/>
                  <a:pt x="581" y="111"/>
                  <a:pt x="581" y="0"/>
                </a:cubicBezTo>
              </a:path>
            </a:pathLst>
          </a:custGeom>
          <a:noFill/>
          <a:ln w="180975" cap="rnd">
            <a:solidFill>
              <a:schemeClr val="tx2">
                <a:lumMod val="20000"/>
                <a:lumOff val="8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ïSl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1D51334-E0BB-4D37-AB26-DF8F26FE71FE}"/>
              </a:ext>
            </a:extLst>
          </p:cNvPr>
          <p:cNvSpPr/>
          <p:nvPr/>
        </p:nvSpPr>
        <p:spPr bwMode="auto">
          <a:xfrm rot="5400000">
            <a:off x="4622311" y="3436906"/>
            <a:ext cx="1060605" cy="1299723"/>
          </a:xfrm>
          <a:custGeom>
            <a:avLst/>
            <a:gdLst>
              <a:gd name="T0" fmla="*/ 581 w 581"/>
              <a:gd name="T1" fmla="*/ 712 h 712"/>
              <a:gd name="T2" fmla="*/ 581 w 581"/>
              <a:gd name="T3" fmla="*/ 328 h 712"/>
              <a:gd name="T4" fmla="*/ 453 w 581"/>
              <a:gd name="T5" fmla="*/ 200 h 712"/>
              <a:gd name="T6" fmla="*/ 200 w 581"/>
              <a:gd name="T7" fmla="*/ 200 h 712"/>
              <a:gd name="T8" fmla="*/ 0 w 581"/>
              <a:gd name="T9" fmla="*/ 0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1" h="712">
                <a:moveTo>
                  <a:pt x="581" y="712"/>
                </a:moveTo>
                <a:cubicBezTo>
                  <a:pt x="581" y="328"/>
                  <a:pt x="581" y="328"/>
                  <a:pt x="581" y="328"/>
                </a:cubicBezTo>
                <a:cubicBezTo>
                  <a:pt x="581" y="257"/>
                  <a:pt x="524" y="200"/>
                  <a:pt x="453" y="200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90" y="200"/>
                  <a:pt x="0" y="111"/>
                  <a:pt x="0" y="0"/>
                </a:cubicBezTo>
              </a:path>
            </a:pathLst>
          </a:custGeom>
          <a:noFill/>
          <a:ln w="180975" cap="rnd">
            <a:solidFill>
              <a:schemeClr val="tx2">
                <a:lumMod val="20000"/>
                <a:lumOff val="8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ṣḷ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8B91F9-0100-4117-9131-E9EF32422B83}"/>
              </a:ext>
            </a:extLst>
          </p:cNvPr>
          <p:cNvSpPr/>
          <p:nvPr/>
        </p:nvSpPr>
        <p:spPr bwMode="auto">
          <a:xfrm rot="5400000">
            <a:off x="5870355" y="1712940"/>
            <a:ext cx="1177850" cy="3379281"/>
          </a:xfrm>
          <a:custGeom>
            <a:avLst/>
            <a:gdLst>
              <a:gd name="T0" fmla="*/ 0 w 645"/>
              <a:gd name="T1" fmla="*/ 1852 h 1852"/>
              <a:gd name="T2" fmla="*/ 0 w 645"/>
              <a:gd name="T3" fmla="*/ 1691 h 1852"/>
              <a:gd name="T4" fmla="*/ 65 w 645"/>
              <a:gd name="T5" fmla="*/ 1625 h 1852"/>
              <a:gd name="T6" fmla="*/ 208 w 645"/>
              <a:gd name="T7" fmla="*/ 1625 h 1852"/>
              <a:gd name="T8" fmla="*/ 407 w 645"/>
              <a:gd name="T9" fmla="*/ 1426 h 1852"/>
              <a:gd name="T10" fmla="*/ 407 w 645"/>
              <a:gd name="T11" fmla="*/ 1405 h 1852"/>
              <a:gd name="T12" fmla="*/ 407 w 645"/>
              <a:gd name="T13" fmla="*/ 676 h 1852"/>
              <a:gd name="T14" fmla="*/ 495 w 645"/>
              <a:gd name="T15" fmla="*/ 587 h 1852"/>
              <a:gd name="T16" fmla="*/ 556 w 645"/>
              <a:gd name="T17" fmla="*/ 587 h 1852"/>
              <a:gd name="T18" fmla="*/ 645 w 645"/>
              <a:gd name="T19" fmla="*/ 499 h 1852"/>
              <a:gd name="T20" fmla="*/ 633 w 645"/>
              <a:gd name="T21" fmla="*/ 454 h 1852"/>
              <a:gd name="T22" fmla="*/ 319 w 645"/>
              <a:gd name="T23" fmla="*/ 0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5" h="1852">
                <a:moveTo>
                  <a:pt x="0" y="1852"/>
                </a:moveTo>
                <a:cubicBezTo>
                  <a:pt x="0" y="1691"/>
                  <a:pt x="0" y="1691"/>
                  <a:pt x="0" y="1691"/>
                </a:cubicBezTo>
                <a:cubicBezTo>
                  <a:pt x="0" y="1655"/>
                  <a:pt x="29" y="1625"/>
                  <a:pt x="65" y="1625"/>
                </a:cubicBezTo>
                <a:cubicBezTo>
                  <a:pt x="208" y="1625"/>
                  <a:pt x="208" y="1625"/>
                  <a:pt x="208" y="1625"/>
                </a:cubicBezTo>
                <a:cubicBezTo>
                  <a:pt x="318" y="1625"/>
                  <a:pt x="407" y="1536"/>
                  <a:pt x="407" y="1426"/>
                </a:cubicBezTo>
                <a:cubicBezTo>
                  <a:pt x="407" y="1405"/>
                  <a:pt x="407" y="1405"/>
                  <a:pt x="407" y="1405"/>
                </a:cubicBezTo>
                <a:cubicBezTo>
                  <a:pt x="407" y="676"/>
                  <a:pt x="407" y="676"/>
                  <a:pt x="407" y="676"/>
                </a:cubicBezTo>
                <a:cubicBezTo>
                  <a:pt x="407" y="627"/>
                  <a:pt x="446" y="587"/>
                  <a:pt x="495" y="587"/>
                </a:cubicBezTo>
                <a:cubicBezTo>
                  <a:pt x="556" y="587"/>
                  <a:pt x="556" y="587"/>
                  <a:pt x="556" y="587"/>
                </a:cubicBezTo>
                <a:cubicBezTo>
                  <a:pt x="605" y="587"/>
                  <a:pt x="645" y="548"/>
                  <a:pt x="645" y="499"/>
                </a:cubicBezTo>
                <a:cubicBezTo>
                  <a:pt x="645" y="482"/>
                  <a:pt x="640" y="467"/>
                  <a:pt x="633" y="454"/>
                </a:cubicBezTo>
                <a:cubicBezTo>
                  <a:pt x="319" y="0"/>
                  <a:pt x="319" y="0"/>
                  <a:pt x="319" y="0"/>
                </a:cubicBezTo>
              </a:path>
            </a:pathLst>
          </a:custGeom>
          <a:noFill/>
          <a:ln w="180975" cap="rnd">
            <a:solidFill>
              <a:schemeClr val="tx2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îśḷ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186FE10-6671-4FB6-AC91-BCA7DE7C6445}"/>
              </a:ext>
            </a:extLst>
          </p:cNvPr>
          <p:cNvSpPr/>
          <p:nvPr/>
        </p:nvSpPr>
        <p:spPr bwMode="auto">
          <a:xfrm rot="5400000">
            <a:off x="5870355" y="1687486"/>
            <a:ext cx="1177850" cy="3379281"/>
          </a:xfrm>
          <a:custGeom>
            <a:avLst/>
            <a:gdLst>
              <a:gd name="T0" fmla="*/ 645 w 645"/>
              <a:gd name="T1" fmla="*/ 1852 h 1852"/>
              <a:gd name="T2" fmla="*/ 645 w 645"/>
              <a:gd name="T3" fmla="*/ 1691 h 1852"/>
              <a:gd name="T4" fmla="*/ 579 w 645"/>
              <a:gd name="T5" fmla="*/ 1625 h 1852"/>
              <a:gd name="T6" fmla="*/ 437 w 645"/>
              <a:gd name="T7" fmla="*/ 1625 h 1852"/>
              <a:gd name="T8" fmla="*/ 237 w 645"/>
              <a:gd name="T9" fmla="*/ 1426 h 1852"/>
              <a:gd name="T10" fmla="*/ 238 w 645"/>
              <a:gd name="T11" fmla="*/ 1405 h 1852"/>
              <a:gd name="T12" fmla="*/ 238 w 645"/>
              <a:gd name="T13" fmla="*/ 676 h 1852"/>
              <a:gd name="T14" fmla="*/ 149 w 645"/>
              <a:gd name="T15" fmla="*/ 587 h 1852"/>
              <a:gd name="T16" fmla="*/ 88 w 645"/>
              <a:gd name="T17" fmla="*/ 587 h 1852"/>
              <a:gd name="T18" fmla="*/ 0 w 645"/>
              <a:gd name="T19" fmla="*/ 499 h 1852"/>
              <a:gd name="T20" fmla="*/ 12 w 645"/>
              <a:gd name="T21" fmla="*/ 454 h 1852"/>
              <a:gd name="T22" fmla="*/ 325 w 645"/>
              <a:gd name="T23" fmla="*/ 0 h 1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5" h="1852">
                <a:moveTo>
                  <a:pt x="645" y="1852"/>
                </a:moveTo>
                <a:cubicBezTo>
                  <a:pt x="645" y="1691"/>
                  <a:pt x="645" y="1691"/>
                  <a:pt x="645" y="1691"/>
                </a:cubicBezTo>
                <a:cubicBezTo>
                  <a:pt x="645" y="1655"/>
                  <a:pt x="615" y="1625"/>
                  <a:pt x="579" y="1625"/>
                </a:cubicBezTo>
                <a:cubicBezTo>
                  <a:pt x="437" y="1625"/>
                  <a:pt x="437" y="1625"/>
                  <a:pt x="437" y="1625"/>
                </a:cubicBezTo>
                <a:cubicBezTo>
                  <a:pt x="327" y="1625"/>
                  <a:pt x="237" y="1536"/>
                  <a:pt x="237" y="1426"/>
                </a:cubicBezTo>
                <a:cubicBezTo>
                  <a:pt x="238" y="1405"/>
                  <a:pt x="238" y="1405"/>
                  <a:pt x="238" y="1405"/>
                </a:cubicBezTo>
                <a:cubicBezTo>
                  <a:pt x="238" y="676"/>
                  <a:pt x="238" y="676"/>
                  <a:pt x="238" y="676"/>
                </a:cubicBezTo>
                <a:cubicBezTo>
                  <a:pt x="238" y="627"/>
                  <a:pt x="198" y="587"/>
                  <a:pt x="149" y="587"/>
                </a:cubicBezTo>
                <a:cubicBezTo>
                  <a:pt x="88" y="587"/>
                  <a:pt x="88" y="587"/>
                  <a:pt x="88" y="587"/>
                </a:cubicBezTo>
                <a:cubicBezTo>
                  <a:pt x="39" y="587"/>
                  <a:pt x="0" y="548"/>
                  <a:pt x="0" y="499"/>
                </a:cubicBezTo>
                <a:cubicBezTo>
                  <a:pt x="0" y="482"/>
                  <a:pt x="4" y="467"/>
                  <a:pt x="12" y="454"/>
                </a:cubicBezTo>
                <a:cubicBezTo>
                  <a:pt x="325" y="0"/>
                  <a:pt x="325" y="0"/>
                  <a:pt x="325" y="0"/>
                </a:cubicBezTo>
              </a:path>
            </a:pathLst>
          </a:custGeom>
          <a:noFill/>
          <a:ln w="180975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śḷ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F329D4-2C09-4592-A91C-1132E72174E2}"/>
              </a:ext>
            </a:extLst>
          </p:cNvPr>
          <p:cNvSpPr/>
          <p:nvPr/>
        </p:nvSpPr>
        <p:spPr bwMode="auto">
          <a:xfrm>
            <a:off x="4043085" y="4402511"/>
            <a:ext cx="460133" cy="459200"/>
          </a:xfrm>
          <a:prstGeom prst="ellipse">
            <a:avLst/>
          </a:prstGeom>
          <a:noFill/>
          <a:ln w="180975" cap="rnd">
            <a:solidFill>
              <a:schemeClr val="tx2">
                <a:lumMod val="20000"/>
                <a:lumOff val="8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şļ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12B009-9694-41D8-93B9-FCAB32AF5EFB}"/>
              </a:ext>
            </a:extLst>
          </p:cNvPr>
          <p:cNvSpPr/>
          <p:nvPr/>
        </p:nvSpPr>
        <p:spPr bwMode="auto">
          <a:xfrm>
            <a:off x="4072265" y="1996289"/>
            <a:ext cx="401774" cy="400958"/>
          </a:xfrm>
          <a:prstGeom prst="ellipse">
            <a:avLst/>
          </a:prstGeom>
          <a:noFill/>
          <a:ln w="180975" cap="rnd">
            <a:solidFill>
              <a:schemeClr val="tx2">
                <a:lumMod val="20000"/>
                <a:lumOff val="80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$l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68E220-7892-4D49-87F3-4CFBB8EE6D8E}"/>
              </a:ext>
            </a:extLst>
          </p:cNvPr>
          <p:cNvSpPr/>
          <p:nvPr/>
        </p:nvSpPr>
        <p:spPr bwMode="auto">
          <a:xfrm>
            <a:off x="4413696" y="2686037"/>
            <a:ext cx="306328" cy="305705"/>
          </a:xfrm>
          <a:prstGeom prst="ellipse">
            <a:avLst/>
          </a:prstGeom>
          <a:noFill/>
          <a:ln w="127000" cap="rnd">
            <a:solidFill>
              <a:schemeClr val="tx2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ś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86318A-6B6D-4D2B-8E82-AF4F038D72AC}"/>
              </a:ext>
            </a:extLst>
          </p:cNvPr>
          <p:cNvSpPr/>
          <p:nvPr/>
        </p:nvSpPr>
        <p:spPr bwMode="auto">
          <a:xfrm>
            <a:off x="4413696" y="3810883"/>
            <a:ext cx="306328" cy="305705"/>
          </a:xfrm>
          <a:prstGeom prst="ellipse">
            <a:avLst/>
          </a:prstGeom>
          <a:noFill/>
          <a:ln w="12700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ślî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C1915DC-0A45-41CB-A286-B4966B1ED3E3}"/>
              </a:ext>
            </a:extLst>
          </p:cNvPr>
          <p:cNvSpPr/>
          <p:nvPr/>
        </p:nvSpPr>
        <p:spPr bwMode="auto">
          <a:xfrm>
            <a:off x="8571000" y="3174386"/>
            <a:ext cx="2949487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íṣ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0F54B13-5252-4210-A7D5-BAFCA3C0C07A}"/>
              </a:ext>
            </a:extLst>
          </p:cNvPr>
          <p:cNvSpPr txBox="1"/>
          <p:nvPr/>
        </p:nvSpPr>
        <p:spPr bwMode="auto">
          <a:xfrm>
            <a:off x="8571000" y="2732582"/>
            <a:ext cx="294948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" name="ïṥļ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2596DD5-C727-4ACF-AB6B-FEB8024E1C18}"/>
              </a:ext>
            </a:extLst>
          </p:cNvPr>
          <p:cNvSpPr/>
          <p:nvPr/>
        </p:nvSpPr>
        <p:spPr bwMode="auto">
          <a:xfrm>
            <a:off x="678079" y="1549387"/>
            <a:ext cx="3365005" cy="7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9" name="íṣľ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18B78D-7FA3-4212-893D-9C528CD1C715}"/>
              </a:ext>
            </a:extLst>
          </p:cNvPr>
          <p:cNvSpPr txBox="1"/>
          <p:nvPr/>
        </p:nvSpPr>
        <p:spPr bwMode="auto">
          <a:xfrm>
            <a:off x="678079" y="1136506"/>
            <a:ext cx="336500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0" name="iṩḻ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4A6B6AB-BC3B-444E-8805-EFCB48F7EFB7}"/>
              </a:ext>
            </a:extLst>
          </p:cNvPr>
          <p:cNvSpPr/>
          <p:nvPr/>
        </p:nvSpPr>
        <p:spPr bwMode="auto">
          <a:xfrm>
            <a:off x="678079" y="2732583"/>
            <a:ext cx="3365005" cy="7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11" name="ïsḻ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67EE89-6570-4900-89C4-2BB7B2CD9602}"/>
              </a:ext>
            </a:extLst>
          </p:cNvPr>
          <p:cNvSpPr txBox="1"/>
          <p:nvPr/>
        </p:nvSpPr>
        <p:spPr bwMode="auto">
          <a:xfrm>
            <a:off x="678079" y="2319702"/>
            <a:ext cx="336500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2" name="i$1í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E05724-EFB7-49CD-AF97-2E2397CC2EAB}"/>
              </a:ext>
            </a:extLst>
          </p:cNvPr>
          <p:cNvSpPr/>
          <p:nvPr/>
        </p:nvSpPr>
        <p:spPr bwMode="auto">
          <a:xfrm>
            <a:off x="678079" y="3915779"/>
            <a:ext cx="3365005" cy="7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13" name="iş1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B003B9-4875-4123-9113-CCF125DD1703}"/>
              </a:ext>
            </a:extLst>
          </p:cNvPr>
          <p:cNvSpPr txBox="1"/>
          <p:nvPr/>
        </p:nvSpPr>
        <p:spPr bwMode="auto">
          <a:xfrm>
            <a:off x="678079" y="3502898"/>
            <a:ext cx="336500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4" name="íṥḷ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F3ADEE6-A6B8-4D28-9656-971015D3A285}"/>
              </a:ext>
            </a:extLst>
          </p:cNvPr>
          <p:cNvSpPr/>
          <p:nvPr/>
        </p:nvSpPr>
        <p:spPr bwMode="auto">
          <a:xfrm>
            <a:off x="678079" y="5098975"/>
            <a:ext cx="3365005" cy="70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……</a:t>
            </a:r>
          </a:p>
        </p:txBody>
      </p:sp>
      <p:sp>
        <p:nvSpPr>
          <p:cNvPr id="15" name="ïṧl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52DA379-E0A7-477E-A46B-45606917D879}"/>
              </a:ext>
            </a:extLst>
          </p:cNvPr>
          <p:cNvSpPr txBox="1"/>
          <p:nvPr/>
        </p:nvSpPr>
        <p:spPr bwMode="auto">
          <a:xfrm>
            <a:off x="678079" y="4686094"/>
            <a:ext cx="336500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6A4828-D9FA-427A-B9F6-B4516838FD8F}"/>
              </a:ext>
            </a:extLst>
          </p:cNvPr>
          <p:cNvCxnSpPr/>
          <p:nvPr/>
        </p:nvCxnSpPr>
        <p:spPr>
          <a:xfrm>
            <a:off x="678079" y="2258467"/>
            <a:ext cx="31679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17A22C-AF39-447E-8093-9D88AEC21EB7}"/>
              </a:ext>
            </a:extLst>
          </p:cNvPr>
          <p:cNvCxnSpPr/>
          <p:nvPr/>
        </p:nvCxnSpPr>
        <p:spPr>
          <a:xfrm>
            <a:off x="678079" y="3390151"/>
            <a:ext cx="31679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B56A8F-669B-466E-95B5-D793B2334CA2}"/>
              </a:ext>
            </a:extLst>
          </p:cNvPr>
          <p:cNvCxnSpPr/>
          <p:nvPr/>
        </p:nvCxnSpPr>
        <p:spPr>
          <a:xfrm>
            <a:off x="678079" y="4521835"/>
            <a:ext cx="316792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221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85FAF48-5266-4EBC-B3BB-8FEA9C5F9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465EE88-8CE8-4275-A97A-933CC61C9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0C96F8-E35E-4E88-80D5-29848CAEC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 dirty="0"/>
          </a:p>
        </p:txBody>
      </p:sp>
      <p:sp>
        <p:nvSpPr>
          <p:cNvPr id="75" name="ís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2D3B0AC-9C14-49F1-A2F4-E8784F92D357}"/>
              </a:ext>
            </a:extLst>
          </p:cNvPr>
          <p:cNvSpPr/>
          <p:nvPr/>
        </p:nvSpPr>
        <p:spPr bwMode="auto">
          <a:xfrm>
            <a:off x="856215" y="5726904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ṧl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D6CC847-4966-4C46-978A-BA828178CB75}"/>
              </a:ext>
            </a:extLst>
          </p:cNvPr>
          <p:cNvSpPr/>
          <p:nvPr/>
        </p:nvSpPr>
        <p:spPr bwMode="auto">
          <a:xfrm>
            <a:off x="950486" y="5755374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ṣḻ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B27112E-89E2-487E-987A-8208D922B8F1}"/>
              </a:ext>
            </a:extLst>
          </p:cNvPr>
          <p:cNvSpPr/>
          <p:nvPr/>
        </p:nvSpPr>
        <p:spPr bwMode="auto">
          <a:xfrm>
            <a:off x="1711883" y="5698434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ṡľ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7A0F20-0E54-410A-9018-F5BF83FE4BFF}"/>
              </a:ext>
            </a:extLst>
          </p:cNvPr>
          <p:cNvSpPr/>
          <p:nvPr/>
        </p:nvSpPr>
        <p:spPr bwMode="auto">
          <a:xfrm>
            <a:off x="1806154" y="5726904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Sl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13C1560-FF9E-4BD7-AA7B-E2D1759FC19D}"/>
              </a:ext>
            </a:extLst>
          </p:cNvPr>
          <p:cNvSpPr/>
          <p:nvPr/>
        </p:nvSpPr>
        <p:spPr bwMode="auto">
          <a:xfrm>
            <a:off x="2226675" y="5886217"/>
            <a:ext cx="373344" cy="96973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ŝľ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2EFD82D-EC5E-424E-BFCC-4033C306546D}"/>
              </a:ext>
            </a:extLst>
          </p:cNvPr>
          <p:cNvSpPr/>
          <p:nvPr/>
        </p:nvSpPr>
        <p:spPr bwMode="auto">
          <a:xfrm>
            <a:off x="2336659" y="5919432"/>
            <a:ext cx="153377" cy="30543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íṧľ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E34B419-5694-4427-B72F-ED4EBBF5082C}"/>
              </a:ext>
            </a:extLst>
          </p:cNvPr>
          <p:cNvSpPr/>
          <p:nvPr/>
        </p:nvSpPr>
        <p:spPr bwMode="auto">
          <a:xfrm>
            <a:off x="2902717" y="5750766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śļ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2431E2-0415-4B09-8078-F05DC986CEDE}"/>
              </a:ext>
            </a:extLst>
          </p:cNvPr>
          <p:cNvSpPr/>
          <p:nvPr/>
        </p:nvSpPr>
        <p:spPr bwMode="auto">
          <a:xfrm>
            <a:off x="2996988" y="5779236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sli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712AE3-4F9E-4AAD-84FC-E80889C7B61C}"/>
              </a:ext>
            </a:extLst>
          </p:cNvPr>
          <p:cNvSpPr/>
          <p:nvPr/>
        </p:nvSpPr>
        <p:spPr bwMode="auto">
          <a:xfrm>
            <a:off x="3490341" y="6014733"/>
            <a:ext cx="482960" cy="1254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śḻ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E5339A9-ABD6-43E7-951F-CFB0982165E0}"/>
              </a:ext>
            </a:extLst>
          </p:cNvPr>
          <p:cNvSpPr/>
          <p:nvPr/>
        </p:nvSpPr>
        <p:spPr bwMode="auto">
          <a:xfrm>
            <a:off x="3632617" y="6057700"/>
            <a:ext cx="198409" cy="39510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iṩ1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179461-E926-4AB5-B147-CE89E25F4823}"/>
              </a:ext>
            </a:extLst>
          </p:cNvPr>
          <p:cNvSpPr/>
          <p:nvPr/>
        </p:nvSpPr>
        <p:spPr bwMode="auto">
          <a:xfrm>
            <a:off x="4122513" y="5494990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ṡḷ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18E7D9-FEFF-4FEF-969E-5832041EE5B9}"/>
              </a:ext>
            </a:extLst>
          </p:cNvPr>
          <p:cNvSpPr/>
          <p:nvPr/>
        </p:nvSpPr>
        <p:spPr bwMode="auto">
          <a:xfrm>
            <a:off x="4216784" y="5523460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šļ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3C141E4-6AF5-40F6-836F-25CBBFC90226}"/>
              </a:ext>
            </a:extLst>
          </p:cNvPr>
          <p:cNvSpPr/>
          <p:nvPr/>
        </p:nvSpPr>
        <p:spPr bwMode="auto">
          <a:xfrm>
            <a:off x="4731220" y="5653535"/>
            <a:ext cx="320006" cy="83119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ṧḻ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86D72A-E6E7-4CFA-B375-3892718E6AFE}"/>
              </a:ext>
            </a:extLst>
          </p:cNvPr>
          <p:cNvSpPr/>
          <p:nvPr/>
        </p:nvSpPr>
        <p:spPr bwMode="auto">
          <a:xfrm>
            <a:off x="4825491" y="5682005"/>
            <a:ext cx="131464" cy="26179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4CAFF7-DBB0-48EB-B4A5-C9674E108A10}"/>
              </a:ext>
            </a:extLst>
          </p:cNvPr>
          <p:cNvCxnSpPr>
            <a:cxnSpLocks noChangeShapeType="1"/>
            <a:stCxn id="75" idx="6"/>
            <a:endCxn id="73" idx="2"/>
          </p:cNvCxnSpPr>
          <p:nvPr/>
        </p:nvCxnSpPr>
        <p:spPr bwMode="auto">
          <a:xfrm flipV="1">
            <a:off x="1176221" y="5739993"/>
            <a:ext cx="535662" cy="28470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7CF5FA-D2B8-4A4B-8AC5-F795966F9D17}"/>
              </a:ext>
            </a:extLst>
          </p:cNvPr>
          <p:cNvCxnSpPr>
            <a:cxnSpLocks noChangeShapeType="1"/>
            <a:stCxn id="73" idx="5"/>
            <a:endCxn id="71" idx="1"/>
          </p:cNvCxnSpPr>
          <p:nvPr/>
        </p:nvCxnSpPr>
        <p:spPr bwMode="auto">
          <a:xfrm>
            <a:off x="1985024" y="5769379"/>
            <a:ext cx="296324" cy="131038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15" name="ïş1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A3D90D-2066-4EC9-93BE-E62D32EACC7E}"/>
              </a:ext>
            </a:extLst>
          </p:cNvPr>
          <p:cNvSpPr/>
          <p:nvPr/>
        </p:nvSpPr>
        <p:spPr bwMode="auto">
          <a:xfrm flipV="1">
            <a:off x="2543203" y="5821711"/>
            <a:ext cx="406377" cy="78705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îŝ1ï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BC62A1-FA28-4C34-9FAC-558D66A23B52}"/>
              </a:ext>
            </a:extLst>
          </p:cNvPr>
          <p:cNvSpPr/>
          <p:nvPr/>
        </p:nvSpPr>
        <p:spPr bwMode="auto">
          <a:xfrm>
            <a:off x="3175858" y="5821711"/>
            <a:ext cx="466398" cy="223307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D08B8DD-166B-4D09-895F-0C4D4FE4CBA0}"/>
              </a:ext>
            </a:extLst>
          </p:cNvPr>
          <p:cNvCxnSpPr>
            <a:cxnSpLocks noChangeShapeType="1"/>
            <a:stCxn id="67" idx="7"/>
            <a:endCxn id="63" idx="3"/>
          </p:cNvCxnSpPr>
          <p:nvPr/>
        </p:nvCxnSpPr>
        <p:spPr bwMode="auto">
          <a:xfrm flipV="1">
            <a:off x="3902573" y="5724481"/>
            <a:ext cx="875511" cy="30862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1EF9F7C-5454-44A8-81CE-E34A60223ED0}"/>
              </a:ext>
            </a:extLst>
          </p:cNvPr>
          <p:cNvCxnSpPr>
            <a:cxnSpLocks noChangeShapeType="1"/>
            <a:stCxn id="63" idx="1"/>
            <a:endCxn id="65" idx="5"/>
          </p:cNvCxnSpPr>
          <p:nvPr/>
        </p:nvCxnSpPr>
        <p:spPr bwMode="auto">
          <a:xfrm flipH="1" flipV="1">
            <a:off x="4395654" y="5565936"/>
            <a:ext cx="382429" cy="9977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0D4D5A-E269-4189-9FBF-B53C1713847F}"/>
              </a:ext>
            </a:extLst>
          </p:cNvPr>
          <p:cNvCxnSpPr>
            <a:cxnSpLocks noChangeShapeType="1"/>
            <a:stCxn id="69" idx="6"/>
            <a:endCxn id="63" idx="2"/>
          </p:cNvCxnSpPr>
          <p:nvPr/>
        </p:nvCxnSpPr>
        <p:spPr bwMode="auto">
          <a:xfrm flipV="1">
            <a:off x="3222722" y="5695095"/>
            <a:ext cx="1508496" cy="97231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</p:cxnSp>
      <p:sp>
        <p:nvSpPr>
          <p:cNvPr id="20" name="ïś1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FF35ADB-0334-4D8E-9780-565E7A27381B}"/>
              </a:ext>
            </a:extLst>
          </p:cNvPr>
          <p:cNvSpPr/>
          <p:nvPr/>
        </p:nvSpPr>
        <p:spPr bwMode="auto">
          <a:xfrm flipV="1">
            <a:off x="3811095" y="5574088"/>
            <a:ext cx="437556" cy="448795"/>
          </a:xfrm>
          <a:prstGeom prst="line">
            <a:avLst/>
          </a:prstGeom>
          <a:noFill/>
          <a:ln w="12700" cap="flat" cmpd="sng">
            <a:solidFill>
              <a:schemeClr val="accent1"/>
            </a:solidFill>
            <a:bevel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śḻ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1CAA38-BC93-47C1-B747-C17E769D78DF}"/>
              </a:ext>
            </a:extLst>
          </p:cNvPr>
          <p:cNvSpPr/>
          <p:nvPr/>
        </p:nvSpPr>
        <p:spPr bwMode="auto">
          <a:xfrm flipV="1">
            <a:off x="1871275" y="4865026"/>
            <a:ext cx="1" cy="86313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sļ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716770-C71E-42D7-8CCE-0959FB83F76C}"/>
              </a:ext>
            </a:extLst>
          </p:cNvPr>
          <p:cNvSpPr/>
          <p:nvPr/>
        </p:nvSpPr>
        <p:spPr bwMode="auto">
          <a:xfrm>
            <a:off x="1521619" y="4554469"/>
            <a:ext cx="698057" cy="694544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3" name="îsḻ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FF9E3B-79B8-4508-8360-AF10E2FA51DE}"/>
              </a:ext>
            </a:extLst>
          </p:cNvPr>
          <p:cNvSpPr/>
          <p:nvPr/>
        </p:nvSpPr>
        <p:spPr bwMode="auto">
          <a:xfrm flipV="1">
            <a:off x="1016237" y="4934687"/>
            <a:ext cx="1" cy="863870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ṧl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44D4A2-4C41-415A-8ADD-9B54B603C26F}"/>
              </a:ext>
            </a:extLst>
          </p:cNvPr>
          <p:cNvSpPr/>
          <p:nvPr/>
        </p:nvSpPr>
        <p:spPr bwMode="auto">
          <a:xfrm>
            <a:off x="677461" y="4323655"/>
            <a:ext cx="679502" cy="675491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5" name="iṡļ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6458EA-1514-4E8F-8AA8-A5A36E6DDA2E}"/>
              </a:ext>
            </a:extLst>
          </p:cNvPr>
          <p:cNvSpPr/>
          <p:nvPr/>
        </p:nvSpPr>
        <p:spPr bwMode="auto">
          <a:xfrm flipV="1">
            <a:off x="3060254" y="4490718"/>
            <a:ext cx="1" cy="1282448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$ľ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2B8E0E-D235-4A70-B8A1-5872C02B4759}"/>
              </a:ext>
            </a:extLst>
          </p:cNvPr>
          <p:cNvSpPr/>
          <p:nvPr/>
        </p:nvSpPr>
        <p:spPr bwMode="auto">
          <a:xfrm>
            <a:off x="2707851" y="4219787"/>
            <a:ext cx="698057" cy="694993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7" name="ïṧ1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409B9F-6C27-42D9-A20F-E144ADD5F948}"/>
              </a:ext>
            </a:extLst>
          </p:cNvPr>
          <p:cNvSpPr/>
          <p:nvPr/>
        </p:nvSpPr>
        <p:spPr bwMode="auto">
          <a:xfrm flipV="1">
            <a:off x="4891500" y="4304596"/>
            <a:ext cx="1" cy="1386633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ṥļï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CC1912-E719-4EC2-B16E-5DE403184760}"/>
              </a:ext>
            </a:extLst>
          </p:cNvPr>
          <p:cNvSpPr/>
          <p:nvPr/>
        </p:nvSpPr>
        <p:spPr bwMode="auto">
          <a:xfrm>
            <a:off x="4529521" y="3729310"/>
            <a:ext cx="698057" cy="694739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29" name="íṥ1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2B9A93-BD1B-4A9E-BA18-F20B58C00EDE}"/>
              </a:ext>
            </a:extLst>
          </p:cNvPr>
          <p:cNvSpPr/>
          <p:nvPr/>
        </p:nvSpPr>
        <p:spPr bwMode="auto">
          <a:xfrm flipV="1">
            <a:off x="3723975" y="3958665"/>
            <a:ext cx="1" cy="2119175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ṥḷ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0A49B8-A73D-4C17-9414-D75AC37A54D1}"/>
              </a:ext>
            </a:extLst>
          </p:cNvPr>
          <p:cNvSpPr/>
          <p:nvPr/>
        </p:nvSpPr>
        <p:spPr bwMode="auto">
          <a:xfrm>
            <a:off x="3314304" y="3226135"/>
            <a:ext cx="808215" cy="804570"/>
          </a:xfrm>
          <a:prstGeom prst="ellipse">
            <a:avLst/>
          </a:prstGeom>
          <a:solidFill>
            <a:schemeClr val="accent1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1" name="íṧļ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282B6B-86CF-457A-8A70-3119A5586858}"/>
              </a:ext>
            </a:extLst>
          </p:cNvPr>
          <p:cNvSpPr/>
          <p:nvPr/>
        </p:nvSpPr>
        <p:spPr bwMode="auto">
          <a:xfrm flipV="1">
            <a:off x="2413496" y="3830343"/>
            <a:ext cx="1" cy="2092852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2" name="îṩḻ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2344D5A-2631-4F95-8AD4-536439020770}"/>
              </a:ext>
            </a:extLst>
          </p:cNvPr>
          <p:cNvSpPr/>
          <p:nvPr/>
        </p:nvSpPr>
        <p:spPr bwMode="auto">
          <a:xfrm>
            <a:off x="2072411" y="3721231"/>
            <a:ext cx="698057" cy="694680"/>
          </a:xfrm>
          <a:prstGeom prst="ellipse">
            <a:avLst/>
          </a:prstGeom>
          <a:solidFill>
            <a:schemeClr val="accent2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3" name="iş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4C5C9D-3703-43EF-BBBE-19335BC3A3B3}"/>
              </a:ext>
            </a:extLst>
          </p:cNvPr>
          <p:cNvSpPr/>
          <p:nvPr/>
        </p:nvSpPr>
        <p:spPr bwMode="auto">
          <a:xfrm flipV="1">
            <a:off x="4279287" y="4825228"/>
            <a:ext cx="1" cy="706739"/>
          </a:xfrm>
          <a:prstGeom prst="line">
            <a:avLst/>
          </a:prstGeom>
          <a:ln>
            <a:solidFill>
              <a:schemeClr val="accent1"/>
            </a:solidFill>
            <a:headEnd/>
            <a:tailEnd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ïs1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E714AC5-8AAB-4D48-B901-3116964D45C8}"/>
              </a:ext>
            </a:extLst>
          </p:cNvPr>
          <p:cNvSpPr/>
          <p:nvPr/>
        </p:nvSpPr>
        <p:spPr bwMode="auto">
          <a:xfrm>
            <a:off x="3892923" y="4350199"/>
            <a:ext cx="764151" cy="759992"/>
          </a:xfrm>
          <a:prstGeom prst="ellipse">
            <a:avLst/>
          </a:prstGeom>
          <a:solidFill>
            <a:schemeClr val="accent3"/>
          </a:solidFill>
          <a:ln w="38100" cap="flat" cmpd="sng">
            <a:noFill/>
            <a:bevel/>
            <a:headEnd/>
            <a:tailEnd/>
          </a:ln>
          <a:effectLst/>
        </p:spPr>
        <p:txBody>
          <a:bodyPr wrap="none" anchor="ctr">
            <a:normAutofit/>
          </a:bodyPr>
          <a:lstStyle/>
          <a:p>
            <a:pPr algn="ctr"/>
            <a:r>
              <a:rPr lang="en-US" altLang="zh-CN" sz="900" b="1" dirty="0">
                <a:solidFill>
                  <a:schemeClr val="bg1">
                    <a:lumMod val="100000"/>
                  </a:schemeClr>
                </a:solidFill>
              </a:rPr>
              <a:t>Keyword</a:t>
            </a:r>
            <a:endParaRPr lang="zh-CN" altLang="en-US" sz="900" b="1" dirty="0">
              <a:solidFill>
                <a:schemeClr val="bg1">
                  <a:lumMod val="100000"/>
                </a:schemeClr>
              </a:solidFill>
            </a:endParaRPr>
          </a:p>
        </p:txBody>
      </p:sp>
      <p:sp>
        <p:nvSpPr>
          <p:cNvPr id="35" name="íšḷ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300546-12FC-4968-987D-60E5CBF6804D}"/>
              </a:ext>
            </a:extLst>
          </p:cNvPr>
          <p:cNvSpPr txBox="1"/>
          <p:nvPr/>
        </p:nvSpPr>
        <p:spPr>
          <a:xfrm>
            <a:off x="698532" y="1166725"/>
            <a:ext cx="4677468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85000" lnSpcReduction="10000"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1F5C7BD-5CD4-4890-B81F-C67D49FFA242}"/>
              </a:ext>
            </a:extLst>
          </p:cNvPr>
          <p:cNvCxnSpPr>
            <a:cxnSpLocks/>
          </p:cNvCxnSpPr>
          <p:nvPr/>
        </p:nvCxnSpPr>
        <p:spPr>
          <a:xfrm>
            <a:off x="754748" y="2529000"/>
            <a:ext cx="4531252" cy="0"/>
          </a:xfrm>
          <a:prstGeom prst="line">
            <a:avLst/>
          </a:prstGeom>
          <a:ln w="952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îṡḷ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1ED537-0508-4023-BECE-6FE47F1FEA83}"/>
              </a:ext>
            </a:extLst>
          </p:cNvPr>
          <p:cNvSpPr/>
          <p:nvPr/>
        </p:nvSpPr>
        <p:spPr bwMode="auto">
          <a:xfrm>
            <a:off x="6575811" y="2455260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ŝ1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4C5801A-23A8-4890-A2A7-418581522DE7}"/>
              </a:ext>
            </a:extLst>
          </p:cNvPr>
          <p:cNvSpPr/>
          <p:nvPr/>
        </p:nvSpPr>
        <p:spPr bwMode="auto">
          <a:xfrm>
            <a:off x="6186000" y="1400931"/>
            <a:ext cx="1166400" cy="116640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0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1" name="íṧḻ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BA4344-3C0E-47DD-9F2F-DAB1D520E0CC}"/>
              </a:ext>
            </a:extLst>
          </p:cNvPr>
          <p:cNvSpPr/>
          <p:nvPr/>
        </p:nvSpPr>
        <p:spPr>
          <a:xfrm>
            <a:off x="7033748" y="1314000"/>
            <a:ext cx="540000" cy="5400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62" name="íṡľ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CDD152F-C043-4013-B6D3-041317660822}"/>
              </a:ext>
            </a:extLst>
          </p:cNvPr>
          <p:cNvSpPr/>
          <p:nvPr/>
        </p:nvSpPr>
        <p:spPr>
          <a:xfrm>
            <a:off x="7169624" y="1456084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8" name="íšḻ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6C5D34-D879-48B1-AFDF-F33A0C5A44A9}"/>
              </a:ext>
            </a:extLst>
          </p:cNvPr>
          <p:cNvSpPr txBox="1"/>
          <p:nvPr/>
        </p:nvSpPr>
        <p:spPr>
          <a:xfrm>
            <a:off x="7741184" y="1785821"/>
            <a:ext cx="3779304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39" name="iṣḷ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8EFAA53-F344-446F-9C1F-AF3C920CDE0C}"/>
              </a:ext>
            </a:extLst>
          </p:cNvPr>
          <p:cNvSpPr txBox="1"/>
          <p:nvPr/>
        </p:nvSpPr>
        <p:spPr>
          <a:xfrm>
            <a:off x="7741184" y="1314000"/>
            <a:ext cx="377930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53" name="îṧ1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F362C47-0808-4071-A8C8-844287F8477B}"/>
              </a:ext>
            </a:extLst>
          </p:cNvPr>
          <p:cNvSpPr/>
          <p:nvPr/>
        </p:nvSpPr>
        <p:spPr bwMode="auto">
          <a:xfrm>
            <a:off x="6575811" y="4255889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isḷ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81EF50-F60B-4B60-84B2-90E1F2EAD257}"/>
              </a:ext>
            </a:extLst>
          </p:cNvPr>
          <p:cNvSpPr/>
          <p:nvPr/>
        </p:nvSpPr>
        <p:spPr bwMode="auto">
          <a:xfrm>
            <a:off x="6186000" y="3201560"/>
            <a:ext cx="1166400" cy="116640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98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6" name="iṧl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AA225B-5F9F-4D4D-8E22-6EFDE9D114B2}"/>
              </a:ext>
            </a:extLst>
          </p:cNvPr>
          <p:cNvSpPr/>
          <p:nvPr/>
        </p:nvSpPr>
        <p:spPr>
          <a:xfrm>
            <a:off x="7033748" y="3114629"/>
            <a:ext cx="540000" cy="540000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57" name="işḻ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B622BF-D68E-401C-8103-CC8A17F45520}"/>
              </a:ext>
            </a:extLst>
          </p:cNvPr>
          <p:cNvSpPr/>
          <p:nvPr/>
        </p:nvSpPr>
        <p:spPr>
          <a:xfrm>
            <a:off x="7169624" y="3256713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1" name="ïšḷ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573ABB9-CED9-48DF-940C-62F35EEA1236}"/>
              </a:ext>
            </a:extLst>
          </p:cNvPr>
          <p:cNvSpPr txBox="1"/>
          <p:nvPr/>
        </p:nvSpPr>
        <p:spPr>
          <a:xfrm>
            <a:off x="7741184" y="3586450"/>
            <a:ext cx="3779304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42" name="i$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AD6BA88-ECC2-436B-A39C-B8C4A4BF0424}"/>
              </a:ext>
            </a:extLst>
          </p:cNvPr>
          <p:cNvSpPr txBox="1"/>
          <p:nvPr/>
        </p:nvSpPr>
        <p:spPr>
          <a:xfrm>
            <a:off x="7741184" y="3114629"/>
            <a:ext cx="377930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sp>
        <p:nvSpPr>
          <p:cNvPr id="48" name="íSḷ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3B1BCF3-144C-466F-A52F-9853EA28DABA}"/>
              </a:ext>
            </a:extLst>
          </p:cNvPr>
          <p:cNvSpPr/>
          <p:nvPr/>
        </p:nvSpPr>
        <p:spPr bwMode="auto">
          <a:xfrm>
            <a:off x="6575811" y="6056518"/>
            <a:ext cx="775562" cy="112071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rgbClr val="53585F">
              <a:alpha val="2688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şḷ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9A34034-F514-4134-9D9B-7589A1FD2EEA}"/>
              </a:ext>
            </a:extLst>
          </p:cNvPr>
          <p:cNvSpPr/>
          <p:nvPr/>
        </p:nvSpPr>
        <p:spPr bwMode="auto">
          <a:xfrm>
            <a:off x="6186000" y="5002189"/>
            <a:ext cx="1166400" cy="116640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466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1" name="íṧ1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2ACCDD-4312-4143-BA47-C27618DD3C55}"/>
              </a:ext>
            </a:extLst>
          </p:cNvPr>
          <p:cNvSpPr/>
          <p:nvPr/>
        </p:nvSpPr>
        <p:spPr>
          <a:xfrm>
            <a:off x="7033748" y="4915258"/>
            <a:ext cx="540000" cy="540000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52" name="íṣḷi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E1F4F3B-058B-468A-BCD0-C8B676AC5371}"/>
              </a:ext>
            </a:extLst>
          </p:cNvPr>
          <p:cNvSpPr/>
          <p:nvPr/>
        </p:nvSpPr>
        <p:spPr>
          <a:xfrm>
            <a:off x="7169624" y="5057342"/>
            <a:ext cx="268250" cy="2558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4" name="îṥļ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7621963-6EA3-4472-9D5D-98C7682B1CAC}"/>
              </a:ext>
            </a:extLst>
          </p:cNvPr>
          <p:cNvSpPr txBox="1"/>
          <p:nvPr/>
        </p:nvSpPr>
        <p:spPr>
          <a:xfrm>
            <a:off x="7741184" y="5387079"/>
            <a:ext cx="3779304" cy="88468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  <a:endParaRPr lang="zh-CN" altLang="en-US" sz="900" dirty="0"/>
          </a:p>
        </p:txBody>
      </p:sp>
      <p:sp>
        <p:nvSpPr>
          <p:cNvPr id="45" name="íśḻ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2042B5-55AB-40D8-9EA5-FB98EBB319F6}"/>
              </a:ext>
            </a:extLst>
          </p:cNvPr>
          <p:cNvSpPr txBox="1"/>
          <p:nvPr/>
        </p:nvSpPr>
        <p:spPr>
          <a:xfrm>
            <a:off x="7741184" y="4915258"/>
            <a:ext cx="3779304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sz="1600" b="1" dirty="0"/>
              <a:t>Text here</a:t>
            </a:r>
            <a:endParaRPr lang="zh-CN" altLang="en-US" sz="1600" b="1" dirty="0"/>
          </a:p>
        </p:txBody>
      </p: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8E305D-E5AE-4F8C-91BD-1D3D7542F1DA}"/>
              </a:ext>
            </a:extLst>
          </p:cNvPr>
          <p:cNvCxnSpPr>
            <a:cxnSpLocks/>
          </p:cNvCxnSpPr>
          <p:nvPr/>
        </p:nvCxnSpPr>
        <p:spPr>
          <a:xfrm>
            <a:off x="7851000" y="2777460"/>
            <a:ext cx="355087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3C7FE1-F7A8-44CE-8136-DEC5F7E67FDF}"/>
              </a:ext>
            </a:extLst>
          </p:cNvPr>
          <p:cNvCxnSpPr>
            <a:cxnSpLocks/>
          </p:cNvCxnSpPr>
          <p:nvPr/>
        </p:nvCxnSpPr>
        <p:spPr>
          <a:xfrm>
            <a:off x="7851000" y="4689000"/>
            <a:ext cx="355087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61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:p14="http://schemas.microsoft.com/office/powerpoint/2010/main" xmlns="" id="{ACE3B69C-7B00-4E19-8A33-B8981633B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7668DC11-4832-4C2A-8EC8-083C29CB3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8980" y="353060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247B30BB-737D-444D-B750-58BA0349157D}"/>
              </a:ext>
            </a:extLst>
          </p:cNvPr>
          <p:cNvSpPr txBox="1"/>
          <p:nvPr/>
        </p:nvSpPr>
        <p:spPr>
          <a:xfrm>
            <a:off x="2524348" y="1612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46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AA9D40-9B71-47EE-BB48-DB1DC10196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91EBD63-51DE-480D-BB65-224C8B9DE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639F993-1678-4298-9390-120F65380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 dirty="0"/>
          </a:p>
        </p:txBody>
      </p:sp>
      <p:sp>
        <p:nvSpPr>
          <p:cNvPr id="42" name="íṩľ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33D02D6-86E4-48A5-BD7C-9A746CDE30AF}"/>
              </a:ext>
            </a:extLst>
          </p:cNvPr>
          <p:cNvSpPr/>
          <p:nvPr/>
        </p:nvSpPr>
        <p:spPr bwMode="auto">
          <a:xfrm>
            <a:off x="3037860" y="3099480"/>
            <a:ext cx="627727" cy="627727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şḻ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00B757-F5D1-4E67-A721-E812C4952AB4}"/>
              </a:ext>
            </a:extLst>
          </p:cNvPr>
          <p:cNvSpPr/>
          <p:nvPr/>
        </p:nvSpPr>
        <p:spPr bwMode="auto">
          <a:xfrm>
            <a:off x="3113327" y="2485986"/>
            <a:ext cx="761143" cy="761144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ṣļ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C1E267C-00D8-4375-B83A-30FD6D818489}"/>
              </a:ext>
            </a:extLst>
          </p:cNvPr>
          <p:cNvSpPr/>
          <p:nvPr/>
        </p:nvSpPr>
        <p:spPr bwMode="auto">
          <a:xfrm>
            <a:off x="3406536" y="2712111"/>
            <a:ext cx="935868" cy="93586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ctr" anchorCtr="1" forceAA="0" compatLnSpc="1">
            <a:prstTxWarp prst="textNoShape">
              <a:avLst/>
            </a:prstTxWarp>
            <a:normAutofit lnSpcReduction="10000"/>
          </a:bodyPr>
          <a:lstStyle/>
          <a:p>
            <a:pPr algn="ctr"/>
            <a:r>
              <a:rPr lang="en-US" altLang="zh-CN" sz="4000" dirty="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45" name="í$ľï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33B064A-0A06-4748-980D-1D441B6C368F}"/>
              </a:ext>
            </a:extLst>
          </p:cNvPr>
          <p:cNvSpPr/>
          <p:nvPr/>
        </p:nvSpPr>
        <p:spPr bwMode="auto">
          <a:xfrm>
            <a:off x="3775211" y="3727207"/>
            <a:ext cx="313864" cy="313864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ṧ1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450F73-B5B8-4A11-A248-040A0FDE7F13}"/>
              </a:ext>
            </a:extLst>
          </p:cNvPr>
          <p:cNvSpPr/>
          <p:nvPr/>
        </p:nvSpPr>
        <p:spPr bwMode="auto">
          <a:xfrm>
            <a:off x="2814798" y="2987948"/>
            <a:ext cx="223062" cy="223063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ľ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5941C13-2F5A-4E41-88C1-08AE8D98BD4E}"/>
              </a:ext>
            </a:extLst>
          </p:cNvPr>
          <p:cNvSpPr/>
          <p:nvPr/>
        </p:nvSpPr>
        <p:spPr bwMode="auto">
          <a:xfrm>
            <a:off x="4230873" y="2478576"/>
            <a:ext cx="223062" cy="223063"/>
          </a:xfrm>
          <a:prstGeom prst="ellipse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ṥḷ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27DD9DF-164F-483B-A987-D7C54BE7DC77}"/>
              </a:ext>
            </a:extLst>
          </p:cNvPr>
          <p:cNvSpPr/>
          <p:nvPr/>
        </p:nvSpPr>
        <p:spPr bwMode="auto">
          <a:xfrm>
            <a:off x="3037860" y="5259719"/>
            <a:ext cx="627727" cy="627727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šḻ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ECB039-F117-4CF5-B8B7-FDBD3BBE522D}"/>
              </a:ext>
            </a:extLst>
          </p:cNvPr>
          <p:cNvSpPr/>
          <p:nvPr/>
        </p:nvSpPr>
        <p:spPr bwMode="auto">
          <a:xfrm>
            <a:off x="3113327" y="4646225"/>
            <a:ext cx="761143" cy="761144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ïṧl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7CEFDE-1290-4C47-A03E-216208A65CF4}"/>
              </a:ext>
            </a:extLst>
          </p:cNvPr>
          <p:cNvSpPr/>
          <p:nvPr/>
        </p:nvSpPr>
        <p:spPr bwMode="auto">
          <a:xfrm>
            <a:off x="3406536" y="4872350"/>
            <a:ext cx="935868" cy="93586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0" tIns="0" rIns="0" bIns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40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39" name="îṣľ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35D39D6-1845-4DD4-B991-37D98AB9C58B}"/>
              </a:ext>
            </a:extLst>
          </p:cNvPr>
          <p:cNvSpPr/>
          <p:nvPr/>
        </p:nvSpPr>
        <p:spPr bwMode="auto">
          <a:xfrm>
            <a:off x="3775211" y="5887446"/>
            <a:ext cx="313864" cy="313864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šľ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C9127AC-2E58-4EF3-8CF1-D32E45795450}"/>
              </a:ext>
            </a:extLst>
          </p:cNvPr>
          <p:cNvSpPr/>
          <p:nvPr/>
        </p:nvSpPr>
        <p:spPr bwMode="auto">
          <a:xfrm>
            <a:off x="2814798" y="5148187"/>
            <a:ext cx="223062" cy="223063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$ľ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378E27-4B0C-45F2-9634-1E0A111141CD}"/>
              </a:ext>
            </a:extLst>
          </p:cNvPr>
          <p:cNvSpPr/>
          <p:nvPr/>
        </p:nvSpPr>
        <p:spPr bwMode="auto">
          <a:xfrm>
            <a:off x="4230873" y="4638815"/>
            <a:ext cx="223062" cy="223063"/>
          </a:xfrm>
          <a:prstGeom prst="ellipse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sḷî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32219AB-9625-47F8-AD6F-BD488E6EDA17}"/>
              </a:ext>
            </a:extLst>
          </p:cNvPr>
          <p:cNvSpPr/>
          <p:nvPr/>
        </p:nvSpPr>
        <p:spPr bwMode="auto">
          <a:xfrm>
            <a:off x="7255168" y="3099480"/>
            <a:ext cx="627727" cy="627727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ṩľ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AFBE72-5C89-4440-907B-46B49AE95E1D}"/>
              </a:ext>
            </a:extLst>
          </p:cNvPr>
          <p:cNvSpPr/>
          <p:nvPr/>
        </p:nvSpPr>
        <p:spPr bwMode="auto">
          <a:xfrm>
            <a:off x="7330635" y="2485986"/>
            <a:ext cx="761143" cy="761144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iṡḷ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1264D6-FEB5-41E4-A44D-C5AB63293507}"/>
              </a:ext>
            </a:extLst>
          </p:cNvPr>
          <p:cNvSpPr/>
          <p:nvPr/>
        </p:nvSpPr>
        <p:spPr bwMode="auto">
          <a:xfrm>
            <a:off x="7623844" y="2712111"/>
            <a:ext cx="935868" cy="93586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0" tIns="0" rIns="0" bIns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40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33" name="ïṥl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BFF52A4-CE8C-43D5-9BD3-841B96519F15}"/>
              </a:ext>
            </a:extLst>
          </p:cNvPr>
          <p:cNvSpPr/>
          <p:nvPr/>
        </p:nvSpPr>
        <p:spPr bwMode="auto">
          <a:xfrm>
            <a:off x="7992519" y="3727207"/>
            <a:ext cx="313864" cy="313864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íṣḻî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7CEF29-9CD4-4FBC-9EC8-D3DD36E96ED5}"/>
              </a:ext>
            </a:extLst>
          </p:cNvPr>
          <p:cNvSpPr/>
          <p:nvPr/>
        </p:nvSpPr>
        <p:spPr bwMode="auto">
          <a:xfrm>
            <a:off x="7032106" y="2987948"/>
            <a:ext cx="223062" cy="223063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ṡḻ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18B1D28-0084-44AF-B2AD-C8E55DAE6280}"/>
              </a:ext>
            </a:extLst>
          </p:cNvPr>
          <p:cNvSpPr/>
          <p:nvPr/>
        </p:nvSpPr>
        <p:spPr bwMode="auto">
          <a:xfrm>
            <a:off x="8448181" y="2478576"/>
            <a:ext cx="223062" cy="223063"/>
          </a:xfrm>
          <a:prstGeom prst="ellipse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s1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E9DE7DA-714D-41BD-BA7E-1F07315EBEEF}"/>
              </a:ext>
            </a:extLst>
          </p:cNvPr>
          <p:cNvSpPr/>
          <p:nvPr/>
        </p:nvSpPr>
        <p:spPr bwMode="auto">
          <a:xfrm>
            <a:off x="7255168" y="5259719"/>
            <a:ext cx="627727" cy="627727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šḷ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6DB17D0-B923-48EA-B81E-1262EC8E1DE8}"/>
              </a:ext>
            </a:extLst>
          </p:cNvPr>
          <p:cNvSpPr/>
          <p:nvPr/>
        </p:nvSpPr>
        <p:spPr bwMode="auto">
          <a:xfrm>
            <a:off x="7330635" y="4646225"/>
            <a:ext cx="761143" cy="761144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ṥļ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2F548C5-E4A3-448B-AF9C-3108434D0EE4}"/>
              </a:ext>
            </a:extLst>
          </p:cNvPr>
          <p:cNvSpPr/>
          <p:nvPr/>
        </p:nvSpPr>
        <p:spPr bwMode="auto">
          <a:xfrm>
            <a:off x="7623844" y="4872350"/>
            <a:ext cx="935868" cy="935869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0" tIns="0" rIns="0" bIns="0" anchor="ctr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4000">
                <a:solidFill>
                  <a:schemeClr val="bg1">
                    <a:lumMod val="100000"/>
                  </a:schemeClr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27" name="ïṧḻ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5B7E8DC-C7C5-4475-B760-000E00AC9CC2}"/>
              </a:ext>
            </a:extLst>
          </p:cNvPr>
          <p:cNvSpPr/>
          <p:nvPr/>
        </p:nvSpPr>
        <p:spPr bwMode="auto">
          <a:xfrm>
            <a:off x="7992519" y="5887446"/>
            <a:ext cx="313864" cy="313864"/>
          </a:xfrm>
          <a:prstGeom prst="ellipse">
            <a:avLst/>
          </a:prstGeom>
          <a:solidFill>
            <a:schemeClr val="accent3"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šḻ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EB3AAC-B37F-41CF-8444-973A5471C2C5}"/>
              </a:ext>
            </a:extLst>
          </p:cNvPr>
          <p:cNvSpPr/>
          <p:nvPr/>
        </p:nvSpPr>
        <p:spPr bwMode="auto">
          <a:xfrm>
            <a:off x="7032106" y="5148187"/>
            <a:ext cx="223062" cy="223063"/>
          </a:xfrm>
          <a:prstGeom prst="ellipse">
            <a:avLst/>
          </a:prstGeom>
          <a:solidFill>
            <a:schemeClr val="accent4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ïSḷ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BFE0B30-3BA5-45CE-B176-DCABB643DC26}"/>
              </a:ext>
            </a:extLst>
          </p:cNvPr>
          <p:cNvSpPr/>
          <p:nvPr/>
        </p:nvSpPr>
        <p:spPr bwMode="auto">
          <a:xfrm>
            <a:off x="8448181" y="4638815"/>
            <a:ext cx="223062" cy="223063"/>
          </a:xfrm>
          <a:prstGeom prst="ellipse">
            <a:avLst/>
          </a:prstGeom>
          <a:solidFill>
            <a:schemeClr val="accent3">
              <a:lumMod val="60000"/>
              <a:lumOff val="40000"/>
              <a:alpha val="7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íṥḻ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D04B3D2-2BED-4075-BDC6-AA5F0F68B808}"/>
              </a:ext>
            </a:extLst>
          </p:cNvPr>
          <p:cNvSpPr/>
          <p:nvPr/>
        </p:nvSpPr>
        <p:spPr bwMode="auto">
          <a:xfrm>
            <a:off x="533063" y="2049092"/>
            <a:ext cx="318666" cy="31866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ş1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385A72A-2D81-4E75-B91E-1469CDD54A37}"/>
              </a:ext>
            </a:extLst>
          </p:cNvPr>
          <p:cNvSpPr/>
          <p:nvPr/>
        </p:nvSpPr>
        <p:spPr bwMode="auto">
          <a:xfrm>
            <a:off x="2209197" y="1720422"/>
            <a:ext cx="611886" cy="61188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ṡḷï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CFDBF5-0761-4513-805C-0BE6E68C1CFD}"/>
              </a:ext>
            </a:extLst>
          </p:cNvPr>
          <p:cNvSpPr/>
          <p:nvPr/>
        </p:nvSpPr>
        <p:spPr bwMode="auto">
          <a:xfrm>
            <a:off x="305975" y="878682"/>
            <a:ext cx="852035" cy="852036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ş1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73F5F4-D320-4428-BA10-64A6D0BE6367}"/>
              </a:ext>
            </a:extLst>
          </p:cNvPr>
          <p:cNvSpPr/>
          <p:nvPr/>
        </p:nvSpPr>
        <p:spPr bwMode="auto">
          <a:xfrm>
            <a:off x="830355" y="622533"/>
            <a:ext cx="1693435" cy="1693436"/>
          </a:xfrm>
          <a:prstGeom prst="ellipse">
            <a:avLst/>
          </a:prstGeom>
          <a:solidFill>
            <a:schemeClr val="tx2"/>
          </a:solidFill>
          <a:ln w="19050">
            <a:noFill/>
            <a:round/>
            <a:headEnd/>
            <a:tailEnd/>
          </a:ln>
        </p:spPr>
        <p:txBody>
          <a:bodyPr rot="0" spcFirstLastPara="0" vert="horz" wrap="none" lIns="91440" tIns="45720" rIns="91440" bIns="45720" anchor="b" anchorCtr="1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4800" b="1" spc="300" dirty="0">
                <a:solidFill>
                  <a:schemeClr val="bg1"/>
                </a:solidFill>
              </a:rPr>
              <a:t>目录 </a:t>
            </a:r>
            <a:br>
              <a:rPr lang="zh-CN" altLang="en-US" sz="4800" b="1" spc="300" dirty="0">
                <a:solidFill>
                  <a:schemeClr val="bg1"/>
                </a:solidFill>
              </a:rPr>
            </a:br>
            <a:r>
              <a:rPr lang="en-US" altLang="zh-CN" sz="1600" b="1" spc="300" dirty="0">
                <a:solidFill>
                  <a:schemeClr val="bg1"/>
                </a:solidFill>
              </a:rPr>
              <a:t>CONTENT</a:t>
            </a:r>
            <a:endParaRPr lang="en-US" altLang="zh-CN" sz="4800" b="1" spc="300" dirty="0">
              <a:solidFill>
                <a:schemeClr val="bg1"/>
              </a:solidFill>
            </a:endParaRPr>
          </a:p>
        </p:txBody>
      </p:sp>
      <p:sp>
        <p:nvSpPr>
          <p:cNvPr id="23" name="ïṥ1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4B7CCD-95E1-4E22-B8A3-70249ABF7CA2}"/>
              </a:ext>
            </a:extLst>
          </p:cNvPr>
          <p:cNvSpPr/>
          <p:nvPr/>
        </p:nvSpPr>
        <p:spPr bwMode="auto">
          <a:xfrm>
            <a:off x="2708123" y="1236214"/>
            <a:ext cx="405203" cy="405203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ślï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54F9CE5-4329-40CA-9524-F99F1C363EF9}"/>
              </a:ext>
            </a:extLst>
          </p:cNvPr>
          <p:cNvSpPr/>
          <p:nvPr/>
        </p:nvSpPr>
        <p:spPr bwMode="auto">
          <a:xfrm>
            <a:off x="4369797" y="3094939"/>
            <a:ext cx="258684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2" name="íŝľ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AF5B04-7E81-4E14-AF9E-7838B865DFC3}"/>
              </a:ext>
            </a:extLst>
          </p:cNvPr>
          <p:cNvSpPr txBox="1"/>
          <p:nvPr/>
        </p:nvSpPr>
        <p:spPr bwMode="auto">
          <a:xfrm>
            <a:off x="4369797" y="2682059"/>
            <a:ext cx="258684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3" name="ïşḻï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D91DDD-E9FF-4557-BF61-B97A13037EB0}"/>
              </a:ext>
            </a:extLst>
          </p:cNvPr>
          <p:cNvSpPr/>
          <p:nvPr/>
        </p:nvSpPr>
        <p:spPr bwMode="auto">
          <a:xfrm>
            <a:off x="8671243" y="3094939"/>
            <a:ext cx="284398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4" name="ïsḻï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8CF781A-91D3-4E07-95CB-FA47735CFFF4}"/>
              </a:ext>
            </a:extLst>
          </p:cNvPr>
          <p:cNvSpPr txBox="1"/>
          <p:nvPr/>
        </p:nvSpPr>
        <p:spPr bwMode="auto">
          <a:xfrm>
            <a:off x="8671243" y="2682059"/>
            <a:ext cx="284398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îṩľ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97B60AF-69E0-4323-B589-0DBCF7C1853F}"/>
              </a:ext>
            </a:extLst>
          </p:cNvPr>
          <p:cNvSpPr/>
          <p:nvPr/>
        </p:nvSpPr>
        <p:spPr bwMode="auto">
          <a:xfrm>
            <a:off x="4369797" y="5271081"/>
            <a:ext cx="2586841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6" name="íṣl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25E2B07-EB39-472B-9E55-5601A41C94AE}"/>
              </a:ext>
            </a:extLst>
          </p:cNvPr>
          <p:cNvSpPr txBox="1"/>
          <p:nvPr/>
        </p:nvSpPr>
        <p:spPr bwMode="auto">
          <a:xfrm>
            <a:off x="4369797" y="4858201"/>
            <a:ext cx="2586841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îṣḷ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99057E-9B74-4D0B-8E8E-85C842BDCE43}"/>
              </a:ext>
            </a:extLst>
          </p:cNvPr>
          <p:cNvSpPr/>
          <p:nvPr/>
        </p:nvSpPr>
        <p:spPr bwMode="auto">
          <a:xfrm>
            <a:off x="8671243" y="5271081"/>
            <a:ext cx="284398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8" name="íşľ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2D822D-150B-4A25-8F2F-493C8571278A}"/>
              </a:ext>
            </a:extLst>
          </p:cNvPr>
          <p:cNvSpPr txBox="1"/>
          <p:nvPr/>
        </p:nvSpPr>
        <p:spPr bwMode="auto">
          <a:xfrm>
            <a:off x="8671243" y="4858201"/>
            <a:ext cx="284398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408715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63EB02-71F6-48DE-85EC-615DFD277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7A350F5-1103-4789-BA97-CC96A084D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2F3C2E-2287-46E0-9556-354518661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sp>
        <p:nvSpPr>
          <p:cNvPr id="6" name="ïSḻ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A28D15-BD50-4301-BE7E-9BD3734725E7}"/>
              </a:ext>
            </a:extLst>
          </p:cNvPr>
          <p:cNvSpPr/>
          <p:nvPr/>
        </p:nvSpPr>
        <p:spPr>
          <a:xfrm>
            <a:off x="5988713" y="3330799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7" name="íSľ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5955105-B4CF-47EB-8C64-55F7AB04C170}"/>
              </a:ext>
            </a:extLst>
          </p:cNvPr>
          <p:cNvSpPr/>
          <p:nvPr/>
        </p:nvSpPr>
        <p:spPr>
          <a:xfrm>
            <a:off x="5988713" y="1864217"/>
            <a:ext cx="1545013" cy="1326190"/>
          </a:xfrm>
          <a:custGeom>
            <a:avLst/>
            <a:gdLst>
              <a:gd name="connsiteX0" fmla="*/ 0 w 1319174"/>
              <a:gd name="connsiteY0" fmla="*/ 566169 h 1132337"/>
              <a:gd name="connsiteX1" fmla="*/ 283084 w 1319174"/>
              <a:gd name="connsiteY1" fmla="*/ 0 h 1132337"/>
              <a:gd name="connsiteX2" fmla="*/ 1036090 w 1319174"/>
              <a:gd name="connsiteY2" fmla="*/ 0 h 1132337"/>
              <a:gd name="connsiteX3" fmla="*/ 1319174 w 1319174"/>
              <a:gd name="connsiteY3" fmla="*/ 566169 h 1132337"/>
              <a:gd name="connsiteX4" fmla="*/ 1036090 w 1319174"/>
              <a:gd name="connsiteY4" fmla="*/ 1132337 h 1132337"/>
              <a:gd name="connsiteX5" fmla="*/ 283084 w 1319174"/>
              <a:gd name="connsiteY5" fmla="*/ 1132337 h 1132337"/>
              <a:gd name="connsiteX6" fmla="*/ 0 w 1319174"/>
              <a:gd name="connsiteY6" fmla="*/ 566169 h 113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9174" h="1132337">
                <a:moveTo>
                  <a:pt x="0" y="566169"/>
                </a:moveTo>
                <a:lnTo>
                  <a:pt x="283084" y="0"/>
                </a:lnTo>
                <a:lnTo>
                  <a:pt x="1036090" y="0"/>
                </a:lnTo>
                <a:lnTo>
                  <a:pt x="1319174" y="566169"/>
                </a:lnTo>
                <a:lnTo>
                  <a:pt x="1036090" y="1132337"/>
                </a:lnTo>
                <a:lnTo>
                  <a:pt x="283084" y="1132337"/>
                </a:lnTo>
                <a:lnTo>
                  <a:pt x="0" y="566169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46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8" name="î$l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3D36015-0018-4360-8726-23FAB916A048}"/>
              </a:ext>
            </a:extLst>
          </p:cNvPr>
          <p:cNvSpPr/>
          <p:nvPr/>
        </p:nvSpPr>
        <p:spPr>
          <a:xfrm>
            <a:off x="7317633" y="2609792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9" name="ïṡľï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689ADBC-C284-421E-A26A-C8B4E6D9FE22}"/>
              </a:ext>
            </a:extLst>
          </p:cNvPr>
          <p:cNvSpPr/>
          <p:nvPr/>
        </p:nvSpPr>
        <p:spPr>
          <a:xfrm>
            <a:off x="7317633" y="1143712"/>
            <a:ext cx="1545013" cy="1326190"/>
          </a:xfrm>
          <a:custGeom>
            <a:avLst/>
            <a:gdLst>
              <a:gd name="connsiteX0" fmla="*/ 0 w 1319174"/>
              <a:gd name="connsiteY0" fmla="*/ 566169 h 1132337"/>
              <a:gd name="connsiteX1" fmla="*/ 283084 w 1319174"/>
              <a:gd name="connsiteY1" fmla="*/ 0 h 1132337"/>
              <a:gd name="connsiteX2" fmla="*/ 1036090 w 1319174"/>
              <a:gd name="connsiteY2" fmla="*/ 0 h 1132337"/>
              <a:gd name="connsiteX3" fmla="*/ 1319174 w 1319174"/>
              <a:gd name="connsiteY3" fmla="*/ 566169 h 1132337"/>
              <a:gd name="connsiteX4" fmla="*/ 1036090 w 1319174"/>
              <a:gd name="connsiteY4" fmla="*/ 1132337 h 1132337"/>
              <a:gd name="connsiteX5" fmla="*/ 283084 w 1319174"/>
              <a:gd name="connsiteY5" fmla="*/ 1132337 h 1132337"/>
              <a:gd name="connsiteX6" fmla="*/ 0 w 1319174"/>
              <a:gd name="connsiteY6" fmla="*/ 566169 h 113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9174" h="1132337">
                <a:moveTo>
                  <a:pt x="0" y="566169"/>
                </a:moveTo>
                <a:lnTo>
                  <a:pt x="283084" y="0"/>
                </a:lnTo>
                <a:lnTo>
                  <a:pt x="1036090" y="0"/>
                </a:lnTo>
                <a:lnTo>
                  <a:pt x="1319174" y="566169"/>
                </a:lnTo>
                <a:lnTo>
                  <a:pt x="1036090" y="1132337"/>
                </a:lnTo>
                <a:lnTo>
                  <a:pt x="283084" y="1132337"/>
                </a:lnTo>
                <a:lnTo>
                  <a:pt x="0" y="5661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none" lIns="204293" tIns="214728" rIns="204293" bIns="214728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schemeClr val="tx1"/>
                </a:solidFill>
              </a:rPr>
              <a:t>Text here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0" name="iŝḻ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90695B0-FE9F-45F7-A281-47E4028E6A7F}"/>
              </a:ext>
            </a:extLst>
          </p:cNvPr>
          <p:cNvSpPr/>
          <p:nvPr/>
        </p:nvSpPr>
        <p:spPr>
          <a:xfrm>
            <a:off x="8647506" y="1883772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36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1" name="ïsľî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D901782-333B-477E-849F-B918C11C3881}"/>
              </a:ext>
            </a:extLst>
          </p:cNvPr>
          <p:cNvSpPr/>
          <p:nvPr/>
        </p:nvSpPr>
        <p:spPr>
          <a:xfrm>
            <a:off x="8647506" y="3347846"/>
            <a:ext cx="1545013" cy="1326190"/>
          </a:xfrm>
          <a:custGeom>
            <a:avLst/>
            <a:gdLst>
              <a:gd name="connsiteX0" fmla="*/ 0 w 1319174"/>
              <a:gd name="connsiteY0" fmla="*/ 566169 h 1132337"/>
              <a:gd name="connsiteX1" fmla="*/ 283084 w 1319174"/>
              <a:gd name="connsiteY1" fmla="*/ 0 h 1132337"/>
              <a:gd name="connsiteX2" fmla="*/ 1036090 w 1319174"/>
              <a:gd name="connsiteY2" fmla="*/ 0 h 1132337"/>
              <a:gd name="connsiteX3" fmla="*/ 1319174 w 1319174"/>
              <a:gd name="connsiteY3" fmla="*/ 566169 h 1132337"/>
              <a:gd name="connsiteX4" fmla="*/ 1036090 w 1319174"/>
              <a:gd name="connsiteY4" fmla="*/ 1132337 h 1132337"/>
              <a:gd name="connsiteX5" fmla="*/ 283084 w 1319174"/>
              <a:gd name="connsiteY5" fmla="*/ 1132337 h 1132337"/>
              <a:gd name="connsiteX6" fmla="*/ 0 w 1319174"/>
              <a:gd name="connsiteY6" fmla="*/ 566169 h 113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9174" h="1132337">
                <a:moveTo>
                  <a:pt x="0" y="566169"/>
                </a:moveTo>
                <a:lnTo>
                  <a:pt x="283084" y="0"/>
                </a:lnTo>
                <a:lnTo>
                  <a:pt x="1036090" y="0"/>
                </a:lnTo>
                <a:lnTo>
                  <a:pt x="1319174" y="566169"/>
                </a:lnTo>
                <a:lnTo>
                  <a:pt x="1036090" y="1132337"/>
                </a:lnTo>
                <a:lnTo>
                  <a:pt x="283084" y="1132337"/>
                </a:lnTo>
                <a:lnTo>
                  <a:pt x="0" y="5661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none" lIns="204293" tIns="214728" rIns="204293" bIns="214728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schemeClr val="tx1"/>
                </a:solidFill>
              </a:rPr>
              <a:t>Text here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2" name="ïśḻi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98D2083-1328-48C6-ABEE-1677748E881A}"/>
              </a:ext>
            </a:extLst>
          </p:cNvPr>
          <p:cNvSpPr/>
          <p:nvPr/>
        </p:nvSpPr>
        <p:spPr>
          <a:xfrm>
            <a:off x="7317633" y="4073866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942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3" name="îsḷ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5DF41DD-23E8-4B38-B3BB-0C2B58E3B979}"/>
              </a:ext>
            </a:extLst>
          </p:cNvPr>
          <p:cNvSpPr/>
          <p:nvPr/>
        </p:nvSpPr>
        <p:spPr>
          <a:xfrm>
            <a:off x="9969763" y="4090914"/>
            <a:ext cx="1545013" cy="1326190"/>
          </a:xfrm>
          <a:custGeom>
            <a:avLst/>
            <a:gdLst>
              <a:gd name="connsiteX0" fmla="*/ 0 w 1319174"/>
              <a:gd name="connsiteY0" fmla="*/ 566169 h 1132337"/>
              <a:gd name="connsiteX1" fmla="*/ 283084 w 1319174"/>
              <a:gd name="connsiteY1" fmla="*/ 0 h 1132337"/>
              <a:gd name="connsiteX2" fmla="*/ 1036090 w 1319174"/>
              <a:gd name="connsiteY2" fmla="*/ 0 h 1132337"/>
              <a:gd name="connsiteX3" fmla="*/ 1319174 w 1319174"/>
              <a:gd name="connsiteY3" fmla="*/ 566169 h 1132337"/>
              <a:gd name="connsiteX4" fmla="*/ 1036090 w 1319174"/>
              <a:gd name="connsiteY4" fmla="*/ 1132337 h 1132337"/>
              <a:gd name="connsiteX5" fmla="*/ 283084 w 1319174"/>
              <a:gd name="connsiteY5" fmla="*/ 1132337 h 1132337"/>
              <a:gd name="connsiteX6" fmla="*/ 0 w 1319174"/>
              <a:gd name="connsiteY6" fmla="*/ 566169 h 113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9174" h="1132337">
                <a:moveTo>
                  <a:pt x="0" y="566169"/>
                </a:moveTo>
                <a:lnTo>
                  <a:pt x="283084" y="0"/>
                </a:lnTo>
                <a:lnTo>
                  <a:pt x="1036090" y="0"/>
                </a:lnTo>
                <a:lnTo>
                  <a:pt x="1319174" y="566169"/>
                </a:lnTo>
                <a:lnTo>
                  <a:pt x="1036090" y="1132337"/>
                </a:lnTo>
                <a:lnTo>
                  <a:pt x="283084" y="1132337"/>
                </a:lnTo>
                <a:lnTo>
                  <a:pt x="0" y="566169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95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dirty="0">
              <a:solidFill>
                <a:schemeClr val="lt1"/>
              </a:solidFill>
            </a:endParaRPr>
          </a:p>
        </p:txBody>
      </p:sp>
      <p:sp>
        <p:nvSpPr>
          <p:cNvPr id="14" name="ïśľ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B225B9A-EE82-41D3-B933-E1C4BC6B52ED}"/>
              </a:ext>
            </a:extLst>
          </p:cNvPr>
          <p:cNvSpPr/>
          <p:nvPr/>
        </p:nvSpPr>
        <p:spPr>
          <a:xfrm>
            <a:off x="8640843" y="4817435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15" name="ïşḷí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8C8BA6C-D7F0-4192-98CD-E831000FD317}"/>
              </a:ext>
            </a:extLst>
          </p:cNvPr>
          <p:cNvSpPr/>
          <p:nvPr/>
        </p:nvSpPr>
        <p:spPr>
          <a:xfrm>
            <a:off x="9975474" y="1158253"/>
            <a:ext cx="1545013" cy="1326190"/>
          </a:xfrm>
          <a:custGeom>
            <a:avLst/>
            <a:gdLst>
              <a:gd name="connsiteX0" fmla="*/ 0 w 1319174"/>
              <a:gd name="connsiteY0" fmla="*/ 566169 h 1132337"/>
              <a:gd name="connsiteX1" fmla="*/ 283084 w 1319174"/>
              <a:gd name="connsiteY1" fmla="*/ 0 h 1132337"/>
              <a:gd name="connsiteX2" fmla="*/ 1036090 w 1319174"/>
              <a:gd name="connsiteY2" fmla="*/ 0 h 1132337"/>
              <a:gd name="connsiteX3" fmla="*/ 1319174 w 1319174"/>
              <a:gd name="connsiteY3" fmla="*/ 566169 h 1132337"/>
              <a:gd name="connsiteX4" fmla="*/ 1036090 w 1319174"/>
              <a:gd name="connsiteY4" fmla="*/ 1132337 h 1132337"/>
              <a:gd name="connsiteX5" fmla="*/ 283084 w 1319174"/>
              <a:gd name="connsiteY5" fmla="*/ 1132337 h 1132337"/>
              <a:gd name="connsiteX6" fmla="*/ 0 w 1319174"/>
              <a:gd name="connsiteY6" fmla="*/ 566169 h 1132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9174" h="1132337">
                <a:moveTo>
                  <a:pt x="0" y="566169"/>
                </a:moveTo>
                <a:lnTo>
                  <a:pt x="283084" y="0"/>
                </a:lnTo>
                <a:lnTo>
                  <a:pt x="1036090" y="0"/>
                </a:lnTo>
                <a:lnTo>
                  <a:pt x="1319174" y="566169"/>
                </a:lnTo>
                <a:lnTo>
                  <a:pt x="1036090" y="1132337"/>
                </a:lnTo>
                <a:lnTo>
                  <a:pt x="283084" y="1132337"/>
                </a:lnTo>
                <a:lnTo>
                  <a:pt x="0" y="5661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none" lIns="204293" tIns="214728" rIns="204293" bIns="214728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 dirty="0">
                <a:solidFill>
                  <a:schemeClr val="tx1"/>
                </a:solidFill>
              </a:rPr>
              <a:t>Text here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6" name="îSḻi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0F0F56-9FAA-46D6-8E93-8B4B979482B6}"/>
              </a:ext>
            </a:extLst>
          </p:cNvPr>
          <p:cNvSpPr/>
          <p:nvPr/>
        </p:nvSpPr>
        <p:spPr>
          <a:xfrm>
            <a:off x="9975474" y="2622327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0" name="ïṧḻ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119720-1997-4847-9F17-31D0146DB60F}"/>
              </a:ext>
            </a:extLst>
          </p:cNvPr>
          <p:cNvSpPr/>
          <p:nvPr/>
        </p:nvSpPr>
        <p:spPr>
          <a:xfrm>
            <a:off x="687279" y="2990733"/>
            <a:ext cx="4194314" cy="1156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200" dirty="0"/>
              <a:t>Adjust the spacing to adapt to Chinese typesetting, use the reference line in PPT.</a:t>
            </a:r>
          </a:p>
        </p:txBody>
      </p:sp>
      <p:sp>
        <p:nvSpPr>
          <p:cNvPr id="21" name="iŝḷ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B965A5-1B4F-40AA-A2B1-AA2AF86C26A1}"/>
              </a:ext>
            </a:extLst>
          </p:cNvPr>
          <p:cNvSpPr txBox="1"/>
          <p:nvPr/>
        </p:nvSpPr>
        <p:spPr bwMode="auto">
          <a:xfrm>
            <a:off x="687279" y="2548928"/>
            <a:ext cx="4194314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958E47-B088-471D-9E8C-831446027D5D}"/>
              </a:ext>
            </a:extLst>
          </p:cNvPr>
          <p:cNvCxnSpPr/>
          <p:nvPr/>
        </p:nvCxnSpPr>
        <p:spPr>
          <a:xfrm>
            <a:off x="5376000" y="1123950"/>
            <a:ext cx="0" cy="50196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ïş1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DAF1D0-4628-4EB8-84E9-730C4DD9A1C8}"/>
              </a:ext>
            </a:extLst>
          </p:cNvPr>
          <p:cNvSpPr/>
          <p:nvPr/>
        </p:nvSpPr>
        <p:spPr>
          <a:xfrm>
            <a:off x="5988713" y="4817435"/>
            <a:ext cx="1545013" cy="1326190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>
              <a:hueOff val="0"/>
              <a:satOff val="0"/>
              <a:lumOff val="0"/>
              <a:alphaOff val="0"/>
            </a:schemeClr>
          </a:lnRef>
          <a:fillRef idx="2">
            <a:schemeClr val="accent1">
              <a:hueOff val="0"/>
              <a:satOff val="0"/>
              <a:lumOff val="0"/>
              <a:alphaOff val="0"/>
            </a:schemeClr>
          </a:fillRef>
          <a:effectRef idx="1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none" lIns="204293" tIns="214728" rIns="204293" bIns="214728" numCol="1" spcCol="1270" anchor="ctr" anchorCtr="0">
            <a:noAutofit/>
          </a:bodyPr>
          <a:lstStyle/>
          <a:p>
            <a:pPr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600" b="1">
                <a:solidFill>
                  <a:schemeClr val="tx1"/>
                </a:solidFill>
              </a:rPr>
              <a:t>Text </a:t>
            </a:r>
            <a:r>
              <a:rPr lang="en-US" altLang="zh-CN" sz="1600" b="1" dirty="0">
                <a:solidFill>
                  <a:schemeClr val="tx1"/>
                </a:solidFill>
              </a:rPr>
              <a:t>here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91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A50EAF-6644-4E7D-A487-3F69CAB081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671F346-1FCA-4631-B64D-17D053379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C189D65-B234-4959-A9EB-3526A2C16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sp>
        <p:nvSpPr>
          <p:cNvPr id="6" name="ï$li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B81033E-FD1E-421C-92A8-44DB6D74877F}"/>
              </a:ext>
            </a:extLst>
          </p:cNvPr>
          <p:cNvSpPr/>
          <p:nvPr/>
        </p:nvSpPr>
        <p:spPr bwMode="auto">
          <a:xfrm>
            <a:off x="2058657" y="3871334"/>
            <a:ext cx="279260" cy="241179"/>
          </a:xfrm>
          <a:custGeom>
            <a:avLst/>
            <a:gdLst>
              <a:gd name="T0" fmla="*/ 25 w 65"/>
              <a:gd name="T1" fmla="*/ 0 h 56"/>
              <a:gd name="T2" fmla="*/ 41 w 65"/>
              <a:gd name="T3" fmla="*/ 0 h 56"/>
              <a:gd name="T4" fmla="*/ 59 w 65"/>
              <a:gd name="T5" fmla="*/ 0 h 56"/>
              <a:gd name="T6" fmla="*/ 63 w 65"/>
              <a:gd name="T7" fmla="*/ 6 h 56"/>
              <a:gd name="T8" fmla="*/ 54 w 65"/>
              <a:gd name="T9" fmla="*/ 22 h 56"/>
              <a:gd name="T10" fmla="*/ 46 w 65"/>
              <a:gd name="T11" fmla="*/ 36 h 56"/>
              <a:gd name="T12" fmla="*/ 37 w 65"/>
              <a:gd name="T13" fmla="*/ 52 h 56"/>
              <a:gd name="T14" fmla="*/ 29 w 65"/>
              <a:gd name="T15" fmla="*/ 52 h 56"/>
              <a:gd name="T16" fmla="*/ 20 w 65"/>
              <a:gd name="T17" fmla="*/ 36 h 56"/>
              <a:gd name="T18" fmla="*/ 12 w 65"/>
              <a:gd name="T19" fmla="*/ 22 h 56"/>
              <a:gd name="T20" fmla="*/ 2 w 65"/>
              <a:gd name="T21" fmla="*/ 6 h 56"/>
              <a:gd name="T22" fmla="*/ 6 w 65"/>
              <a:gd name="T23" fmla="*/ 0 h 56"/>
              <a:gd name="T24" fmla="*/ 25 w 65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" h="56">
                <a:moveTo>
                  <a:pt x="25" y="0"/>
                </a:moveTo>
                <a:cubicBezTo>
                  <a:pt x="29" y="0"/>
                  <a:pt x="36" y="0"/>
                  <a:pt x="4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5" y="3"/>
                  <a:pt x="63" y="6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6"/>
                  <a:pt x="48" y="32"/>
                  <a:pt x="46" y="36"/>
                </a:cubicBezTo>
                <a:cubicBezTo>
                  <a:pt x="37" y="52"/>
                  <a:pt x="37" y="52"/>
                  <a:pt x="37" y="52"/>
                </a:cubicBezTo>
                <a:cubicBezTo>
                  <a:pt x="35" y="56"/>
                  <a:pt x="31" y="56"/>
                  <a:pt x="29" y="52"/>
                </a:cubicBezTo>
                <a:cubicBezTo>
                  <a:pt x="20" y="36"/>
                  <a:pt x="20" y="36"/>
                  <a:pt x="20" y="36"/>
                </a:cubicBezTo>
                <a:cubicBezTo>
                  <a:pt x="17" y="32"/>
                  <a:pt x="14" y="26"/>
                  <a:pt x="12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2" y="0"/>
                  <a:pt x="6" y="0"/>
                </a:cubicBezTo>
                <a:lnTo>
                  <a:pt x="2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íšlï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E0DA0BE-9487-4D8C-8B09-5CD7DB0C5CFC}"/>
              </a:ext>
            </a:extLst>
          </p:cNvPr>
          <p:cNvSpPr/>
          <p:nvPr/>
        </p:nvSpPr>
        <p:spPr bwMode="auto">
          <a:xfrm>
            <a:off x="4678983" y="3871334"/>
            <a:ext cx="279260" cy="241179"/>
          </a:xfrm>
          <a:custGeom>
            <a:avLst/>
            <a:gdLst>
              <a:gd name="T0" fmla="*/ 24 w 65"/>
              <a:gd name="T1" fmla="*/ 0 h 56"/>
              <a:gd name="T2" fmla="*/ 40 w 65"/>
              <a:gd name="T3" fmla="*/ 0 h 56"/>
              <a:gd name="T4" fmla="*/ 59 w 65"/>
              <a:gd name="T5" fmla="*/ 0 h 56"/>
              <a:gd name="T6" fmla="*/ 63 w 65"/>
              <a:gd name="T7" fmla="*/ 6 h 56"/>
              <a:gd name="T8" fmla="*/ 53 w 65"/>
              <a:gd name="T9" fmla="*/ 22 h 56"/>
              <a:gd name="T10" fmla="*/ 45 w 65"/>
              <a:gd name="T11" fmla="*/ 36 h 56"/>
              <a:gd name="T12" fmla="*/ 36 w 65"/>
              <a:gd name="T13" fmla="*/ 52 h 56"/>
              <a:gd name="T14" fmla="*/ 28 w 65"/>
              <a:gd name="T15" fmla="*/ 52 h 56"/>
              <a:gd name="T16" fmla="*/ 19 w 65"/>
              <a:gd name="T17" fmla="*/ 36 h 56"/>
              <a:gd name="T18" fmla="*/ 11 w 65"/>
              <a:gd name="T19" fmla="*/ 22 h 56"/>
              <a:gd name="T20" fmla="*/ 2 w 65"/>
              <a:gd name="T21" fmla="*/ 6 h 56"/>
              <a:gd name="T22" fmla="*/ 6 w 65"/>
              <a:gd name="T23" fmla="*/ 0 h 56"/>
              <a:gd name="T24" fmla="*/ 24 w 65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" h="56">
                <a:moveTo>
                  <a:pt x="24" y="0"/>
                </a:moveTo>
                <a:cubicBezTo>
                  <a:pt x="29" y="0"/>
                  <a:pt x="36" y="0"/>
                  <a:pt x="40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5" y="3"/>
                  <a:pt x="63" y="6"/>
                </a:cubicBezTo>
                <a:cubicBezTo>
                  <a:pt x="53" y="22"/>
                  <a:pt x="53" y="22"/>
                  <a:pt x="53" y="22"/>
                </a:cubicBezTo>
                <a:cubicBezTo>
                  <a:pt x="51" y="26"/>
                  <a:pt x="48" y="32"/>
                  <a:pt x="45" y="36"/>
                </a:cubicBezTo>
                <a:cubicBezTo>
                  <a:pt x="36" y="52"/>
                  <a:pt x="36" y="52"/>
                  <a:pt x="36" y="52"/>
                </a:cubicBezTo>
                <a:cubicBezTo>
                  <a:pt x="34" y="56"/>
                  <a:pt x="30" y="56"/>
                  <a:pt x="28" y="52"/>
                </a:cubicBezTo>
                <a:cubicBezTo>
                  <a:pt x="19" y="36"/>
                  <a:pt x="19" y="36"/>
                  <a:pt x="19" y="36"/>
                </a:cubicBezTo>
                <a:cubicBezTo>
                  <a:pt x="17" y="32"/>
                  <a:pt x="13" y="26"/>
                  <a:pt x="11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1" y="0"/>
                  <a:pt x="6" y="0"/>
                </a:cubicBezTo>
                <a:lnTo>
                  <a:pt x="24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îŝḷ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82C9738-7789-48A2-B532-D133B23EF4F6}"/>
              </a:ext>
            </a:extLst>
          </p:cNvPr>
          <p:cNvSpPr/>
          <p:nvPr/>
        </p:nvSpPr>
        <p:spPr bwMode="auto">
          <a:xfrm>
            <a:off x="7313817" y="3871334"/>
            <a:ext cx="282887" cy="241179"/>
          </a:xfrm>
          <a:custGeom>
            <a:avLst/>
            <a:gdLst>
              <a:gd name="T0" fmla="*/ 25 w 66"/>
              <a:gd name="T1" fmla="*/ 0 h 56"/>
              <a:gd name="T2" fmla="*/ 41 w 66"/>
              <a:gd name="T3" fmla="*/ 0 h 56"/>
              <a:gd name="T4" fmla="*/ 59 w 66"/>
              <a:gd name="T5" fmla="*/ 0 h 56"/>
              <a:gd name="T6" fmla="*/ 63 w 66"/>
              <a:gd name="T7" fmla="*/ 6 h 56"/>
              <a:gd name="T8" fmla="*/ 54 w 66"/>
              <a:gd name="T9" fmla="*/ 22 h 56"/>
              <a:gd name="T10" fmla="*/ 46 w 66"/>
              <a:gd name="T11" fmla="*/ 36 h 56"/>
              <a:gd name="T12" fmla="*/ 37 w 66"/>
              <a:gd name="T13" fmla="*/ 52 h 56"/>
              <a:gd name="T14" fmla="*/ 29 w 66"/>
              <a:gd name="T15" fmla="*/ 52 h 56"/>
              <a:gd name="T16" fmla="*/ 20 w 66"/>
              <a:gd name="T17" fmla="*/ 36 h 56"/>
              <a:gd name="T18" fmla="*/ 12 w 66"/>
              <a:gd name="T19" fmla="*/ 22 h 56"/>
              <a:gd name="T20" fmla="*/ 2 w 66"/>
              <a:gd name="T21" fmla="*/ 6 h 56"/>
              <a:gd name="T22" fmla="*/ 6 w 66"/>
              <a:gd name="T23" fmla="*/ 0 h 56"/>
              <a:gd name="T24" fmla="*/ 25 w 66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6" h="56">
                <a:moveTo>
                  <a:pt x="25" y="0"/>
                </a:moveTo>
                <a:cubicBezTo>
                  <a:pt x="29" y="0"/>
                  <a:pt x="37" y="0"/>
                  <a:pt x="4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6" y="3"/>
                  <a:pt x="63" y="6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6"/>
                  <a:pt x="48" y="32"/>
                  <a:pt x="46" y="36"/>
                </a:cubicBezTo>
                <a:cubicBezTo>
                  <a:pt x="37" y="52"/>
                  <a:pt x="37" y="52"/>
                  <a:pt x="37" y="52"/>
                </a:cubicBezTo>
                <a:cubicBezTo>
                  <a:pt x="35" y="56"/>
                  <a:pt x="31" y="56"/>
                  <a:pt x="29" y="52"/>
                </a:cubicBezTo>
                <a:cubicBezTo>
                  <a:pt x="20" y="36"/>
                  <a:pt x="20" y="36"/>
                  <a:pt x="20" y="36"/>
                </a:cubicBezTo>
                <a:cubicBezTo>
                  <a:pt x="18" y="32"/>
                  <a:pt x="14" y="26"/>
                  <a:pt x="12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2" y="0"/>
                  <a:pt x="6" y="0"/>
                </a:cubicBezTo>
                <a:lnTo>
                  <a:pt x="2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îš1ï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B251B51-D8A3-4F99-AA47-7591D22FD317}"/>
              </a:ext>
            </a:extLst>
          </p:cNvPr>
          <p:cNvSpPr/>
          <p:nvPr/>
        </p:nvSpPr>
        <p:spPr bwMode="auto">
          <a:xfrm>
            <a:off x="9907743" y="3871334"/>
            <a:ext cx="279260" cy="241179"/>
          </a:xfrm>
          <a:custGeom>
            <a:avLst/>
            <a:gdLst>
              <a:gd name="T0" fmla="*/ 25 w 65"/>
              <a:gd name="T1" fmla="*/ 0 h 56"/>
              <a:gd name="T2" fmla="*/ 41 w 65"/>
              <a:gd name="T3" fmla="*/ 0 h 56"/>
              <a:gd name="T4" fmla="*/ 59 w 65"/>
              <a:gd name="T5" fmla="*/ 0 h 56"/>
              <a:gd name="T6" fmla="*/ 63 w 65"/>
              <a:gd name="T7" fmla="*/ 6 h 56"/>
              <a:gd name="T8" fmla="*/ 54 w 65"/>
              <a:gd name="T9" fmla="*/ 22 h 56"/>
              <a:gd name="T10" fmla="*/ 46 w 65"/>
              <a:gd name="T11" fmla="*/ 36 h 56"/>
              <a:gd name="T12" fmla="*/ 37 w 65"/>
              <a:gd name="T13" fmla="*/ 52 h 56"/>
              <a:gd name="T14" fmla="*/ 29 w 65"/>
              <a:gd name="T15" fmla="*/ 52 h 56"/>
              <a:gd name="T16" fmla="*/ 20 w 65"/>
              <a:gd name="T17" fmla="*/ 36 h 56"/>
              <a:gd name="T18" fmla="*/ 12 w 65"/>
              <a:gd name="T19" fmla="*/ 22 h 56"/>
              <a:gd name="T20" fmla="*/ 2 w 65"/>
              <a:gd name="T21" fmla="*/ 6 h 56"/>
              <a:gd name="T22" fmla="*/ 6 w 65"/>
              <a:gd name="T23" fmla="*/ 0 h 56"/>
              <a:gd name="T24" fmla="*/ 25 w 65"/>
              <a:gd name="T25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" h="56">
                <a:moveTo>
                  <a:pt x="25" y="0"/>
                </a:moveTo>
                <a:cubicBezTo>
                  <a:pt x="29" y="0"/>
                  <a:pt x="36" y="0"/>
                  <a:pt x="41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4" y="0"/>
                  <a:pt x="65" y="3"/>
                  <a:pt x="63" y="6"/>
                </a:cubicBezTo>
                <a:cubicBezTo>
                  <a:pt x="54" y="22"/>
                  <a:pt x="54" y="22"/>
                  <a:pt x="54" y="22"/>
                </a:cubicBezTo>
                <a:cubicBezTo>
                  <a:pt x="52" y="26"/>
                  <a:pt x="48" y="32"/>
                  <a:pt x="46" y="36"/>
                </a:cubicBezTo>
                <a:cubicBezTo>
                  <a:pt x="37" y="52"/>
                  <a:pt x="37" y="52"/>
                  <a:pt x="37" y="52"/>
                </a:cubicBezTo>
                <a:cubicBezTo>
                  <a:pt x="35" y="56"/>
                  <a:pt x="31" y="56"/>
                  <a:pt x="29" y="52"/>
                </a:cubicBezTo>
                <a:cubicBezTo>
                  <a:pt x="20" y="36"/>
                  <a:pt x="20" y="36"/>
                  <a:pt x="20" y="36"/>
                </a:cubicBezTo>
                <a:cubicBezTo>
                  <a:pt x="17" y="32"/>
                  <a:pt x="14" y="26"/>
                  <a:pt x="12" y="22"/>
                </a:cubicBezTo>
                <a:cubicBezTo>
                  <a:pt x="2" y="6"/>
                  <a:pt x="2" y="6"/>
                  <a:pt x="2" y="6"/>
                </a:cubicBezTo>
                <a:cubicBezTo>
                  <a:pt x="0" y="3"/>
                  <a:pt x="2" y="0"/>
                  <a:pt x="6" y="0"/>
                </a:cubicBezTo>
                <a:lnTo>
                  <a:pt x="25" y="0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îşļi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39B7562-DF51-47EA-83B8-6052F32AF234}"/>
              </a:ext>
            </a:extLst>
          </p:cNvPr>
          <p:cNvSpPr/>
          <p:nvPr/>
        </p:nvSpPr>
        <p:spPr bwMode="auto">
          <a:xfrm>
            <a:off x="8913212" y="1494000"/>
            <a:ext cx="2170611" cy="217967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íSḻï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6615AB8-EE5D-47DD-94B3-6A96AEBB5E25}"/>
              </a:ext>
            </a:extLst>
          </p:cNvPr>
          <p:cNvSpPr/>
          <p:nvPr/>
        </p:nvSpPr>
        <p:spPr bwMode="auto">
          <a:xfrm>
            <a:off x="9223300" y="1813154"/>
            <a:ext cx="1564943" cy="1572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</a:rPr>
              <a:t>8,000K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2" name="iŝļí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E7E9F3E-923C-41EB-B583-73609C14711C}"/>
              </a:ext>
            </a:extLst>
          </p:cNvPr>
          <p:cNvSpPr/>
          <p:nvPr/>
        </p:nvSpPr>
        <p:spPr bwMode="auto">
          <a:xfrm>
            <a:off x="3710640" y="1494000"/>
            <a:ext cx="2170611" cy="217967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íśl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81924E-C3F9-4691-A815-931AF4EE2085}"/>
              </a:ext>
            </a:extLst>
          </p:cNvPr>
          <p:cNvSpPr/>
          <p:nvPr/>
        </p:nvSpPr>
        <p:spPr bwMode="auto">
          <a:xfrm>
            <a:off x="4015287" y="1813154"/>
            <a:ext cx="1564943" cy="1572196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</a:rPr>
              <a:t>5,000K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14" name="îŝ1ï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B61308A-5761-452F-9C75-448B5EBFF50C}"/>
              </a:ext>
            </a:extLst>
          </p:cNvPr>
          <p:cNvSpPr/>
          <p:nvPr/>
        </p:nvSpPr>
        <p:spPr bwMode="auto">
          <a:xfrm>
            <a:off x="6301953" y="1494000"/>
            <a:ext cx="2170611" cy="217967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íšlî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4389538-DF47-4F0C-9D3A-F829DAC8737D}"/>
              </a:ext>
            </a:extLst>
          </p:cNvPr>
          <p:cNvSpPr/>
          <p:nvPr/>
        </p:nvSpPr>
        <p:spPr bwMode="auto">
          <a:xfrm>
            <a:off x="6606600" y="1813154"/>
            <a:ext cx="1561317" cy="1572196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 dirty="0"/>
              <a:t>6,000K</a:t>
            </a:r>
            <a:endParaRPr lang="zh-CN" altLang="en-US" sz="2400" b="1" dirty="0"/>
          </a:p>
        </p:txBody>
      </p:sp>
      <p:sp>
        <p:nvSpPr>
          <p:cNvPr id="16" name="ïṡļ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8CB1BAC-CAD7-47A8-A58D-B908540B74CA}"/>
              </a:ext>
            </a:extLst>
          </p:cNvPr>
          <p:cNvSpPr/>
          <p:nvPr/>
        </p:nvSpPr>
        <p:spPr bwMode="auto">
          <a:xfrm>
            <a:off x="1110261" y="1494000"/>
            <a:ext cx="2170611" cy="2179676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íšlí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5F40C61-687E-4AE0-8CD1-B73D65FEF8E2}"/>
              </a:ext>
            </a:extLst>
          </p:cNvPr>
          <p:cNvSpPr/>
          <p:nvPr/>
        </p:nvSpPr>
        <p:spPr bwMode="auto">
          <a:xfrm>
            <a:off x="1426521" y="1813154"/>
            <a:ext cx="1564943" cy="1572196"/>
          </a:xfrm>
          <a:prstGeom prst="ellipse">
            <a:avLst/>
          </a:prstGeom>
          <a:solidFill>
            <a:schemeClr val="accent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 dirty="0"/>
              <a:t>3,000K</a:t>
            </a:r>
            <a:endParaRPr lang="zh-CN" altLang="en-US" sz="2400" b="1" dirty="0"/>
          </a:p>
        </p:txBody>
      </p:sp>
      <p:sp>
        <p:nvSpPr>
          <p:cNvPr id="18" name="î$1í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FC1C96A-0602-4468-91C0-7CC0E17E568B}"/>
              </a:ext>
            </a:extLst>
          </p:cNvPr>
          <p:cNvSpPr/>
          <p:nvPr/>
        </p:nvSpPr>
        <p:spPr bwMode="auto">
          <a:xfrm>
            <a:off x="2105805" y="1494000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7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7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îŝļ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42A7318-5175-42EC-9F31-6159CDE1E16D}"/>
              </a:ext>
            </a:extLst>
          </p:cNvPr>
          <p:cNvSpPr/>
          <p:nvPr/>
        </p:nvSpPr>
        <p:spPr bwMode="auto">
          <a:xfrm>
            <a:off x="4697117" y="1494000"/>
            <a:ext cx="2749076" cy="2170609"/>
          </a:xfrm>
          <a:custGeom>
            <a:avLst/>
            <a:gdLst>
              <a:gd name="T0" fmla="*/ 627 w 641"/>
              <a:gd name="T1" fmla="*/ 504 h 504"/>
              <a:gd name="T2" fmla="*/ 322 w 641"/>
              <a:gd name="T3" fmla="*/ 266 h 504"/>
              <a:gd name="T4" fmla="*/ 14 w 641"/>
              <a:gd name="T5" fmla="*/ 28 h 504"/>
              <a:gd name="T6" fmla="*/ 0 w 641"/>
              <a:gd name="T7" fmla="*/ 14 h 504"/>
              <a:gd name="T8" fmla="*/ 14 w 641"/>
              <a:gd name="T9" fmla="*/ 0 h 504"/>
              <a:gd name="T10" fmla="*/ 346 w 641"/>
              <a:gd name="T11" fmla="*/ 252 h 504"/>
              <a:gd name="T12" fmla="*/ 627 w 641"/>
              <a:gd name="T13" fmla="*/ 476 h 504"/>
              <a:gd name="T14" fmla="*/ 641 w 641"/>
              <a:gd name="T15" fmla="*/ 490 h 504"/>
              <a:gd name="T16" fmla="*/ 627 w 641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1" h="504">
                <a:moveTo>
                  <a:pt x="627" y="504"/>
                </a:moveTo>
                <a:cubicBezTo>
                  <a:pt x="462" y="504"/>
                  <a:pt x="390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8" y="0"/>
                  <a:pt x="274" y="128"/>
                  <a:pt x="346" y="252"/>
                </a:cubicBezTo>
                <a:cubicBezTo>
                  <a:pt x="414" y="367"/>
                  <a:pt x="478" y="476"/>
                  <a:pt x="627" y="476"/>
                </a:cubicBezTo>
                <a:cubicBezTo>
                  <a:pt x="635" y="476"/>
                  <a:pt x="641" y="482"/>
                  <a:pt x="641" y="490"/>
                </a:cubicBezTo>
                <a:cubicBezTo>
                  <a:pt x="641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iśḻ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09BAE71-807E-410F-8A49-EFFC2FE262CA}"/>
              </a:ext>
            </a:extLst>
          </p:cNvPr>
          <p:cNvSpPr/>
          <p:nvPr/>
        </p:nvSpPr>
        <p:spPr bwMode="auto">
          <a:xfrm>
            <a:off x="7310190" y="1494000"/>
            <a:ext cx="2752703" cy="2170609"/>
          </a:xfrm>
          <a:custGeom>
            <a:avLst/>
            <a:gdLst>
              <a:gd name="T0" fmla="*/ 627 w 642"/>
              <a:gd name="T1" fmla="*/ 504 h 504"/>
              <a:gd name="T2" fmla="*/ 322 w 642"/>
              <a:gd name="T3" fmla="*/ 266 h 504"/>
              <a:gd name="T4" fmla="*/ 14 w 642"/>
              <a:gd name="T5" fmla="*/ 28 h 504"/>
              <a:gd name="T6" fmla="*/ 0 w 642"/>
              <a:gd name="T7" fmla="*/ 14 h 504"/>
              <a:gd name="T8" fmla="*/ 14 w 642"/>
              <a:gd name="T9" fmla="*/ 0 h 504"/>
              <a:gd name="T10" fmla="*/ 347 w 642"/>
              <a:gd name="T11" fmla="*/ 252 h 504"/>
              <a:gd name="T12" fmla="*/ 627 w 642"/>
              <a:gd name="T13" fmla="*/ 476 h 504"/>
              <a:gd name="T14" fmla="*/ 642 w 642"/>
              <a:gd name="T15" fmla="*/ 490 h 504"/>
              <a:gd name="T16" fmla="*/ 627 w 642"/>
              <a:gd name="T17" fmla="*/ 504 h 5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42" h="504">
                <a:moveTo>
                  <a:pt x="627" y="504"/>
                </a:moveTo>
                <a:cubicBezTo>
                  <a:pt x="462" y="504"/>
                  <a:pt x="391" y="383"/>
                  <a:pt x="322" y="266"/>
                </a:cubicBezTo>
                <a:cubicBezTo>
                  <a:pt x="250" y="144"/>
                  <a:pt x="18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99" y="0"/>
                  <a:pt x="274" y="128"/>
                  <a:pt x="347" y="252"/>
                </a:cubicBezTo>
                <a:cubicBezTo>
                  <a:pt x="415" y="367"/>
                  <a:pt x="479" y="476"/>
                  <a:pt x="627" y="476"/>
                </a:cubicBezTo>
                <a:cubicBezTo>
                  <a:pt x="635" y="476"/>
                  <a:pt x="642" y="482"/>
                  <a:pt x="642" y="490"/>
                </a:cubicBezTo>
                <a:cubicBezTo>
                  <a:pt x="642" y="498"/>
                  <a:pt x="635" y="504"/>
                  <a:pt x="627" y="504"/>
                </a:cubicBezTo>
                <a:close/>
              </a:path>
            </a:pathLst>
          </a:custGeom>
          <a:solidFill>
            <a:schemeClr val="bg2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iṣl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E31CC3D-5D50-4B09-A42F-E1DA4976280D}"/>
              </a:ext>
            </a:extLst>
          </p:cNvPr>
          <p:cNvSpPr txBox="1"/>
          <p:nvPr/>
        </p:nvSpPr>
        <p:spPr bwMode="auto">
          <a:xfrm>
            <a:off x="1011000" y="4239000"/>
            <a:ext cx="23665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Q1</a:t>
            </a:r>
          </a:p>
        </p:txBody>
      </p:sp>
      <p:sp>
        <p:nvSpPr>
          <p:cNvPr id="35" name="iṥḷ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00F8708-008E-49CF-A03C-BCB3637449D4}"/>
              </a:ext>
            </a:extLst>
          </p:cNvPr>
          <p:cNvSpPr/>
          <p:nvPr/>
        </p:nvSpPr>
        <p:spPr bwMode="auto">
          <a:xfrm>
            <a:off x="1011000" y="4680806"/>
            <a:ext cx="2366576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32" name="iSľ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596F92-3CF6-4B0D-BC02-F741D7767E59}"/>
              </a:ext>
            </a:extLst>
          </p:cNvPr>
          <p:cNvSpPr txBox="1"/>
          <p:nvPr/>
        </p:nvSpPr>
        <p:spPr bwMode="auto">
          <a:xfrm>
            <a:off x="3628695" y="4239000"/>
            <a:ext cx="23665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Q2</a:t>
            </a:r>
          </a:p>
        </p:txBody>
      </p:sp>
      <p:sp>
        <p:nvSpPr>
          <p:cNvPr id="33" name="ïSľí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4C71821-8461-4D4B-B62D-9CD8AA67C094}"/>
              </a:ext>
            </a:extLst>
          </p:cNvPr>
          <p:cNvSpPr/>
          <p:nvPr/>
        </p:nvSpPr>
        <p:spPr bwMode="auto">
          <a:xfrm>
            <a:off x="3628695" y="4680806"/>
            <a:ext cx="2366576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ŝḻ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5BA305C-1027-4BA3-9D9E-7BE277312753}"/>
              </a:ext>
            </a:extLst>
          </p:cNvPr>
          <p:cNvSpPr txBox="1"/>
          <p:nvPr/>
        </p:nvSpPr>
        <p:spPr bwMode="auto">
          <a:xfrm>
            <a:off x="6246390" y="4239000"/>
            <a:ext cx="23665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Q3</a:t>
            </a:r>
          </a:p>
        </p:txBody>
      </p:sp>
      <p:sp>
        <p:nvSpPr>
          <p:cNvPr id="31" name="îṡľ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95E2219-4B8A-4E5D-BE77-57A0368CFFDA}"/>
              </a:ext>
            </a:extLst>
          </p:cNvPr>
          <p:cNvSpPr/>
          <p:nvPr/>
        </p:nvSpPr>
        <p:spPr bwMode="auto">
          <a:xfrm>
            <a:off x="6246390" y="4680806"/>
            <a:ext cx="2366576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îSḷ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6AB5F41-3C6A-4EEF-8917-4756EF39A85D}"/>
              </a:ext>
            </a:extLst>
          </p:cNvPr>
          <p:cNvSpPr txBox="1"/>
          <p:nvPr/>
        </p:nvSpPr>
        <p:spPr bwMode="auto">
          <a:xfrm>
            <a:off x="8864085" y="4239000"/>
            <a:ext cx="236657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2018 Q4</a:t>
            </a:r>
          </a:p>
        </p:txBody>
      </p:sp>
      <p:sp>
        <p:nvSpPr>
          <p:cNvPr id="29" name="iṧl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EFD5FD-3CB0-4857-B194-956599FF7140}"/>
              </a:ext>
            </a:extLst>
          </p:cNvPr>
          <p:cNvSpPr/>
          <p:nvPr/>
        </p:nvSpPr>
        <p:spPr bwMode="auto">
          <a:xfrm>
            <a:off x="8864085" y="4680806"/>
            <a:ext cx="2366576" cy="86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F7E7EC4-C6DC-4D2D-8417-E07C741ED4B9}"/>
              </a:ext>
            </a:extLst>
          </p:cNvPr>
          <p:cNvCxnSpPr/>
          <p:nvPr/>
        </p:nvCxnSpPr>
        <p:spPr>
          <a:xfrm>
            <a:off x="3533445" y="3871334"/>
            <a:ext cx="0" cy="227229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A5B2D90-6E95-4216-BB6A-9C0743E4939A}"/>
              </a:ext>
            </a:extLst>
          </p:cNvPr>
          <p:cNvCxnSpPr/>
          <p:nvPr/>
        </p:nvCxnSpPr>
        <p:spPr>
          <a:xfrm>
            <a:off x="6124245" y="3871334"/>
            <a:ext cx="0" cy="227229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DF546EC-FAE2-4CB1-9AB6-B92EB29BB264}"/>
              </a:ext>
            </a:extLst>
          </p:cNvPr>
          <p:cNvCxnSpPr/>
          <p:nvPr/>
        </p:nvCxnSpPr>
        <p:spPr>
          <a:xfrm>
            <a:off x="8715045" y="3871334"/>
            <a:ext cx="0" cy="227229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678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5C0F286-C368-4578-8A02-F8010BDD3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67E177F-79FD-407D-8668-171CA9711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A8FF65C-FA80-46D8-9DB7-63DF399CB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sp>
        <p:nvSpPr>
          <p:cNvPr id="6" name="î$1ï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408C7CA-3285-402B-87EB-C9AC6DA5AED0}"/>
              </a:ext>
            </a:extLst>
          </p:cNvPr>
          <p:cNvSpPr/>
          <p:nvPr/>
        </p:nvSpPr>
        <p:spPr bwMode="auto">
          <a:xfrm>
            <a:off x="670975" y="2702383"/>
            <a:ext cx="4480025" cy="1870908"/>
          </a:xfrm>
          <a:prstGeom prst="homePlat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2"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íŝḷ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26FAFF6-A6E9-45C3-8A78-2D8D273B467D}"/>
              </a:ext>
            </a:extLst>
          </p:cNvPr>
          <p:cNvSpPr/>
          <p:nvPr/>
        </p:nvSpPr>
        <p:spPr bwMode="auto">
          <a:xfrm>
            <a:off x="670975" y="2702383"/>
            <a:ext cx="3085025" cy="1870908"/>
          </a:xfrm>
          <a:prstGeom prst="rect">
            <a:avLst/>
          </a:prstGeom>
          <a:solidFill>
            <a:schemeClr val="tx1">
              <a:alpha val="62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iś1i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D77ABE1-7EA1-436A-B486-5E1E381AA4BE}"/>
              </a:ext>
            </a:extLst>
          </p:cNvPr>
          <p:cNvSpPr/>
          <p:nvPr/>
        </p:nvSpPr>
        <p:spPr bwMode="auto">
          <a:xfrm>
            <a:off x="680575" y="3538615"/>
            <a:ext cx="352542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800" dirty="0">
                <a:solidFill>
                  <a:schemeClr val="bg1"/>
                </a:solidFill>
              </a:rPr>
              <a:t>Copy paste fonts. Choose the only option to retain text.</a:t>
            </a:r>
          </a:p>
        </p:txBody>
      </p:sp>
      <p:sp>
        <p:nvSpPr>
          <p:cNvPr id="9" name="ïśl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905BC70-631D-43F0-9121-7B3F238468A4}"/>
              </a:ext>
            </a:extLst>
          </p:cNvPr>
          <p:cNvSpPr txBox="1"/>
          <p:nvPr/>
        </p:nvSpPr>
        <p:spPr bwMode="auto">
          <a:xfrm>
            <a:off x="680575" y="3119380"/>
            <a:ext cx="352542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0" name="ïşḻ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0C30ADA-D779-41B0-B0DD-FF13725E9809}"/>
              </a:ext>
            </a:extLst>
          </p:cNvPr>
          <p:cNvSpPr/>
          <p:nvPr/>
        </p:nvSpPr>
        <p:spPr>
          <a:xfrm flipH="1">
            <a:off x="5781000" y="1123950"/>
            <a:ext cx="5740313" cy="104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11" name="iş1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5E9077-C10C-4FFB-9DA3-4934D641CDF8}"/>
              </a:ext>
            </a:extLst>
          </p:cNvPr>
          <p:cNvSpPr txBox="1"/>
          <p:nvPr/>
        </p:nvSpPr>
        <p:spPr>
          <a:xfrm>
            <a:off x="6222303" y="1123950"/>
            <a:ext cx="3383410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2" name="îṩlî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F48B77D-F0FD-403D-A193-185CD30C4886}"/>
              </a:ext>
            </a:extLst>
          </p:cNvPr>
          <p:cNvSpPr txBox="1"/>
          <p:nvPr/>
        </p:nvSpPr>
        <p:spPr>
          <a:xfrm>
            <a:off x="6222303" y="1623654"/>
            <a:ext cx="3383409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3" name="íSḷï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5863A8-9091-4EC0-B981-B498A61DE852}"/>
              </a:ext>
            </a:extLst>
          </p:cNvPr>
          <p:cNvSpPr/>
          <p:nvPr/>
        </p:nvSpPr>
        <p:spPr>
          <a:xfrm flipH="1">
            <a:off x="5781000" y="2446373"/>
            <a:ext cx="5740313" cy="104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14" name="íṡľ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7F57054-B5AE-4BFF-89A1-029DA59E5480}"/>
              </a:ext>
            </a:extLst>
          </p:cNvPr>
          <p:cNvSpPr txBox="1"/>
          <p:nvPr/>
        </p:nvSpPr>
        <p:spPr>
          <a:xfrm>
            <a:off x="6222303" y="2446373"/>
            <a:ext cx="3383410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5" name="ïśļ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3A548DC-C3AF-4B6B-86B0-2C629CCCD9FD}"/>
              </a:ext>
            </a:extLst>
          </p:cNvPr>
          <p:cNvSpPr txBox="1"/>
          <p:nvPr/>
        </p:nvSpPr>
        <p:spPr>
          <a:xfrm>
            <a:off x="6222303" y="2946077"/>
            <a:ext cx="3383409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6" name="ïšļ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B77A07-09A8-44B3-9998-79930FAE8FDA}"/>
              </a:ext>
            </a:extLst>
          </p:cNvPr>
          <p:cNvSpPr/>
          <p:nvPr/>
        </p:nvSpPr>
        <p:spPr>
          <a:xfrm flipH="1">
            <a:off x="5781000" y="3768796"/>
            <a:ext cx="5740313" cy="104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17" name="ïṥľ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B8C8A9F-09C8-426C-B833-4C7201B01231}"/>
              </a:ext>
            </a:extLst>
          </p:cNvPr>
          <p:cNvSpPr txBox="1"/>
          <p:nvPr/>
        </p:nvSpPr>
        <p:spPr>
          <a:xfrm>
            <a:off x="6222303" y="3768796"/>
            <a:ext cx="3383410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8" name="i$ľ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EBC4581-8D2E-4808-828C-3CE3D65BE002}"/>
              </a:ext>
            </a:extLst>
          </p:cNvPr>
          <p:cNvSpPr txBox="1"/>
          <p:nvPr/>
        </p:nvSpPr>
        <p:spPr>
          <a:xfrm>
            <a:off x="6222303" y="4268500"/>
            <a:ext cx="3383409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9" name="íSľ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621F44-23D1-4EFB-8E0B-A6838661008B}"/>
              </a:ext>
            </a:extLst>
          </p:cNvPr>
          <p:cNvSpPr/>
          <p:nvPr/>
        </p:nvSpPr>
        <p:spPr>
          <a:xfrm flipH="1">
            <a:off x="5781000" y="5091219"/>
            <a:ext cx="5740313" cy="1045050"/>
          </a:xfrm>
          <a:prstGeom prst="homePlate">
            <a:avLst>
              <a:gd name="adj" fmla="val 3359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20" name="iŝḷ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E7C897-40E2-4273-8155-3A592F526534}"/>
              </a:ext>
            </a:extLst>
          </p:cNvPr>
          <p:cNvSpPr/>
          <p:nvPr/>
        </p:nvSpPr>
        <p:spPr>
          <a:xfrm>
            <a:off x="9763125" y="1131377"/>
            <a:ext cx="1757900" cy="1037623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012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1" name="ïŝľï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BB0F2B-5716-43F5-AD37-75BB86D933B2}"/>
              </a:ext>
            </a:extLst>
          </p:cNvPr>
          <p:cNvSpPr/>
          <p:nvPr/>
        </p:nvSpPr>
        <p:spPr>
          <a:xfrm>
            <a:off x="9763125" y="2453800"/>
            <a:ext cx="1757900" cy="103762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012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2" name="ïṡ1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865E74E-2477-4BF0-AF4D-15D576329119}"/>
              </a:ext>
            </a:extLst>
          </p:cNvPr>
          <p:cNvSpPr/>
          <p:nvPr/>
        </p:nvSpPr>
        <p:spPr>
          <a:xfrm>
            <a:off x="9763125" y="3776223"/>
            <a:ext cx="1757900" cy="1037623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012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3" name="iṧḻ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174E42-CF01-4FD7-BCDC-C4701DE349D7}"/>
              </a:ext>
            </a:extLst>
          </p:cNvPr>
          <p:cNvSpPr/>
          <p:nvPr/>
        </p:nvSpPr>
        <p:spPr>
          <a:xfrm>
            <a:off x="9763125" y="5098646"/>
            <a:ext cx="1757900" cy="1037623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012" t="1155"/>
            </a:stretch>
          </a:blipFill>
          <a:ln w="381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Autofit/>
          </a:bodyPr>
          <a:lstStyle/>
          <a:p>
            <a:pPr algn="ctr"/>
            <a:endParaRPr lang="zh-CN" altLang="en-US" sz="2200"/>
          </a:p>
        </p:txBody>
      </p:sp>
      <p:sp>
        <p:nvSpPr>
          <p:cNvPr id="24" name="îşļ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76A602-DD6C-4872-ACCC-1A9FD42E0761}"/>
              </a:ext>
            </a:extLst>
          </p:cNvPr>
          <p:cNvSpPr txBox="1"/>
          <p:nvPr/>
        </p:nvSpPr>
        <p:spPr>
          <a:xfrm>
            <a:off x="6222303" y="5091219"/>
            <a:ext cx="3383410" cy="499702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5" name="ïṥḻî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3D2F144-922D-401F-AFDE-2AB6AC1D35C3}"/>
              </a:ext>
            </a:extLst>
          </p:cNvPr>
          <p:cNvSpPr txBox="1"/>
          <p:nvPr/>
        </p:nvSpPr>
        <p:spPr>
          <a:xfrm>
            <a:off x="6222303" y="5590923"/>
            <a:ext cx="3383409" cy="55277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122547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 userDrawn="1"/>
        </p:nvSpPr>
        <p:spPr bwMode="auto">
          <a:xfrm>
            <a:off x="5962854" y="2941199"/>
            <a:ext cx="595939" cy="763233"/>
          </a:xfrm>
          <a:custGeom>
            <a:avLst/>
            <a:gdLst>
              <a:gd name="T0" fmla="*/ 557 w 702"/>
              <a:gd name="T1" fmla="*/ 136 h 898"/>
              <a:gd name="T2" fmla="*/ 681 w 702"/>
              <a:gd name="T3" fmla="*/ 72 h 898"/>
              <a:gd name="T4" fmla="*/ 700 w 702"/>
              <a:gd name="T5" fmla="*/ 55 h 898"/>
              <a:gd name="T6" fmla="*/ 673 w 702"/>
              <a:gd name="T7" fmla="*/ 31 h 898"/>
              <a:gd name="T8" fmla="*/ 656 w 702"/>
              <a:gd name="T9" fmla="*/ 16 h 898"/>
              <a:gd name="T10" fmla="*/ 569 w 702"/>
              <a:gd name="T11" fmla="*/ 21 h 898"/>
              <a:gd name="T12" fmla="*/ 286 w 702"/>
              <a:gd name="T13" fmla="*/ 79 h 898"/>
              <a:gd name="T14" fmla="*/ 38 w 702"/>
              <a:gd name="T15" fmla="*/ 130 h 898"/>
              <a:gd name="T16" fmla="*/ 4 w 702"/>
              <a:gd name="T17" fmla="*/ 193 h 898"/>
              <a:gd name="T18" fmla="*/ 34 w 702"/>
              <a:gd name="T19" fmla="*/ 231 h 898"/>
              <a:gd name="T20" fmla="*/ 216 w 702"/>
              <a:gd name="T21" fmla="*/ 210 h 898"/>
              <a:gd name="T22" fmla="*/ 381 w 702"/>
              <a:gd name="T23" fmla="*/ 176 h 898"/>
              <a:gd name="T24" fmla="*/ 374 w 702"/>
              <a:gd name="T25" fmla="*/ 216 h 898"/>
              <a:gd name="T26" fmla="*/ 351 w 702"/>
              <a:gd name="T27" fmla="*/ 487 h 898"/>
              <a:gd name="T28" fmla="*/ 338 w 702"/>
              <a:gd name="T29" fmla="*/ 716 h 898"/>
              <a:gd name="T30" fmla="*/ 329 w 702"/>
              <a:gd name="T31" fmla="*/ 755 h 898"/>
              <a:gd name="T32" fmla="*/ 350 w 702"/>
              <a:gd name="T33" fmla="*/ 771 h 898"/>
              <a:gd name="T34" fmla="*/ 350 w 702"/>
              <a:gd name="T35" fmla="*/ 799 h 898"/>
              <a:gd name="T36" fmla="*/ 345 w 702"/>
              <a:gd name="T37" fmla="*/ 843 h 898"/>
              <a:gd name="T38" fmla="*/ 358 w 702"/>
              <a:gd name="T39" fmla="*/ 840 h 898"/>
              <a:gd name="T40" fmla="*/ 397 w 702"/>
              <a:gd name="T41" fmla="*/ 885 h 898"/>
              <a:gd name="T42" fmla="*/ 402 w 702"/>
              <a:gd name="T43" fmla="*/ 896 h 898"/>
              <a:gd name="T44" fmla="*/ 412 w 702"/>
              <a:gd name="T45" fmla="*/ 870 h 898"/>
              <a:gd name="T46" fmla="*/ 427 w 702"/>
              <a:gd name="T47" fmla="*/ 828 h 898"/>
              <a:gd name="T48" fmla="*/ 444 w 702"/>
              <a:gd name="T49" fmla="*/ 704 h 898"/>
              <a:gd name="T50" fmla="*/ 534 w 702"/>
              <a:gd name="T51" fmla="*/ 164 h 898"/>
              <a:gd name="T52" fmla="*/ 557 w 702"/>
              <a:gd name="T53" fmla="*/ 136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2" h="898">
                <a:moveTo>
                  <a:pt x="557" y="136"/>
                </a:moveTo>
                <a:cubicBezTo>
                  <a:pt x="599" y="117"/>
                  <a:pt x="649" y="111"/>
                  <a:pt x="681" y="72"/>
                </a:cubicBezTo>
                <a:cubicBezTo>
                  <a:pt x="686" y="65"/>
                  <a:pt x="702" y="68"/>
                  <a:pt x="700" y="55"/>
                </a:cubicBezTo>
                <a:cubicBezTo>
                  <a:pt x="698" y="40"/>
                  <a:pt x="685" y="35"/>
                  <a:pt x="673" y="31"/>
                </a:cubicBezTo>
                <a:cubicBezTo>
                  <a:pt x="666" y="27"/>
                  <a:pt x="680" y="0"/>
                  <a:pt x="656" y="16"/>
                </a:cubicBezTo>
                <a:cubicBezTo>
                  <a:pt x="627" y="16"/>
                  <a:pt x="598" y="15"/>
                  <a:pt x="569" y="21"/>
                </a:cubicBezTo>
                <a:cubicBezTo>
                  <a:pt x="475" y="41"/>
                  <a:pt x="380" y="60"/>
                  <a:pt x="286" y="79"/>
                </a:cubicBezTo>
                <a:cubicBezTo>
                  <a:pt x="203" y="96"/>
                  <a:pt x="121" y="114"/>
                  <a:pt x="38" y="130"/>
                </a:cubicBezTo>
                <a:cubicBezTo>
                  <a:pt x="0" y="138"/>
                  <a:pt x="7" y="167"/>
                  <a:pt x="4" y="193"/>
                </a:cubicBezTo>
                <a:cubicBezTo>
                  <a:pt x="1" y="216"/>
                  <a:pt x="12" y="226"/>
                  <a:pt x="34" y="231"/>
                </a:cubicBezTo>
                <a:cubicBezTo>
                  <a:pt x="98" y="247"/>
                  <a:pt x="156" y="221"/>
                  <a:pt x="216" y="210"/>
                </a:cubicBezTo>
                <a:cubicBezTo>
                  <a:pt x="271" y="201"/>
                  <a:pt x="324" y="180"/>
                  <a:pt x="381" y="176"/>
                </a:cubicBezTo>
                <a:cubicBezTo>
                  <a:pt x="378" y="192"/>
                  <a:pt x="375" y="204"/>
                  <a:pt x="374" y="216"/>
                </a:cubicBezTo>
                <a:cubicBezTo>
                  <a:pt x="362" y="306"/>
                  <a:pt x="365" y="397"/>
                  <a:pt x="351" y="487"/>
                </a:cubicBezTo>
                <a:cubicBezTo>
                  <a:pt x="338" y="562"/>
                  <a:pt x="341" y="640"/>
                  <a:pt x="338" y="716"/>
                </a:cubicBezTo>
                <a:cubicBezTo>
                  <a:pt x="335" y="729"/>
                  <a:pt x="333" y="742"/>
                  <a:pt x="329" y="755"/>
                </a:cubicBezTo>
                <a:cubicBezTo>
                  <a:pt x="324" y="776"/>
                  <a:pt x="336" y="774"/>
                  <a:pt x="350" y="771"/>
                </a:cubicBezTo>
                <a:cubicBezTo>
                  <a:pt x="345" y="781"/>
                  <a:pt x="350" y="790"/>
                  <a:pt x="350" y="799"/>
                </a:cubicBezTo>
                <a:cubicBezTo>
                  <a:pt x="344" y="813"/>
                  <a:pt x="341" y="829"/>
                  <a:pt x="345" y="843"/>
                </a:cubicBezTo>
                <a:cubicBezTo>
                  <a:pt x="349" y="859"/>
                  <a:pt x="352" y="835"/>
                  <a:pt x="358" y="840"/>
                </a:cubicBezTo>
                <a:cubicBezTo>
                  <a:pt x="381" y="847"/>
                  <a:pt x="379" y="875"/>
                  <a:pt x="397" y="885"/>
                </a:cubicBezTo>
                <a:cubicBezTo>
                  <a:pt x="397" y="889"/>
                  <a:pt x="398" y="898"/>
                  <a:pt x="402" y="896"/>
                </a:cubicBezTo>
                <a:cubicBezTo>
                  <a:pt x="413" y="891"/>
                  <a:pt x="411" y="879"/>
                  <a:pt x="412" y="870"/>
                </a:cubicBezTo>
                <a:cubicBezTo>
                  <a:pt x="424" y="858"/>
                  <a:pt x="425" y="842"/>
                  <a:pt x="427" y="828"/>
                </a:cubicBezTo>
                <a:cubicBezTo>
                  <a:pt x="433" y="787"/>
                  <a:pt x="438" y="745"/>
                  <a:pt x="444" y="704"/>
                </a:cubicBezTo>
                <a:cubicBezTo>
                  <a:pt x="467" y="523"/>
                  <a:pt x="495" y="342"/>
                  <a:pt x="534" y="164"/>
                </a:cubicBezTo>
                <a:cubicBezTo>
                  <a:pt x="537" y="149"/>
                  <a:pt x="541" y="143"/>
                  <a:pt x="557" y="1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7304793" y="2799753"/>
            <a:ext cx="360435" cy="576553"/>
          </a:xfrm>
          <a:custGeom>
            <a:avLst/>
            <a:gdLst>
              <a:gd name="T0" fmla="*/ 70 w 425"/>
              <a:gd name="T1" fmla="*/ 666 h 678"/>
              <a:gd name="T2" fmla="*/ 102 w 425"/>
              <a:gd name="T3" fmla="*/ 625 h 678"/>
              <a:gd name="T4" fmla="*/ 140 w 425"/>
              <a:gd name="T5" fmla="*/ 469 h 678"/>
              <a:gd name="T6" fmla="*/ 199 w 425"/>
              <a:gd name="T7" fmla="*/ 577 h 678"/>
              <a:gd name="T8" fmla="*/ 248 w 425"/>
              <a:gd name="T9" fmla="*/ 639 h 678"/>
              <a:gd name="T10" fmla="*/ 383 w 425"/>
              <a:gd name="T11" fmla="*/ 548 h 678"/>
              <a:gd name="T12" fmla="*/ 392 w 425"/>
              <a:gd name="T13" fmla="*/ 470 h 678"/>
              <a:gd name="T14" fmla="*/ 395 w 425"/>
              <a:gd name="T15" fmla="*/ 377 h 678"/>
              <a:gd name="T16" fmla="*/ 414 w 425"/>
              <a:gd name="T17" fmla="*/ 160 h 678"/>
              <a:gd name="T18" fmla="*/ 421 w 425"/>
              <a:gd name="T19" fmla="*/ 110 h 678"/>
              <a:gd name="T20" fmla="*/ 408 w 425"/>
              <a:gd name="T21" fmla="*/ 136 h 678"/>
              <a:gd name="T22" fmla="*/ 408 w 425"/>
              <a:gd name="T23" fmla="*/ 61 h 678"/>
              <a:gd name="T24" fmla="*/ 403 w 425"/>
              <a:gd name="T25" fmla="*/ 47 h 678"/>
              <a:gd name="T26" fmla="*/ 385 w 425"/>
              <a:gd name="T27" fmla="*/ 53 h 678"/>
              <a:gd name="T28" fmla="*/ 369 w 425"/>
              <a:gd name="T29" fmla="*/ 31 h 678"/>
              <a:gd name="T30" fmla="*/ 348 w 425"/>
              <a:gd name="T31" fmla="*/ 0 h 678"/>
              <a:gd name="T32" fmla="*/ 341 w 425"/>
              <a:gd name="T33" fmla="*/ 24 h 678"/>
              <a:gd name="T34" fmla="*/ 325 w 425"/>
              <a:gd name="T35" fmla="*/ 70 h 678"/>
              <a:gd name="T36" fmla="*/ 285 w 425"/>
              <a:gd name="T37" fmla="*/ 308 h 678"/>
              <a:gd name="T38" fmla="*/ 264 w 425"/>
              <a:gd name="T39" fmla="*/ 407 h 678"/>
              <a:gd name="T40" fmla="*/ 165 w 425"/>
              <a:gd name="T41" fmla="*/ 251 h 678"/>
              <a:gd name="T42" fmla="*/ 89 w 425"/>
              <a:gd name="T43" fmla="*/ 222 h 678"/>
              <a:gd name="T44" fmla="*/ 55 w 425"/>
              <a:gd name="T45" fmla="*/ 274 h 678"/>
              <a:gd name="T46" fmla="*/ 7 w 425"/>
              <a:gd name="T47" fmla="*/ 539 h 678"/>
              <a:gd name="T48" fmla="*/ 6 w 425"/>
              <a:gd name="T49" fmla="*/ 622 h 678"/>
              <a:gd name="T50" fmla="*/ 70 w 425"/>
              <a:gd name="T51" fmla="*/ 666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25" h="678">
                <a:moveTo>
                  <a:pt x="70" y="666"/>
                </a:moveTo>
                <a:cubicBezTo>
                  <a:pt x="91" y="660"/>
                  <a:pt x="97" y="641"/>
                  <a:pt x="102" y="625"/>
                </a:cubicBezTo>
                <a:cubicBezTo>
                  <a:pt x="115" y="575"/>
                  <a:pt x="126" y="525"/>
                  <a:pt x="140" y="469"/>
                </a:cubicBezTo>
                <a:cubicBezTo>
                  <a:pt x="156" y="511"/>
                  <a:pt x="186" y="537"/>
                  <a:pt x="199" y="577"/>
                </a:cubicBezTo>
                <a:cubicBezTo>
                  <a:pt x="206" y="598"/>
                  <a:pt x="211" y="636"/>
                  <a:pt x="248" y="639"/>
                </a:cubicBezTo>
                <a:cubicBezTo>
                  <a:pt x="327" y="646"/>
                  <a:pt x="360" y="624"/>
                  <a:pt x="383" y="548"/>
                </a:cubicBezTo>
                <a:cubicBezTo>
                  <a:pt x="391" y="523"/>
                  <a:pt x="394" y="497"/>
                  <a:pt x="392" y="470"/>
                </a:cubicBezTo>
                <a:cubicBezTo>
                  <a:pt x="391" y="439"/>
                  <a:pt x="386" y="405"/>
                  <a:pt x="395" y="377"/>
                </a:cubicBezTo>
                <a:cubicBezTo>
                  <a:pt x="416" y="305"/>
                  <a:pt x="410" y="232"/>
                  <a:pt x="414" y="160"/>
                </a:cubicBezTo>
                <a:cubicBezTo>
                  <a:pt x="421" y="144"/>
                  <a:pt x="425" y="127"/>
                  <a:pt x="421" y="110"/>
                </a:cubicBezTo>
                <a:cubicBezTo>
                  <a:pt x="408" y="114"/>
                  <a:pt x="424" y="133"/>
                  <a:pt x="408" y="136"/>
                </a:cubicBezTo>
                <a:cubicBezTo>
                  <a:pt x="402" y="111"/>
                  <a:pt x="404" y="86"/>
                  <a:pt x="408" y="61"/>
                </a:cubicBezTo>
                <a:cubicBezTo>
                  <a:pt x="409" y="55"/>
                  <a:pt x="410" y="49"/>
                  <a:pt x="403" y="47"/>
                </a:cubicBezTo>
                <a:cubicBezTo>
                  <a:pt x="396" y="45"/>
                  <a:pt x="388" y="45"/>
                  <a:pt x="385" y="53"/>
                </a:cubicBezTo>
                <a:cubicBezTo>
                  <a:pt x="374" y="50"/>
                  <a:pt x="370" y="41"/>
                  <a:pt x="369" y="31"/>
                </a:cubicBezTo>
                <a:cubicBezTo>
                  <a:pt x="373" y="14"/>
                  <a:pt x="351" y="14"/>
                  <a:pt x="348" y="0"/>
                </a:cubicBezTo>
                <a:cubicBezTo>
                  <a:pt x="346" y="8"/>
                  <a:pt x="344" y="16"/>
                  <a:pt x="341" y="24"/>
                </a:cubicBezTo>
                <a:cubicBezTo>
                  <a:pt x="332" y="38"/>
                  <a:pt x="328" y="54"/>
                  <a:pt x="325" y="70"/>
                </a:cubicBezTo>
                <a:cubicBezTo>
                  <a:pt x="312" y="149"/>
                  <a:pt x="300" y="229"/>
                  <a:pt x="285" y="308"/>
                </a:cubicBezTo>
                <a:cubicBezTo>
                  <a:pt x="279" y="341"/>
                  <a:pt x="278" y="376"/>
                  <a:pt x="264" y="407"/>
                </a:cubicBezTo>
                <a:cubicBezTo>
                  <a:pt x="209" y="367"/>
                  <a:pt x="207" y="297"/>
                  <a:pt x="165" y="251"/>
                </a:cubicBezTo>
                <a:cubicBezTo>
                  <a:pt x="144" y="228"/>
                  <a:pt x="117" y="220"/>
                  <a:pt x="89" y="222"/>
                </a:cubicBezTo>
                <a:cubicBezTo>
                  <a:pt x="61" y="224"/>
                  <a:pt x="57" y="252"/>
                  <a:pt x="55" y="274"/>
                </a:cubicBezTo>
                <a:cubicBezTo>
                  <a:pt x="45" y="363"/>
                  <a:pt x="29" y="452"/>
                  <a:pt x="7" y="539"/>
                </a:cubicBezTo>
                <a:cubicBezTo>
                  <a:pt x="0" y="566"/>
                  <a:pt x="2" y="595"/>
                  <a:pt x="6" y="622"/>
                </a:cubicBezTo>
                <a:cubicBezTo>
                  <a:pt x="14" y="673"/>
                  <a:pt x="22" y="678"/>
                  <a:pt x="70" y="66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Freeform 7"/>
          <p:cNvSpPr>
            <a:spLocks/>
          </p:cNvSpPr>
          <p:nvPr userDrawn="1"/>
        </p:nvSpPr>
        <p:spPr bwMode="auto">
          <a:xfrm>
            <a:off x="6381447" y="3487596"/>
            <a:ext cx="2185588" cy="334587"/>
          </a:xfrm>
          <a:custGeom>
            <a:avLst/>
            <a:gdLst>
              <a:gd name="T0" fmla="*/ 2501 w 2575"/>
              <a:gd name="T1" fmla="*/ 20 h 394"/>
              <a:gd name="T2" fmla="*/ 2494 w 2575"/>
              <a:gd name="T3" fmla="*/ 22 h 394"/>
              <a:gd name="T4" fmla="*/ 2477 w 2575"/>
              <a:gd name="T5" fmla="*/ 22 h 394"/>
              <a:gd name="T6" fmla="*/ 2278 w 2575"/>
              <a:gd name="T7" fmla="*/ 47 h 394"/>
              <a:gd name="T8" fmla="*/ 1713 w 2575"/>
              <a:gd name="T9" fmla="*/ 111 h 394"/>
              <a:gd name="T10" fmla="*/ 1248 w 2575"/>
              <a:gd name="T11" fmla="*/ 152 h 394"/>
              <a:gd name="T12" fmla="*/ 649 w 2575"/>
              <a:gd name="T13" fmla="*/ 207 h 394"/>
              <a:gd name="T14" fmla="*/ 107 w 2575"/>
              <a:gd name="T15" fmla="*/ 272 h 394"/>
              <a:gd name="T16" fmla="*/ 20 w 2575"/>
              <a:gd name="T17" fmla="*/ 296 h 394"/>
              <a:gd name="T18" fmla="*/ 2 w 2575"/>
              <a:gd name="T19" fmla="*/ 318 h 394"/>
              <a:gd name="T20" fmla="*/ 20 w 2575"/>
              <a:gd name="T21" fmla="*/ 335 h 394"/>
              <a:gd name="T22" fmla="*/ 53 w 2575"/>
              <a:gd name="T23" fmla="*/ 352 h 394"/>
              <a:gd name="T24" fmla="*/ 122 w 2575"/>
              <a:gd name="T25" fmla="*/ 385 h 394"/>
              <a:gd name="T26" fmla="*/ 500 w 2575"/>
              <a:gd name="T27" fmla="*/ 352 h 394"/>
              <a:gd name="T28" fmla="*/ 1185 w 2575"/>
              <a:gd name="T29" fmla="*/ 267 h 394"/>
              <a:gd name="T30" fmla="*/ 1483 w 2575"/>
              <a:gd name="T31" fmla="*/ 239 h 394"/>
              <a:gd name="T32" fmla="*/ 2021 w 2575"/>
              <a:gd name="T33" fmla="*/ 171 h 394"/>
              <a:gd name="T34" fmla="*/ 2075 w 2575"/>
              <a:gd name="T35" fmla="*/ 162 h 394"/>
              <a:gd name="T36" fmla="*/ 2134 w 2575"/>
              <a:gd name="T37" fmla="*/ 157 h 394"/>
              <a:gd name="T38" fmla="*/ 2172 w 2575"/>
              <a:gd name="T39" fmla="*/ 150 h 394"/>
              <a:gd name="T40" fmla="*/ 2206 w 2575"/>
              <a:gd name="T41" fmla="*/ 149 h 394"/>
              <a:gd name="T42" fmla="*/ 2234 w 2575"/>
              <a:gd name="T43" fmla="*/ 135 h 394"/>
              <a:gd name="T44" fmla="*/ 2258 w 2575"/>
              <a:gd name="T45" fmla="*/ 128 h 394"/>
              <a:gd name="T46" fmla="*/ 2416 w 2575"/>
              <a:gd name="T47" fmla="*/ 94 h 394"/>
              <a:gd name="T48" fmla="*/ 2448 w 2575"/>
              <a:gd name="T49" fmla="*/ 72 h 394"/>
              <a:gd name="T50" fmla="*/ 2450 w 2575"/>
              <a:gd name="T51" fmla="*/ 71 h 394"/>
              <a:gd name="T52" fmla="*/ 2453 w 2575"/>
              <a:gd name="T53" fmla="*/ 71 h 394"/>
              <a:gd name="T54" fmla="*/ 2475 w 2575"/>
              <a:gd name="T55" fmla="*/ 69 h 394"/>
              <a:gd name="T56" fmla="*/ 2475 w 2575"/>
              <a:gd name="T57" fmla="*/ 63 h 394"/>
              <a:gd name="T58" fmla="*/ 2455 w 2575"/>
              <a:gd name="T59" fmla="*/ 67 h 394"/>
              <a:gd name="T60" fmla="*/ 2463 w 2575"/>
              <a:gd name="T61" fmla="*/ 49 h 394"/>
              <a:gd name="T62" fmla="*/ 2471 w 2575"/>
              <a:gd name="T63" fmla="*/ 50 h 394"/>
              <a:gd name="T64" fmla="*/ 2471 w 2575"/>
              <a:gd name="T65" fmla="*/ 50 h 394"/>
              <a:gd name="T66" fmla="*/ 2516 w 2575"/>
              <a:gd name="T67" fmla="*/ 36 h 394"/>
              <a:gd name="T68" fmla="*/ 2575 w 2575"/>
              <a:gd name="T69" fmla="*/ 15 h 394"/>
              <a:gd name="T70" fmla="*/ 2501 w 2575"/>
              <a:gd name="T71" fmla="*/ 20 h 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5" h="394">
                <a:moveTo>
                  <a:pt x="2501" y="20"/>
                </a:moveTo>
                <a:cubicBezTo>
                  <a:pt x="2499" y="21"/>
                  <a:pt x="2496" y="21"/>
                  <a:pt x="2494" y="22"/>
                </a:cubicBezTo>
                <a:cubicBezTo>
                  <a:pt x="2488" y="22"/>
                  <a:pt x="2483" y="22"/>
                  <a:pt x="2477" y="22"/>
                </a:cubicBezTo>
                <a:cubicBezTo>
                  <a:pt x="2409" y="18"/>
                  <a:pt x="2344" y="37"/>
                  <a:pt x="2278" y="47"/>
                </a:cubicBezTo>
                <a:cubicBezTo>
                  <a:pt x="2091" y="74"/>
                  <a:pt x="1902" y="89"/>
                  <a:pt x="1713" y="111"/>
                </a:cubicBezTo>
                <a:cubicBezTo>
                  <a:pt x="1559" y="128"/>
                  <a:pt x="1403" y="134"/>
                  <a:pt x="1248" y="152"/>
                </a:cubicBezTo>
                <a:cubicBezTo>
                  <a:pt x="1049" y="174"/>
                  <a:pt x="849" y="186"/>
                  <a:pt x="649" y="207"/>
                </a:cubicBezTo>
                <a:cubicBezTo>
                  <a:pt x="468" y="227"/>
                  <a:pt x="287" y="244"/>
                  <a:pt x="107" y="272"/>
                </a:cubicBezTo>
                <a:cubicBezTo>
                  <a:pt x="77" y="277"/>
                  <a:pt x="47" y="283"/>
                  <a:pt x="20" y="296"/>
                </a:cubicBezTo>
                <a:cubicBezTo>
                  <a:pt x="11" y="301"/>
                  <a:pt x="0" y="306"/>
                  <a:pt x="2" y="318"/>
                </a:cubicBezTo>
                <a:cubicBezTo>
                  <a:pt x="3" y="328"/>
                  <a:pt x="12" y="331"/>
                  <a:pt x="20" y="335"/>
                </a:cubicBezTo>
                <a:cubicBezTo>
                  <a:pt x="32" y="340"/>
                  <a:pt x="50" y="340"/>
                  <a:pt x="53" y="352"/>
                </a:cubicBezTo>
                <a:cubicBezTo>
                  <a:pt x="63" y="394"/>
                  <a:pt x="96" y="387"/>
                  <a:pt x="122" y="385"/>
                </a:cubicBezTo>
                <a:cubicBezTo>
                  <a:pt x="248" y="376"/>
                  <a:pt x="374" y="366"/>
                  <a:pt x="500" y="352"/>
                </a:cubicBezTo>
                <a:cubicBezTo>
                  <a:pt x="729" y="326"/>
                  <a:pt x="955" y="282"/>
                  <a:pt x="1185" y="267"/>
                </a:cubicBezTo>
                <a:cubicBezTo>
                  <a:pt x="1284" y="260"/>
                  <a:pt x="1384" y="251"/>
                  <a:pt x="1483" y="239"/>
                </a:cubicBezTo>
                <a:cubicBezTo>
                  <a:pt x="1662" y="218"/>
                  <a:pt x="1842" y="194"/>
                  <a:pt x="2021" y="171"/>
                </a:cubicBezTo>
                <a:cubicBezTo>
                  <a:pt x="2039" y="168"/>
                  <a:pt x="2057" y="165"/>
                  <a:pt x="2075" y="162"/>
                </a:cubicBezTo>
                <a:cubicBezTo>
                  <a:pt x="2095" y="166"/>
                  <a:pt x="2113" y="148"/>
                  <a:pt x="2134" y="157"/>
                </a:cubicBezTo>
                <a:cubicBezTo>
                  <a:pt x="2148" y="161"/>
                  <a:pt x="2162" y="160"/>
                  <a:pt x="2172" y="150"/>
                </a:cubicBezTo>
                <a:cubicBezTo>
                  <a:pt x="2184" y="138"/>
                  <a:pt x="2194" y="146"/>
                  <a:pt x="2206" y="149"/>
                </a:cubicBezTo>
                <a:cubicBezTo>
                  <a:pt x="2214" y="141"/>
                  <a:pt x="2229" y="150"/>
                  <a:pt x="2234" y="135"/>
                </a:cubicBezTo>
                <a:cubicBezTo>
                  <a:pt x="2241" y="129"/>
                  <a:pt x="2256" y="152"/>
                  <a:pt x="2258" y="128"/>
                </a:cubicBezTo>
                <a:cubicBezTo>
                  <a:pt x="2310" y="114"/>
                  <a:pt x="2362" y="98"/>
                  <a:pt x="2416" y="94"/>
                </a:cubicBezTo>
                <a:cubicBezTo>
                  <a:pt x="2430" y="92"/>
                  <a:pt x="2455" y="105"/>
                  <a:pt x="2448" y="72"/>
                </a:cubicBezTo>
                <a:cubicBezTo>
                  <a:pt x="2450" y="71"/>
                  <a:pt x="2450" y="71"/>
                  <a:pt x="2450" y="71"/>
                </a:cubicBezTo>
                <a:cubicBezTo>
                  <a:pt x="2453" y="71"/>
                  <a:pt x="2453" y="71"/>
                  <a:pt x="2453" y="71"/>
                </a:cubicBezTo>
                <a:cubicBezTo>
                  <a:pt x="2461" y="76"/>
                  <a:pt x="2469" y="77"/>
                  <a:pt x="2475" y="69"/>
                </a:cubicBezTo>
                <a:cubicBezTo>
                  <a:pt x="2476" y="68"/>
                  <a:pt x="2476" y="63"/>
                  <a:pt x="2475" y="63"/>
                </a:cubicBezTo>
                <a:cubicBezTo>
                  <a:pt x="2468" y="59"/>
                  <a:pt x="2462" y="64"/>
                  <a:pt x="2455" y="67"/>
                </a:cubicBezTo>
                <a:cubicBezTo>
                  <a:pt x="2446" y="56"/>
                  <a:pt x="2453" y="52"/>
                  <a:pt x="2463" y="49"/>
                </a:cubicBezTo>
                <a:cubicBezTo>
                  <a:pt x="2466" y="50"/>
                  <a:pt x="2468" y="50"/>
                  <a:pt x="2471" y="50"/>
                </a:cubicBezTo>
                <a:cubicBezTo>
                  <a:pt x="2471" y="50"/>
                  <a:pt x="2471" y="50"/>
                  <a:pt x="2471" y="50"/>
                </a:cubicBezTo>
                <a:cubicBezTo>
                  <a:pt x="2487" y="50"/>
                  <a:pt x="2504" y="50"/>
                  <a:pt x="2516" y="36"/>
                </a:cubicBezTo>
                <a:cubicBezTo>
                  <a:pt x="2538" y="36"/>
                  <a:pt x="2551" y="11"/>
                  <a:pt x="2575" y="15"/>
                </a:cubicBezTo>
                <a:cubicBezTo>
                  <a:pt x="2549" y="0"/>
                  <a:pt x="2525" y="12"/>
                  <a:pt x="2501" y="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Freeform 8"/>
          <p:cNvSpPr>
            <a:spLocks noEditPoints="1"/>
          </p:cNvSpPr>
          <p:nvPr userDrawn="1"/>
        </p:nvSpPr>
        <p:spPr bwMode="auto">
          <a:xfrm>
            <a:off x="6448221" y="2909607"/>
            <a:ext cx="864470" cy="732359"/>
          </a:xfrm>
          <a:custGeom>
            <a:avLst/>
            <a:gdLst>
              <a:gd name="T0" fmla="*/ 47 w 1018"/>
              <a:gd name="T1" fmla="*/ 358 h 862"/>
              <a:gd name="T2" fmla="*/ 51 w 1018"/>
              <a:gd name="T3" fmla="*/ 449 h 862"/>
              <a:gd name="T4" fmla="*/ 70 w 1018"/>
              <a:gd name="T5" fmla="*/ 534 h 862"/>
              <a:gd name="T6" fmla="*/ 182 w 1018"/>
              <a:gd name="T7" fmla="*/ 591 h 862"/>
              <a:gd name="T8" fmla="*/ 210 w 1018"/>
              <a:gd name="T9" fmla="*/ 513 h 862"/>
              <a:gd name="T10" fmla="*/ 403 w 1018"/>
              <a:gd name="T11" fmla="*/ 371 h 862"/>
              <a:gd name="T12" fmla="*/ 332 w 1018"/>
              <a:gd name="T13" fmla="*/ 844 h 862"/>
              <a:gd name="T14" fmla="*/ 395 w 1018"/>
              <a:gd name="T15" fmla="*/ 829 h 862"/>
              <a:gd name="T16" fmla="*/ 514 w 1018"/>
              <a:gd name="T17" fmla="*/ 372 h 862"/>
              <a:gd name="T18" fmla="*/ 586 w 1018"/>
              <a:gd name="T19" fmla="*/ 338 h 862"/>
              <a:gd name="T20" fmla="*/ 588 w 1018"/>
              <a:gd name="T21" fmla="*/ 631 h 862"/>
              <a:gd name="T22" fmla="*/ 588 w 1018"/>
              <a:gd name="T23" fmla="*/ 631 h 862"/>
              <a:gd name="T24" fmla="*/ 609 w 1018"/>
              <a:gd name="T25" fmla="*/ 631 h 862"/>
              <a:gd name="T26" fmla="*/ 609 w 1018"/>
              <a:gd name="T27" fmla="*/ 631 h 862"/>
              <a:gd name="T28" fmla="*/ 692 w 1018"/>
              <a:gd name="T29" fmla="*/ 481 h 862"/>
              <a:gd name="T30" fmla="*/ 843 w 1018"/>
              <a:gd name="T31" fmla="*/ 477 h 862"/>
              <a:gd name="T32" fmla="*/ 978 w 1018"/>
              <a:gd name="T33" fmla="*/ 679 h 862"/>
              <a:gd name="T34" fmla="*/ 996 w 1018"/>
              <a:gd name="T35" fmla="*/ 573 h 862"/>
              <a:gd name="T36" fmla="*/ 946 w 1018"/>
              <a:gd name="T37" fmla="*/ 385 h 862"/>
              <a:gd name="T38" fmla="*/ 907 w 1018"/>
              <a:gd name="T39" fmla="*/ 334 h 862"/>
              <a:gd name="T40" fmla="*/ 753 w 1018"/>
              <a:gd name="T41" fmla="*/ 48 h 862"/>
              <a:gd name="T42" fmla="*/ 666 w 1018"/>
              <a:gd name="T43" fmla="*/ 83 h 862"/>
              <a:gd name="T44" fmla="*/ 673 w 1018"/>
              <a:gd name="T45" fmla="*/ 161 h 862"/>
              <a:gd name="T46" fmla="*/ 582 w 1018"/>
              <a:gd name="T47" fmla="*/ 89 h 862"/>
              <a:gd name="T48" fmla="*/ 486 w 1018"/>
              <a:gd name="T49" fmla="*/ 48 h 862"/>
              <a:gd name="T50" fmla="*/ 426 w 1018"/>
              <a:gd name="T51" fmla="*/ 250 h 862"/>
              <a:gd name="T52" fmla="*/ 276 w 1018"/>
              <a:gd name="T53" fmla="*/ 318 h 862"/>
              <a:gd name="T54" fmla="*/ 281 w 1018"/>
              <a:gd name="T55" fmla="*/ 191 h 862"/>
              <a:gd name="T56" fmla="*/ 279 w 1018"/>
              <a:gd name="T57" fmla="*/ 76 h 862"/>
              <a:gd name="T58" fmla="*/ 171 w 1018"/>
              <a:gd name="T59" fmla="*/ 100 h 862"/>
              <a:gd name="T60" fmla="*/ 59 w 1018"/>
              <a:gd name="T61" fmla="*/ 358 h 862"/>
              <a:gd name="T62" fmla="*/ 725 w 1018"/>
              <a:gd name="T63" fmla="*/ 232 h 862"/>
              <a:gd name="T64" fmla="*/ 779 w 1018"/>
              <a:gd name="T65" fmla="*/ 382 h 862"/>
              <a:gd name="T66" fmla="*/ 697 w 1018"/>
              <a:gd name="T67" fmla="*/ 282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18" h="862">
                <a:moveTo>
                  <a:pt x="59" y="358"/>
                </a:moveTo>
                <a:cubicBezTo>
                  <a:pt x="55" y="358"/>
                  <a:pt x="51" y="357"/>
                  <a:pt x="47" y="358"/>
                </a:cubicBezTo>
                <a:cubicBezTo>
                  <a:pt x="29" y="362"/>
                  <a:pt x="8" y="362"/>
                  <a:pt x="2" y="386"/>
                </a:cubicBezTo>
                <a:cubicBezTo>
                  <a:pt x="0" y="398"/>
                  <a:pt x="40" y="448"/>
                  <a:pt x="51" y="449"/>
                </a:cubicBezTo>
                <a:cubicBezTo>
                  <a:pt x="97" y="456"/>
                  <a:pt x="97" y="456"/>
                  <a:pt x="79" y="502"/>
                </a:cubicBezTo>
                <a:cubicBezTo>
                  <a:pt x="75" y="512"/>
                  <a:pt x="70" y="523"/>
                  <a:pt x="70" y="534"/>
                </a:cubicBezTo>
                <a:cubicBezTo>
                  <a:pt x="69" y="550"/>
                  <a:pt x="60" y="573"/>
                  <a:pt x="83" y="580"/>
                </a:cubicBezTo>
                <a:cubicBezTo>
                  <a:pt x="115" y="590"/>
                  <a:pt x="149" y="598"/>
                  <a:pt x="182" y="591"/>
                </a:cubicBezTo>
                <a:cubicBezTo>
                  <a:pt x="196" y="589"/>
                  <a:pt x="208" y="578"/>
                  <a:pt x="208" y="559"/>
                </a:cubicBezTo>
                <a:cubicBezTo>
                  <a:pt x="208" y="544"/>
                  <a:pt x="209" y="528"/>
                  <a:pt x="210" y="513"/>
                </a:cubicBezTo>
                <a:cubicBezTo>
                  <a:pt x="211" y="482"/>
                  <a:pt x="210" y="443"/>
                  <a:pt x="238" y="427"/>
                </a:cubicBezTo>
                <a:cubicBezTo>
                  <a:pt x="286" y="398"/>
                  <a:pt x="343" y="388"/>
                  <a:pt x="403" y="371"/>
                </a:cubicBezTo>
                <a:cubicBezTo>
                  <a:pt x="386" y="444"/>
                  <a:pt x="369" y="509"/>
                  <a:pt x="354" y="576"/>
                </a:cubicBezTo>
                <a:cubicBezTo>
                  <a:pt x="333" y="664"/>
                  <a:pt x="320" y="753"/>
                  <a:pt x="332" y="844"/>
                </a:cubicBezTo>
                <a:cubicBezTo>
                  <a:pt x="334" y="862"/>
                  <a:pt x="350" y="858"/>
                  <a:pt x="351" y="858"/>
                </a:cubicBezTo>
                <a:cubicBezTo>
                  <a:pt x="365" y="846"/>
                  <a:pt x="386" y="841"/>
                  <a:pt x="395" y="829"/>
                </a:cubicBezTo>
                <a:cubicBezTo>
                  <a:pt x="410" y="808"/>
                  <a:pt x="418" y="781"/>
                  <a:pt x="426" y="756"/>
                </a:cubicBezTo>
                <a:cubicBezTo>
                  <a:pt x="463" y="630"/>
                  <a:pt x="490" y="501"/>
                  <a:pt x="514" y="372"/>
                </a:cubicBezTo>
                <a:cubicBezTo>
                  <a:pt x="524" y="323"/>
                  <a:pt x="547" y="297"/>
                  <a:pt x="593" y="285"/>
                </a:cubicBezTo>
                <a:cubicBezTo>
                  <a:pt x="596" y="304"/>
                  <a:pt x="591" y="322"/>
                  <a:pt x="586" y="338"/>
                </a:cubicBezTo>
                <a:cubicBezTo>
                  <a:pt x="566" y="401"/>
                  <a:pt x="553" y="465"/>
                  <a:pt x="558" y="530"/>
                </a:cubicBezTo>
                <a:cubicBezTo>
                  <a:pt x="560" y="563"/>
                  <a:pt x="546" y="607"/>
                  <a:pt x="588" y="631"/>
                </a:cubicBezTo>
                <a:cubicBezTo>
                  <a:pt x="588" y="631"/>
                  <a:pt x="588" y="631"/>
                  <a:pt x="588" y="631"/>
                </a:cubicBezTo>
                <a:cubicBezTo>
                  <a:pt x="588" y="631"/>
                  <a:pt x="588" y="631"/>
                  <a:pt x="588" y="631"/>
                </a:cubicBezTo>
                <a:cubicBezTo>
                  <a:pt x="591" y="641"/>
                  <a:pt x="594" y="650"/>
                  <a:pt x="598" y="661"/>
                </a:cubicBezTo>
                <a:cubicBezTo>
                  <a:pt x="607" y="651"/>
                  <a:pt x="609" y="642"/>
                  <a:pt x="609" y="631"/>
                </a:cubicBezTo>
                <a:cubicBezTo>
                  <a:pt x="607" y="629"/>
                  <a:pt x="604" y="627"/>
                  <a:pt x="602" y="626"/>
                </a:cubicBezTo>
                <a:cubicBezTo>
                  <a:pt x="604" y="625"/>
                  <a:pt x="607" y="626"/>
                  <a:pt x="609" y="631"/>
                </a:cubicBezTo>
                <a:cubicBezTo>
                  <a:pt x="624" y="577"/>
                  <a:pt x="623" y="519"/>
                  <a:pt x="642" y="463"/>
                </a:cubicBezTo>
                <a:cubicBezTo>
                  <a:pt x="658" y="474"/>
                  <a:pt x="674" y="479"/>
                  <a:pt x="692" y="481"/>
                </a:cubicBezTo>
                <a:cubicBezTo>
                  <a:pt x="733" y="487"/>
                  <a:pt x="770" y="466"/>
                  <a:pt x="810" y="461"/>
                </a:cubicBezTo>
                <a:cubicBezTo>
                  <a:pt x="830" y="459"/>
                  <a:pt x="836" y="462"/>
                  <a:pt x="843" y="477"/>
                </a:cubicBezTo>
                <a:cubicBezTo>
                  <a:pt x="865" y="521"/>
                  <a:pt x="881" y="567"/>
                  <a:pt x="890" y="617"/>
                </a:cubicBezTo>
                <a:cubicBezTo>
                  <a:pt x="902" y="691"/>
                  <a:pt x="905" y="690"/>
                  <a:pt x="978" y="679"/>
                </a:cubicBezTo>
                <a:cubicBezTo>
                  <a:pt x="1013" y="674"/>
                  <a:pt x="1018" y="655"/>
                  <a:pt x="1013" y="627"/>
                </a:cubicBezTo>
                <a:cubicBezTo>
                  <a:pt x="1010" y="609"/>
                  <a:pt x="1005" y="590"/>
                  <a:pt x="996" y="573"/>
                </a:cubicBezTo>
                <a:cubicBezTo>
                  <a:pt x="971" y="523"/>
                  <a:pt x="959" y="469"/>
                  <a:pt x="943" y="416"/>
                </a:cubicBezTo>
                <a:cubicBezTo>
                  <a:pt x="939" y="404"/>
                  <a:pt x="941" y="394"/>
                  <a:pt x="946" y="385"/>
                </a:cubicBezTo>
                <a:cubicBezTo>
                  <a:pt x="958" y="363"/>
                  <a:pt x="952" y="345"/>
                  <a:pt x="929" y="342"/>
                </a:cubicBezTo>
                <a:cubicBezTo>
                  <a:pt x="920" y="341"/>
                  <a:pt x="913" y="345"/>
                  <a:pt x="907" y="334"/>
                </a:cubicBezTo>
                <a:cubicBezTo>
                  <a:pt x="880" y="282"/>
                  <a:pt x="848" y="233"/>
                  <a:pt x="825" y="180"/>
                </a:cubicBezTo>
                <a:cubicBezTo>
                  <a:pt x="805" y="134"/>
                  <a:pt x="781" y="90"/>
                  <a:pt x="753" y="48"/>
                </a:cubicBezTo>
                <a:cubicBezTo>
                  <a:pt x="749" y="41"/>
                  <a:pt x="743" y="28"/>
                  <a:pt x="735" y="32"/>
                </a:cubicBezTo>
                <a:cubicBezTo>
                  <a:pt x="710" y="45"/>
                  <a:pt x="684" y="60"/>
                  <a:pt x="666" y="83"/>
                </a:cubicBezTo>
                <a:cubicBezTo>
                  <a:pt x="653" y="100"/>
                  <a:pt x="673" y="112"/>
                  <a:pt x="676" y="127"/>
                </a:cubicBezTo>
                <a:cubicBezTo>
                  <a:pt x="678" y="139"/>
                  <a:pt x="696" y="150"/>
                  <a:pt x="673" y="161"/>
                </a:cubicBezTo>
                <a:cubicBezTo>
                  <a:pt x="636" y="178"/>
                  <a:pt x="601" y="201"/>
                  <a:pt x="557" y="213"/>
                </a:cubicBezTo>
                <a:cubicBezTo>
                  <a:pt x="566" y="170"/>
                  <a:pt x="573" y="129"/>
                  <a:pt x="582" y="89"/>
                </a:cubicBezTo>
                <a:cubicBezTo>
                  <a:pt x="592" y="45"/>
                  <a:pt x="584" y="29"/>
                  <a:pt x="539" y="12"/>
                </a:cubicBezTo>
                <a:cubicBezTo>
                  <a:pt x="506" y="0"/>
                  <a:pt x="499" y="30"/>
                  <a:pt x="486" y="48"/>
                </a:cubicBezTo>
                <a:cubicBezTo>
                  <a:pt x="474" y="64"/>
                  <a:pt x="466" y="83"/>
                  <a:pt x="462" y="103"/>
                </a:cubicBezTo>
                <a:cubicBezTo>
                  <a:pt x="450" y="152"/>
                  <a:pt x="438" y="201"/>
                  <a:pt x="426" y="250"/>
                </a:cubicBezTo>
                <a:cubicBezTo>
                  <a:pt x="423" y="263"/>
                  <a:pt x="421" y="275"/>
                  <a:pt x="406" y="280"/>
                </a:cubicBezTo>
                <a:cubicBezTo>
                  <a:pt x="363" y="292"/>
                  <a:pt x="319" y="305"/>
                  <a:pt x="276" y="318"/>
                </a:cubicBezTo>
                <a:cubicBezTo>
                  <a:pt x="255" y="324"/>
                  <a:pt x="252" y="314"/>
                  <a:pt x="255" y="297"/>
                </a:cubicBezTo>
                <a:cubicBezTo>
                  <a:pt x="261" y="261"/>
                  <a:pt x="266" y="225"/>
                  <a:pt x="281" y="191"/>
                </a:cubicBezTo>
                <a:cubicBezTo>
                  <a:pt x="294" y="161"/>
                  <a:pt x="298" y="130"/>
                  <a:pt x="300" y="99"/>
                </a:cubicBezTo>
                <a:cubicBezTo>
                  <a:pt x="301" y="83"/>
                  <a:pt x="297" y="76"/>
                  <a:pt x="279" y="76"/>
                </a:cubicBezTo>
                <a:cubicBezTo>
                  <a:pt x="261" y="75"/>
                  <a:pt x="242" y="71"/>
                  <a:pt x="224" y="66"/>
                </a:cubicBezTo>
                <a:cubicBezTo>
                  <a:pt x="192" y="57"/>
                  <a:pt x="183" y="72"/>
                  <a:pt x="171" y="100"/>
                </a:cubicBezTo>
                <a:cubicBezTo>
                  <a:pt x="143" y="164"/>
                  <a:pt x="145" y="233"/>
                  <a:pt x="126" y="298"/>
                </a:cubicBezTo>
                <a:cubicBezTo>
                  <a:pt x="114" y="341"/>
                  <a:pt x="97" y="356"/>
                  <a:pt x="59" y="358"/>
                </a:cubicBezTo>
                <a:close/>
                <a:moveTo>
                  <a:pt x="697" y="282"/>
                </a:moveTo>
                <a:cubicBezTo>
                  <a:pt x="703" y="265"/>
                  <a:pt x="715" y="249"/>
                  <a:pt x="725" y="232"/>
                </a:cubicBezTo>
                <a:cubicBezTo>
                  <a:pt x="757" y="273"/>
                  <a:pt x="777" y="314"/>
                  <a:pt x="794" y="358"/>
                </a:cubicBezTo>
                <a:cubicBezTo>
                  <a:pt x="802" y="378"/>
                  <a:pt x="797" y="383"/>
                  <a:pt x="779" y="382"/>
                </a:cubicBezTo>
                <a:cubicBezTo>
                  <a:pt x="774" y="382"/>
                  <a:pt x="769" y="383"/>
                  <a:pt x="764" y="383"/>
                </a:cubicBezTo>
                <a:cubicBezTo>
                  <a:pt x="618" y="393"/>
                  <a:pt x="664" y="384"/>
                  <a:pt x="697" y="2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9"/>
          <p:cNvSpPr>
            <a:spLocks noEditPoints="1"/>
          </p:cNvSpPr>
          <p:nvPr userDrawn="1"/>
        </p:nvSpPr>
        <p:spPr bwMode="auto">
          <a:xfrm>
            <a:off x="7653023" y="2690617"/>
            <a:ext cx="740975" cy="880985"/>
          </a:xfrm>
          <a:custGeom>
            <a:avLst/>
            <a:gdLst>
              <a:gd name="T0" fmla="*/ 14 w 873"/>
              <a:gd name="T1" fmla="*/ 1009 h 1036"/>
              <a:gd name="T2" fmla="*/ 20 w 873"/>
              <a:gd name="T3" fmla="*/ 1026 h 1036"/>
              <a:gd name="T4" fmla="*/ 44 w 873"/>
              <a:gd name="T5" fmla="*/ 1024 h 1036"/>
              <a:gd name="T6" fmla="*/ 118 w 873"/>
              <a:gd name="T7" fmla="*/ 878 h 1036"/>
              <a:gd name="T8" fmla="*/ 151 w 873"/>
              <a:gd name="T9" fmla="*/ 746 h 1036"/>
              <a:gd name="T10" fmla="*/ 167 w 873"/>
              <a:gd name="T11" fmla="*/ 764 h 1036"/>
              <a:gd name="T12" fmla="*/ 280 w 873"/>
              <a:gd name="T13" fmla="*/ 911 h 1036"/>
              <a:gd name="T14" fmla="*/ 435 w 873"/>
              <a:gd name="T15" fmla="*/ 964 h 1036"/>
              <a:gd name="T16" fmla="*/ 466 w 873"/>
              <a:gd name="T17" fmla="*/ 913 h 1036"/>
              <a:gd name="T18" fmla="*/ 696 w 873"/>
              <a:gd name="T19" fmla="*/ 846 h 1036"/>
              <a:gd name="T20" fmla="*/ 762 w 873"/>
              <a:gd name="T21" fmla="*/ 639 h 1036"/>
              <a:gd name="T22" fmla="*/ 639 w 873"/>
              <a:gd name="T23" fmla="*/ 496 h 1036"/>
              <a:gd name="T24" fmla="*/ 650 w 873"/>
              <a:gd name="T25" fmla="*/ 490 h 1036"/>
              <a:gd name="T26" fmla="*/ 676 w 873"/>
              <a:gd name="T27" fmla="*/ 443 h 1036"/>
              <a:gd name="T28" fmla="*/ 650 w 873"/>
              <a:gd name="T29" fmla="*/ 416 h 1036"/>
              <a:gd name="T30" fmla="*/ 650 w 873"/>
              <a:gd name="T31" fmla="*/ 401 h 1036"/>
              <a:gd name="T32" fmla="*/ 766 w 873"/>
              <a:gd name="T33" fmla="*/ 311 h 1036"/>
              <a:gd name="T34" fmla="*/ 837 w 873"/>
              <a:gd name="T35" fmla="*/ 325 h 1036"/>
              <a:gd name="T36" fmla="*/ 837 w 873"/>
              <a:gd name="T37" fmla="*/ 325 h 1036"/>
              <a:gd name="T38" fmla="*/ 863 w 873"/>
              <a:gd name="T39" fmla="*/ 362 h 1036"/>
              <a:gd name="T40" fmla="*/ 858 w 873"/>
              <a:gd name="T41" fmla="*/ 317 h 1036"/>
              <a:gd name="T42" fmla="*/ 861 w 873"/>
              <a:gd name="T43" fmla="*/ 281 h 1036"/>
              <a:gd name="T44" fmla="*/ 677 w 873"/>
              <a:gd name="T45" fmla="*/ 218 h 1036"/>
              <a:gd name="T46" fmla="*/ 613 w 873"/>
              <a:gd name="T47" fmla="*/ 265 h 1036"/>
              <a:gd name="T48" fmla="*/ 474 w 873"/>
              <a:gd name="T49" fmla="*/ 462 h 1036"/>
              <a:gd name="T50" fmla="*/ 446 w 873"/>
              <a:gd name="T51" fmla="*/ 482 h 1036"/>
              <a:gd name="T52" fmla="*/ 227 w 873"/>
              <a:gd name="T53" fmla="*/ 529 h 1036"/>
              <a:gd name="T54" fmla="*/ 204 w 873"/>
              <a:gd name="T55" fmla="*/ 507 h 1036"/>
              <a:gd name="T56" fmla="*/ 256 w 873"/>
              <a:gd name="T57" fmla="*/ 298 h 1036"/>
              <a:gd name="T58" fmla="*/ 306 w 873"/>
              <a:gd name="T59" fmla="*/ 72 h 1036"/>
              <a:gd name="T60" fmla="*/ 256 w 873"/>
              <a:gd name="T61" fmla="*/ 12 h 1036"/>
              <a:gd name="T62" fmla="*/ 217 w 873"/>
              <a:gd name="T63" fmla="*/ 37 h 1036"/>
              <a:gd name="T64" fmla="*/ 173 w 873"/>
              <a:gd name="T65" fmla="*/ 140 h 1036"/>
              <a:gd name="T66" fmla="*/ 88 w 873"/>
              <a:gd name="T67" fmla="*/ 513 h 1036"/>
              <a:gd name="T68" fmla="*/ 57 w 873"/>
              <a:gd name="T69" fmla="*/ 633 h 1036"/>
              <a:gd name="T70" fmla="*/ 14 w 873"/>
              <a:gd name="T71" fmla="*/ 1009 h 1036"/>
              <a:gd name="T72" fmla="*/ 431 w 873"/>
              <a:gd name="T73" fmla="*/ 585 h 1036"/>
              <a:gd name="T74" fmla="*/ 442 w 873"/>
              <a:gd name="T75" fmla="*/ 583 h 1036"/>
              <a:gd name="T76" fmla="*/ 566 w 873"/>
              <a:gd name="T77" fmla="*/ 617 h 1036"/>
              <a:gd name="T78" fmla="*/ 617 w 873"/>
              <a:gd name="T79" fmla="*/ 656 h 1036"/>
              <a:gd name="T80" fmla="*/ 629 w 873"/>
              <a:gd name="T81" fmla="*/ 754 h 1036"/>
              <a:gd name="T82" fmla="*/ 521 w 873"/>
              <a:gd name="T83" fmla="*/ 826 h 1036"/>
              <a:gd name="T84" fmla="*/ 469 w 873"/>
              <a:gd name="T85" fmla="*/ 873 h 1036"/>
              <a:gd name="T86" fmla="*/ 456 w 873"/>
              <a:gd name="T87" fmla="*/ 875 h 1036"/>
              <a:gd name="T88" fmla="*/ 440 w 873"/>
              <a:gd name="T89" fmla="*/ 881 h 1036"/>
              <a:gd name="T90" fmla="*/ 440 w 873"/>
              <a:gd name="T91" fmla="*/ 881 h 1036"/>
              <a:gd name="T92" fmla="*/ 440 w 873"/>
              <a:gd name="T93" fmla="*/ 881 h 1036"/>
              <a:gd name="T94" fmla="*/ 370 w 873"/>
              <a:gd name="T95" fmla="*/ 820 h 1036"/>
              <a:gd name="T96" fmla="*/ 313 w 873"/>
              <a:gd name="T97" fmla="*/ 762 h 1036"/>
              <a:gd name="T98" fmla="*/ 205 w 873"/>
              <a:gd name="T99" fmla="*/ 650 h 1036"/>
              <a:gd name="T100" fmla="*/ 431 w 873"/>
              <a:gd name="T101" fmla="*/ 585 h 1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73" h="1036">
                <a:moveTo>
                  <a:pt x="14" y="1009"/>
                </a:moveTo>
                <a:cubicBezTo>
                  <a:pt x="14" y="1015"/>
                  <a:pt x="9" y="1032"/>
                  <a:pt x="20" y="1026"/>
                </a:cubicBezTo>
                <a:cubicBezTo>
                  <a:pt x="29" y="1021"/>
                  <a:pt x="33" y="1036"/>
                  <a:pt x="44" y="1024"/>
                </a:cubicBezTo>
                <a:cubicBezTo>
                  <a:pt x="83" y="982"/>
                  <a:pt x="105" y="933"/>
                  <a:pt x="118" y="878"/>
                </a:cubicBezTo>
                <a:cubicBezTo>
                  <a:pt x="129" y="836"/>
                  <a:pt x="139" y="793"/>
                  <a:pt x="151" y="746"/>
                </a:cubicBezTo>
                <a:cubicBezTo>
                  <a:pt x="159" y="755"/>
                  <a:pt x="164" y="759"/>
                  <a:pt x="167" y="764"/>
                </a:cubicBezTo>
                <a:cubicBezTo>
                  <a:pt x="205" y="813"/>
                  <a:pt x="243" y="862"/>
                  <a:pt x="280" y="911"/>
                </a:cubicBezTo>
                <a:cubicBezTo>
                  <a:pt x="320" y="964"/>
                  <a:pt x="374" y="978"/>
                  <a:pt x="435" y="964"/>
                </a:cubicBezTo>
                <a:cubicBezTo>
                  <a:pt x="460" y="959"/>
                  <a:pt x="488" y="949"/>
                  <a:pt x="466" y="913"/>
                </a:cubicBezTo>
                <a:cubicBezTo>
                  <a:pt x="550" y="909"/>
                  <a:pt x="628" y="898"/>
                  <a:pt x="696" y="846"/>
                </a:cubicBezTo>
                <a:cubicBezTo>
                  <a:pt x="763" y="796"/>
                  <a:pt x="789" y="719"/>
                  <a:pt x="762" y="639"/>
                </a:cubicBezTo>
                <a:cubicBezTo>
                  <a:pt x="741" y="574"/>
                  <a:pt x="691" y="535"/>
                  <a:pt x="639" y="496"/>
                </a:cubicBezTo>
                <a:cubicBezTo>
                  <a:pt x="644" y="494"/>
                  <a:pt x="647" y="492"/>
                  <a:pt x="650" y="490"/>
                </a:cubicBezTo>
                <a:cubicBezTo>
                  <a:pt x="665" y="478"/>
                  <a:pt x="673" y="460"/>
                  <a:pt x="676" y="443"/>
                </a:cubicBezTo>
                <a:cubicBezTo>
                  <a:pt x="679" y="429"/>
                  <a:pt x="671" y="415"/>
                  <a:pt x="650" y="416"/>
                </a:cubicBezTo>
                <a:cubicBezTo>
                  <a:pt x="643" y="416"/>
                  <a:pt x="646" y="404"/>
                  <a:pt x="650" y="401"/>
                </a:cubicBezTo>
                <a:cubicBezTo>
                  <a:pt x="689" y="371"/>
                  <a:pt x="702" y="310"/>
                  <a:pt x="766" y="311"/>
                </a:cubicBezTo>
                <a:cubicBezTo>
                  <a:pt x="791" y="312"/>
                  <a:pt x="813" y="322"/>
                  <a:pt x="837" y="325"/>
                </a:cubicBezTo>
                <a:cubicBezTo>
                  <a:pt x="837" y="325"/>
                  <a:pt x="837" y="325"/>
                  <a:pt x="837" y="325"/>
                </a:cubicBezTo>
                <a:cubicBezTo>
                  <a:pt x="840" y="341"/>
                  <a:pt x="860" y="345"/>
                  <a:pt x="863" y="362"/>
                </a:cubicBezTo>
                <a:cubicBezTo>
                  <a:pt x="870" y="345"/>
                  <a:pt x="868" y="331"/>
                  <a:pt x="858" y="317"/>
                </a:cubicBezTo>
                <a:cubicBezTo>
                  <a:pt x="873" y="306"/>
                  <a:pt x="868" y="294"/>
                  <a:pt x="861" y="281"/>
                </a:cubicBezTo>
                <a:cubicBezTo>
                  <a:pt x="835" y="230"/>
                  <a:pt x="755" y="177"/>
                  <a:pt x="677" y="218"/>
                </a:cubicBezTo>
                <a:cubicBezTo>
                  <a:pt x="653" y="231"/>
                  <a:pt x="632" y="246"/>
                  <a:pt x="613" y="265"/>
                </a:cubicBezTo>
                <a:cubicBezTo>
                  <a:pt x="555" y="322"/>
                  <a:pt x="490" y="375"/>
                  <a:pt x="474" y="462"/>
                </a:cubicBezTo>
                <a:cubicBezTo>
                  <a:pt x="470" y="480"/>
                  <a:pt x="457" y="478"/>
                  <a:pt x="446" y="482"/>
                </a:cubicBezTo>
                <a:cubicBezTo>
                  <a:pt x="374" y="504"/>
                  <a:pt x="301" y="514"/>
                  <a:pt x="227" y="529"/>
                </a:cubicBezTo>
                <a:cubicBezTo>
                  <a:pt x="205" y="533"/>
                  <a:pt x="200" y="526"/>
                  <a:pt x="204" y="507"/>
                </a:cubicBezTo>
                <a:cubicBezTo>
                  <a:pt x="221" y="437"/>
                  <a:pt x="236" y="367"/>
                  <a:pt x="256" y="298"/>
                </a:cubicBezTo>
                <a:cubicBezTo>
                  <a:pt x="277" y="223"/>
                  <a:pt x="288" y="147"/>
                  <a:pt x="306" y="72"/>
                </a:cubicBezTo>
                <a:cubicBezTo>
                  <a:pt x="315" y="32"/>
                  <a:pt x="281" y="24"/>
                  <a:pt x="256" y="12"/>
                </a:cubicBezTo>
                <a:cubicBezTo>
                  <a:pt x="233" y="0"/>
                  <a:pt x="226" y="24"/>
                  <a:pt x="217" y="37"/>
                </a:cubicBezTo>
                <a:cubicBezTo>
                  <a:pt x="194" y="68"/>
                  <a:pt x="181" y="103"/>
                  <a:pt x="173" y="140"/>
                </a:cubicBezTo>
                <a:cubicBezTo>
                  <a:pt x="145" y="265"/>
                  <a:pt x="120" y="390"/>
                  <a:pt x="88" y="513"/>
                </a:cubicBezTo>
                <a:cubicBezTo>
                  <a:pt x="77" y="553"/>
                  <a:pt x="64" y="591"/>
                  <a:pt x="57" y="633"/>
                </a:cubicBezTo>
                <a:cubicBezTo>
                  <a:pt x="35" y="758"/>
                  <a:pt x="0" y="881"/>
                  <a:pt x="14" y="1009"/>
                </a:cubicBezTo>
                <a:close/>
                <a:moveTo>
                  <a:pt x="431" y="585"/>
                </a:moveTo>
                <a:cubicBezTo>
                  <a:pt x="435" y="585"/>
                  <a:pt x="439" y="585"/>
                  <a:pt x="442" y="583"/>
                </a:cubicBezTo>
                <a:cubicBezTo>
                  <a:pt x="498" y="542"/>
                  <a:pt x="531" y="579"/>
                  <a:pt x="566" y="617"/>
                </a:cubicBezTo>
                <a:cubicBezTo>
                  <a:pt x="580" y="633"/>
                  <a:pt x="598" y="647"/>
                  <a:pt x="617" y="656"/>
                </a:cubicBezTo>
                <a:cubicBezTo>
                  <a:pt x="666" y="679"/>
                  <a:pt x="659" y="719"/>
                  <a:pt x="629" y="754"/>
                </a:cubicBezTo>
                <a:cubicBezTo>
                  <a:pt x="601" y="788"/>
                  <a:pt x="559" y="807"/>
                  <a:pt x="521" y="826"/>
                </a:cubicBezTo>
                <a:cubicBezTo>
                  <a:pt x="497" y="838"/>
                  <a:pt x="475" y="843"/>
                  <a:pt x="469" y="873"/>
                </a:cubicBezTo>
                <a:cubicBezTo>
                  <a:pt x="469" y="874"/>
                  <a:pt x="461" y="874"/>
                  <a:pt x="456" y="875"/>
                </a:cubicBezTo>
                <a:cubicBezTo>
                  <a:pt x="451" y="877"/>
                  <a:pt x="445" y="879"/>
                  <a:pt x="440" y="881"/>
                </a:cubicBezTo>
                <a:cubicBezTo>
                  <a:pt x="440" y="881"/>
                  <a:pt x="440" y="881"/>
                  <a:pt x="440" y="881"/>
                </a:cubicBezTo>
                <a:cubicBezTo>
                  <a:pt x="440" y="881"/>
                  <a:pt x="440" y="881"/>
                  <a:pt x="440" y="881"/>
                </a:cubicBezTo>
                <a:cubicBezTo>
                  <a:pt x="428" y="848"/>
                  <a:pt x="393" y="841"/>
                  <a:pt x="370" y="820"/>
                </a:cubicBezTo>
                <a:cubicBezTo>
                  <a:pt x="350" y="802"/>
                  <a:pt x="331" y="783"/>
                  <a:pt x="313" y="762"/>
                </a:cubicBezTo>
                <a:cubicBezTo>
                  <a:pt x="280" y="723"/>
                  <a:pt x="241" y="688"/>
                  <a:pt x="205" y="650"/>
                </a:cubicBezTo>
                <a:cubicBezTo>
                  <a:pt x="278" y="625"/>
                  <a:pt x="353" y="599"/>
                  <a:pt x="431" y="58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3" name="图片占位符 27" descr="图片包含 建筑物, 户外&#10;&#10;已生成极高可信度的说明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5B61D1A-6AB1-457D-86D2-5419DC1A51B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4927057" cy="6866909"/>
          </a:xfrm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1872023-1CA1-47EB-A31A-5D94089B2128}"/>
              </a:ext>
            </a:extLst>
          </p:cNvPr>
          <p:cNvSpPr/>
          <p:nvPr/>
        </p:nvSpPr>
        <p:spPr>
          <a:xfrm>
            <a:off x="10100317" y="1749670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LOGO</a:t>
            </a:r>
            <a:endParaRPr lang="en-US" altLang="zh-CN" sz="28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5" name="标题 4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076F79B-917E-44D3-8853-BE49B88EDA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3491" y="3376306"/>
            <a:ext cx="3935889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16" name="文本占位符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15E9C88-1AD1-4149-B2E1-66CA5DE59F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3491" y="5682542"/>
            <a:ext cx="3935889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17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93A9506-192F-48AB-9273-1C30CA7927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3492" y="5386271"/>
            <a:ext cx="3935889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096567" y="2202365"/>
            <a:ext cx="299978" cy="29997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13927" y="2202365"/>
            <a:ext cx="299978" cy="2999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31288" y="2202365"/>
            <a:ext cx="299978" cy="2999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8648" y="2202365"/>
            <a:ext cx="299978" cy="2999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66008" y="2202365"/>
            <a:ext cx="299978" cy="29997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183368" y="2202365"/>
            <a:ext cx="299978" cy="29997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22809" y="2202365"/>
            <a:ext cx="299978" cy="299978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440169" y="2202365"/>
            <a:ext cx="299978" cy="29997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857529" y="2202365"/>
            <a:ext cx="299978" cy="2999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274890" y="2202365"/>
            <a:ext cx="299978" cy="299978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2831369" y="2128458"/>
            <a:ext cx="0" cy="6912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7070725" y="2240060"/>
            <a:ext cx="4449763" cy="250299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333861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1280710" y="2204128"/>
            <a:ext cx="0" cy="273176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979298" y="2667247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979298" y="2746563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979298" y="4443009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979298" y="4517654"/>
            <a:ext cx="4541191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33860" y="2741892"/>
            <a:ext cx="3946849" cy="170111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7070725" y="4822366"/>
            <a:ext cx="4449764" cy="466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ALT+F9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开启和查看本主题预设的</a:t>
            </a:r>
            <a:r>
              <a:rPr lang="zh-CN" alt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参考线</a:t>
            </a:r>
            <a:endParaRPr lang="en-US" altLang="zh-CN" sz="11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Use Alt + F9 to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</a:rPr>
              <a:t>display/hidden guides.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 sz="1100" dirty="0">
              <a:solidFill>
                <a:srgbClr val="CC4A4A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a16="http://schemas.microsoft.com/office/drawing/2014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Freeform 5"/>
          <p:cNvSpPr>
            <a:spLocks/>
          </p:cNvSpPr>
          <p:nvPr/>
        </p:nvSpPr>
        <p:spPr bwMode="auto">
          <a:xfrm>
            <a:off x="4513125" y="1802705"/>
            <a:ext cx="6603982" cy="417118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6"/>
          <p:cNvSpPr>
            <a:spLocks/>
          </p:cNvSpPr>
          <p:nvPr/>
        </p:nvSpPr>
        <p:spPr bwMode="auto">
          <a:xfrm>
            <a:off x="4493792" y="1784983"/>
            <a:ext cx="6642649" cy="4206632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Rectangle 7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Rectangle 8"/>
          <p:cNvSpPr>
            <a:spLocks noChangeArrowheads="1"/>
          </p:cNvSpPr>
          <p:nvPr/>
        </p:nvSpPr>
        <p:spPr bwMode="auto">
          <a:xfrm>
            <a:off x="4724182" y="2215152"/>
            <a:ext cx="6175424" cy="497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Rectangle 9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Rectangle 10"/>
          <p:cNvSpPr>
            <a:spLocks noChangeArrowheads="1"/>
          </p:cNvSpPr>
          <p:nvPr/>
        </p:nvSpPr>
        <p:spPr bwMode="auto">
          <a:xfrm>
            <a:off x="4724182" y="2215152"/>
            <a:ext cx="6175424" cy="290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Rectangle 11"/>
          <p:cNvSpPr>
            <a:spLocks noChangeArrowheads="1"/>
          </p:cNvSpPr>
          <p:nvPr/>
        </p:nvSpPr>
        <p:spPr bwMode="auto">
          <a:xfrm>
            <a:off x="4724182" y="3036823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Rectangle 12"/>
          <p:cNvSpPr>
            <a:spLocks noChangeArrowheads="1"/>
          </p:cNvSpPr>
          <p:nvPr/>
        </p:nvSpPr>
        <p:spPr bwMode="auto">
          <a:xfrm>
            <a:off x="4724182" y="4011550"/>
            <a:ext cx="1073006" cy="808782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Rectangle 13"/>
          <p:cNvSpPr>
            <a:spLocks noChangeArrowheads="1"/>
          </p:cNvSpPr>
          <p:nvPr/>
        </p:nvSpPr>
        <p:spPr bwMode="auto">
          <a:xfrm>
            <a:off x="4724182" y="4984666"/>
            <a:ext cx="1073006" cy="810393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Oval 14"/>
          <p:cNvSpPr>
            <a:spLocks noChangeArrowheads="1"/>
          </p:cNvSpPr>
          <p:nvPr/>
        </p:nvSpPr>
        <p:spPr bwMode="auto">
          <a:xfrm>
            <a:off x="5329963" y="2007317"/>
            <a:ext cx="99889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Oval 15"/>
          <p:cNvSpPr>
            <a:spLocks noChangeArrowheads="1"/>
          </p:cNvSpPr>
          <p:nvPr/>
        </p:nvSpPr>
        <p:spPr bwMode="auto">
          <a:xfrm>
            <a:off x="5505576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Oval 16"/>
          <p:cNvSpPr>
            <a:spLocks noChangeArrowheads="1"/>
          </p:cNvSpPr>
          <p:nvPr/>
        </p:nvSpPr>
        <p:spPr bwMode="auto">
          <a:xfrm>
            <a:off x="5681188" y="2007317"/>
            <a:ext cx="101501" cy="99889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7"/>
          <p:cNvSpPr>
            <a:spLocks noEditPoints="1"/>
          </p:cNvSpPr>
          <p:nvPr/>
        </p:nvSpPr>
        <p:spPr bwMode="auto">
          <a:xfrm>
            <a:off x="6082357" y="3040045"/>
            <a:ext cx="4834972" cy="2772736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8"/>
          <p:cNvSpPr>
            <a:spLocks/>
          </p:cNvSpPr>
          <p:nvPr/>
        </p:nvSpPr>
        <p:spPr bwMode="auto">
          <a:xfrm>
            <a:off x="6074301" y="2269930"/>
            <a:ext cx="847449" cy="262612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Rectangle 19"/>
          <p:cNvSpPr>
            <a:spLocks noChangeArrowheads="1"/>
          </p:cNvSpPr>
          <p:nvPr/>
        </p:nvSpPr>
        <p:spPr bwMode="auto">
          <a:xfrm>
            <a:off x="6278913" y="2364986"/>
            <a:ext cx="409225" cy="40278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20"/>
          <p:cNvSpPr>
            <a:spLocks/>
          </p:cNvSpPr>
          <p:nvPr/>
        </p:nvSpPr>
        <p:spPr bwMode="auto">
          <a:xfrm>
            <a:off x="5276796" y="2339208"/>
            <a:ext cx="389891" cy="78945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21"/>
          <p:cNvSpPr>
            <a:spLocks/>
          </p:cNvSpPr>
          <p:nvPr/>
        </p:nvSpPr>
        <p:spPr bwMode="auto">
          <a:xfrm>
            <a:off x="7252030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22"/>
          <p:cNvSpPr>
            <a:spLocks/>
          </p:cNvSpPr>
          <p:nvPr/>
        </p:nvSpPr>
        <p:spPr bwMode="auto">
          <a:xfrm>
            <a:off x="7989923" y="2339208"/>
            <a:ext cx="388280" cy="78945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23"/>
          <p:cNvSpPr>
            <a:spLocks/>
          </p:cNvSpPr>
          <p:nvPr/>
        </p:nvSpPr>
        <p:spPr bwMode="auto">
          <a:xfrm>
            <a:off x="8727816" y="2339208"/>
            <a:ext cx="388280" cy="78945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六边形 338"/>
          <p:cNvSpPr/>
          <p:nvPr/>
        </p:nvSpPr>
        <p:spPr>
          <a:xfrm>
            <a:off x="6401047" y="3517634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0" name="六边形 339"/>
          <p:cNvSpPr/>
          <p:nvPr/>
        </p:nvSpPr>
        <p:spPr>
          <a:xfrm>
            <a:off x="7111554" y="3915788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1" name="六边形 340"/>
          <p:cNvSpPr/>
          <p:nvPr/>
        </p:nvSpPr>
        <p:spPr>
          <a:xfrm>
            <a:off x="7807276" y="3517632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2" name="六边形 341"/>
          <p:cNvSpPr/>
          <p:nvPr/>
        </p:nvSpPr>
        <p:spPr>
          <a:xfrm>
            <a:off x="6415831" y="4328223"/>
            <a:ext cx="815374" cy="702909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3" name="六边形 342"/>
          <p:cNvSpPr/>
          <p:nvPr/>
        </p:nvSpPr>
        <p:spPr>
          <a:xfrm>
            <a:off x="8526523" y="3872341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44" name="六边形 343"/>
          <p:cNvSpPr/>
          <p:nvPr/>
        </p:nvSpPr>
        <p:spPr>
          <a:xfrm>
            <a:off x="9247142" y="3520443"/>
            <a:ext cx="815376" cy="702910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5" name="圆角矩形 13"/>
          <p:cNvSpPr/>
          <p:nvPr/>
        </p:nvSpPr>
        <p:spPr>
          <a:xfrm flipV="1">
            <a:off x="8186683" y="4666455"/>
            <a:ext cx="186097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6" name="圆角矩形 13"/>
          <p:cNvSpPr/>
          <p:nvPr/>
        </p:nvSpPr>
        <p:spPr>
          <a:xfrm flipV="1">
            <a:off x="8186683" y="4847198"/>
            <a:ext cx="1306352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7" name="圆角矩形 13"/>
          <p:cNvSpPr/>
          <p:nvPr/>
        </p:nvSpPr>
        <p:spPr>
          <a:xfrm flipV="1">
            <a:off x="8186683" y="5039302"/>
            <a:ext cx="1566360" cy="10090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38" name="圆角矩形 13"/>
          <p:cNvSpPr/>
          <p:nvPr/>
        </p:nvSpPr>
        <p:spPr>
          <a:xfrm flipV="1">
            <a:off x="6415836" y="5200797"/>
            <a:ext cx="3769127" cy="1486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sp>
        <p:nvSpPr>
          <p:cNvPr id="92" name="矩形 91"/>
          <p:cNvSpPr/>
          <p:nvPr/>
        </p:nvSpPr>
        <p:spPr>
          <a:xfrm>
            <a:off x="1030616" y="1784762"/>
            <a:ext cx="2700136" cy="4206855"/>
          </a:xfrm>
          <a:prstGeom prst="rect">
            <a:avLst/>
          </a:prstGeom>
          <a:gradFill>
            <a:gsLst>
              <a:gs pos="69900">
                <a:srgbClr val="FFFFFF"/>
              </a:gs>
              <a:gs pos="97297">
                <a:srgbClr val="FFFFFF"/>
              </a:gs>
              <a:gs pos="0">
                <a:srgbClr val="FFFFFF"/>
              </a:gs>
            </a:gsLst>
            <a:lin ang="5400000" scaled="1"/>
          </a:gra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030616" y="1784762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r>
              <a:rPr lang="zh-CN" altLang="en-US" sz="1000" kern="0">
                <a:solidFill>
                  <a:srgbClr val="FFFFFF"/>
                </a:solidFill>
                <a:latin typeface="Arial"/>
                <a:ea typeface="微软雅黑"/>
              </a:rPr>
              <a:t>图示库</a:t>
            </a:r>
            <a:r>
              <a:rPr lang="en-US" altLang="zh-CN" sz="1000" kern="0">
                <a:solidFill>
                  <a:srgbClr val="FFFFFF"/>
                </a:solidFill>
                <a:latin typeface="Arial"/>
                <a:ea typeface="微软雅黑"/>
              </a:rPr>
              <a:t>/Diagram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093768" y="2087707"/>
            <a:ext cx="1666655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4" name="乘号 173"/>
          <p:cNvSpPr/>
          <p:nvPr/>
        </p:nvSpPr>
        <p:spPr>
          <a:xfrm>
            <a:off x="3560472" y="1817624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175" name="push-pin-pointing-down_8930"/>
          <p:cNvSpPr>
            <a:spLocks noChangeAspect="1"/>
          </p:cNvSpPr>
          <p:nvPr/>
        </p:nvSpPr>
        <p:spPr bwMode="auto">
          <a:xfrm>
            <a:off x="3356403" y="1832737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176" name="直接连接符 175"/>
          <p:cNvCxnSpPr>
            <a:cxnSpLocks/>
          </p:cNvCxnSpPr>
          <p:nvPr/>
        </p:nvCxnSpPr>
        <p:spPr>
          <a:xfrm>
            <a:off x="3516677" y="1838020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sp>
        <p:nvSpPr>
          <p:cNvPr id="96" name="矩形 95"/>
          <p:cNvSpPr/>
          <p:nvPr/>
        </p:nvSpPr>
        <p:spPr>
          <a:xfrm>
            <a:off x="1092325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927850" y="2089935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377">
              <a:defRPr/>
            </a:pPr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63" name="矩形: 圆角 3"/>
          <p:cNvSpPr/>
          <p:nvPr/>
        </p:nvSpPr>
        <p:spPr>
          <a:xfrm>
            <a:off x="1092325" y="348576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4" name="连接符: 肘形 32"/>
          <p:cNvCxnSpPr>
            <a:stCxn id="169" idx="1"/>
            <a:endCxn id="170" idx="0"/>
          </p:cNvCxnSpPr>
          <p:nvPr/>
        </p:nvCxnSpPr>
        <p:spPr>
          <a:xfrm rot="10800000" flipV="1">
            <a:off x="1327420" y="3716845"/>
            <a:ext cx="159904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cxnSp>
        <p:nvCxnSpPr>
          <p:cNvPr id="165" name="连接符: 肘形 34"/>
          <p:cNvCxnSpPr>
            <a:stCxn id="169" idx="3"/>
            <a:endCxn id="173" idx="0"/>
          </p:cNvCxnSpPr>
          <p:nvPr/>
        </p:nvCxnSpPr>
        <p:spPr>
          <a:xfrm>
            <a:off x="1990558" y="3716845"/>
            <a:ext cx="126102" cy="182593"/>
          </a:xfrm>
          <a:prstGeom prst="bentConnector2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70" name="椭圆 23"/>
          <p:cNvSpPr/>
          <p:nvPr/>
        </p:nvSpPr>
        <p:spPr>
          <a:xfrm>
            <a:off x="121278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1" name="椭圆 24"/>
          <p:cNvSpPr/>
          <p:nvPr/>
        </p:nvSpPr>
        <p:spPr>
          <a:xfrm>
            <a:off x="147586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2" name="椭圆 25"/>
          <p:cNvSpPr/>
          <p:nvPr/>
        </p:nvSpPr>
        <p:spPr>
          <a:xfrm>
            <a:off x="1738940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3" name="椭圆 26"/>
          <p:cNvSpPr/>
          <p:nvPr/>
        </p:nvSpPr>
        <p:spPr>
          <a:xfrm>
            <a:off x="2002021" y="3899439"/>
            <a:ext cx="229278" cy="229278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cxnSp>
        <p:nvCxnSpPr>
          <p:cNvPr id="168" name="连接符: 肘形 36"/>
          <p:cNvCxnSpPr>
            <a:stCxn id="172" idx="0"/>
            <a:endCxn id="171" idx="0"/>
          </p:cNvCxnSpPr>
          <p:nvPr/>
        </p:nvCxnSpPr>
        <p:spPr>
          <a:xfrm rot="16200000" flipV="1">
            <a:off x="1722040" y="3767899"/>
            <a:ext cx="7545" cy="263080"/>
          </a:xfrm>
          <a:prstGeom prst="bentConnector3">
            <a:avLst>
              <a:gd name="adj1" fmla="val 1554551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solidFill>
              <a:srgbClr val="867D98">
                <a:lumMod val="40000"/>
                <a:lumOff val="60000"/>
              </a:srgbClr>
            </a:solidFill>
            <a:prstDash val="solid"/>
            <a:miter lim="800000"/>
          </a:ln>
          <a:effectLst/>
        </p:spPr>
      </p:cxnSp>
      <p:sp>
        <p:nvSpPr>
          <p:cNvPr id="169" name="圆角矩形 13"/>
          <p:cNvSpPr/>
          <p:nvPr/>
        </p:nvSpPr>
        <p:spPr>
          <a:xfrm flipV="1">
            <a:off x="1487323" y="3618081"/>
            <a:ext cx="503235" cy="197531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1" name="矩形: 圆角 214"/>
          <p:cNvSpPr/>
          <p:nvPr/>
        </p:nvSpPr>
        <p:spPr>
          <a:xfrm>
            <a:off x="2382923" y="2649048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8" name="圆角矩形 13"/>
          <p:cNvSpPr/>
          <p:nvPr/>
        </p:nvSpPr>
        <p:spPr>
          <a:xfrm>
            <a:off x="2483846" y="3068280"/>
            <a:ext cx="530346" cy="19452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9" name="圆角矩形 13"/>
          <p:cNvSpPr/>
          <p:nvPr/>
        </p:nvSpPr>
        <p:spPr>
          <a:xfrm>
            <a:off x="2483846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0" name="圆角矩形 13"/>
          <p:cNvSpPr/>
          <p:nvPr/>
        </p:nvSpPr>
        <p:spPr>
          <a:xfrm>
            <a:off x="2623265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1" name="圆角矩形 13"/>
          <p:cNvSpPr/>
          <p:nvPr/>
        </p:nvSpPr>
        <p:spPr>
          <a:xfrm>
            <a:off x="2762684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62" name="圆角矩形 13"/>
          <p:cNvSpPr/>
          <p:nvPr/>
        </p:nvSpPr>
        <p:spPr>
          <a:xfrm>
            <a:off x="2902102" y="2793600"/>
            <a:ext cx="112712" cy="118246"/>
          </a:xfrm>
          <a:prstGeom prst="ellipse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4" name="圆角矩形 13"/>
          <p:cNvSpPr/>
          <p:nvPr/>
        </p:nvSpPr>
        <p:spPr>
          <a:xfrm flipV="1">
            <a:off x="3073200" y="3082948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5" name="圆角矩形 13"/>
          <p:cNvSpPr/>
          <p:nvPr/>
        </p:nvSpPr>
        <p:spPr>
          <a:xfrm flipV="1">
            <a:off x="3073200" y="3131599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6" name="圆角矩形 13"/>
          <p:cNvSpPr/>
          <p:nvPr/>
        </p:nvSpPr>
        <p:spPr>
          <a:xfrm flipV="1">
            <a:off x="3073200" y="3183309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7" name="圆角矩形 13"/>
          <p:cNvSpPr/>
          <p:nvPr/>
        </p:nvSpPr>
        <p:spPr>
          <a:xfrm flipV="1">
            <a:off x="3067610" y="3235649"/>
            <a:ext cx="29861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6" name="圆角矩形 13"/>
          <p:cNvSpPr/>
          <p:nvPr/>
        </p:nvSpPr>
        <p:spPr>
          <a:xfrm flipV="1">
            <a:off x="3073202" y="2785059"/>
            <a:ext cx="28987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7" name="圆角矩形 13"/>
          <p:cNvSpPr/>
          <p:nvPr/>
        </p:nvSpPr>
        <p:spPr>
          <a:xfrm flipV="1">
            <a:off x="3073201" y="2833710"/>
            <a:ext cx="44877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8" name="圆角矩形 13"/>
          <p:cNvSpPr/>
          <p:nvPr/>
        </p:nvSpPr>
        <p:spPr>
          <a:xfrm flipV="1">
            <a:off x="3073202" y="2885420"/>
            <a:ext cx="377727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9" name="圆角矩形 13"/>
          <p:cNvSpPr/>
          <p:nvPr/>
        </p:nvSpPr>
        <p:spPr>
          <a:xfrm flipV="1">
            <a:off x="3067611" y="2937759"/>
            <a:ext cx="29861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0" name="圆角矩形 13"/>
          <p:cNvSpPr/>
          <p:nvPr/>
        </p:nvSpPr>
        <p:spPr>
          <a:xfrm flipV="1">
            <a:off x="2483753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1" name="圆角矩形 13"/>
          <p:cNvSpPr/>
          <p:nvPr/>
        </p:nvSpPr>
        <p:spPr>
          <a:xfrm flipV="1">
            <a:off x="2622974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2" name="圆角矩形 13"/>
          <p:cNvSpPr/>
          <p:nvPr/>
        </p:nvSpPr>
        <p:spPr>
          <a:xfrm flipV="1">
            <a:off x="276219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53" name="圆角矩形 13"/>
          <p:cNvSpPr/>
          <p:nvPr/>
        </p:nvSpPr>
        <p:spPr>
          <a:xfrm flipV="1">
            <a:off x="2901415" y="2941617"/>
            <a:ext cx="112803" cy="25261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7" name="矩形: 圆角 222"/>
          <p:cNvSpPr/>
          <p:nvPr/>
        </p:nvSpPr>
        <p:spPr>
          <a:xfrm>
            <a:off x="2382923" y="3487552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5" name="六边形 134"/>
          <p:cNvSpPr/>
          <p:nvPr/>
        </p:nvSpPr>
        <p:spPr>
          <a:xfrm>
            <a:off x="2488379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6" name="六边形 135"/>
          <p:cNvSpPr/>
          <p:nvPr/>
        </p:nvSpPr>
        <p:spPr>
          <a:xfrm>
            <a:off x="2679627" y="3739194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7" name="六边形 136"/>
          <p:cNvSpPr/>
          <p:nvPr/>
        </p:nvSpPr>
        <p:spPr>
          <a:xfrm>
            <a:off x="2866895" y="3632022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8" name="六边形 137"/>
          <p:cNvSpPr/>
          <p:nvPr/>
        </p:nvSpPr>
        <p:spPr>
          <a:xfrm>
            <a:off x="2492359" y="3850209"/>
            <a:ext cx="219475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9" name="六边形 138"/>
          <p:cNvSpPr/>
          <p:nvPr/>
        </p:nvSpPr>
        <p:spPr>
          <a:xfrm>
            <a:off x="3060496" y="372749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40" name="六边形 139"/>
          <p:cNvSpPr/>
          <p:nvPr/>
        </p:nvSpPr>
        <p:spPr>
          <a:xfrm>
            <a:off x="3254465" y="3632779"/>
            <a:ext cx="219476" cy="189203"/>
          </a:xfrm>
          <a:prstGeom prst="hexag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1" name="圆角矩形 13"/>
          <p:cNvSpPr/>
          <p:nvPr/>
        </p:nvSpPr>
        <p:spPr>
          <a:xfrm flipV="1">
            <a:off x="2969021" y="3941252"/>
            <a:ext cx="500920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2" name="圆角矩形 13"/>
          <p:cNvSpPr/>
          <p:nvPr/>
        </p:nvSpPr>
        <p:spPr>
          <a:xfrm flipV="1">
            <a:off x="2969021" y="3989903"/>
            <a:ext cx="351632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3" name="圆角矩形 13"/>
          <p:cNvSpPr/>
          <p:nvPr/>
        </p:nvSpPr>
        <p:spPr>
          <a:xfrm flipV="1">
            <a:off x="2969021" y="4041612"/>
            <a:ext cx="42161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34" name="圆角矩形 13"/>
          <p:cNvSpPr/>
          <p:nvPr/>
        </p:nvSpPr>
        <p:spPr>
          <a:xfrm flipV="1">
            <a:off x="2492360" y="4085082"/>
            <a:ext cx="1014540" cy="4001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4" name="矩形: 圆角 220"/>
          <p:cNvSpPr/>
          <p:nvPr/>
        </p:nvSpPr>
        <p:spPr>
          <a:xfrm>
            <a:off x="1092325" y="2651375"/>
            <a:ext cx="1245546" cy="770746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6" name="圆角矩形 13"/>
          <p:cNvSpPr/>
          <p:nvPr/>
        </p:nvSpPr>
        <p:spPr>
          <a:xfrm>
            <a:off x="1109408" y="2681519"/>
            <a:ext cx="1210906" cy="405872"/>
          </a:xfrm>
          <a:prstGeom prst="roundRect">
            <a:avLst>
              <a:gd name="adj" fmla="val 0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07" name="圆角矩形 13"/>
          <p:cNvSpPr/>
          <p:nvPr/>
        </p:nvSpPr>
        <p:spPr>
          <a:xfrm>
            <a:off x="1454573" y="2791239"/>
            <a:ext cx="518460" cy="99642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5" name="圆角矩形 13"/>
          <p:cNvSpPr/>
          <p:nvPr/>
        </p:nvSpPr>
        <p:spPr>
          <a:xfrm>
            <a:off x="1326086" y="2915725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6" name="圆角矩形 13"/>
          <p:cNvSpPr/>
          <p:nvPr/>
        </p:nvSpPr>
        <p:spPr>
          <a:xfrm>
            <a:off x="1326086" y="2976082"/>
            <a:ext cx="775435" cy="35513"/>
          </a:xfrm>
          <a:prstGeom prst="roundRect">
            <a:avLst>
              <a:gd name="adj" fmla="val 22611"/>
            </a:avLst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1" name="圆角矩形 13"/>
          <p:cNvSpPr/>
          <p:nvPr/>
        </p:nvSpPr>
        <p:spPr>
          <a:xfrm flipV="1">
            <a:off x="1242906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2" name="圆角矩形 13"/>
          <p:cNvSpPr/>
          <p:nvPr/>
        </p:nvSpPr>
        <p:spPr>
          <a:xfrm flipV="1">
            <a:off x="1242906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3" name="圆角矩形 13"/>
          <p:cNvSpPr/>
          <p:nvPr/>
        </p:nvSpPr>
        <p:spPr>
          <a:xfrm flipV="1">
            <a:off x="1242906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4" name="圆角矩形 13"/>
          <p:cNvSpPr/>
          <p:nvPr/>
        </p:nvSpPr>
        <p:spPr>
          <a:xfrm flipV="1">
            <a:off x="1239594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7" name="圆角矩形 13"/>
          <p:cNvSpPr/>
          <p:nvPr/>
        </p:nvSpPr>
        <p:spPr>
          <a:xfrm flipV="1">
            <a:off x="1604970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8" name="圆角矩形 13"/>
          <p:cNvSpPr/>
          <p:nvPr/>
        </p:nvSpPr>
        <p:spPr>
          <a:xfrm flipV="1">
            <a:off x="1604970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9" name="圆角矩形 13"/>
          <p:cNvSpPr/>
          <p:nvPr/>
        </p:nvSpPr>
        <p:spPr>
          <a:xfrm flipV="1">
            <a:off x="1604970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20" name="圆角矩形 13"/>
          <p:cNvSpPr/>
          <p:nvPr/>
        </p:nvSpPr>
        <p:spPr>
          <a:xfrm flipV="1">
            <a:off x="1601658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3" name="圆角矩形 13"/>
          <p:cNvSpPr/>
          <p:nvPr/>
        </p:nvSpPr>
        <p:spPr>
          <a:xfrm flipV="1">
            <a:off x="1967033" y="3155829"/>
            <a:ext cx="26583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4" name="圆角矩形 13"/>
          <p:cNvSpPr/>
          <p:nvPr/>
        </p:nvSpPr>
        <p:spPr>
          <a:xfrm flipV="1">
            <a:off x="1967033" y="3204480"/>
            <a:ext cx="186609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5" name="圆角矩形 13"/>
          <p:cNvSpPr/>
          <p:nvPr/>
        </p:nvSpPr>
        <p:spPr>
          <a:xfrm flipV="1">
            <a:off x="1967033" y="3256188"/>
            <a:ext cx="223751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16" name="圆角矩形 13"/>
          <p:cNvSpPr/>
          <p:nvPr/>
        </p:nvSpPr>
        <p:spPr>
          <a:xfrm flipV="1">
            <a:off x="1963721" y="3308528"/>
            <a:ext cx="176885" cy="2716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1" name="矩形: 圆角 8"/>
          <p:cNvSpPr/>
          <p:nvPr/>
        </p:nvSpPr>
        <p:spPr>
          <a:xfrm>
            <a:off x="1094421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43" name="圆角矩形 13"/>
          <p:cNvSpPr/>
          <p:nvPr/>
        </p:nvSpPr>
        <p:spPr>
          <a:xfrm>
            <a:off x="1198897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4" name="圆角矩形 13"/>
          <p:cNvSpPr/>
          <p:nvPr/>
        </p:nvSpPr>
        <p:spPr>
          <a:xfrm>
            <a:off x="1556623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5" name="圆角矩形 13"/>
          <p:cNvSpPr/>
          <p:nvPr/>
        </p:nvSpPr>
        <p:spPr>
          <a:xfrm>
            <a:off x="1914349" y="4592524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6" name="圆角矩形 245"/>
          <p:cNvSpPr/>
          <p:nvPr/>
        </p:nvSpPr>
        <p:spPr>
          <a:xfrm>
            <a:off x="1198897" y="4444509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7" name="圆角矩形 13"/>
          <p:cNvSpPr/>
          <p:nvPr/>
        </p:nvSpPr>
        <p:spPr>
          <a:xfrm>
            <a:off x="1198897" y="4859890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49" name="矩形: 圆角 225"/>
          <p:cNvSpPr/>
          <p:nvPr/>
        </p:nvSpPr>
        <p:spPr>
          <a:xfrm>
            <a:off x="2384433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69" name="自由: 形状 487"/>
          <p:cNvSpPr/>
          <p:nvPr/>
        </p:nvSpPr>
        <p:spPr>
          <a:xfrm>
            <a:off x="303328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0" name="自由: 形状 488"/>
          <p:cNvSpPr/>
          <p:nvPr/>
        </p:nvSpPr>
        <p:spPr>
          <a:xfrm>
            <a:off x="2536847" y="5559135"/>
            <a:ext cx="439560" cy="243358"/>
          </a:xfrm>
          <a:custGeom>
            <a:avLst/>
            <a:gdLst>
              <a:gd name="connsiteX0" fmla="*/ 0 w 2676821"/>
              <a:gd name="connsiteY0" fmla="*/ 173397 h 1733973"/>
              <a:gd name="connsiteX1" fmla="*/ 173397 w 2676821"/>
              <a:gd name="connsiteY1" fmla="*/ 0 h 1733973"/>
              <a:gd name="connsiteX2" fmla="*/ 2503424 w 2676821"/>
              <a:gd name="connsiteY2" fmla="*/ 0 h 1733973"/>
              <a:gd name="connsiteX3" fmla="*/ 2676821 w 2676821"/>
              <a:gd name="connsiteY3" fmla="*/ 173397 h 1733973"/>
              <a:gd name="connsiteX4" fmla="*/ 2676821 w 2676821"/>
              <a:gd name="connsiteY4" fmla="*/ 1560576 h 1733973"/>
              <a:gd name="connsiteX5" fmla="*/ 2503424 w 2676821"/>
              <a:gd name="connsiteY5" fmla="*/ 1733973 h 1733973"/>
              <a:gd name="connsiteX6" fmla="*/ 173397 w 2676821"/>
              <a:gd name="connsiteY6" fmla="*/ 1733973 h 1733973"/>
              <a:gd name="connsiteX7" fmla="*/ 0 w 2676821"/>
              <a:gd name="connsiteY7" fmla="*/ 1560576 h 1733973"/>
              <a:gd name="connsiteX8" fmla="*/ 0 w 2676821"/>
              <a:gd name="connsiteY8" fmla="*/ 173397 h 1733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76821" h="1733973">
                <a:moveTo>
                  <a:pt x="0" y="173397"/>
                </a:moveTo>
                <a:cubicBezTo>
                  <a:pt x="0" y="77632"/>
                  <a:pt x="77632" y="0"/>
                  <a:pt x="173397" y="0"/>
                </a:cubicBezTo>
                <a:lnTo>
                  <a:pt x="2503424" y="0"/>
                </a:lnTo>
                <a:cubicBezTo>
                  <a:pt x="2599189" y="0"/>
                  <a:pt x="2676821" y="77632"/>
                  <a:pt x="2676821" y="173397"/>
                </a:cubicBezTo>
                <a:lnTo>
                  <a:pt x="2676821" y="1560576"/>
                </a:lnTo>
                <a:cubicBezTo>
                  <a:pt x="2676821" y="1656341"/>
                  <a:pt x="2599189" y="1733973"/>
                  <a:pt x="2503424" y="1733973"/>
                </a:cubicBezTo>
                <a:lnTo>
                  <a:pt x="173397" y="1733973"/>
                </a:lnTo>
                <a:cubicBezTo>
                  <a:pt x="77632" y="1733973"/>
                  <a:pt x="0" y="1656341"/>
                  <a:pt x="0" y="1560576"/>
                </a:cubicBezTo>
                <a:lnTo>
                  <a:pt x="0" y="173397"/>
                </a:lnTo>
                <a:close/>
              </a:path>
            </a:pathLst>
          </a:cu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71" name="矩形: 圆角 489"/>
          <p:cNvSpPr/>
          <p:nvPr/>
        </p:nvSpPr>
        <p:spPr>
          <a:xfrm>
            <a:off x="2531579" y="5262545"/>
            <a:ext cx="941268" cy="243358"/>
          </a:xfrm>
          <a:prstGeom prst="roundRect">
            <a:avLst/>
          </a:prstGeom>
          <a:solidFill>
            <a:srgbClr val="FFFFFF"/>
          </a:solidFill>
          <a:ln w="38100" cap="flat" cmpd="sng" algn="ctr">
            <a:solidFill>
              <a:srgbClr val="867D98">
                <a:lumMod val="20000"/>
                <a:lumOff val="8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lvl="1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265" name="自由: 形状 483"/>
          <p:cNvSpPr/>
          <p:nvPr/>
        </p:nvSpPr>
        <p:spPr>
          <a:xfrm>
            <a:off x="2784180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2346282"/>
                </a:moveTo>
                <a:cubicBezTo>
                  <a:pt x="0" y="1050466"/>
                  <a:pt x="1050466" y="0"/>
                  <a:pt x="2346282" y="0"/>
                </a:cubicBezTo>
                <a:lnTo>
                  <a:pt x="2346282" y="2346282"/>
                </a:lnTo>
                <a:lnTo>
                  <a:pt x="0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6" name="自由: 形状 484"/>
          <p:cNvSpPr/>
          <p:nvPr/>
        </p:nvSpPr>
        <p:spPr>
          <a:xfrm>
            <a:off x="3009827" y="5316848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0" y="0"/>
                </a:moveTo>
                <a:cubicBezTo>
                  <a:pt x="1295816" y="0"/>
                  <a:pt x="2346282" y="1050466"/>
                  <a:pt x="2346282" y="2346282"/>
                </a:cubicBezTo>
                <a:lnTo>
                  <a:pt x="0" y="2346282"/>
                </a:lnTo>
                <a:lnTo>
                  <a:pt x="0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7" name="自由: 形状 485"/>
          <p:cNvSpPr/>
          <p:nvPr/>
        </p:nvSpPr>
        <p:spPr>
          <a:xfrm>
            <a:off x="3009827" y="5542480"/>
            <a:ext cx="215685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0"/>
                </a:moveTo>
                <a:cubicBezTo>
                  <a:pt x="2346282" y="1295816"/>
                  <a:pt x="1295816" y="2346282"/>
                  <a:pt x="0" y="2346282"/>
                </a:cubicBezTo>
                <a:lnTo>
                  <a:pt x="0" y="0"/>
                </a:lnTo>
                <a:lnTo>
                  <a:pt x="2346282" y="0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8" name="自由: 形状 486"/>
          <p:cNvSpPr/>
          <p:nvPr/>
        </p:nvSpPr>
        <p:spPr>
          <a:xfrm>
            <a:off x="2784180" y="5542480"/>
            <a:ext cx="215684" cy="215671"/>
          </a:xfrm>
          <a:custGeom>
            <a:avLst/>
            <a:gdLst>
              <a:gd name="connsiteX0" fmla="*/ 0 w 2346282"/>
              <a:gd name="connsiteY0" fmla="*/ 2346282 h 2346282"/>
              <a:gd name="connsiteX1" fmla="*/ 2346282 w 2346282"/>
              <a:gd name="connsiteY1" fmla="*/ 0 h 2346282"/>
              <a:gd name="connsiteX2" fmla="*/ 2346282 w 2346282"/>
              <a:gd name="connsiteY2" fmla="*/ 2346282 h 2346282"/>
              <a:gd name="connsiteX3" fmla="*/ 0 w 2346282"/>
              <a:gd name="connsiteY3" fmla="*/ 2346282 h 2346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6282" h="2346282">
                <a:moveTo>
                  <a:pt x="2346282" y="2346282"/>
                </a:moveTo>
                <a:cubicBezTo>
                  <a:pt x="1050466" y="2346282"/>
                  <a:pt x="0" y="1295816"/>
                  <a:pt x="0" y="0"/>
                </a:cubicBezTo>
                <a:lnTo>
                  <a:pt x="2346282" y="0"/>
                </a:lnTo>
                <a:lnTo>
                  <a:pt x="2346282" y="2346282"/>
                </a:lnTo>
                <a:close/>
              </a:path>
            </a:pathLst>
          </a:cu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2" name="圆角矩形 13"/>
          <p:cNvSpPr/>
          <p:nvPr/>
        </p:nvSpPr>
        <p:spPr>
          <a:xfrm flipV="1">
            <a:off x="2579176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3" name="圆角矩形 13"/>
          <p:cNvSpPr/>
          <p:nvPr/>
        </p:nvSpPr>
        <p:spPr>
          <a:xfrm flipV="1">
            <a:off x="2579176" y="5663539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4" name="圆角矩形 13"/>
          <p:cNvSpPr/>
          <p:nvPr/>
        </p:nvSpPr>
        <p:spPr>
          <a:xfrm flipV="1">
            <a:off x="2579175" y="5711465"/>
            <a:ext cx="251966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7" name="圆角矩形 13"/>
          <p:cNvSpPr/>
          <p:nvPr/>
        </p:nvSpPr>
        <p:spPr>
          <a:xfrm flipV="1">
            <a:off x="2579175" y="5322910"/>
            <a:ext cx="24836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8" name="圆角矩形 13"/>
          <p:cNvSpPr/>
          <p:nvPr/>
        </p:nvSpPr>
        <p:spPr>
          <a:xfrm flipV="1">
            <a:off x="2579176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29" name="圆角矩形 13"/>
          <p:cNvSpPr/>
          <p:nvPr/>
        </p:nvSpPr>
        <p:spPr>
          <a:xfrm flipV="1">
            <a:off x="2579175" y="5418401"/>
            <a:ext cx="137982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9" name="圆角矩形 13"/>
          <p:cNvSpPr/>
          <p:nvPr/>
        </p:nvSpPr>
        <p:spPr>
          <a:xfrm flipH="1" flipV="1">
            <a:off x="3204871" y="5322910"/>
            <a:ext cx="216288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0" name="圆角矩形 13"/>
          <p:cNvSpPr/>
          <p:nvPr/>
        </p:nvSpPr>
        <p:spPr>
          <a:xfrm flipH="1" flipV="1">
            <a:off x="3273035" y="5370475"/>
            <a:ext cx="14812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61" name="圆角矩形 13"/>
          <p:cNvSpPr/>
          <p:nvPr/>
        </p:nvSpPr>
        <p:spPr>
          <a:xfrm flipH="1" flipV="1">
            <a:off x="3239613" y="5418402"/>
            <a:ext cx="181547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6" name="圆角矩形 13"/>
          <p:cNvSpPr/>
          <p:nvPr/>
        </p:nvSpPr>
        <p:spPr>
          <a:xfrm flipH="1" flipV="1">
            <a:off x="3249575" y="5615973"/>
            <a:ext cx="17158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7" name="圆角矩形 13"/>
          <p:cNvSpPr/>
          <p:nvPr/>
        </p:nvSpPr>
        <p:spPr>
          <a:xfrm flipH="1" flipV="1">
            <a:off x="3273034" y="5663539"/>
            <a:ext cx="148124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58" name="圆角矩形 13"/>
          <p:cNvSpPr/>
          <p:nvPr/>
        </p:nvSpPr>
        <p:spPr>
          <a:xfrm flipH="1" flipV="1">
            <a:off x="3235474" y="5711465"/>
            <a:ext cx="185685" cy="27135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矩形: 圆角 216"/>
          <p:cNvSpPr/>
          <p:nvPr/>
        </p:nvSpPr>
        <p:spPr>
          <a:xfrm>
            <a:off x="2384433" y="431967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86" name="圆角矩形 13"/>
          <p:cNvSpPr/>
          <p:nvPr/>
        </p:nvSpPr>
        <p:spPr>
          <a:xfrm>
            <a:off x="2858479" y="4607362"/>
            <a:ext cx="321807" cy="209620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7" name="圆角矩形 13"/>
          <p:cNvSpPr/>
          <p:nvPr/>
        </p:nvSpPr>
        <p:spPr>
          <a:xfrm>
            <a:off x="2500753" y="4459347"/>
            <a:ext cx="1037259" cy="90268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8" name="圆角矩形 13"/>
          <p:cNvSpPr/>
          <p:nvPr/>
        </p:nvSpPr>
        <p:spPr>
          <a:xfrm>
            <a:off x="2500753" y="4874729"/>
            <a:ext cx="1037259" cy="93863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2" name="圆角矩形 13"/>
          <p:cNvSpPr/>
          <p:nvPr/>
        </p:nvSpPr>
        <p:spPr>
          <a:xfrm flipV="1">
            <a:off x="2510491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3" name="圆角矩形 13"/>
          <p:cNvSpPr/>
          <p:nvPr/>
        </p:nvSpPr>
        <p:spPr>
          <a:xfrm flipV="1">
            <a:off x="2510490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4" name="圆角矩形 13"/>
          <p:cNvSpPr/>
          <p:nvPr/>
        </p:nvSpPr>
        <p:spPr>
          <a:xfrm flipV="1">
            <a:off x="2510491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5" name="圆角矩形 13"/>
          <p:cNvSpPr/>
          <p:nvPr/>
        </p:nvSpPr>
        <p:spPr>
          <a:xfrm flipV="1">
            <a:off x="2507377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/>
          <p:cNvSpPr/>
          <p:nvPr/>
        </p:nvSpPr>
        <p:spPr>
          <a:xfrm flipV="1">
            <a:off x="3272597" y="4628992"/>
            <a:ext cx="161439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/>
          <p:cNvSpPr/>
          <p:nvPr/>
        </p:nvSpPr>
        <p:spPr>
          <a:xfrm flipV="1">
            <a:off x="3272596" y="4677599"/>
            <a:ext cx="24993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0" name="圆角矩形 13"/>
          <p:cNvSpPr/>
          <p:nvPr/>
        </p:nvSpPr>
        <p:spPr>
          <a:xfrm flipV="1">
            <a:off x="3272597" y="4729262"/>
            <a:ext cx="210364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81" name="圆角矩形 13"/>
          <p:cNvSpPr/>
          <p:nvPr/>
        </p:nvSpPr>
        <p:spPr>
          <a:xfrm flipV="1">
            <a:off x="3269483" y="4781554"/>
            <a:ext cx="166303" cy="2713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0" name="矩形: 圆角 223"/>
          <p:cNvSpPr/>
          <p:nvPr/>
        </p:nvSpPr>
        <p:spPr>
          <a:xfrm>
            <a:off x="1096850" y="5142880"/>
            <a:ext cx="1244501" cy="770051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3175" cap="flat" cmpd="sng" algn="ctr">
            <a:solidFill>
              <a:srgbClr val="FFFFFF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292" name="矩形: 圆角 37"/>
          <p:cNvSpPr/>
          <p:nvPr/>
        </p:nvSpPr>
        <p:spPr>
          <a:xfrm>
            <a:off x="1207945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3" name="矩形: 圆角 569"/>
          <p:cNvSpPr/>
          <p:nvPr/>
        </p:nvSpPr>
        <p:spPr>
          <a:xfrm>
            <a:off x="148521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4" name="矩形: 圆角 570"/>
          <p:cNvSpPr/>
          <p:nvPr/>
        </p:nvSpPr>
        <p:spPr>
          <a:xfrm>
            <a:off x="1762484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5" name="矩形: 圆角 571"/>
          <p:cNvSpPr/>
          <p:nvPr/>
        </p:nvSpPr>
        <p:spPr>
          <a:xfrm>
            <a:off x="2039753" y="5281466"/>
            <a:ext cx="191508" cy="18375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6" name="箭头: 燕尾形 38"/>
          <p:cNvSpPr/>
          <p:nvPr/>
        </p:nvSpPr>
        <p:spPr>
          <a:xfrm flipV="1">
            <a:off x="1416705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7" name="箭头: 燕尾形 573"/>
          <p:cNvSpPr/>
          <p:nvPr/>
        </p:nvSpPr>
        <p:spPr>
          <a:xfrm flipV="1">
            <a:off x="1693653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8" name="箭头: 燕尾形 574"/>
          <p:cNvSpPr/>
          <p:nvPr/>
        </p:nvSpPr>
        <p:spPr>
          <a:xfrm flipV="1">
            <a:off x="1970602" y="5351381"/>
            <a:ext cx="51258" cy="51255"/>
          </a:xfrm>
          <a:prstGeom prst="chevron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99" name="矩形: 圆角 575"/>
          <p:cNvSpPr/>
          <p:nvPr/>
        </p:nvSpPr>
        <p:spPr>
          <a:xfrm>
            <a:off x="1421306" y="5502311"/>
            <a:ext cx="591866" cy="3321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0" name="矩形: 圆角 576"/>
          <p:cNvSpPr/>
          <p:nvPr/>
        </p:nvSpPr>
        <p:spPr>
          <a:xfrm>
            <a:off x="1307371" y="5561391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1" name="矩形: 圆角 577"/>
          <p:cNvSpPr/>
          <p:nvPr/>
        </p:nvSpPr>
        <p:spPr>
          <a:xfrm>
            <a:off x="1307371" y="5622736"/>
            <a:ext cx="819735" cy="30739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02" name="矩形: 圆角 578"/>
          <p:cNvSpPr/>
          <p:nvPr/>
        </p:nvSpPr>
        <p:spPr>
          <a:xfrm>
            <a:off x="1214731" y="5684081"/>
            <a:ext cx="1016530" cy="140463"/>
          </a:xfrm>
          <a:prstGeom prst="roundRect">
            <a:avLst/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8" name="矩形 347"/>
          <p:cNvSpPr/>
          <p:nvPr/>
        </p:nvSpPr>
        <p:spPr>
          <a:xfrm>
            <a:off x="2010088" y="2316391"/>
            <a:ext cx="750394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49" name="矩形 348"/>
          <p:cNvSpPr/>
          <p:nvPr/>
        </p:nvSpPr>
        <p:spPr>
          <a:xfrm>
            <a:off x="2927851" y="2316391"/>
            <a:ext cx="717032" cy="165107"/>
          </a:xfrm>
          <a:prstGeom prst="rect">
            <a:avLst/>
          </a:prstGeom>
          <a:solidFill>
            <a:srgbClr val="FFFFFF">
              <a:lumMod val="9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00" kern="0" dirty="0">
              <a:solidFill>
                <a:srgbClr val="000000">
                  <a:lumMod val="85000"/>
                  <a:lumOff val="15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196" name="Freeform: Shape 19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D4E8461-AFC3-4BD3-9434-5D62260C034A}"/>
              </a:ext>
            </a:extLst>
          </p:cNvPr>
          <p:cNvSpPr/>
          <p:nvPr/>
        </p:nvSpPr>
        <p:spPr>
          <a:xfrm flipH="1">
            <a:off x="3372270" y="2027158"/>
            <a:ext cx="34798" cy="214764"/>
          </a:xfrm>
          <a:custGeom>
            <a:avLst/>
            <a:gdLst/>
            <a:ahLst/>
            <a:cxnLst/>
            <a:rect l="0" t="0" r="0" b="0"/>
            <a:pathLst>
              <a:path w="41245" h="270785">
                <a:moveTo>
                  <a:pt x="33714" y="829"/>
                </a:moveTo>
                <a:cubicBezTo>
                  <a:pt x="11477" y="88342"/>
                  <a:pt x="359" y="178544"/>
                  <a:pt x="0" y="268925"/>
                </a:cubicBezTo>
                <a:cubicBezTo>
                  <a:pt x="0" y="271257"/>
                  <a:pt x="8428" y="274126"/>
                  <a:pt x="8428" y="271257"/>
                </a:cubicBezTo>
                <a:cubicBezTo>
                  <a:pt x="8608" y="181234"/>
                  <a:pt x="19905" y="91390"/>
                  <a:pt x="41963" y="4237"/>
                </a:cubicBezTo>
                <a:cubicBezTo>
                  <a:pt x="42680" y="1547"/>
                  <a:pt x="34252" y="-1502"/>
                  <a:pt x="33714" y="829"/>
                </a:cubicBezTo>
                <a:lnTo>
                  <a:pt x="33714" y="829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7" name="Freeform: Shape 19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62F93730-82B7-4006-9BD8-4D2DCA55CBD7}"/>
              </a:ext>
            </a:extLst>
          </p:cNvPr>
          <p:cNvSpPr/>
          <p:nvPr/>
        </p:nvSpPr>
        <p:spPr>
          <a:xfrm flipH="1">
            <a:off x="3233261" y="2025772"/>
            <a:ext cx="145244" cy="102404"/>
          </a:xfrm>
          <a:custGeom>
            <a:avLst/>
            <a:gdLst/>
            <a:ahLst/>
            <a:cxnLst/>
            <a:rect l="0" t="0" r="0" b="0"/>
            <a:pathLst>
              <a:path w="172155" h="129116">
                <a:moveTo>
                  <a:pt x="2011" y="7420"/>
                </a:moveTo>
                <a:cubicBezTo>
                  <a:pt x="57065" y="48128"/>
                  <a:pt x="112298" y="88835"/>
                  <a:pt x="167352" y="129543"/>
                </a:cubicBezTo>
                <a:cubicBezTo>
                  <a:pt x="171835" y="132950"/>
                  <a:pt x="175780" y="126494"/>
                  <a:pt x="171297" y="123087"/>
                </a:cubicBezTo>
                <a:cubicBezTo>
                  <a:pt x="116064" y="82379"/>
                  <a:pt x="61010" y="41672"/>
                  <a:pt x="5956" y="964"/>
                </a:cubicBezTo>
                <a:cubicBezTo>
                  <a:pt x="1294" y="-2443"/>
                  <a:pt x="-2472" y="4013"/>
                  <a:pt x="2011" y="7420"/>
                </a:cubicBezTo>
                <a:lnTo>
                  <a:pt x="2011" y="7420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8" name="Freeform: Shape 19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E9BF702A-0680-40BC-BBBC-CE956AA0699E}"/>
              </a:ext>
            </a:extLst>
          </p:cNvPr>
          <p:cNvSpPr/>
          <p:nvPr/>
        </p:nvSpPr>
        <p:spPr>
          <a:xfrm flipH="1">
            <a:off x="3226120" y="2028188"/>
            <a:ext cx="152809" cy="386860"/>
          </a:xfrm>
          <a:custGeom>
            <a:avLst/>
            <a:gdLst/>
            <a:ahLst/>
            <a:cxnLst/>
            <a:rect l="0" t="0" r="0" b="0"/>
            <a:pathLst>
              <a:path w="181121" h="487773">
                <a:moveTo>
                  <a:pt x="3" y="965"/>
                </a:moveTo>
                <a:cubicBezTo>
                  <a:pt x="5203" y="33782"/>
                  <a:pt x="24391" y="63909"/>
                  <a:pt x="38738" y="93319"/>
                </a:cubicBezTo>
                <a:cubicBezTo>
                  <a:pt x="53443" y="123626"/>
                  <a:pt x="67968" y="153932"/>
                  <a:pt x="81597" y="184597"/>
                </a:cubicBezTo>
                <a:cubicBezTo>
                  <a:pt x="109214" y="246107"/>
                  <a:pt x="133961" y="309231"/>
                  <a:pt x="151535" y="374327"/>
                </a:cubicBezTo>
                <a:cubicBezTo>
                  <a:pt x="161578" y="411268"/>
                  <a:pt x="169109" y="448748"/>
                  <a:pt x="173593" y="486766"/>
                </a:cubicBezTo>
                <a:cubicBezTo>
                  <a:pt x="173772" y="488738"/>
                  <a:pt x="182738" y="488200"/>
                  <a:pt x="182559" y="487124"/>
                </a:cubicBezTo>
                <a:cubicBezTo>
                  <a:pt x="166240" y="352449"/>
                  <a:pt x="111904" y="226560"/>
                  <a:pt x="53443" y="105513"/>
                </a:cubicBezTo>
                <a:cubicBezTo>
                  <a:pt x="45373" y="88656"/>
                  <a:pt x="37124" y="71979"/>
                  <a:pt x="28875" y="55122"/>
                </a:cubicBezTo>
                <a:cubicBezTo>
                  <a:pt x="20446" y="37907"/>
                  <a:pt x="12197" y="20512"/>
                  <a:pt x="9148" y="1324"/>
                </a:cubicBezTo>
                <a:cubicBezTo>
                  <a:pt x="8610" y="-649"/>
                  <a:pt x="-177" y="-111"/>
                  <a:pt x="3" y="965"/>
                </a:cubicBezTo>
                <a:lnTo>
                  <a:pt x="3" y="965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  <a:prstDash val="solid"/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a16="http://schemas.microsoft.com/office/drawing/2014/main" xmlns:a14="http://schemas.microsoft.com/office/drawing/2010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5486114-FC9B-40A3-9061-F98147F95CBC}"/>
              </a:ext>
            </a:extLst>
          </p:cNvPr>
          <p:cNvSpPr/>
          <p:nvPr/>
        </p:nvSpPr>
        <p:spPr>
          <a:xfrm>
            <a:off x="669925" y="3979673"/>
            <a:ext cx="10850563" cy="2163953"/>
          </a:xfrm>
          <a:prstGeom prst="rect">
            <a:avLst/>
          </a:prstGeom>
          <a:ln w="3175">
            <a:solidFill>
              <a:srgbClr val="000000"/>
            </a:solidFill>
          </a:ln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本素材由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提供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尊重知识产权并注重保护用户享有的各项权利。郑重提醒您：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插件中提供的任何信息内容的所有权、知识产权归其原始权利人或权利受让人所有，您免费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/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购买获得的是信息内容的使用权，并受下述条款的约束；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禁止在接入互联网或移动互联网的任何网站、平台、应用或程序上以任何方式为他人提供</a:t>
            </a: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插件资源内容的下载。</a:t>
            </a:r>
          </a:p>
          <a:p>
            <a:pPr>
              <a:lnSpc>
                <a:spcPct val="150000"/>
              </a:lnSpc>
            </a:pPr>
            <a:endParaRPr lang="zh-CN" altLang="en-US" sz="7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resource is supplied by </a:t>
            </a:r>
            <a:r>
              <a:rPr lang="en-US" altLang="zh-CN" sz="700" dirty="0" err="1"/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700" dirty="0" err="1"/>
              <a:t>iSlide</a:t>
            </a:r>
            <a:r>
              <a:rPr lang="en-US" altLang="zh-CN" sz="700" baseline="30000" dirty="0"/>
              <a:t> 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respects all intellectual property rights and protects all the rights its users acquired. Solemnly remind you: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ownership and intellectual property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belongs to its owner or the assignee of this ownership. you only acquired the usage of the resources supplied in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Add-in, as well as respected the following restrain terms: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>
              <a:lnSpc>
                <a:spcPct val="150000"/>
              </a:lnSpc>
            </a:pP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2.You are not permitted to provide the resource of </a:t>
            </a:r>
            <a:r>
              <a:rPr lang="en-US" altLang="zh-CN" sz="700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iSlide</a:t>
            </a:r>
            <a:r>
              <a:rPr lang="en-US" altLang="zh-CN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Add-in in any website, platform, application access to the Internet or mobile Internet.</a:t>
            </a:r>
            <a:endParaRPr lang="zh-CN" altLang="en-US" sz="700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5F3D130-F90D-4A87-9E3D-AC01D526B87B}"/>
              </a:ext>
            </a:extLst>
          </p:cNvPr>
          <p:cNvSpPr/>
          <p:nvPr/>
        </p:nvSpPr>
        <p:spPr>
          <a:xfrm>
            <a:off x="669925" y="3648073"/>
            <a:ext cx="10850563" cy="331601"/>
          </a:xfrm>
          <a:prstGeom prst="rect">
            <a:avLst/>
          </a:prstGeom>
          <a:solidFill>
            <a:srgbClr val="000000"/>
          </a:solidFill>
          <a:ln w="3175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50" dirty="0" err="1"/>
              <a:t>iSlide</a:t>
            </a:r>
            <a:r>
              <a:rPr lang="en-US" altLang="zh-CN" sz="1050" baseline="30000" dirty="0"/>
              <a:t>  </a:t>
            </a:r>
            <a:r>
              <a: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版权声明  </a:t>
            </a:r>
            <a:r>
              <a:rPr lang="en-US" altLang="zh-CN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COPYRIGHT NOTICE</a:t>
            </a:r>
            <a:endParaRPr lang="zh-CN" altLang="en-US" sz="1051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18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EBC6BBC-BB54-4927-B452-5451B28DDDA5}"/>
              </a:ext>
            </a:extLst>
          </p:cNvPr>
          <p:cNvSpPr/>
          <p:nvPr/>
        </p:nvSpPr>
        <p:spPr>
          <a:xfrm>
            <a:off x="3351892" y="2453493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19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87C4D2F-DDE4-4325-9289-797FA395D4BE}"/>
              </a:ext>
            </a:extLst>
          </p:cNvPr>
          <p:cNvSpPr/>
          <p:nvPr/>
        </p:nvSpPr>
        <p:spPr>
          <a:xfrm>
            <a:off x="3351892" y="1132701"/>
            <a:ext cx="3551553" cy="1107996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“一键”美化神器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专业</a:t>
            </a: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素材资源下载</a:t>
            </a:r>
            <a:endParaRPr lang="en-US" altLang="zh-CN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lnSpc>
                <a:spcPct val="120000"/>
              </a:lnSpc>
              <a:defRPr/>
            </a:pP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</a:t>
            </a:r>
            <a:r>
              <a: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设计简单起来！</a:t>
            </a: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endParaRPr lang="en-US" altLang="zh-CN" sz="1000" dirty="0">
              <a:solidFill>
                <a:srgbClr val="CC4B4A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All-In-One PowerPoint Design Add-in</a:t>
            </a:r>
          </a:p>
          <a:p>
            <a:pPr defTabSz="914354"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180K+ Professional PowerPoint Resources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21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7D7628F9-10BB-4B1A-9FD7-13B5C4904AEE}"/>
              </a:ext>
            </a:extLst>
          </p:cNvPr>
          <p:cNvSpPr/>
          <p:nvPr/>
        </p:nvSpPr>
        <p:spPr>
          <a:xfrm>
            <a:off x="7672272" y="2486399"/>
            <a:ext cx="13981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关注官方微信公众号</a:t>
            </a:r>
            <a:br>
              <a:rPr lang="zh-CN" altLang="en-US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1000">
                <a:solidFill>
                  <a:sysClr val="windowText" lastClr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Follow us on WeChat</a:t>
            </a:r>
          </a:p>
        </p:txBody>
      </p:sp>
      <p:pic>
        <p:nvPicPr>
          <p:cNvPr id="36" name="图片 21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42EAD01-3CC1-4412-880E-B86F1713258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2468" y="1128666"/>
            <a:ext cx="1357733" cy="1357734"/>
          </a:xfrm>
          <a:prstGeom prst="rect">
            <a:avLst/>
          </a:prstGeom>
        </p:spPr>
      </p:pic>
      <p:sp>
        <p:nvSpPr>
          <p:cNvPr id="38" name="圆角矩形 2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EE1B0A4-0F49-4D05-B77A-DAF004479898}"/>
              </a:ext>
            </a:extLst>
          </p:cNvPr>
          <p:cNvSpPr/>
          <p:nvPr/>
        </p:nvSpPr>
        <p:spPr>
          <a:xfrm>
            <a:off x="8160784" y="1561799"/>
            <a:ext cx="421104" cy="421104"/>
          </a:xfrm>
          <a:prstGeom prst="roundRect">
            <a:avLst>
              <a:gd name="adj" fmla="val 702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圆角矩形 216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AFDF6F6-5203-42D6-8C4C-E3737A97AB7C}"/>
              </a:ext>
            </a:extLst>
          </p:cNvPr>
          <p:cNvSpPr/>
          <p:nvPr/>
        </p:nvSpPr>
        <p:spPr>
          <a:xfrm>
            <a:off x="8187550" y="1588565"/>
            <a:ext cx="367572" cy="367572"/>
          </a:xfrm>
          <a:prstGeom prst="roundRect">
            <a:avLst>
              <a:gd name="adj" fmla="val 10091"/>
            </a:avLst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8730" t="149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sp>
        <p:nvSpPr>
          <p:cNvPr id="40" name="AutoShape 15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7A235F1-D186-4F8C-9E3D-0DB3AD5C3DA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69926" y="1204895"/>
            <a:ext cx="1699443" cy="445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Freeform 17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941C3095-FFD0-4B57-883A-2C237609FE63}"/>
              </a:ext>
            </a:extLst>
          </p:cNvPr>
          <p:cNvSpPr>
            <a:spLocks/>
          </p:cNvSpPr>
          <p:nvPr/>
        </p:nvSpPr>
        <p:spPr bwMode="auto">
          <a:xfrm>
            <a:off x="670473" y="1204895"/>
            <a:ext cx="444415" cy="445784"/>
          </a:xfrm>
          <a:custGeom>
            <a:avLst/>
            <a:gdLst>
              <a:gd name="T0" fmla="*/ 344 w 687"/>
              <a:gd name="T1" fmla="*/ 687 h 687"/>
              <a:gd name="T2" fmla="*/ 344 w 687"/>
              <a:gd name="T3" fmla="*/ 687 h 687"/>
              <a:gd name="T4" fmla="*/ 0 w 687"/>
              <a:gd name="T5" fmla="*/ 344 h 687"/>
              <a:gd name="T6" fmla="*/ 0 w 687"/>
              <a:gd name="T7" fmla="*/ 344 h 687"/>
              <a:gd name="T8" fmla="*/ 344 w 687"/>
              <a:gd name="T9" fmla="*/ 0 h 687"/>
              <a:gd name="T10" fmla="*/ 344 w 687"/>
              <a:gd name="T11" fmla="*/ 0 h 687"/>
              <a:gd name="T12" fmla="*/ 687 w 687"/>
              <a:gd name="T13" fmla="*/ 344 h 687"/>
              <a:gd name="T14" fmla="*/ 687 w 687"/>
              <a:gd name="T15" fmla="*/ 344 h 687"/>
              <a:gd name="T16" fmla="*/ 344 w 687"/>
              <a:gd name="T17" fmla="*/ 687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7" h="687">
                <a:moveTo>
                  <a:pt x="344" y="687"/>
                </a:moveTo>
                <a:cubicBezTo>
                  <a:pt x="344" y="687"/>
                  <a:pt x="344" y="687"/>
                  <a:pt x="344" y="687"/>
                </a:cubicBezTo>
                <a:cubicBezTo>
                  <a:pt x="155" y="687"/>
                  <a:pt x="0" y="533"/>
                  <a:pt x="0" y="344"/>
                </a:cubicBezTo>
                <a:cubicBezTo>
                  <a:pt x="0" y="344"/>
                  <a:pt x="0" y="344"/>
                  <a:pt x="0" y="344"/>
                </a:cubicBezTo>
                <a:cubicBezTo>
                  <a:pt x="0" y="155"/>
                  <a:pt x="155" y="0"/>
                  <a:pt x="344" y="0"/>
                </a:cubicBezTo>
                <a:cubicBezTo>
                  <a:pt x="344" y="0"/>
                  <a:pt x="344" y="0"/>
                  <a:pt x="344" y="0"/>
                </a:cubicBezTo>
                <a:cubicBezTo>
                  <a:pt x="533" y="0"/>
                  <a:pt x="687" y="155"/>
                  <a:pt x="687" y="344"/>
                </a:cubicBezTo>
                <a:cubicBezTo>
                  <a:pt x="687" y="344"/>
                  <a:pt x="687" y="344"/>
                  <a:pt x="687" y="344"/>
                </a:cubicBezTo>
                <a:cubicBezTo>
                  <a:pt x="687" y="533"/>
                  <a:pt x="533" y="687"/>
                  <a:pt x="344" y="68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Freeform 18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CC5E806E-76B1-4ABF-BEE7-23A937B98199}"/>
              </a:ext>
            </a:extLst>
          </p:cNvPr>
          <p:cNvSpPr>
            <a:spLocks noEditPoints="1"/>
          </p:cNvSpPr>
          <p:nvPr/>
        </p:nvSpPr>
        <p:spPr bwMode="auto">
          <a:xfrm>
            <a:off x="670473" y="1204895"/>
            <a:ext cx="444415" cy="444417"/>
          </a:xfrm>
          <a:custGeom>
            <a:avLst/>
            <a:gdLst>
              <a:gd name="T0" fmla="*/ 344 w 687"/>
              <a:gd name="T1" fmla="*/ 0 h 685"/>
              <a:gd name="T2" fmla="*/ 344 w 687"/>
              <a:gd name="T3" fmla="*/ 0 h 685"/>
              <a:gd name="T4" fmla="*/ 0 w 687"/>
              <a:gd name="T5" fmla="*/ 344 h 685"/>
              <a:gd name="T6" fmla="*/ 209 w 687"/>
              <a:gd name="T7" fmla="*/ 659 h 685"/>
              <a:gd name="T8" fmla="*/ 210 w 687"/>
              <a:gd name="T9" fmla="*/ 648 h 685"/>
              <a:gd name="T10" fmla="*/ 260 w 687"/>
              <a:gd name="T11" fmla="*/ 402 h 685"/>
              <a:gd name="T12" fmla="*/ 362 w 687"/>
              <a:gd name="T13" fmla="*/ 334 h 685"/>
              <a:gd name="T14" fmla="*/ 430 w 687"/>
              <a:gd name="T15" fmla="*/ 436 h 685"/>
              <a:gd name="T16" fmla="*/ 380 w 687"/>
              <a:gd name="T17" fmla="*/ 682 h 685"/>
              <a:gd name="T18" fmla="*/ 379 w 687"/>
              <a:gd name="T19" fmla="*/ 685 h 685"/>
              <a:gd name="T20" fmla="*/ 687 w 687"/>
              <a:gd name="T21" fmla="*/ 344 h 685"/>
              <a:gd name="T22" fmla="*/ 344 w 687"/>
              <a:gd name="T23" fmla="*/ 0 h 685"/>
              <a:gd name="T24" fmla="*/ 388 w 687"/>
              <a:gd name="T25" fmla="*/ 293 h 685"/>
              <a:gd name="T26" fmla="*/ 299 w 687"/>
              <a:gd name="T27" fmla="*/ 204 h 685"/>
              <a:gd name="T28" fmla="*/ 388 w 687"/>
              <a:gd name="T29" fmla="*/ 115 h 685"/>
              <a:gd name="T30" fmla="*/ 477 w 687"/>
              <a:gd name="T31" fmla="*/ 204 h 685"/>
              <a:gd name="T32" fmla="*/ 388 w 687"/>
              <a:gd name="T33" fmla="*/ 293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7" h="685">
                <a:moveTo>
                  <a:pt x="344" y="0"/>
                </a:moveTo>
                <a:cubicBezTo>
                  <a:pt x="344" y="0"/>
                  <a:pt x="344" y="0"/>
                  <a:pt x="344" y="0"/>
                </a:cubicBezTo>
                <a:cubicBezTo>
                  <a:pt x="155" y="0"/>
                  <a:pt x="0" y="155"/>
                  <a:pt x="0" y="344"/>
                </a:cubicBezTo>
                <a:cubicBezTo>
                  <a:pt x="0" y="485"/>
                  <a:pt x="86" y="607"/>
                  <a:pt x="209" y="659"/>
                </a:cubicBezTo>
                <a:cubicBezTo>
                  <a:pt x="209" y="656"/>
                  <a:pt x="209" y="652"/>
                  <a:pt x="210" y="648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9" y="355"/>
                  <a:pt x="315" y="325"/>
                  <a:pt x="362" y="334"/>
                </a:cubicBezTo>
                <a:cubicBezTo>
                  <a:pt x="409" y="344"/>
                  <a:pt x="439" y="390"/>
                  <a:pt x="430" y="436"/>
                </a:cubicBezTo>
                <a:cubicBezTo>
                  <a:pt x="380" y="682"/>
                  <a:pt x="380" y="682"/>
                  <a:pt x="380" y="682"/>
                </a:cubicBezTo>
                <a:cubicBezTo>
                  <a:pt x="379" y="684"/>
                  <a:pt x="379" y="684"/>
                  <a:pt x="379" y="685"/>
                </a:cubicBezTo>
                <a:cubicBezTo>
                  <a:pt x="551" y="668"/>
                  <a:pt x="687" y="521"/>
                  <a:pt x="687" y="344"/>
                </a:cubicBezTo>
                <a:cubicBezTo>
                  <a:pt x="687" y="155"/>
                  <a:pt x="533" y="0"/>
                  <a:pt x="344" y="0"/>
                </a:cubicBezTo>
                <a:close/>
                <a:moveTo>
                  <a:pt x="388" y="293"/>
                </a:moveTo>
                <a:cubicBezTo>
                  <a:pt x="339" y="293"/>
                  <a:pt x="299" y="253"/>
                  <a:pt x="299" y="204"/>
                </a:cubicBezTo>
                <a:cubicBezTo>
                  <a:pt x="299" y="155"/>
                  <a:pt x="339" y="115"/>
                  <a:pt x="388" y="115"/>
                </a:cubicBezTo>
                <a:cubicBezTo>
                  <a:pt x="437" y="115"/>
                  <a:pt x="477" y="155"/>
                  <a:pt x="477" y="204"/>
                </a:cubicBezTo>
                <a:cubicBezTo>
                  <a:pt x="477" y="253"/>
                  <a:pt x="437" y="293"/>
                  <a:pt x="388" y="293"/>
                </a:cubicBezTo>
                <a:close/>
              </a:path>
            </a:pathLst>
          </a:custGeom>
          <a:solidFill>
            <a:srgbClr val="CC4B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Freeform 19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BA0A1B2-675D-40DD-9B20-019CEA484537}"/>
              </a:ext>
            </a:extLst>
          </p:cNvPr>
          <p:cNvSpPr>
            <a:spLocks/>
          </p:cNvSpPr>
          <p:nvPr/>
        </p:nvSpPr>
        <p:spPr bwMode="auto">
          <a:xfrm>
            <a:off x="1316721" y="1281471"/>
            <a:ext cx="237933" cy="309587"/>
          </a:xfrm>
          <a:custGeom>
            <a:avLst/>
            <a:gdLst>
              <a:gd name="T0" fmla="*/ 320 w 368"/>
              <a:gd name="T1" fmla="*/ 141 h 477"/>
              <a:gd name="T2" fmla="*/ 291 w 368"/>
              <a:gd name="T3" fmla="*/ 119 h 477"/>
              <a:gd name="T4" fmla="*/ 263 w 368"/>
              <a:gd name="T5" fmla="*/ 77 h 477"/>
              <a:gd name="T6" fmla="*/ 183 w 368"/>
              <a:gd name="T7" fmla="*/ 54 h 477"/>
              <a:gd name="T8" fmla="*/ 106 w 368"/>
              <a:gd name="T9" fmla="*/ 72 h 477"/>
              <a:gd name="T10" fmla="*/ 76 w 368"/>
              <a:gd name="T11" fmla="*/ 123 h 477"/>
              <a:gd name="T12" fmla="*/ 99 w 368"/>
              <a:gd name="T13" fmla="*/ 168 h 477"/>
              <a:gd name="T14" fmla="*/ 187 w 368"/>
              <a:gd name="T15" fmla="*/ 197 h 477"/>
              <a:gd name="T16" fmla="*/ 280 w 368"/>
              <a:gd name="T17" fmla="*/ 223 h 477"/>
              <a:gd name="T18" fmla="*/ 342 w 368"/>
              <a:gd name="T19" fmla="*/ 264 h 477"/>
              <a:gd name="T20" fmla="*/ 368 w 368"/>
              <a:gd name="T21" fmla="*/ 339 h 477"/>
              <a:gd name="T22" fmla="*/ 321 w 368"/>
              <a:gd name="T23" fmla="*/ 438 h 477"/>
              <a:gd name="T24" fmla="*/ 197 w 368"/>
              <a:gd name="T25" fmla="*/ 477 h 477"/>
              <a:gd name="T26" fmla="*/ 51 w 368"/>
              <a:gd name="T27" fmla="*/ 434 h 477"/>
              <a:gd name="T28" fmla="*/ 4 w 368"/>
              <a:gd name="T29" fmla="*/ 351 h 477"/>
              <a:gd name="T30" fmla="*/ 29 w 368"/>
              <a:gd name="T31" fmla="*/ 318 h 477"/>
              <a:gd name="T32" fmla="*/ 32 w 368"/>
              <a:gd name="T33" fmla="*/ 318 h 477"/>
              <a:gd name="T34" fmla="*/ 62 w 368"/>
              <a:gd name="T35" fmla="*/ 340 h 477"/>
              <a:gd name="T36" fmla="*/ 101 w 368"/>
              <a:gd name="T37" fmla="*/ 397 h 477"/>
              <a:gd name="T38" fmla="*/ 194 w 368"/>
              <a:gd name="T39" fmla="*/ 422 h 477"/>
              <a:gd name="T40" fmla="*/ 277 w 368"/>
              <a:gd name="T41" fmla="*/ 401 h 477"/>
              <a:gd name="T42" fmla="*/ 309 w 368"/>
              <a:gd name="T43" fmla="*/ 343 h 477"/>
              <a:gd name="T44" fmla="*/ 276 w 368"/>
              <a:gd name="T45" fmla="*/ 288 h 477"/>
              <a:gd name="T46" fmla="*/ 165 w 368"/>
              <a:gd name="T47" fmla="*/ 254 h 477"/>
              <a:gd name="T48" fmla="*/ 53 w 368"/>
              <a:gd name="T49" fmla="*/ 207 h 477"/>
              <a:gd name="T50" fmla="*/ 18 w 368"/>
              <a:gd name="T51" fmla="*/ 127 h 477"/>
              <a:gd name="T52" fmla="*/ 62 w 368"/>
              <a:gd name="T53" fmla="*/ 36 h 477"/>
              <a:gd name="T54" fmla="*/ 180 w 368"/>
              <a:gd name="T55" fmla="*/ 0 h 477"/>
              <a:gd name="T56" fmla="*/ 304 w 368"/>
              <a:gd name="T57" fmla="*/ 36 h 477"/>
              <a:gd name="T58" fmla="*/ 349 w 368"/>
              <a:gd name="T59" fmla="*/ 108 h 477"/>
              <a:gd name="T60" fmla="*/ 324 w 368"/>
              <a:gd name="T61" fmla="*/ 140 h 477"/>
              <a:gd name="T62" fmla="*/ 320 w 368"/>
              <a:gd name="T63" fmla="*/ 141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8" h="477">
                <a:moveTo>
                  <a:pt x="320" y="141"/>
                </a:moveTo>
                <a:cubicBezTo>
                  <a:pt x="306" y="142"/>
                  <a:pt x="294" y="133"/>
                  <a:pt x="291" y="119"/>
                </a:cubicBezTo>
                <a:cubicBezTo>
                  <a:pt x="286" y="101"/>
                  <a:pt x="276" y="87"/>
                  <a:pt x="263" y="77"/>
                </a:cubicBezTo>
                <a:cubicBezTo>
                  <a:pt x="244" y="62"/>
                  <a:pt x="218" y="54"/>
                  <a:pt x="183" y="54"/>
                </a:cubicBezTo>
                <a:cubicBezTo>
                  <a:pt x="151" y="54"/>
                  <a:pt x="126" y="60"/>
                  <a:pt x="106" y="72"/>
                </a:cubicBezTo>
                <a:cubicBezTo>
                  <a:pt x="86" y="84"/>
                  <a:pt x="76" y="101"/>
                  <a:pt x="76" y="123"/>
                </a:cubicBezTo>
                <a:cubicBezTo>
                  <a:pt x="76" y="143"/>
                  <a:pt x="84" y="158"/>
                  <a:pt x="99" y="168"/>
                </a:cubicBezTo>
                <a:cubicBezTo>
                  <a:pt x="114" y="178"/>
                  <a:pt x="144" y="187"/>
                  <a:pt x="187" y="197"/>
                </a:cubicBezTo>
                <a:cubicBezTo>
                  <a:pt x="225" y="205"/>
                  <a:pt x="256" y="214"/>
                  <a:pt x="280" y="223"/>
                </a:cubicBezTo>
                <a:cubicBezTo>
                  <a:pt x="304" y="232"/>
                  <a:pt x="325" y="245"/>
                  <a:pt x="342" y="264"/>
                </a:cubicBezTo>
                <a:cubicBezTo>
                  <a:pt x="359" y="283"/>
                  <a:pt x="368" y="307"/>
                  <a:pt x="368" y="339"/>
                </a:cubicBezTo>
                <a:cubicBezTo>
                  <a:pt x="368" y="378"/>
                  <a:pt x="352" y="411"/>
                  <a:pt x="321" y="438"/>
                </a:cubicBezTo>
                <a:cubicBezTo>
                  <a:pt x="289" y="464"/>
                  <a:pt x="248" y="477"/>
                  <a:pt x="197" y="477"/>
                </a:cubicBezTo>
                <a:cubicBezTo>
                  <a:pt x="132" y="477"/>
                  <a:pt x="84" y="462"/>
                  <a:pt x="51" y="434"/>
                </a:cubicBezTo>
                <a:cubicBezTo>
                  <a:pt x="26" y="411"/>
                  <a:pt x="11" y="384"/>
                  <a:pt x="4" y="351"/>
                </a:cubicBezTo>
                <a:cubicBezTo>
                  <a:pt x="0" y="335"/>
                  <a:pt x="13" y="320"/>
                  <a:pt x="29" y="318"/>
                </a:cubicBezTo>
                <a:cubicBezTo>
                  <a:pt x="32" y="318"/>
                  <a:pt x="32" y="318"/>
                  <a:pt x="32" y="318"/>
                </a:cubicBezTo>
                <a:cubicBezTo>
                  <a:pt x="46" y="317"/>
                  <a:pt x="58" y="326"/>
                  <a:pt x="62" y="340"/>
                </a:cubicBezTo>
                <a:cubicBezTo>
                  <a:pt x="68" y="365"/>
                  <a:pt x="81" y="384"/>
                  <a:pt x="101" y="397"/>
                </a:cubicBezTo>
                <a:cubicBezTo>
                  <a:pt x="127" y="413"/>
                  <a:pt x="158" y="422"/>
                  <a:pt x="194" y="422"/>
                </a:cubicBezTo>
                <a:cubicBezTo>
                  <a:pt x="229" y="422"/>
                  <a:pt x="256" y="415"/>
                  <a:pt x="277" y="401"/>
                </a:cubicBezTo>
                <a:cubicBezTo>
                  <a:pt x="298" y="387"/>
                  <a:pt x="309" y="368"/>
                  <a:pt x="309" y="343"/>
                </a:cubicBezTo>
                <a:cubicBezTo>
                  <a:pt x="309" y="318"/>
                  <a:pt x="298" y="300"/>
                  <a:pt x="276" y="288"/>
                </a:cubicBezTo>
                <a:cubicBezTo>
                  <a:pt x="254" y="277"/>
                  <a:pt x="217" y="265"/>
                  <a:pt x="165" y="254"/>
                </a:cubicBezTo>
                <a:cubicBezTo>
                  <a:pt x="113" y="243"/>
                  <a:pt x="76" y="227"/>
                  <a:pt x="53" y="207"/>
                </a:cubicBezTo>
                <a:cubicBezTo>
                  <a:pt x="30" y="186"/>
                  <a:pt x="18" y="160"/>
                  <a:pt x="18" y="127"/>
                </a:cubicBezTo>
                <a:cubicBezTo>
                  <a:pt x="18" y="90"/>
                  <a:pt x="33" y="60"/>
                  <a:pt x="62" y="36"/>
                </a:cubicBezTo>
                <a:cubicBezTo>
                  <a:pt x="91" y="12"/>
                  <a:pt x="130" y="0"/>
                  <a:pt x="180" y="0"/>
                </a:cubicBezTo>
                <a:cubicBezTo>
                  <a:pt x="231" y="0"/>
                  <a:pt x="273" y="12"/>
                  <a:pt x="304" y="36"/>
                </a:cubicBezTo>
                <a:cubicBezTo>
                  <a:pt x="327" y="54"/>
                  <a:pt x="343" y="78"/>
                  <a:pt x="349" y="108"/>
                </a:cubicBezTo>
                <a:cubicBezTo>
                  <a:pt x="353" y="124"/>
                  <a:pt x="341" y="139"/>
                  <a:pt x="324" y="140"/>
                </a:cubicBezTo>
                <a:lnTo>
                  <a:pt x="320" y="141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Freeform 20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8895173D-9045-411E-B47E-7FD23A13283E}"/>
              </a:ext>
            </a:extLst>
          </p:cNvPr>
          <p:cNvSpPr>
            <a:spLocks/>
          </p:cNvSpPr>
          <p:nvPr/>
        </p:nvSpPr>
        <p:spPr bwMode="auto">
          <a:xfrm>
            <a:off x="1603608" y="1286121"/>
            <a:ext cx="36921" cy="299742"/>
          </a:xfrm>
          <a:custGeom>
            <a:avLst/>
            <a:gdLst>
              <a:gd name="T0" fmla="*/ 29 w 57"/>
              <a:gd name="T1" fmla="*/ 462 h 462"/>
              <a:gd name="T2" fmla="*/ 29 w 57"/>
              <a:gd name="T3" fmla="*/ 462 h 462"/>
              <a:gd name="T4" fmla="*/ 0 w 57"/>
              <a:gd name="T5" fmla="*/ 434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434 h 462"/>
              <a:gd name="T16" fmla="*/ 29 w 57"/>
              <a:gd name="T17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" h="462"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Freeform 21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0A1E4CE6-4E33-4BA6-9D4F-22B8D5940A24}"/>
              </a:ext>
            </a:extLst>
          </p:cNvPr>
          <p:cNvSpPr>
            <a:spLocks noEditPoints="1"/>
          </p:cNvSpPr>
          <p:nvPr/>
        </p:nvSpPr>
        <p:spPr bwMode="auto">
          <a:xfrm>
            <a:off x="1696867" y="1286121"/>
            <a:ext cx="36100" cy="299742"/>
          </a:xfrm>
          <a:custGeom>
            <a:avLst/>
            <a:gdLst>
              <a:gd name="T0" fmla="*/ 28 w 56"/>
              <a:gd name="T1" fmla="*/ 65 h 462"/>
              <a:gd name="T2" fmla="*/ 28 w 56"/>
              <a:gd name="T3" fmla="*/ 65 h 462"/>
              <a:gd name="T4" fmla="*/ 0 w 56"/>
              <a:gd name="T5" fmla="*/ 36 h 462"/>
              <a:gd name="T6" fmla="*/ 0 w 56"/>
              <a:gd name="T7" fmla="*/ 29 h 462"/>
              <a:gd name="T8" fmla="*/ 28 w 56"/>
              <a:gd name="T9" fmla="*/ 0 h 462"/>
              <a:gd name="T10" fmla="*/ 28 w 56"/>
              <a:gd name="T11" fmla="*/ 0 h 462"/>
              <a:gd name="T12" fmla="*/ 56 w 56"/>
              <a:gd name="T13" fmla="*/ 29 h 462"/>
              <a:gd name="T14" fmla="*/ 56 w 56"/>
              <a:gd name="T15" fmla="*/ 36 h 462"/>
              <a:gd name="T16" fmla="*/ 28 w 56"/>
              <a:gd name="T17" fmla="*/ 65 h 462"/>
              <a:gd name="T18" fmla="*/ 28 w 56"/>
              <a:gd name="T19" fmla="*/ 462 h 462"/>
              <a:gd name="T20" fmla="*/ 28 w 56"/>
              <a:gd name="T21" fmla="*/ 462 h 462"/>
              <a:gd name="T22" fmla="*/ 0 w 56"/>
              <a:gd name="T23" fmla="*/ 434 h 462"/>
              <a:gd name="T24" fmla="*/ 0 w 56"/>
              <a:gd name="T25" fmla="*/ 156 h 462"/>
              <a:gd name="T26" fmla="*/ 28 w 56"/>
              <a:gd name="T27" fmla="*/ 128 h 462"/>
              <a:gd name="T28" fmla="*/ 28 w 56"/>
              <a:gd name="T29" fmla="*/ 128 h 462"/>
              <a:gd name="T30" fmla="*/ 56 w 56"/>
              <a:gd name="T31" fmla="*/ 156 h 462"/>
              <a:gd name="T32" fmla="*/ 56 w 56"/>
              <a:gd name="T33" fmla="*/ 434 h 462"/>
              <a:gd name="T34" fmla="*/ 28 w 56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6" h="462">
                <a:moveTo>
                  <a:pt x="28" y="65"/>
                </a:moveTo>
                <a:cubicBezTo>
                  <a:pt x="28" y="65"/>
                  <a:pt x="28" y="65"/>
                  <a:pt x="28" y="65"/>
                </a:cubicBezTo>
                <a:cubicBezTo>
                  <a:pt x="12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2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4" y="0"/>
                  <a:pt x="56" y="13"/>
                  <a:pt x="56" y="29"/>
                </a:cubicBezTo>
                <a:cubicBezTo>
                  <a:pt x="56" y="36"/>
                  <a:pt x="56" y="36"/>
                  <a:pt x="56" y="36"/>
                </a:cubicBezTo>
                <a:cubicBezTo>
                  <a:pt x="56" y="52"/>
                  <a:pt x="44" y="65"/>
                  <a:pt x="28" y="65"/>
                </a:cubicBezTo>
                <a:close/>
                <a:moveTo>
                  <a:pt x="28" y="462"/>
                </a:moveTo>
                <a:cubicBezTo>
                  <a:pt x="28" y="462"/>
                  <a:pt x="28" y="462"/>
                  <a:pt x="28" y="462"/>
                </a:cubicBezTo>
                <a:cubicBezTo>
                  <a:pt x="12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2" y="128"/>
                  <a:pt x="28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44" y="128"/>
                  <a:pt x="56" y="141"/>
                  <a:pt x="56" y="156"/>
                </a:cubicBezTo>
                <a:cubicBezTo>
                  <a:pt x="56" y="434"/>
                  <a:pt x="56" y="434"/>
                  <a:pt x="56" y="434"/>
                </a:cubicBezTo>
                <a:cubicBezTo>
                  <a:pt x="56" y="449"/>
                  <a:pt x="44" y="462"/>
                  <a:pt x="28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Freeform 22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805563-2D7C-487B-AB41-2ABCDF5A2DB6}"/>
              </a:ext>
            </a:extLst>
          </p:cNvPr>
          <p:cNvSpPr>
            <a:spLocks noEditPoints="1"/>
          </p:cNvSpPr>
          <p:nvPr/>
        </p:nvSpPr>
        <p:spPr bwMode="auto">
          <a:xfrm>
            <a:off x="1235222" y="1286121"/>
            <a:ext cx="36647" cy="299742"/>
          </a:xfrm>
          <a:custGeom>
            <a:avLst/>
            <a:gdLst>
              <a:gd name="T0" fmla="*/ 29 w 57"/>
              <a:gd name="T1" fmla="*/ 65 h 462"/>
              <a:gd name="T2" fmla="*/ 29 w 57"/>
              <a:gd name="T3" fmla="*/ 65 h 462"/>
              <a:gd name="T4" fmla="*/ 0 w 57"/>
              <a:gd name="T5" fmla="*/ 36 h 462"/>
              <a:gd name="T6" fmla="*/ 0 w 57"/>
              <a:gd name="T7" fmla="*/ 29 h 462"/>
              <a:gd name="T8" fmla="*/ 29 w 57"/>
              <a:gd name="T9" fmla="*/ 0 h 462"/>
              <a:gd name="T10" fmla="*/ 29 w 57"/>
              <a:gd name="T11" fmla="*/ 0 h 462"/>
              <a:gd name="T12" fmla="*/ 57 w 57"/>
              <a:gd name="T13" fmla="*/ 29 h 462"/>
              <a:gd name="T14" fmla="*/ 57 w 57"/>
              <a:gd name="T15" fmla="*/ 36 h 462"/>
              <a:gd name="T16" fmla="*/ 29 w 57"/>
              <a:gd name="T17" fmla="*/ 65 h 462"/>
              <a:gd name="T18" fmla="*/ 29 w 57"/>
              <a:gd name="T19" fmla="*/ 462 h 462"/>
              <a:gd name="T20" fmla="*/ 29 w 57"/>
              <a:gd name="T21" fmla="*/ 462 h 462"/>
              <a:gd name="T22" fmla="*/ 0 w 57"/>
              <a:gd name="T23" fmla="*/ 434 h 462"/>
              <a:gd name="T24" fmla="*/ 0 w 57"/>
              <a:gd name="T25" fmla="*/ 156 h 462"/>
              <a:gd name="T26" fmla="*/ 29 w 57"/>
              <a:gd name="T27" fmla="*/ 128 h 462"/>
              <a:gd name="T28" fmla="*/ 29 w 57"/>
              <a:gd name="T29" fmla="*/ 128 h 462"/>
              <a:gd name="T30" fmla="*/ 57 w 57"/>
              <a:gd name="T31" fmla="*/ 156 h 462"/>
              <a:gd name="T32" fmla="*/ 57 w 57"/>
              <a:gd name="T33" fmla="*/ 434 h 462"/>
              <a:gd name="T34" fmla="*/ 29 w 57"/>
              <a:gd name="T35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" h="462"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  <a:cubicBezTo>
                  <a:pt x="13" y="65"/>
                  <a:pt x="0" y="52"/>
                  <a:pt x="0" y="3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6"/>
                  <a:pt x="57" y="36"/>
                  <a:pt x="57" y="36"/>
                </a:cubicBezTo>
                <a:cubicBezTo>
                  <a:pt x="57" y="52"/>
                  <a:pt x="44" y="65"/>
                  <a:pt x="29" y="65"/>
                </a:cubicBezTo>
                <a:close/>
                <a:moveTo>
                  <a:pt x="29" y="462"/>
                </a:moveTo>
                <a:cubicBezTo>
                  <a:pt x="29" y="462"/>
                  <a:pt x="29" y="462"/>
                  <a:pt x="29" y="462"/>
                </a:cubicBezTo>
                <a:cubicBezTo>
                  <a:pt x="13" y="462"/>
                  <a:pt x="0" y="449"/>
                  <a:pt x="0" y="434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41"/>
                  <a:pt x="13" y="128"/>
                  <a:pt x="29" y="128"/>
                </a:cubicBezTo>
                <a:cubicBezTo>
                  <a:pt x="29" y="128"/>
                  <a:pt x="29" y="128"/>
                  <a:pt x="29" y="128"/>
                </a:cubicBezTo>
                <a:cubicBezTo>
                  <a:pt x="44" y="128"/>
                  <a:pt x="57" y="141"/>
                  <a:pt x="57" y="156"/>
                </a:cubicBezTo>
                <a:cubicBezTo>
                  <a:pt x="57" y="434"/>
                  <a:pt x="57" y="434"/>
                  <a:pt x="57" y="434"/>
                </a:cubicBezTo>
                <a:cubicBezTo>
                  <a:pt x="57" y="449"/>
                  <a:pt x="44" y="462"/>
                  <a:pt x="29" y="462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Freeform 23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F5B09A70-BD5C-4AEC-8E34-1AB2A86C5B9E}"/>
              </a:ext>
            </a:extLst>
          </p:cNvPr>
          <p:cNvSpPr>
            <a:spLocks noEditPoints="1"/>
          </p:cNvSpPr>
          <p:nvPr/>
        </p:nvSpPr>
        <p:spPr bwMode="auto">
          <a:xfrm>
            <a:off x="1776451" y="1286121"/>
            <a:ext cx="187338" cy="304938"/>
          </a:xfrm>
          <a:custGeom>
            <a:avLst/>
            <a:gdLst>
              <a:gd name="T0" fmla="*/ 264 w 290"/>
              <a:gd name="T1" fmla="*/ 462 h 470"/>
              <a:gd name="T2" fmla="*/ 264 w 290"/>
              <a:gd name="T3" fmla="*/ 462 h 470"/>
              <a:gd name="T4" fmla="*/ 237 w 290"/>
              <a:gd name="T5" fmla="*/ 436 h 470"/>
              <a:gd name="T6" fmla="*/ 237 w 290"/>
              <a:gd name="T7" fmla="*/ 420 h 470"/>
              <a:gd name="T8" fmla="*/ 236 w 290"/>
              <a:gd name="T9" fmla="*/ 420 h 470"/>
              <a:gd name="T10" fmla="*/ 144 w 290"/>
              <a:gd name="T11" fmla="*/ 470 h 470"/>
              <a:gd name="T12" fmla="*/ 41 w 290"/>
              <a:gd name="T13" fmla="*/ 421 h 470"/>
              <a:gd name="T14" fmla="*/ 0 w 290"/>
              <a:gd name="T15" fmla="*/ 295 h 470"/>
              <a:gd name="T16" fmla="*/ 39 w 290"/>
              <a:gd name="T17" fmla="*/ 167 h 470"/>
              <a:gd name="T18" fmla="*/ 141 w 290"/>
              <a:gd name="T19" fmla="*/ 120 h 470"/>
              <a:gd name="T20" fmla="*/ 232 w 290"/>
              <a:gd name="T21" fmla="*/ 166 h 470"/>
              <a:gd name="T22" fmla="*/ 234 w 290"/>
              <a:gd name="T23" fmla="*/ 166 h 470"/>
              <a:gd name="T24" fmla="*/ 234 w 290"/>
              <a:gd name="T25" fmla="*/ 27 h 470"/>
              <a:gd name="T26" fmla="*/ 260 w 290"/>
              <a:gd name="T27" fmla="*/ 0 h 470"/>
              <a:gd name="T28" fmla="*/ 264 w 290"/>
              <a:gd name="T29" fmla="*/ 0 h 470"/>
              <a:gd name="T30" fmla="*/ 290 w 290"/>
              <a:gd name="T31" fmla="*/ 27 h 470"/>
              <a:gd name="T32" fmla="*/ 290 w 290"/>
              <a:gd name="T33" fmla="*/ 436 h 470"/>
              <a:gd name="T34" fmla="*/ 264 w 290"/>
              <a:gd name="T35" fmla="*/ 462 h 470"/>
              <a:gd name="T36" fmla="*/ 150 w 290"/>
              <a:gd name="T37" fmla="*/ 423 h 470"/>
              <a:gd name="T38" fmla="*/ 213 w 290"/>
              <a:gd name="T39" fmla="*/ 393 h 470"/>
              <a:gd name="T40" fmla="*/ 239 w 290"/>
              <a:gd name="T41" fmla="*/ 300 h 470"/>
              <a:gd name="T42" fmla="*/ 215 w 290"/>
              <a:gd name="T43" fmla="*/ 203 h 470"/>
              <a:gd name="T44" fmla="*/ 147 w 290"/>
              <a:gd name="T45" fmla="*/ 167 h 470"/>
              <a:gd name="T46" fmla="*/ 81 w 290"/>
              <a:gd name="T47" fmla="*/ 202 h 470"/>
              <a:gd name="T48" fmla="*/ 58 w 290"/>
              <a:gd name="T49" fmla="*/ 295 h 470"/>
              <a:gd name="T50" fmla="*/ 70 w 290"/>
              <a:gd name="T51" fmla="*/ 366 h 470"/>
              <a:gd name="T52" fmla="*/ 104 w 290"/>
              <a:gd name="T53" fmla="*/ 409 h 470"/>
              <a:gd name="T54" fmla="*/ 150 w 290"/>
              <a:gd name="T55" fmla="*/ 423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90" h="470">
                <a:moveTo>
                  <a:pt x="264" y="462"/>
                </a:moveTo>
                <a:cubicBezTo>
                  <a:pt x="264" y="462"/>
                  <a:pt x="264" y="462"/>
                  <a:pt x="264" y="462"/>
                </a:cubicBezTo>
                <a:cubicBezTo>
                  <a:pt x="249" y="462"/>
                  <a:pt x="237" y="450"/>
                  <a:pt x="237" y="436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6" y="420"/>
                  <a:pt x="236" y="420"/>
                  <a:pt x="236" y="420"/>
                </a:cubicBezTo>
                <a:cubicBezTo>
                  <a:pt x="216" y="453"/>
                  <a:pt x="185" y="470"/>
                  <a:pt x="144" y="470"/>
                </a:cubicBezTo>
                <a:cubicBezTo>
                  <a:pt x="103" y="470"/>
                  <a:pt x="69" y="454"/>
                  <a:pt x="41" y="421"/>
                </a:cubicBezTo>
                <a:cubicBezTo>
                  <a:pt x="14" y="389"/>
                  <a:pt x="0" y="347"/>
                  <a:pt x="0" y="295"/>
                </a:cubicBezTo>
                <a:cubicBezTo>
                  <a:pt x="0" y="241"/>
                  <a:pt x="13" y="199"/>
                  <a:pt x="39" y="167"/>
                </a:cubicBezTo>
                <a:cubicBezTo>
                  <a:pt x="65" y="136"/>
                  <a:pt x="99" y="120"/>
                  <a:pt x="141" y="120"/>
                </a:cubicBezTo>
                <a:cubicBezTo>
                  <a:pt x="181" y="120"/>
                  <a:pt x="212" y="136"/>
                  <a:pt x="232" y="166"/>
                </a:cubicBezTo>
                <a:cubicBezTo>
                  <a:pt x="234" y="166"/>
                  <a:pt x="234" y="166"/>
                  <a:pt x="234" y="166"/>
                </a:cubicBezTo>
                <a:cubicBezTo>
                  <a:pt x="234" y="27"/>
                  <a:pt x="234" y="27"/>
                  <a:pt x="234" y="27"/>
                </a:cubicBezTo>
                <a:cubicBezTo>
                  <a:pt x="234" y="12"/>
                  <a:pt x="245" y="0"/>
                  <a:pt x="260" y="0"/>
                </a:cubicBezTo>
                <a:cubicBezTo>
                  <a:pt x="264" y="0"/>
                  <a:pt x="264" y="0"/>
                  <a:pt x="264" y="0"/>
                </a:cubicBezTo>
                <a:cubicBezTo>
                  <a:pt x="278" y="0"/>
                  <a:pt x="290" y="12"/>
                  <a:pt x="290" y="2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290" y="450"/>
                  <a:pt x="278" y="462"/>
                  <a:pt x="264" y="462"/>
                </a:cubicBezTo>
                <a:close/>
                <a:moveTo>
                  <a:pt x="150" y="423"/>
                </a:moveTo>
                <a:cubicBezTo>
                  <a:pt x="175" y="423"/>
                  <a:pt x="196" y="413"/>
                  <a:pt x="213" y="393"/>
                </a:cubicBezTo>
                <a:cubicBezTo>
                  <a:pt x="230" y="372"/>
                  <a:pt x="239" y="342"/>
                  <a:pt x="239" y="300"/>
                </a:cubicBezTo>
                <a:cubicBezTo>
                  <a:pt x="239" y="260"/>
                  <a:pt x="231" y="227"/>
                  <a:pt x="215" y="203"/>
                </a:cubicBezTo>
                <a:cubicBezTo>
                  <a:pt x="199" y="179"/>
                  <a:pt x="177" y="167"/>
                  <a:pt x="147" y="167"/>
                </a:cubicBezTo>
                <a:cubicBezTo>
                  <a:pt x="118" y="167"/>
                  <a:pt x="96" y="178"/>
                  <a:pt x="81" y="202"/>
                </a:cubicBezTo>
                <a:cubicBezTo>
                  <a:pt x="66" y="226"/>
                  <a:pt x="58" y="257"/>
                  <a:pt x="58" y="295"/>
                </a:cubicBezTo>
                <a:cubicBezTo>
                  <a:pt x="58" y="323"/>
                  <a:pt x="62" y="346"/>
                  <a:pt x="70" y="366"/>
                </a:cubicBezTo>
                <a:cubicBezTo>
                  <a:pt x="78" y="385"/>
                  <a:pt x="90" y="399"/>
                  <a:pt x="104" y="409"/>
                </a:cubicBezTo>
                <a:cubicBezTo>
                  <a:pt x="119" y="419"/>
                  <a:pt x="134" y="423"/>
                  <a:pt x="150" y="423"/>
                </a:cubicBez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Freeform 24">
            <a:extLst>
              <a:ext uri="{FF2B5EF4-FFF2-40B4-BE49-F238E27FC236}">
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3776C0FC-51B4-43E9-A802-9FD933C30A06}"/>
              </a:ext>
            </a:extLst>
          </p:cNvPr>
          <p:cNvSpPr>
            <a:spLocks noEditPoints="1"/>
          </p:cNvSpPr>
          <p:nvPr/>
        </p:nvSpPr>
        <p:spPr bwMode="auto">
          <a:xfrm>
            <a:off x="2009735" y="1363791"/>
            <a:ext cx="199371" cy="227268"/>
          </a:xfrm>
          <a:custGeom>
            <a:avLst/>
            <a:gdLst>
              <a:gd name="T0" fmla="*/ 280 w 308"/>
              <a:gd name="T1" fmla="*/ 189 h 350"/>
              <a:gd name="T2" fmla="*/ 68 w 308"/>
              <a:gd name="T3" fmla="*/ 189 h 350"/>
              <a:gd name="T4" fmla="*/ 59 w 308"/>
              <a:gd name="T5" fmla="*/ 200 h 350"/>
              <a:gd name="T6" fmla="*/ 89 w 308"/>
              <a:gd name="T7" fmla="*/ 274 h 350"/>
              <a:gd name="T8" fmla="*/ 160 w 308"/>
              <a:gd name="T9" fmla="*/ 303 h 350"/>
              <a:gd name="T10" fmla="*/ 214 w 308"/>
              <a:gd name="T11" fmla="*/ 286 h 350"/>
              <a:gd name="T12" fmla="*/ 239 w 308"/>
              <a:gd name="T13" fmla="*/ 255 h 350"/>
              <a:gd name="T14" fmla="*/ 272 w 308"/>
              <a:gd name="T15" fmla="*/ 237 h 350"/>
              <a:gd name="T16" fmla="*/ 272 w 308"/>
              <a:gd name="T17" fmla="*/ 237 h 350"/>
              <a:gd name="T18" fmla="*/ 293 w 308"/>
              <a:gd name="T19" fmla="*/ 277 h 350"/>
              <a:gd name="T20" fmla="*/ 254 w 308"/>
              <a:gd name="T21" fmla="*/ 322 h 350"/>
              <a:gd name="T22" fmla="*/ 160 w 308"/>
              <a:gd name="T23" fmla="*/ 350 h 350"/>
              <a:gd name="T24" fmla="*/ 42 w 308"/>
              <a:gd name="T25" fmla="*/ 304 h 350"/>
              <a:gd name="T26" fmla="*/ 0 w 308"/>
              <a:gd name="T27" fmla="*/ 178 h 350"/>
              <a:gd name="T28" fmla="*/ 41 w 308"/>
              <a:gd name="T29" fmla="*/ 50 h 350"/>
              <a:gd name="T30" fmla="*/ 157 w 308"/>
              <a:gd name="T31" fmla="*/ 0 h 350"/>
              <a:gd name="T32" fmla="*/ 227 w 308"/>
              <a:gd name="T33" fmla="*/ 16 h 350"/>
              <a:gd name="T34" fmla="*/ 284 w 308"/>
              <a:gd name="T35" fmla="*/ 71 h 350"/>
              <a:gd name="T36" fmla="*/ 307 w 308"/>
              <a:gd name="T37" fmla="*/ 161 h 350"/>
              <a:gd name="T38" fmla="*/ 280 w 308"/>
              <a:gd name="T39" fmla="*/ 189 h 350"/>
              <a:gd name="T40" fmla="*/ 245 w 308"/>
              <a:gd name="T41" fmla="*/ 143 h 350"/>
              <a:gd name="T42" fmla="*/ 249 w 308"/>
              <a:gd name="T43" fmla="*/ 137 h 350"/>
              <a:gd name="T44" fmla="*/ 218 w 308"/>
              <a:gd name="T45" fmla="*/ 69 h 350"/>
              <a:gd name="T46" fmla="*/ 157 w 308"/>
              <a:gd name="T47" fmla="*/ 47 h 350"/>
              <a:gd name="T48" fmla="*/ 91 w 308"/>
              <a:gd name="T49" fmla="*/ 73 h 350"/>
              <a:gd name="T50" fmla="*/ 63 w 308"/>
              <a:gd name="T51" fmla="*/ 127 h 350"/>
              <a:gd name="T52" fmla="*/ 75 w 308"/>
              <a:gd name="T53" fmla="*/ 143 h 350"/>
              <a:gd name="T54" fmla="*/ 245 w 308"/>
              <a:gd name="T55" fmla="*/ 143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08" h="350">
                <a:moveTo>
                  <a:pt x="280" y="189"/>
                </a:moveTo>
                <a:cubicBezTo>
                  <a:pt x="68" y="189"/>
                  <a:pt x="68" y="189"/>
                  <a:pt x="68" y="189"/>
                </a:cubicBezTo>
                <a:cubicBezTo>
                  <a:pt x="63" y="189"/>
                  <a:pt x="58" y="194"/>
                  <a:pt x="59" y="200"/>
                </a:cubicBezTo>
                <a:cubicBezTo>
                  <a:pt x="62" y="232"/>
                  <a:pt x="72" y="256"/>
                  <a:pt x="89" y="274"/>
                </a:cubicBezTo>
                <a:cubicBezTo>
                  <a:pt x="108" y="294"/>
                  <a:pt x="132" y="303"/>
                  <a:pt x="160" y="303"/>
                </a:cubicBezTo>
                <a:cubicBezTo>
                  <a:pt x="181" y="303"/>
                  <a:pt x="200" y="298"/>
                  <a:pt x="214" y="286"/>
                </a:cubicBezTo>
                <a:cubicBezTo>
                  <a:pt x="224" y="278"/>
                  <a:pt x="232" y="268"/>
                  <a:pt x="239" y="255"/>
                </a:cubicBezTo>
                <a:cubicBezTo>
                  <a:pt x="246" y="243"/>
                  <a:pt x="258" y="236"/>
                  <a:pt x="272" y="237"/>
                </a:cubicBezTo>
                <a:cubicBezTo>
                  <a:pt x="272" y="237"/>
                  <a:pt x="272" y="237"/>
                  <a:pt x="272" y="237"/>
                </a:cubicBezTo>
                <a:cubicBezTo>
                  <a:pt x="291" y="240"/>
                  <a:pt x="301" y="260"/>
                  <a:pt x="293" y="277"/>
                </a:cubicBezTo>
                <a:cubicBezTo>
                  <a:pt x="283" y="295"/>
                  <a:pt x="270" y="310"/>
                  <a:pt x="254" y="322"/>
                </a:cubicBezTo>
                <a:cubicBezTo>
                  <a:pt x="229" y="341"/>
                  <a:pt x="198" y="350"/>
                  <a:pt x="160" y="350"/>
                </a:cubicBezTo>
                <a:cubicBezTo>
                  <a:pt x="110" y="350"/>
                  <a:pt x="70" y="335"/>
                  <a:pt x="42" y="304"/>
                </a:cubicBezTo>
                <a:cubicBezTo>
                  <a:pt x="14" y="273"/>
                  <a:pt x="0" y="231"/>
                  <a:pt x="0" y="178"/>
                </a:cubicBezTo>
                <a:cubicBezTo>
                  <a:pt x="0" y="125"/>
                  <a:pt x="13" y="82"/>
                  <a:pt x="41" y="50"/>
                </a:cubicBezTo>
                <a:cubicBezTo>
                  <a:pt x="68" y="17"/>
                  <a:pt x="107" y="0"/>
                  <a:pt x="157" y="0"/>
                </a:cubicBezTo>
                <a:cubicBezTo>
                  <a:pt x="181" y="0"/>
                  <a:pt x="204" y="6"/>
                  <a:pt x="227" y="16"/>
                </a:cubicBezTo>
                <a:cubicBezTo>
                  <a:pt x="250" y="27"/>
                  <a:pt x="269" y="45"/>
                  <a:pt x="284" y="71"/>
                </a:cubicBezTo>
                <a:cubicBezTo>
                  <a:pt x="297" y="92"/>
                  <a:pt x="305" y="122"/>
                  <a:pt x="307" y="161"/>
                </a:cubicBezTo>
                <a:cubicBezTo>
                  <a:pt x="308" y="176"/>
                  <a:pt x="296" y="189"/>
                  <a:pt x="280" y="189"/>
                </a:cubicBezTo>
                <a:close/>
                <a:moveTo>
                  <a:pt x="245" y="143"/>
                </a:moveTo>
                <a:cubicBezTo>
                  <a:pt x="247" y="143"/>
                  <a:pt x="250" y="140"/>
                  <a:pt x="249" y="137"/>
                </a:cubicBezTo>
                <a:cubicBezTo>
                  <a:pt x="246" y="106"/>
                  <a:pt x="236" y="83"/>
                  <a:pt x="218" y="69"/>
                </a:cubicBezTo>
                <a:cubicBezTo>
                  <a:pt x="199" y="54"/>
                  <a:pt x="179" y="47"/>
                  <a:pt x="157" y="47"/>
                </a:cubicBezTo>
                <a:cubicBezTo>
                  <a:pt x="130" y="47"/>
                  <a:pt x="108" y="56"/>
                  <a:pt x="91" y="73"/>
                </a:cubicBezTo>
                <a:cubicBezTo>
                  <a:pt x="77" y="88"/>
                  <a:pt x="68" y="106"/>
                  <a:pt x="63" y="127"/>
                </a:cubicBezTo>
                <a:cubicBezTo>
                  <a:pt x="62" y="135"/>
                  <a:pt x="67" y="143"/>
                  <a:pt x="75" y="143"/>
                </a:cubicBezTo>
                <a:lnTo>
                  <a:pt x="245" y="143"/>
                </a:lnTo>
                <a:close/>
              </a:path>
            </a:pathLst>
          </a:custGeom>
          <a:solidFill>
            <a:srgbClr val="354A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a14="http://schemas.microsoft.com/office/drawing/2010/main" xmlns:a16="http://schemas.microsoft.com/office/drawing/2014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59110" y="2459865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3325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:p14="http://schemas.microsoft.com/office/powerpoint/2010/main" xmlns="" id="{ACE3B69C-7B00-4E19-8A33-B8981633B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7668DC11-4832-4C2A-8EC8-083C29CB3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8980" y="353060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247B30BB-737D-444D-B750-58BA0349157D}"/>
              </a:ext>
            </a:extLst>
          </p:cNvPr>
          <p:cNvSpPr txBox="1"/>
          <p:nvPr/>
        </p:nvSpPr>
        <p:spPr>
          <a:xfrm>
            <a:off x="2524348" y="1612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C34BBEA-2043-49B5-B834-DC53BB639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BE04C4A-227F-4156-B47C-65029CCC5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70846D-EEAB-4244-8D36-90F23518C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sp>
        <p:nvSpPr>
          <p:cNvPr id="6" name="íSļï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ABEA84-C74A-40D6-B3A4-2CF82DC2A7BC}"/>
              </a:ext>
            </a:extLst>
          </p:cNvPr>
          <p:cNvSpPr/>
          <p:nvPr/>
        </p:nvSpPr>
        <p:spPr bwMode="auto">
          <a:xfrm>
            <a:off x="734425" y="1923662"/>
            <a:ext cx="3010676" cy="3010676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270"/>
            </a:stretch>
          </a:blipFill>
          <a:ln w="88900">
            <a:solidFill>
              <a:schemeClr val="bg1">
                <a:lumMod val="95000"/>
              </a:schemeClr>
            </a:solidFill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iSļï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D6BC484-2CED-4D08-AB29-518D5707A806}"/>
              </a:ext>
            </a:extLst>
          </p:cNvPr>
          <p:cNvSpPr/>
          <p:nvPr/>
        </p:nvSpPr>
        <p:spPr bwMode="auto">
          <a:xfrm>
            <a:off x="670925" y="1676400"/>
            <a:ext cx="3375000" cy="3505200"/>
          </a:xfrm>
          <a:prstGeom prst="blockArc">
            <a:avLst>
              <a:gd name="adj1" fmla="val 16200000"/>
              <a:gd name="adj2" fmla="val 5400000"/>
              <a:gd name="adj3" fmla="val 1600"/>
            </a:avLst>
          </a:prstGeom>
          <a:solidFill>
            <a:schemeClr val="bg1">
              <a:lumMod val="7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sp>
        <p:nvSpPr>
          <p:cNvPr id="8" name="îSľ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8CF92C-5AB6-4AF4-84AB-C4B43A59DF8F}"/>
              </a:ext>
            </a:extLst>
          </p:cNvPr>
          <p:cNvSpPr/>
          <p:nvPr/>
        </p:nvSpPr>
        <p:spPr>
          <a:xfrm>
            <a:off x="2999801" y="1717664"/>
            <a:ext cx="436806" cy="4368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2" name="ïsļíď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08B7B45-E0D3-4494-88F3-587DFFEDF72A}"/>
              </a:ext>
            </a:extLst>
          </p:cNvPr>
          <p:cNvSpPr/>
          <p:nvPr/>
        </p:nvSpPr>
        <p:spPr>
          <a:xfrm>
            <a:off x="6215076" y="1647145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33" name="íśḻí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2C28BB0-DBC7-40E4-87BF-90C8EE5FD5D1}"/>
              </a:ext>
            </a:extLst>
          </p:cNvPr>
          <p:cNvSpPr/>
          <p:nvPr/>
        </p:nvSpPr>
        <p:spPr>
          <a:xfrm>
            <a:off x="6364147" y="1795168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30" name="ïṣlî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E8D418E-F8FC-439E-8509-27B10EAB7D6C}"/>
              </a:ext>
            </a:extLst>
          </p:cNvPr>
          <p:cNvSpPr/>
          <p:nvPr/>
        </p:nvSpPr>
        <p:spPr bwMode="auto">
          <a:xfrm>
            <a:off x="6907885" y="1882840"/>
            <a:ext cx="4612603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31" name="î$l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C94800D-C421-4C38-B433-BC0783795E75}"/>
              </a:ext>
            </a:extLst>
          </p:cNvPr>
          <p:cNvSpPr txBox="1"/>
          <p:nvPr/>
        </p:nvSpPr>
        <p:spPr bwMode="auto">
          <a:xfrm>
            <a:off x="6907885" y="1469960"/>
            <a:ext cx="461260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0A75E34-77BC-42CB-9513-341C9B643B66}"/>
              </a:ext>
            </a:extLst>
          </p:cNvPr>
          <p:cNvCxnSpPr>
            <a:stCxn id="8" idx="6"/>
            <a:endCxn id="32" idx="1"/>
          </p:cNvCxnSpPr>
          <p:nvPr/>
        </p:nvCxnSpPr>
        <p:spPr>
          <a:xfrm>
            <a:off x="3436607" y="1936070"/>
            <a:ext cx="2778469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ï$1í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3B03047-C01E-4886-9E91-23126C78BB9E}"/>
              </a:ext>
            </a:extLst>
          </p:cNvPr>
          <p:cNvSpPr/>
          <p:nvPr/>
        </p:nvSpPr>
        <p:spPr>
          <a:xfrm>
            <a:off x="3808601" y="3202529"/>
            <a:ext cx="436806" cy="4368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íṥḻ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5F885CA-E641-4AF7-85E2-8A9FFA86EDA0}"/>
              </a:ext>
            </a:extLst>
          </p:cNvPr>
          <p:cNvSpPr/>
          <p:nvPr/>
        </p:nvSpPr>
        <p:spPr>
          <a:xfrm>
            <a:off x="4595446" y="3132010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8" name="îS1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CDF8E3-0D93-4B0A-83FC-E5102EA8F4DC}"/>
              </a:ext>
            </a:extLst>
          </p:cNvPr>
          <p:cNvSpPr/>
          <p:nvPr/>
        </p:nvSpPr>
        <p:spPr>
          <a:xfrm>
            <a:off x="4744517" y="3280033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5" name="ïšļï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B3DFA61-D811-42E5-908D-EF4B7521109A}"/>
              </a:ext>
            </a:extLst>
          </p:cNvPr>
          <p:cNvSpPr/>
          <p:nvPr/>
        </p:nvSpPr>
        <p:spPr bwMode="auto">
          <a:xfrm>
            <a:off x="5288254" y="3367705"/>
            <a:ext cx="6232233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6" name="išļî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B2A676A-5464-4337-9BAB-2F41DB701B84}"/>
              </a:ext>
            </a:extLst>
          </p:cNvPr>
          <p:cNvSpPr txBox="1"/>
          <p:nvPr/>
        </p:nvSpPr>
        <p:spPr bwMode="auto">
          <a:xfrm>
            <a:off x="5288254" y="2954825"/>
            <a:ext cx="623223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0B34957-7AEF-4FD6-8D39-74B511E4193C}"/>
              </a:ext>
            </a:extLst>
          </p:cNvPr>
          <p:cNvCxnSpPr>
            <a:cxnSpLocks/>
            <a:stCxn id="11" idx="6"/>
            <a:endCxn id="27" idx="1"/>
          </p:cNvCxnSpPr>
          <p:nvPr/>
        </p:nvCxnSpPr>
        <p:spPr>
          <a:xfrm>
            <a:off x="4245407" y="3420935"/>
            <a:ext cx="350039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ïšļ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A26CF08-217D-4BFD-88C6-6CEE39D5EEA3}"/>
              </a:ext>
            </a:extLst>
          </p:cNvPr>
          <p:cNvSpPr/>
          <p:nvPr/>
        </p:nvSpPr>
        <p:spPr>
          <a:xfrm>
            <a:off x="2999801" y="4687394"/>
            <a:ext cx="436806" cy="4368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2" name="işḷ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41B08CF-F883-4E65-B5C6-D2404DCF227F}"/>
              </a:ext>
            </a:extLst>
          </p:cNvPr>
          <p:cNvSpPr/>
          <p:nvPr/>
        </p:nvSpPr>
        <p:spPr>
          <a:xfrm>
            <a:off x="6215076" y="4616875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3" name="iṧļ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90A5D76-BC50-41A2-9B99-4D7965A69659}"/>
              </a:ext>
            </a:extLst>
          </p:cNvPr>
          <p:cNvSpPr/>
          <p:nvPr/>
        </p:nvSpPr>
        <p:spPr>
          <a:xfrm>
            <a:off x="6364147" y="4764898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0" name="îśḷi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A405E6B-D94B-43A7-B276-77E23190AC67}"/>
              </a:ext>
            </a:extLst>
          </p:cNvPr>
          <p:cNvSpPr/>
          <p:nvPr/>
        </p:nvSpPr>
        <p:spPr bwMode="auto">
          <a:xfrm>
            <a:off x="6907885" y="4852570"/>
            <a:ext cx="4612603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1" name="iS1í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676B53D-4447-4E89-8969-728DD046FF53}"/>
              </a:ext>
            </a:extLst>
          </p:cNvPr>
          <p:cNvSpPr txBox="1"/>
          <p:nvPr/>
        </p:nvSpPr>
        <p:spPr bwMode="auto">
          <a:xfrm>
            <a:off x="6907885" y="4439690"/>
            <a:ext cx="461260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073EE82-2F4F-43AE-894F-D9A373C06083}"/>
              </a:ext>
            </a:extLst>
          </p:cNvPr>
          <p:cNvCxnSpPr>
            <a:stCxn id="14" idx="6"/>
            <a:endCxn id="22" idx="1"/>
          </p:cNvCxnSpPr>
          <p:nvPr/>
        </p:nvCxnSpPr>
        <p:spPr>
          <a:xfrm>
            <a:off x="3436607" y="4905800"/>
            <a:ext cx="2778469" cy="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7E16A89-E308-4DC6-84E7-EB49991995D4}"/>
              </a:ext>
            </a:extLst>
          </p:cNvPr>
          <p:cNvCxnSpPr>
            <a:cxnSpLocks/>
          </p:cNvCxnSpPr>
          <p:nvPr/>
        </p:nvCxnSpPr>
        <p:spPr>
          <a:xfrm>
            <a:off x="4161000" y="2852233"/>
            <a:ext cx="73594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465C847-A5D8-47C8-AEFF-DB5B7F7DEAD1}"/>
              </a:ext>
            </a:extLst>
          </p:cNvPr>
          <p:cNvCxnSpPr>
            <a:cxnSpLocks/>
          </p:cNvCxnSpPr>
          <p:nvPr/>
        </p:nvCxnSpPr>
        <p:spPr>
          <a:xfrm>
            <a:off x="3949700" y="4376233"/>
            <a:ext cx="757078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594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7A4CF6E-436E-4275-AFD6-F9F194769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EAF913-E64C-4BC2-B981-F9745C96CD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2B36425-16DA-48C8-AC21-62249AD5A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iṩḻï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9509F24-FAD5-46DB-9DA4-C6D269E7C03F}"/>
              </a:ext>
            </a:extLst>
          </p:cNvPr>
          <p:cNvSpPr/>
          <p:nvPr/>
        </p:nvSpPr>
        <p:spPr bwMode="auto">
          <a:xfrm>
            <a:off x="4854565" y="2456697"/>
            <a:ext cx="2514304" cy="2107992"/>
          </a:xfrm>
          <a:prstGeom prst="hexagon">
            <a:avLst>
              <a:gd name="adj" fmla="val 29819"/>
              <a:gd name="vf" fmla="val 11547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7" name="iṡli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F1A45EA-7966-4BC8-822E-73B9EDF3CE4D}"/>
              </a:ext>
            </a:extLst>
          </p:cNvPr>
          <p:cNvSpPr/>
          <p:nvPr/>
        </p:nvSpPr>
        <p:spPr bwMode="auto">
          <a:xfrm>
            <a:off x="6763426" y="1549537"/>
            <a:ext cx="4757062" cy="901126"/>
          </a:xfrm>
          <a:custGeom>
            <a:avLst/>
            <a:gdLst>
              <a:gd name="T0" fmla="*/ 0 w 2365"/>
              <a:gd name="T1" fmla="*/ 2147483646 h 448"/>
              <a:gd name="T2" fmla="*/ 2147483646 w 2365"/>
              <a:gd name="T3" fmla="*/ 0 h 448"/>
              <a:gd name="T4" fmla="*/ 2147483646 w 2365"/>
              <a:gd name="T5" fmla="*/ 0 h 4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65" h="448">
                <a:moveTo>
                  <a:pt x="0" y="448"/>
                </a:moveTo>
                <a:lnTo>
                  <a:pt x="349" y="0"/>
                </a:lnTo>
                <a:lnTo>
                  <a:pt x="2365" y="0"/>
                </a:lnTo>
              </a:path>
            </a:pathLst>
          </a:custGeom>
          <a:noFill/>
          <a:ln w="22225" cap="flat" cmpd="sng">
            <a:solidFill>
              <a:schemeClr val="bg1">
                <a:lumMod val="75000"/>
              </a:schemeClr>
            </a:solidFill>
            <a:prstDash val="solid"/>
            <a:round/>
            <a:headEnd type="triangle" w="med" len="lg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8" name="íśľî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F9ACD96-D480-4F44-8E7F-418A45438160}"/>
              </a:ext>
            </a:extLst>
          </p:cNvPr>
          <p:cNvSpPr/>
          <p:nvPr/>
        </p:nvSpPr>
        <p:spPr bwMode="auto">
          <a:xfrm flipH="1">
            <a:off x="696913" y="3512705"/>
            <a:ext cx="4149607" cy="0"/>
          </a:xfrm>
          <a:prstGeom prst="line">
            <a:avLst/>
          </a:prstGeom>
          <a:noFill/>
          <a:ln w="22225">
            <a:solidFill>
              <a:schemeClr val="bg1">
                <a:lumMod val="75000"/>
              </a:schemeClr>
            </a:solidFill>
            <a:round/>
            <a:headEnd type="triangle" w="med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9" name="isḻî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526EF74-282B-4B0B-B33F-ECB29E99713A}"/>
              </a:ext>
            </a:extLst>
          </p:cNvPr>
          <p:cNvSpPr/>
          <p:nvPr/>
        </p:nvSpPr>
        <p:spPr bwMode="auto">
          <a:xfrm flipH="1">
            <a:off x="696913" y="1549537"/>
            <a:ext cx="4757062" cy="901126"/>
          </a:xfrm>
          <a:custGeom>
            <a:avLst/>
            <a:gdLst>
              <a:gd name="T0" fmla="*/ 0 w 2365"/>
              <a:gd name="T1" fmla="*/ 2147483646 h 448"/>
              <a:gd name="T2" fmla="*/ 2147483646 w 2365"/>
              <a:gd name="T3" fmla="*/ 0 h 448"/>
              <a:gd name="T4" fmla="*/ 2147483646 w 2365"/>
              <a:gd name="T5" fmla="*/ 0 h 4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65" h="448">
                <a:moveTo>
                  <a:pt x="0" y="448"/>
                </a:moveTo>
                <a:lnTo>
                  <a:pt x="349" y="0"/>
                </a:lnTo>
                <a:lnTo>
                  <a:pt x="2365" y="0"/>
                </a:lnTo>
              </a:path>
            </a:pathLst>
          </a:custGeom>
          <a:noFill/>
          <a:ln w="22225" cap="flat" cmpd="sng">
            <a:solidFill>
              <a:schemeClr val="bg1">
                <a:lumMod val="75000"/>
              </a:schemeClr>
            </a:solidFill>
            <a:prstDash val="solid"/>
            <a:round/>
            <a:headEnd type="triangle" w="med" len="lg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0" name="ïṡli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1342F74-C5A2-4935-8104-42A54CF450A7}"/>
              </a:ext>
            </a:extLst>
          </p:cNvPr>
          <p:cNvSpPr/>
          <p:nvPr/>
        </p:nvSpPr>
        <p:spPr bwMode="auto">
          <a:xfrm flipV="1">
            <a:off x="6763426" y="4566702"/>
            <a:ext cx="4757062" cy="901126"/>
          </a:xfrm>
          <a:custGeom>
            <a:avLst/>
            <a:gdLst>
              <a:gd name="T0" fmla="*/ 0 w 2365"/>
              <a:gd name="T1" fmla="*/ 2147483646 h 448"/>
              <a:gd name="T2" fmla="*/ 2147483646 w 2365"/>
              <a:gd name="T3" fmla="*/ 0 h 448"/>
              <a:gd name="T4" fmla="*/ 2147483646 w 2365"/>
              <a:gd name="T5" fmla="*/ 0 h 4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65" h="448">
                <a:moveTo>
                  <a:pt x="0" y="448"/>
                </a:moveTo>
                <a:lnTo>
                  <a:pt x="349" y="0"/>
                </a:lnTo>
                <a:lnTo>
                  <a:pt x="2365" y="0"/>
                </a:lnTo>
              </a:path>
            </a:pathLst>
          </a:custGeom>
          <a:noFill/>
          <a:ln w="22225" cap="flat" cmpd="sng">
            <a:solidFill>
              <a:schemeClr val="bg1">
                <a:lumMod val="75000"/>
              </a:schemeClr>
            </a:solidFill>
            <a:prstDash val="solid"/>
            <a:round/>
            <a:headEnd type="triangle" w="med" len="lg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1" name="işḷ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6FA7F57-DBD4-4E58-8B1F-48CF149FC646}"/>
              </a:ext>
            </a:extLst>
          </p:cNvPr>
          <p:cNvSpPr/>
          <p:nvPr/>
        </p:nvSpPr>
        <p:spPr bwMode="auto">
          <a:xfrm flipH="1" flipV="1">
            <a:off x="696913" y="4566702"/>
            <a:ext cx="4757062" cy="901126"/>
          </a:xfrm>
          <a:custGeom>
            <a:avLst/>
            <a:gdLst>
              <a:gd name="T0" fmla="*/ 0 w 2365"/>
              <a:gd name="T1" fmla="*/ 2147483646 h 448"/>
              <a:gd name="T2" fmla="*/ 2147483646 w 2365"/>
              <a:gd name="T3" fmla="*/ 0 h 448"/>
              <a:gd name="T4" fmla="*/ 2147483646 w 2365"/>
              <a:gd name="T5" fmla="*/ 0 h 448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365" h="448">
                <a:moveTo>
                  <a:pt x="0" y="448"/>
                </a:moveTo>
                <a:lnTo>
                  <a:pt x="349" y="0"/>
                </a:lnTo>
                <a:lnTo>
                  <a:pt x="2365" y="0"/>
                </a:lnTo>
              </a:path>
            </a:pathLst>
          </a:custGeom>
          <a:noFill/>
          <a:ln w="22225" cap="flat" cmpd="sng">
            <a:solidFill>
              <a:schemeClr val="bg1">
                <a:lumMod val="75000"/>
              </a:schemeClr>
            </a:solidFill>
            <a:prstDash val="solid"/>
            <a:round/>
            <a:headEnd type="triangle" w="med" len="lg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12" name="íṡḷïḍ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706807B-E1E7-4D69-B2A1-688DA62A0256}"/>
              </a:ext>
            </a:extLst>
          </p:cNvPr>
          <p:cNvSpPr/>
          <p:nvPr/>
        </p:nvSpPr>
        <p:spPr bwMode="auto">
          <a:xfrm>
            <a:off x="7370881" y="3512705"/>
            <a:ext cx="4149607" cy="0"/>
          </a:xfrm>
          <a:prstGeom prst="line">
            <a:avLst/>
          </a:prstGeom>
          <a:noFill/>
          <a:ln w="22225">
            <a:solidFill>
              <a:schemeClr val="bg1">
                <a:lumMod val="75000"/>
              </a:schemeClr>
            </a:solidFill>
            <a:round/>
            <a:headEnd type="triangle" w="med" len="lg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endParaRPr lang="zh-CN" altLang="en-US"/>
          </a:p>
        </p:txBody>
      </p:sp>
      <p:sp>
        <p:nvSpPr>
          <p:cNvPr id="26" name="iŝḷî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1CA1981-DC97-416F-B172-E80B79AE3F24}"/>
              </a:ext>
            </a:extLst>
          </p:cNvPr>
          <p:cNvSpPr/>
          <p:nvPr/>
        </p:nvSpPr>
        <p:spPr>
          <a:xfrm>
            <a:off x="5887166" y="316097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96K</a:t>
            </a:r>
          </a:p>
        </p:txBody>
      </p:sp>
      <p:sp>
        <p:nvSpPr>
          <p:cNvPr id="27" name="îṣḻ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F2A5462-B36D-4886-9852-AE3CB43FEC32}"/>
              </a:ext>
            </a:extLst>
          </p:cNvPr>
          <p:cNvSpPr txBox="1"/>
          <p:nvPr/>
        </p:nvSpPr>
        <p:spPr bwMode="auto">
          <a:xfrm>
            <a:off x="5520988" y="3441174"/>
            <a:ext cx="118145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4" name="íṣlîď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01B95A-D9B5-49CF-B3A3-4D578B6AC23D}"/>
              </a:ext>
            </a:extLst>
          </p:cNvPr>
          <p:cNvSpPr txBox="1"/>
          <p:nvPr/>
        </p:nvSpPr>
        <p:spPr bwMode="auto">
          <a:xfrm>
            <a:off x="679358" y="1125976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5" name="íS1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744D442-F069-419C-A014-778A7B92F037}"/>
              </a:ext>
            </a:extLst>
          </p:cNvPr>
          <p:cNvSpPr/>
          <p:nvPr/>
        </p:nvSpPr>
        <p:spPr bwMode="auto">
          <a:xfrm>
            <a:off x="679358" y="1549538"/>
            <a:ext cx="37072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16" name="î$ļ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92E397B-DDBC-4A55-A7A8-AA8634DFC974}"/>
              </a:ext>
            </a:extLst>
          </p:cNvPr>
          <p:cNvSpPr txBox="1"/>
          <p:nvPr/>
        </p:nvSpPr>
        <p:spPr bwMode="auto">
          <a:xfrm>
            <a:off x="7813288" y="1125976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íśļiḍ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82CDBF2-DA2D-4767-A7B9-775683F15196}"/>
              </a:ext>
            </a:extLst>
          </p:cNvPr>
          <p:cNvSpPr/>
          <p:nvPr/>
        </p:nvSpPr>
        <p:spPr bwMode="auto">
          <a:xfrm>
            <a:off x="7813288" y="1549538"/>
            <a:ext cx="37072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18" name="íṩlï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8EDE9EE-8C20-4E46-8DB1-04418D6D0676}"/>
              </a:ext>
            </a:extLst>
          </p:cNvPr>
          <p:cNvSpPr txBox="1"/>
          <p:nvPr/>
        </p:nvSpPr>
        <p:spPr bwMode="auto">
          <a:xfrm>
            <a:off x="679358" y="3089143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iŝlíḑ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2ACEE50-1456-4637-B24B-62FC9951F087}"/>
              </a:ext>
            </a:extLst>
          </p:cNvPr>
          <p:cNvSpPr/>
          <p:nvPr/>
        </p:nvSpPr>
        <p:spPr bwMode="auto">
          <a:xfrm>
            <a:off x="679358" y="3512705"/>
            <a:ext cx="37072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0" name="ïŝľ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FF64A22-F6DF-46D2-8D40-025AD0AA972F}"/>
              </a:ext>
            </a:extLst>
          </p:cNvPr>
          <p:cNvSpPr txBox="1"/>
          <p:nvPr/>
        </p:nvSpPr>
        <p:spPr bwMode="auto">
          <a:xfrm>
            <a:off x="7813288" y="3089143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1" name="ïsļ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8E75EF2-F6E7-4641-9203-1F13A10D6A23}"/>
              </a:ext>
            </a:extLst>
          </p:cNvPr>
          <p:cNvSpPr/>
          <p:nvPr/>
        </p:nvSpPr>
        <p:spPr bwMode="auto">
          <a:xfrm>
            <a:off x="7813288" y="3512705"/>
            <a:ext cx="37072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2" name="ïsľïḓ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DA0C9C9-B1E0-4A3F-A3D8-F61F2BDBBBAC}"/>
              </a:ext>
            </a:extLst>
          </p:cNvPr>
          <p:cNvSpPr txBox="1"/>
          <p:nvPr/>
        </p:nvSpPr>
        <p:spPr bwMode="auto">
          <a:xfrm>
            <a:off x="679358" y="5052310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3" name="ïṩl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64D7D43-88B0-4E13-B95F-C04D63D51E41}"/>
              </a:ext>
            </a:extLst>
          </p:cNvPr>
          <p:cNvSpPr/>
          <p:nvPr/>
        </p:nvSpPr>
        <p:spPr bwMode="auto">
          <a:xfrm>
            <a:off x="679358" y="5475872"/>
            <a:ext cx="37072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4" name="íŝľíď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BBE29649-22E4-4FC7-9DBE-05049D5F0585}"/>
              </a:ext>
            </a:extLst>
          </p:cNvPr>
          <p:cNvSpPr txBox="1"/>
          <p:nvPr/>
        </p:nvSpPr>
        <p:spPr bwMode="auto">
          <a:xfrm>
            <a:off x="7813288" y="5052310"/>
            <a:ext cx="37072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5" name="îṩļ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AFF0065-4795-4176-8668-2F62D3781ADA}"/>
              </a:ext>
            </a:extLst>
          </p:cNvPr>
          <p:cNvSpPr/>
          <p:nvPr/>
        </p:nvSpPr>
        <p:spPr bwMode="auto">
          <a:xfrm>
            <a:off x="7813288" y="5475872"/>
            <a:ext cx="3707200" cy="76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76297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="" id="{1B476802-3DFA-49D8-B262-A6F12AC9A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="" id="{9C1737FA-4681-47A5-9F4C-9F2A4585F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="" id="{E0DD7035-1C0C-4FB3-A8A4-26C311F3D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ïŝļíḋê">
            <a:extLst>
              <a:ext uri="{FF2B5EF4-FFF2-40B4-BE49-F238E27FC236}">
                <a16:creationId xmlns:a16="http://schemas.microsoft.com/office/drawing/2014/main" xmlns:p14="http://schemas.microsoft.com/office/powerpoint/2010/main" xmlns="" id="{72100ED3-6380-4F13-BF5E-7C81A09C8D85}"/>
              </a:ext>
            </a:extLst>
          </p:cNvPr>
          <p:cNvSpPr/>
          <p:nvPr/>
        </p:nvSpPr>
        <p:spPr>
          <a:xfrm flipH="1">
            <a:off x="10596500" y="1787855"/>
            <a:ext cx="717042" cy="717039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$1îḑé">
            <a:extLst>
              <a:ext uri="{FF2B5EF4-FFF2-40B4-BE49-F238E27FC236}">
                <a16:creationId xmlns:a16="http://schemas.microsoft.com/office/drawing/2014/main" xmlns:p14="http://schemas.microsoft.com/office/powerpoint/2010/main" xmlns="" id="{415C40E7-C259-4E2A-8063-66011DDD61D3}"/>
              </a:ext>
            </a:extLst>
          </p:cNvPr>
          <p:cNvSpPr/>
          <p:nvPr/>
        </p:nvSpPr>
        <p:spPr>
          <a:xfrm flipH="1">
            <a:off x="10732585" y="1923939"/>
            <a:ext cx="444873" cy="444871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sz="1600" b="1"/>
              <a:t>01</a:t>
            </a:r>
          </a:p>
        </p:txBody>
      </p:sp>
      <p:sp>
        <p:nvSpPr>
          <p:cNvPr id="8" name="ïṣ1iḍè">
            <a:extLst>
              <a:ext uri="{FF2B5EF4-FFF2-40B4-BE49-F238E27FC236}">
                <a16:creationId xmlns:a16="http://schemas.microsoft.com/office/drawing/2014/main" xmlns:p14="http://schemas.microsoft.com/office/powerpoint/2010/main" xmlns="" id="{1B83BEEE-40EF-4E0B-9230-127C93EF289D}"/>
              </a:ext>
            </a:extLst>
          </p:cNvPr>
          <p:cNvSpPr/>
          <p:nvPr/>
        </p:nvSpPr>
        <p:spPr>
          <a:xfrm flipH="1">
            <a:off x="10596500" y="3273194"/>
            <a:ext cx="717042" cy="717039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ş1ïḓé">
            <a:extLst>
              <a:ext uri="{FF2B5EF4-FFF2-40B4-BE49-F238E27FC236}">
                <a16:creationId xmlns:a16="http://schemas.microsoft.com/office/drawing/2014/main" xmlns:p14="http://schemas.microsoft.com/office/powerpoint/2010/main" xmlns="" id="{A39BEC7E-9B49-40A6-B4DF-5CACE4F2EFC2}"/>
              </a:ext>
            </a:extLst>
          </p:cNvPr>
          <p:cNvSpPr/>
          <p:nvPr/>
        </p:nvSpPr>
        <p:spPr>
          <a:xfrm flipH="1">
            <a:off x="10732585" y="3409278"/>
            <a:ext cx="444873" cy="444871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sz="1600" b="1" dirty="0"/>
              <a:t>02</a:t>
            </a:r>
          </a:p>
        </p:txBody>
      </p:sp>
      <p:sp>
        <p:nvSpPr>
          <p:cNvPr id="10" name="ïṩḻïḑé">
            <a:extLst>
              <a:ext uri="{FF2B5EF4-FFF2-40B4-BE49-F238E27FC236}">
                <a16:creationId xmlns:a16="http://schemas.microsoft.com/office/drawing/2014/main" xmlns:p14="http://schemas.microsoft.com/office/powerpoint/2010/main" xmlns="" id="{6156C651-D79F-4158-AEE3-3AD24239F7CC}"/>
              </a:ext>
            </a:extLst>
          </p:cNvPr>
          <p:cNvSpPr/>
          <p:nvPr/>
        </p:nvSpPr>
        <p:spPr>
          <a:xfrm flipH="1">
            <a:off x="10596500" y="4758533"/>
            <a:ext cx="717042" cy="717039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iş1îḋe">
            <a:extLst>
              <a:ext uri="{FF2B5EF4-FFF2-40B4-BE49-F238E27FC236}">
                <a16:creationId xmlns:a16="http://schemas.microsoft.com/office/drawing/2014/main" xmlns:p14="http://schemas.microsoft.com/office/powerpoint/2010/main" xmlns="" id="{1F7D7731-E335-4D5E-8C6B-F4331C02C3F9}"/>
              </a:ext>
            </a:extLst>
          </p:cNvPr>
          <p:cNvSpPr/>
          <p:nvPr/>
        </p:nvSpPr>
        <p:spPr>
          <a:xfrm flipH="1">
            <a:off x="10732585" y="4894617"/>
            <a:ext cx="444873" cy="444871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en-US" sz="1600" b="1" dirty="0"/>
              <a:t>03</a:t>
            </a:r>
          </a:p>
        </p:txBody>
      </p:sp>
      <p:sp>
        <p:nvSpPr>
          <p:cNvPr id="32" name="îSlïḋê">
            <a:extLst>
              <a:ext uri="{FF2B5EF4-FFF2-40B4-BE49-F238E27FC236}">
                <a16:creationId xmlns:a16="http://schemas.microsoft.com/office/drawing/2014/main" xmlns:p14="http://schemas.microsoft.com/office/powerpoint/2010/main" xmlns="" id="{5C52919A-D7E1-4C5C-80C9-22887C69E56B}"/>
              </a:ext>
            </a:extLst>
          </p:cNvPr>
          <p:cNvSpPr/>
          <p:nvPr/>
        </p:nvSpPr>
        <p:spPr>
          <a:xfrm flipH="1">
            <a:off x="1110584" y="3121830"/>
            <a:ext cx="1620889" cy="1620883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ṩlïde">
            <a:extLst>
              <a:ext uri="{FF2B5EF4-FFF2-40B4-BE49-F238E27FC236}">
                <a16:creationId xmlns:a16="http://schemas.microsoft.com/office/drawing/2014/main" xmlns:p14="http://schemas.microsoft.com/office/powerpoint/2010/main" xmlns="" id="{0B72FC42-2D6D-4D21-BC51-A3435BF32B71}"/>
              </a:ext>
            </a:extLst>
          </p:cNvPr>
          <p:cNvSpPr/>
          <p:nvPr/>
        </p:nvSpPr>
        <p:spPr>
          <a:xfrm flipH="1">
            <a:off x="1418206" y="3429450"/>
            <a:ext cx="1005644" cy="100564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0" name="îŝļîḓê">
            <a:extLst>
              <a:ext uri="{FF2B5EF4-FFF2-40B4-BE49-F238E27FC236}">
                <a16:creationId xmlns:a16="http://schemas.microsoft.com/office/drawing/2014/main" xmlns:p14="http://schemas.microsoft.com/office/powerpoint/2010/main" xmlns="" id="{691CFBC1-55FE-4A05-BE81-D8E609640949}"/>
              </a:ext>
            </a:extLst>
          </p:cNvPr>
          <p:cNvSpPr/>
          <p:nvPr/>
        </p:nvSpPr>
        <p:spPr>
          <a:xfrm rot="342038" flipH="1">
            <a:off x="2611570" y="3326813"/>
            <a:ext cx="2170871" cy="2170868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" name="îSḻïḍê">
            <a:extLst>
              <a:ext uri="{FF2B5EF4-FFF2-40B4-BE49-F238E27FC236}">
                <a16:creationId xmlns:a16="http://schemas.microsoft.com/office/drawing/2014/main" xmlns:p14="http://schemas.microsoft.com/office/powerpoint/2010/main" xmlns="" id="{E14EC1F8-ECB3-429B-817F-C89C398ED655}"/>
              </a:ext>
            </a:extLst>
          </p:cNvPr>
          <p:cNvSpPr/>
          <p:nvPr/>
        </p:nvSpPr>
        <p:spPr>
          <a:xfrm rot="342038" flipH="1">
            <a:off x="3023572" y="3738813"/>
            <a:ext cx="1346868" cy="1346869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ïsļîḍé">
            <a:extLst>
              <a:ext uri="{FF2B5EF4-FFF2-40B4-BE49-F238E27FC236}">
                <a16:creationId xmlns:a16="http://schemas.microsoft.com/office/drawing/2014/main" xmlns:p14="http://schemas.microsoft.com/office/powerpoint/2010/main" xmlns="" id="{AD14A547-8E06-4472-9B25-F10547A8FB3F}"/>
              </a:ext>
            </a:extLst>
          </p:cNvPr>
          <p:cNvSpPr/>
          <p:nvPr/>
        </p:nvSpPr>
        <p:spPr>
          <a:xfrm rot="342038" flipH="1">
            <a:off x="4002795" y="1747289"/>
            <a:ext cx="2486426" cy="2486423"/>
          </a:xfrm>
          <a:custGeom>
            <a:avLst/>
            <a:gdLst>
              <a:gd name="connsiteX0" fmla="*/ 1124074 w 1583637"/>
              <a:gd name="connsiteY0" fmla="*/ 252493 h 1583637"/>
              <a:gd name="connsiteX1" fmla="*/ 1247256 w 1583637"/>
              <a:gd name="connsiteY1" fmla="*/ 149126 h 1583637"/>
              <a:gd name="connsiteX2" fmla="*/ 1345663 w 1583637"/>
              <a:gd name="connsiteY2" fmla="*/ 231701 h 1583637"/>
              <a:gd name="connsiteX3" fmla="*/ 1265256 w 1583637"/>
              <a:gd name="connsiteY3" fmla="*/ 370961 h 1583637"/>
              <a:gd name="connsiteX4" fmla="*/ 1393012 w 1583637"/>
              <a:gd name="connsiteY4" fmla="*/ 592241 h 1583637"/>
              <a:gd name="connsiteX5" fmla="*/ 1553818 w 1583637"/>
              <a:gd name="connsiteY5" fmla="*/ 592237 h 1583637"/>
              <a:gd name="connsiteX6" fmla="*/ 1576125 w 1583637"/>
              <a:gd name="connsiteY6" fmla="*/ 718748 h 1583637"/>
              <a:gd name="connsiteX7" fmla="*/ 1425015 w 1583637"/>
              <a:gd name="connsiteY7" fmla="*/ 773743 h 1583637"/>
              <a:gd name="connsiteX8" fmla="*/ 1380646 w 1583637"/>
              <a:gd name="connsiteY8" fmla="*/ 1025372 h 1583637"/>
              <a:gd name="connsiteX9" fmla="*/ 1503833 w 1583637"/>
              <a:gd name="connsiteY9" fmla="*/ 1128733 h 1583637"/>
              <a:gd name="connsiteX10" fmla="*/ 1439602 w 1583637"/>
              <a:gd name="connsiteY10" fmla="*/ 1239984 h 1583637"/>
              <a:gd name="connsiteX11" fmla="*/ 1288495 w 1583637"/>
              <a:gd name="connsiteY11" fmla="*/ 1184982 h 1583637"/>
              <a:gd name="connsiteX12" fmla="*/ 1092761 w 1583637"/>
              <a:gd name="connsiteY12" fmla="*/ 1349222 h 1583637"/>
              <a:gd name="connsiteX13" fmla="*/ 1120689 w 1583637"/>
              <a:gd name="connsiteY13" fmla="*/ 1507584 h 1583637"/>
              <a:gd name="connsiteX14" fmla="*/ 999974 w 1583637"/>
              <a:gd name="connsiteY14" fmla="*/ 1551521 h 1583637"/>
              <a:gd name="connsiteX15" fmla="*/ 919574 w 1583637"/>
              <a:gd name="connsiteY15" fmla="*/ 1412257 h 1583637"/>
              <a:gd name="connsiteX16" fmla="*/ 664062 w 1583637"/>
              <a:gd name="connsiteY16" fmla="*/ 1412257 h 1583637"/>
              <a:gd name="connsiteX17" fmla="*/ 583663 w 1583637"/>
              <a:gd name="connsiteY17" fmla="*/ 1551521 h 1583637"/>
              <a:gd name="connsiteX18" fmla="*/ 462948 w 1583637"/>
              <a:gd name="connsiteY18" fmla="*/ 1507584 h 1583637"/>
              <a:gd name="connsiteX19" fmla="*/ 490876 w 1583637"/>
              <a:gd name="connsiteY19" fmla="*/ 1349222 h 1583637"/>
              <a:gd name="connsiteX20" fmla="*/ 295142 w 1583637"/>
              <a:gd name="connsiteY20" fmla="*/ 1184981 h 1583637"/>
              <a:gd name="connsiteX21" fmla="*/ 144035 w 1583637"/>
              <a:gd name="connsiteY21" fmla="*/ 1239984 h 1583637"/>
              <a:gd name="connsiteX22" fmla="*/ 79804 w 1583637"/>
              <a:gd name="connsiteY22" fmla="*/ 1128733 h 1583637"/>
              <a:gd name="connsiteX23" fmla="*/ 202991 w 1583637"/>
              <a:gd name="connsiteY23" fmla="*/ 1025372 h 1583637"/>
              <a:gd name="connsiteX24" fmla="*/ 158622 w 1583637"/>
              <a:gd name="connsiteY24" fmla="*/ 773743 h 1583637"/>
              <a:gd name="connsiteX25" fmla="*/ 7512 w 1583637"/>
              <a:gd name="connsiteY25" fmla="*/ 718748 h 1583637"/>
              <a:gd name="connsiteX26" fmla="*/ 29819 w 1583637"/>
              <a:gd name="connsiteY26" fmla="*/ 592237 h 1583637"/>
              <a:gd name="connsiteX27" fmla="*/ 190625 w 1583637"/>
              <a:gd name="connsiteY27" fmla="*/ 592241 h 1583637"/>
              <a:gd name="connsiteX28" fmla="*/ 318381 w 1583637"/>
              <a:gd name="connsiteY28" fmla="*/ 370961 h 1583637"/>
              <a:gd name="connsiteX29" fmla="*/ 237974 w 1583637"/>
              <a:gd name="connsiteY29" fmla="*/ 231701 h 1583637"/>
              <a:gd name="connsiteX30" fmla="*/ 336381 w 1583637"/>
              <a:gd name="connsiteY30" fmla="*/ 149126 h 1583637"/>
              <a:gd name="connsiteX31" fmla="*/ 459563 w 1583637"/>
              <a:gd name="connsiteY31" fmla="*/ 252493 h 1583637"/>
              <a:gd name="connsiteX32" fmla="*/ 699666 w 1583637"/>
              <a:gd name="connsiteY32" fmla="*/ 165103 h 1583637"/>
              <a:gd name="connsiteX33" fmla="*/ 727586 w 1583637"/>
              <a:gd name="connsiteY33" fmla="*/ 6739 h 1583637"/>
              <a:gd name="connsiteX34" fmla="*/ 856051 w 1583637"/>
              <a:gd name="connsiteY34" fmla="*/ 6739 h 1583637"/>
              <a:gd name="connsiteX35" fmla="*/ 883970 w 1583637"/>
              <a:gd name="connsiteY35" fmla="*/ 165102 h 1583637"/>
              <a:gd name="connsiteX36" fmla="*/ 1124073 w 1583637"/>
              <a:gd name="connsiteY36" fmla="*/ 252493 h 1583637"/>
              <a:gd name="connsiteX37" fmla="*/ 1124074 w 1583637"/>
              <a:gd name="connsiteY37" fmla="*/ 252493 h 158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583637" h="1583637">
                <a:moveTo>
                  <a:pt x="1124074" y="252493"/>
                </a:moveTo>
                <a:lnTo>
                  <a:pt x="1247256" y="149126"/>
                </a:lnTo>
                <a:lnTo>
                  <a:pt x="1345663" y="231701"/>
                </a:lnTo>
                <a:lnTo>
                  <a:pt x="1265256" y="370961"/>
                </a:lnTo>
                <a:cubicBezTo>
                  <a:pt x="1322430" y="435278"/>
                  <a:pt x="1365899" y="510569"/>
                  <a:pt x="1393012" y="592241"/>
                </a:cubicBezTo>
                <a:lnTo>
                  <a:pt x="1553818" y="592237"/>
                </a:lnTo>
                <a:lnTo>
                  <a:pt x="1576125" y="718748"/>
                </a:lnTo>
                <a:lnTo>
                  <a:pt x="1425015" y="773743"/>
                </a:lnTo>
                <a:cubicBezTo>
                  <a:pt x="1427471" y="859762"/>
                  <a:pt x="1412374" y="945380"/>
                  <a:pt x="1380646" y="1025372"/>
                </a:cubicBezTo>
                <a:lnTo>
                  <a:pt x="1503833" y="1128733"/>
                </a:lnTo>
                <a:lnTo>
                  <a:pt x="1439602" y="1239984"/>
                </a:lnTo>
                <a:lnTo>
                  <a:pt x="1288495" y="1184982"/>
                </a:lnTo>
                <a:cubicBezTo>
                  <a:pt x="1235084" y="1252456"/>
                  <a:pt x="1168484" y="1308339"/>
                  <a:pt x="1092761" y="1349222"/>
                </a:cubicBezTo>
                <a:lnTo>
                  <a:pt x="1120689" y="1507584"/>
                </a:lnTo>
                <a:lnTo>
                  <a:pt x="999974" y="1551521"/>
                </a:lnTo>
                <a:lnTo>
                  <a:pt x="919574" y="1412257"/>
                </a:lnTo>
                <a:cubicBezTo>
                  <a:pt x="835287" y="1429613"/>
                  <a:pt x="748348" y="1429613"/>
                  <a:pt x="664062" y="1412257"/>
                </a:cubicBezTo>
                <a:lnTo>
                  <a:pt x="583663" y="1551521"/>
                </a:lnTo>
                <a:lnTo>
                  <a:pt x="462948" y="1507584"/>
                </a:lnTo>
                <a:lnTo>
                  <a:pt x="490876" y="1349222"/>
                </a:lnTo>
                <a:cubicBezTo>
                  <a:pt x="415153" y="1308339"/>
                  <a:pt x="348553" y="1252455"/>
                  <a:pt x="295142" y="1184981"/>
                </a:cubicBezTo>
                <a:lnTo>
                  <a:pt x="144035" y="1239984"/>
                </a:lnTo>
                <a:lnTo>
                  <a:pt x="79804" y="1128733"/>
                </a:lnTo>
                <a:lnTo>
                  <a:pt x="202991" y="1025372"/>
                </a:lnTo>
                <a:cubicBezTo>
                  <a:pt x="171263" y="945380"/>
                  <a:pt x="156166" y="859762"/>
                  <a:pt x="158622" y="773743"/>
                </a:cubicBezTo>
                <a:lnTo>
                  <a:pt x="7512" y="718748"/>
                </a:lnTo>
                <a:lnTo>
                  <a:pt x="29819" y="592237"/>
                </a:lnTo>
                <a:lnTo>
                  <a:pt x="190625" y="592241"/>
                </a:lnTo>
                <a:cubicBezTo>
                  <a:pt x="217738" y="510569"/>
                  <a:pt x="261208" y="435277"/>
                  <a:pt x="318381" y="370961"/>
                </a:cubicBezTo>
                <a:lnTo>
                  <a:pt x="237974" y="231701"/>
                </a:lnTo>
                <a:lnTo>
                  <a:pt x="336381" y="149126"/>
                </a:lnTo>
                <a:lnTo>
                  <a:pt x="459563" y="252493"/>
                </a:lnTo>
                <a:cubicBezTo>
                  <a:pt x="532831" y="207356"/>
                  <a:pt x="614527" y="177621"/>
                  <a:pt x="699666" y="165103"/>
                </a:cubicBezTo>
                <a:lnTo>
                  <a:pt x="727586" y="6739"/>
                </a:lnTo>
                <a:lnTo>
                  <a:pt x="856051" y="6739"/>
                </a:lnTo>
                <a:lnTo>
                  <a:pt x="883970" y="165102"/>
                </a:lnTo>
                <a:cubicBezTo>
                  <a:pt x="969110" y="177621"/>
                  <a:pt x="1050806" y="207356"/>
                  <a:pt x="1124073" y="252493"/>
                </a:cubicBezTo>
                <a:lnTo>
                  <a:pt x="1124074" y="25249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ísľiḍè">
            <a:extLst>
              <a:ext uri="{FF2B5EF4-FFF2-40B4-BE49-F238E27FC236}">
                <a16:creationId xmlns:a16="http://schemas.microsoft.com/office/drawing/2014/main" xmlns:p14="http://schemas.microsoft.com/office/powerpoint/2010/main" xmlns="" id="{94D3B5F6-7267-4147-9261-0912E3D4E09E}"/>
              </a:ext>
            </a:extLst>
          </p:cNvPr>
          <p:cNvSpPr/>
          <p:nvPr/>
        </p:nvSpPr>
        <p:spPr>
          <a:xfrm rot="342038" flipH="1">
            <a:off x="4474685" y="2219177"/>
            <a:ext cx="1542647" cy="1542648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sļídè">
            <a:extLst>
              <a:ext uri="{FF2B5EF4-FFF2-40B4-BE49-F238E27FC236}">
                <a16:creationId xmlns:a16="http://schemas.microsoft.com/office/drawing/2014/main" xmlns:p14="http://schemas.microsoft.com/office/powerpoint/2010/main" xmlns="" id="{25958011-97A8-4809-84F6-01F1FCA6BA0B}"/>
              </a:ext>
            </a:extLst>
          </p:cNvPr>
          <p:cNvSpPr/>
          <p:nvPr/>
        </p:nvSpPr>
        <p:spPr>
          <a:xfrm>
            <a:off x="876000" y="2848782"/>
            <a:ext cx="1897756" cy="1897756"/>
          </a:xfrm>
          <a:prstGeom prst="arc">
            <a:avLst>
              <a:gd name="adj1" fmla="val 11101589"/>
              <a:gd name="adj2" fmla="val 18700949"/>
            </a:avLst>
          </a:prstGeom>
          <a:ln w="28575" cap="rnd">
            <a:prstDash val="sysDot"/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ísľîḋê">
            <a:extLst>
              <a:ext uri="{FF2B5EF4-FFF2-40B4-BE49-F238E27FC236}">
                <a16:creationId xmlns:a16="http://schemas.microsoft.com/office/drawing/2014/main" xmlns:p14="http://schemas.microsoft.com/office/powerpoint/2010/main" xmlns="" id="{07EABA58-7A82-42AA-B5DF-3908B4167210}"/>
              </a:ext>
            </a:extLst>
          </p:cNvPr>
          <p:cNvSpPr/>
          <p:nvPr/>
        </p:nvSpPr>
        <p:spPr>
          <a:xfrm flipV="1">
            <a:off x="2603416" y="3453646"/>
            <a:ext cx="2292159" cy="2292159"/>
          </a:xfrm>
          <a:prstGeom prst="arc">
            <a:avLst>
              <a:gd name="adj1" fmla="val 13730012"/>
              <a:gd name="adj2" fmla="val 256323"/>
            </a:avLst>
          </a:prstGeom>
          <a:ln w="28575" cap="rnd">
            <a:solidFill>
              <a:schemeClr val="accent2"/>
            </a:solidFill>
            <a:prstDash val="sysDot"/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ṩlíde">
            <a:extLst>
              <a:ext uri="{FF2B5EF4-FFF2-40B4-BE49-F238E27FC236}">
                <a16:creationId xmlns:a16="http://schemas.microsoft.com/office/drawing/2014/main" xmlns:p14="http://schemas.microsoft.com/office/powerpoint/2010/main" xmlns="" id="{2D2B8D25-14F0-4D13-87F8-6A36A8664477}"/>
              </a:ext>
            </a:extLst>
          </p:cNvPr>
          <p:cNvSpPr/>
          <p:nvPr/>
        </p:nvSpPr>
        <p:spPr>
          <a:xfrm>
            <a:off x="3923151" y="1448780"/>
            <a:ext cx="2292159" cy="2292159"/>
          </a:xfrm>
          <a:prstGeom prst="arc">
            <a:avLst>
              <a:gd name="adj1" fmla="val 11093161"/>
              <a:gd name="adj2" fmla="val 18823990"/>
            </a:avLst>
          </a:prstGeom>
          <a:ln w="28575" cap="rnd">
            <a:solidFill>
              <a:schemeClr val="accent3"/>
            </a:solidFill>
            <a:prstDash val="sysDot"/>
            <a:headEnd type="none" w="med" len="med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iŝļíďe">
            <a:extLst>
              <a:ext uri="{FF2B5EF4-FFF2-40B4-BE49-F238E27FC236}">
                <a16:creationId xmlns:a16="http://schemas.microsoft.com/office/drawing/2014/main" xmlns:p14="http://schemas.microsoft.com/office/powerpoint/2010/main" xmlns="" id="{E09E8AD1-2E25-484C-9D80-52CAB9A32D68}"/>
              </a:ext>
            </a:extLst>
          </p:cNvPr>
          <p:cNvSpPr/>
          <p:nvPr/>
        </p:nvSpPr>
        <p:spPr bwMode="auto">
          <a:xfrm>
            <a:off x="3373499" y="4052290"/>
            <a:ext cx="647012" cy="719916"/>
          </a:xfrm>
          <a:custGeom>
            <a:avLst/>
            <a:gdLst/>
            <a:ahLst/>
            <a:cxnLst>
              <a:cxn ang="0">
                <a:pos x="45" y="81"/>
              </a:cxn>
              <a:cxn ang="0">
                <a:pos x="52" y="71"/>
              </a:cxn>
              <a:cxn ang="0">
                <a:pos x="51" y="66"/>
              </a:cxn>
              <a:cxn ang="0">
                <a:pos x="40" y="55"/>
              </a:cxn>
              <a:cxn ang="0">
                <a:pos x="35" y="54"/>
              </a:cxn>
              <a:cxn ang="0">
                <a:pos x="28" y="59"/>
              </a:cxn>
              <a:cxn ang="0">
                <a:pos x="16" y="31"/>
              </a:cxn>
              <a:cxn ang="0">
                <a:pos x="24" y="27"/>
              </a:cxn>
              <a:cxn ang="0">
                <a:pos x="25" y="22"/>
              </a:cxn>
              <a:cxn ang="0">
                <a:pos x="21" y="6"/>
              </a:cxn>
              <a:cxn ang="0">
                <a:pos x="17" y="3"/>
              </a:cxn>
              <a:cxn ang="0">
                <a:pos x="5" y="4"/>
              </a:cxn>
              <a:cxn ang="0">
                <a:pos x="0" y="9"/>
              </a:cxn>
              <a:cxn ang="0">
                <a:pos x="39" y="83"/>
              </a:cxn>
              <a:cxn ang="0">
                <a:pos x="45" y="81"/>
              </a:cxn>
              <a:cxn ang="0">
                <a:pos x="41" y="47"/>
              </a:cxn>
              <a:cxn ang="0">
                <a:pos x="29" y="47"/>
              </a:cxn>
              <a:cxn ang="0">
                <a:pos x="30" y="44"/>
              </a:cxn>
              <a:cxn ang="0">
                <a:pos x="37" y="33"/>
              </a:cxn>
              <a:cxn ang="0">
                <a:pos x="38" y="28"/>
              </a:cxn>
              <a:cxn ang="0">
                <a:pos x="37" y="26"/>
              </a:cxn>
              <a:cxn ang="0">
                <a:pos x="36" y="27"/>
              </a:cxn>
              <a:cxn ang="0">
                <a:pos x="36" y="31"/>
              </a:cxn>
              <a:cxn ang="0">
                <a:pos x="31" y="31"/>
              </a:cxn>
              <a:cxn ang="0">
                <a:pos x="31" y="27"/>
              </a:cxn>
              <a:cxn ang="0">
                <a:pos x="38" y="23"/>
              </a:cxn>
              <a:cxn ang="0">
                <a:pos x="43" y="24"/>
              </a:cxn>
              <a:cxn ang="0">
                <a:pos x="43" y="30"/>
              </a:cxn>
              <a:cxn ang="0">
                <a:pos x="42" y="32"/>
              </a:cxn>
              <a:cxn ang="0">
                <a:pos x="35" y="44"/>
              </a:cxn>
              <a:cxn ang="0">
                <a:pos x="42" y="44"/>
              </a:cxn>
              <a:cxn ang="0">
                <a:pos x="41" y="47"/>
              </a:cxn>
              <a:cxn ang="0">
                <a:pos x="57" y="44"/>
              </a:cxn>
              <a:cxn ang="0">
                <a:pos x="54" y="44"/>
              </a:cxn>
              <a:cxn ang="0">
                <a:pos x="54" y="47"/>
              </a:cxn>
              <a:cxn ang="0">
                <a:pos x="49" y="47"/>
              </a:cxn>
              <a:cxn ang="0">
                <a:pos x="49" y="44"/>
              </a:cxn>
              <a:cxn ang="0">
                <a:pos x="42" y="44"/>
              </a:cxn>
              <a:cxn ang="0">
                <a:pos x="43" y="40"/>
              </a:cxn>
              <a:cxn ang="0">
                <a:pos x="50" y="23"/>
              </a:cxn>
              <a:cxn ang="0">
                <a:pos x="57" y="23"/>
              </a:cxn>
              <a:cxn ang="0">
                <a:pos x="55" y="40"/>
              </a:cxn>
              <a:cxn ang="0">
                <a:pos x="57" y="40"/>
              </a:cxn>
              <a:cxn ang="0">
                <a:pos x="57" y="44"/>
              </a:cxn>
              <a:cxn ang="0">
                <a:pos x="50" y="40"/>
              </a:cxn>
              <a:cxn ang="0">
                <a:pos x="47" y="40"/>
              </a:cxn>
              <a:cxn ang="0">
                <a:pos x="51" y="31"/>
              </a:cxn>
              <a:cxn ang="0">
                <a:pos x="50" y="40"/>
              </a:cxn>
              <a:cxn ang="0">
                <a:pos x="39" y="0"/>
              </a:cxn>
              <a:cxn ang="0">
                <a:pos x="65" y="10"/>
              </a:cxn>
              <a:cxn ang="0">
                <a:pos x="76" y="36"/>
              </a:cxn>
              <a:cxn ang="0">
                <a:pos x="65" y="62"/>
              </a:cxn>
              <a:cxn ang="0">
                <a:pos x="59" y="67"/>
              </a:cxn>
              <a:cxn ang="0">
                <a:pos x="57" y="65"/>
              </a:cxn>
              <a:cxn ang="0">
                <a:pos x="53" y="61"/>
              </a:cxn>
              <a:cxn ang="0">
                <a:pos x="59" y="56"/>
              </a:cxn>
              <a:cxn ang="0">
                <a:pos x="68" y="36"/>
              </a:cxn>
              <a:cxn ang="0">
                <a:pos x="59" y="16"/>
              </a:cxn>
              <a:cxn ang="0">
                <a:pos x="39" y="8"/>
              </a:cxn>
              <a:cxn ang="0">
                <a:pos x="29" y="10"/>
              </a:cxn>
              <a:cxn ang="0">
                <a:pos x="27" y="5"/>
              </a:cxn>
              <a:cxn ang="0">
                <a:pos x="26" y="2"/>
              </a:cxn>
              <a:cxn ang="0">
                <a:pos x="39" y="0"/>
              </a:cxn>
            </a:cxnLst>
            <a:rect l="0" t="0" r="r" b="b"/>
            <a:pathLst>
              <a:path w="76" h="85">
                <a:moveTo>
                  <a:pt x="45" y="81"/>
                </a:moveTo>
                <a:cubicBezTo>
                  <a:pt x="47" y="78"/>
                  <a:pt x="50" y="75"/>
                  <a:pt x="52" y="71"/>
                </a:cubicBezTo>
                <a:cubicBezTo>
                  <a:pt x="53" y="70"/>
                  <a:pt x="53" y="68"/>
                  <a:pt x="51" y="66"/>
                </a:cubicBezTo>
                <a:cubicBezTo>
                  <a:pt x="47" y="63"/>
                  <a:pt x="43" y="59"/>
                  <a:pt x="40" y="55"/>
                </a:cubicBezTo>
                <a:cubicBezTo>
                  <a:pt x="38" y="54"/>
                  <a:pt x="36" y="53"/>
                  <a:pt x="35" y="54"/>
                </a:cubicBezTo>
                <a:cubicBezTo>
                  <a:pt x="32" y="56"/>
                  <a:pt x="30" y="57"/>
                  <a:pt x="28" y="59"/>
                </a:cubicBezTo>
                <a:cubicBezTo>
                  <a:pt x="20" y="46"/>
                  <a:pt x="18" y="40"/>
                  <a:pt x="16" y="31"/>
                </a:cubicBezTo>
                <a:cubicBezTo>
                  <a:pt x="19" y="29"/>
                  <a:pt x="21" y="28"/>
                  <a:pt x="24" y="27"/>
                </a:cubicBezTo>
                <a:cubicBezTo>
                  <a:pt x="25" y="26"/>
                  <a:pt x="26" y="24"/>
                  <a:pt x="25" y="22"/>
                </a:cubicBezTo>
                <a:cubicBezTo>
                  <a:pt x="24" y="17"/>
                  <a:pt x="22" y="12"/>
                  <a:pt x="21" y="6"/>
                </a:cubicBezTo>
                <a:cubicBezTo>
                  <a:pt x="20" y="4"/>
                  <a:pt x="19" y="3"/>
                  <a:pt x="17" y="3"/>
                </a:cubicBezTo>
                <a:cubicBezTo>
                  <a:pt x="13" y="4"/>
                  <a:pt x="9" y="4"/>
                  <a:pt x="5" y="4"/>
                </a:cubicBezTo>
                <a:cubicBezTo>
                  <a:pt x="1" y="5"/>
                  <a:pt x="0" y="6"/>
                  <a:pt x="0" y="9"/>
                </a:cubicBezTo>
                <a:cubicBezTo>
                  <a:pt x="2" y="40"/>
                  <a:pt x="14" y="69"/>
                  <a:pt x="39" y="83"/>
                </a:cubicBezTo>
                <a:cubicBezTo>
                  <a:pt x="42" y="85"/>
                  <a:pt x="43" y="85"/>
                  <a:pt x="45" y="81"/>
                </a:cubicBezTo>
                <a:close/>
                <a:moveTo>
                  <a:pt x="41" y="47"/>
                </a:moveTo>
                <a:cubicBezTo>
                  <a:pt x="29" y="47"/>
                  <a:pt x="29" y="47"/>
                  <a:pt x="29" y="47"/>
                </a:cubicBezTo>
                <a:cubicBezTo>
                  <a:pt x="30" y="44"/>
                  <a:pt x="30" y="44"/>
                  <a:pt x="30" y="44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2"/>
                  <a:pt x="38" y="30"/>
                  <a:pt x="38" y="28"/>
                </a:cubicBezTo>
                <a:cubicBezTo>
                  <a:pt x="38" y="27"/>
                  <a:pt x="38" y="26"/>
                  <a:pt x="37" y="26"/>
                </a:cubicBezTo>
                <a:cubicBezTo>
                  <a:pt x="37" y="26"/>
                  <a:pt x="36" y="27"/>
                  <a:pt x="36" y="27"/>
                </a:cubicBezTo>
                <a:cubicBezTo>
                  <a:pt x="36" y="31"/>
                  <a:pt x="36" y="31"/>
                  <a:pt x="36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4"/>
                  <a:pt x="34" y="23"/>
                  <a:pt x="38" y="23"/>
                </a:cubicBezTo>
                <a:cubicBezTo>
                  <a:pt x="40" y="23"/>
                  <a:pt x="42" y="23"/>
                  <a:pt x="43" y="24"/>
                </a:cubicBezTo>
                <a:cubicBezTo>
                  <a:pt x="43" y="26"/>
                  <a:pt x="43" y="27"/>
                  <a:pt x="43" y="30"/>
                </a:cubicBezTo>
                <a:cubicBezTo>
                  <a:pt x="43" y="31"/>
                  <a:pt x="43" y="32"/>
                  <a:pt x="42" y="32"/>
                </a:cubicBezTo>
                <a:cubicBezTo>
                  <a:pt x="35" y="44"/>
                  <a:pt x="35" y="44"/>
                  <a:pt x="35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1" y="47"/>
                  <a:pt x="41" y="47"/>
                  <a:pt x="41" y="47"/>
                </a:cubicBezTo>
                <a:close/>
                <a:moveTo>
                  <a:pt x="57" y="44"/>
                </a:moveTo>
                <a:cubicBezTo>
                  <a:pt x="54" y="44"/>
                  <a:pt x="54" y="44"/>
                  <a:pt x="54" y="44"/>
                </a:cubicBezTo>
                <a:cubicBezTo>
                  <a:pt x="54" y="47"/>
                  <a:pt x="54" y="47"/>
                  <a:pt x="54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4"/>
                  <a:pt x="49" y="44"/>
                  <a:pt x="49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3" y="40"/>
                  <a:pt x="43" y="40"/>
                  <a:pt x="43" y="40"/>
                </a:cubicBezTo>
                <a:cubicBezTo>
                  <a:pt x="50" y="23"/>
                  <a:pt x="50" y="23"/>
                  <a:pt x="50" y="23"/>
                </a:cubicBezTo>
                <a:cubicBezTo>
                  <a:pt x="57" y="23"/>
                  <a:pt x="57" y="23"/>
                  <a:pt x="57" y="23"/>
                </a:cubicBezTo>
                <a:cubicBezTo>
                  <a:pt x="55" y="40"/>
                  <a:pt x="55" y="40"/>
                  <a:pt x="55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7" y="44"/>
                  <a:pt x="57" y="44"/>
                  <a:pt x="57" y="44"/>
                </a:cubicBezTo>
                <a:close/>
                <a:moveTo>
                  <a:pt x="50" y="40"/>
                </a:moveTo>
                <a:cubicBezTo>
                  <a:pt x="47" y="40"/>
                  <a:pt x="47" y="40"/>
                  <a:pt x="47" y="40"/>
                </a:cubicBezTo>
                <a:cubicBezTo>
                  <a:pt x="51" y="31"/>
                  <a:pt x="51" y="31"/>
                  <a:pt x="51" y="31"/>
                </a:cubicBezTo>
                <a:cubicBezTo>
                  <a:pt x="50" y="40"/>
                  <a:pt x="50" y="40"/>
                  <a:pt x="50" y="40"/>
                </a:cubicBezTo>
                <a:close/>
                <a:moveTo>
                  <a:pt x="39" y="0"/>
                </a:moveTo>
                <a:cubicBezTo>
                  <a:pt x="49" y="0"/>
                  <a:pt x="59" y="4"/>
                  <a:pt x="65" y="10"/>
                </a:cubicBezTo>
                <a:cubicBezTo>
                  <a:pt x="72" y="17"/>
                  <a:pt x="76" y="26"/>
                  <a:pt x="76" y="36"/>
                </a:cubicBezTo>
                <a:cubicBezTo>
                  <a:pt x="76" y="46"/>
                  <a:pt x="72" y="56"/>
                  <a:pt x="65" y="62"/>
                </a:cubicBezTo>
                <a:cubicBezTo>
                  <a:pt x="63" y="64"/>
                  <a:pt x="61" y="66"/>
                  <a:pt x="59" y="67"/>
                </a:cubicBezTo>
                <a:cubicBezTo>
                  <a:pt x="59" y="66"/>
                  <a:pt x="58" y="66"/>
                  <a:pt x="57" y="65"/>
                </a:cubicBezTo>
                <a:cubicBezTo>
                  <a:pt x="53" y="61"/>
                  <a:pt x="53" y="61"/>
                  <a:pt x="53" y="61"/>
                </a:cubicBezTo>
                <a:cubicBezTo>
                  <a:pt x="56" y="60"/>
                  <a:pt x="58" y="58"/>
                  <a:pt x="59" y="56"/>
                </a:cubicBezTo>
                <a:cubicBezTo>
                  <a:pt x="64" y="51"/>
                  <a:pt x="68" y="44"/>
                  <a:pt x="68" y="36"/>
                </a:cubicBezTo>
                <a:cubicBezTo>
                  <a:pt x="68" y="28"/>
                  <a:pt x="64" y="21"/>
                  <a:pt x="59" y="16"/>
                </a:cubicBezTo>
                <a:cubicBezTo>
                  <a:pt x="54" y="11"/>
                  <a:pt x="47" y="8"/>
                  <a:pt x="39" y="8"/>
                </a:cubicBezTo>
                <a:cubicBezTo>
                  <a:pt x="36" y="8"/>
                  <a:pt x="32" y="9"/>
                  <a:pt x="29" y="10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4"/>
                  <a:pt x="26" y="3"/>
                  <a:pt x="26" y="2"/>
                </a:cubicBezTo>
                <a:cubicBezTo>
                  <a:pt x="30" y="1"/>
                  <a:pt x="34" y="0"/>
                  <a:pt x="3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iS1îḍê">
            <a:extLst>
              <a:ext uri="{FF2B5EF4-FFF2-40B4-BE49-F238E27FC236}">
                <a16:creationId xmlns:a16="http://schemas.microsoft.com/office/drawing/2014/main" xmlns:p14="http://schemas.microsoft.com/office/powerpoint/2010/main" xmlns="" id="{82F4826F-08C7-43A0-95F0-A5B5E7EC82CB}"/>
              </a:ext>
            </a:extLst>
          </p:cNvPr>
          <p:cNvSpPr/>
          <p:nvPr/>
        </p:nvSpPr>
        <p:spPr bwMode="auto">
          <a:xfrm>
            <a:off x="4870565" y="2639279"/>
            <a:ext cx="750886" cy="702440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6" y="16"/>
              </a:cxn>
              <a:cxn ang="0">
                <a:pos x="83" y="16"/>
              </a:cxn>
              <a:cxn ang="0">
                <a:pos x="62" y="23"/>
              </a:cxn>
              <a:cxn ang="0">
                <a:pos x="59" y="60"/>
              </a:cxn>
              <a:cxn ang="0">
                <a:pos x="59" y="75"/>
              </a:cxn>
              <a:cxn ang="0">
                <a:pos x="44" y="75"/>
              </a:cxn>
              <a:cxn ang="0">
                <a:pos x="21" y="69"/>
              </a:cxn>
              <a:cxn ang="0">
                <a:pos x="11" y="78"/>
              </a:cxn>
              <a:cxn ang="0">
                <a:pos x="0" y="67"/>
              </a:cxn>
              <a:cxn ang="0">
                <a:pos x="7" y="57"/>
              </a:cxn>
              <a:cxn ang="0">
                <a:pos x="52" y="11"/>
              </a:cxn>
              <a:cxn ang="0">
                <a:pos x="26" y="0"/>
              </a:cxn>
              <a:cxn ang="0">
                <a:pos x="25" y="0"/>
              </a:cxn>
              <a:cxn ang="0">
                <a:pos x="21" y="3"/>
              </a:cxn>
              <a:cxn ang="0">
                <a:pos x="12" y="30"/>
              </a:cxn>
              <a:cxn ang="0">
                <a:pos x="50" y="18"/>
              </a:cxn>
              <a:cxn ang="0">
                <a:pos x="51" y="16"/>
              </a:cxn>
              <a:cxn ang="0">
                <a:pos x="32" y="12"/>
              </a:cxn>
              <a:cxn ang="0">
                <a:pos x="24" y="20"/>
              </a:cxn>
              <a:cxn ang="0">
                <a:pos x="23" y="9"/>
              </a:cxn>
              <a:cxn ang="0">
                <a:pos x="24" y="7"/>
              </a:cxn>
              <a:cxn ang="0">
                <a:pos x="23" y="4"/>
              </a:cxn>
              <a:cxn ang="0">
                <a:pos x="25" y="2"/>
              </a:cxn>
              <a:cxn ang="0">
                <a:pos x="25" y="6"/>
              </a:cxn>
              <a:cxn ang="0">
                <a:pos x="49" y="13"/>
              </a:cxn>
              <a:cxn ang="0">
                <a:pos x="25" y="6"/>
              </a:cxn>
              <a:cxn ang="0">
                <a:pos x="49" y="12"/>
              </a:cxn>
              <a:cxn ang="0">
                <a:pos x="25" y="5"/>
              </a:cxn>
              <a:cxn ang="0">
                <a:pos x="26" y="4"/>
              </a:cxn>
              <a:cxn ang="0">
                <a:pos x="49" y="12"/>
              </a:cxn>
              <a:cxn ang="0">
                <a:pos x="26" y="4"/>
              </a:cxn>
              <a:cxn ang="0">
                <a:pos x="16" y="52"/>
              </a:cxn>
              <a:cxn ang="0">
                <a:pos x="46" y="49"/>
              </a:cxn>
              <a:cxn ang="0">
                <a:pos x="14" y="40"/>
              </a:cxn>
              <a:cxn ang="0">
                <a:pos x="47" y="43"/>
              </a:cxn>
              <a:cxn ang="0">
                <a:pos x="14" y="40"/>
              </a:cxn>
              <a:cxn ang="0">
                <a:pos x="11" y="62"/>
              </a:cxn>
              <a:cxn ang="0">
                <a:pos x="6" y="67"/>
              </a:cxn>
              <a:cxn ang="0">
                <a:pos x="11" y="72"/>
              </a:cxn>
              <a:cxn ang="0">
                <a:pos x="16" y="67"/>
              </a:cxn>
              <a:cxn ang="0">
                <a:pos x="55" y="64"/>
              </a:cxn>
              <a:cxn ang="0">
                <a:pos x="48" y="64"/>
              </a:cxn>
              <a:cxn ang="0">
                <a:pos x="48" y="71"/>
              </a:cxn>
              <a:cxn ang="0">
                <a:pos x="55" y="71"/>
              </a:cxn>
              <a:cxn ang="0">
                <a:pos x="55" y="64"/>
              </a:cxn>
            </a:cxnLst>
            <a:rect l="0" t="0" r="r" b="b"/>
            <a:pathLst>
              <a:path w="83" h="78">
                <a:moveTo>
                  <a:pt x="2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5" y="19"/>
                  <a:pt x="55" y="19"/>
                  <a:pt x="55" y="19"/>
                </a:cubicBezTo>
                <a:cubicBezTo>
                  <a:pt x="56" y="16"/>
                  <a:pt x="56" y="16"/>
                  <a:pt x="56" y="16"/>
                </a:cubicBezTo>
                <a:cubicBezTo>
                  <a:pt x="59" y="16"/>
                  <a:pt x="59" y="16"/>
                  <a:pt x="59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23"/>
                  <a:pt x="83" y="23"/>
                  <a:pt x="83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56" y="58"/>
                  <a:pt x="56" y="58"/>
                  <a:pt x="56" y="58"/>
                </a:cubicBezTo>
                <a:cubicBezTo>
                  <a:pt x="57" y="58"/>
                  <a:pt x="58" y="59"/>
                  <a:pt x="59" y="60"/>
                </a:cubicBezTo>
                <a:cubicBezTo>
                  <a:pt x="61" y="62"/>
                  <a:pt x="62" y="64"/>
                  <a:pt x="62" y="67"/>
                </a:cubicBezTo>
                <a:cubicBezTo>
                  <a:pt x="62" y="70"/>
                  <a:pt x="61" y="73"/>
                  <a:pt x="59" y="75"/>
                </a:cubicBezTo>
                <a:cubicBezTo>
                  <a:pt x="57" y="77"/>
                  <a:pt x="55" y="78"/>
                  <a:pt x="52" y="78"/>
                </a:cubicBezTo>
                <a:cubicBezTo>
                  <a:pt x="49" y="78"/>
                  <a:pt x="46" y="77"/>
                  <a:pt x="44" y="75"/>
                </a:cubicBezTo>
                <a:cubicBezTo>
                  <a:pt x="43" y="73"/>
                  <a:pt x="42" y="71"/>
                  <a:pt x="4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71"/>
                  <a:pt x="20" y="73"/>
                  <a:pt x="18" y="75"/>
                </a:cubicBezTo>
                <a:cubicBezTo>
                  <a:pt x="17" y="77"/>
                  <a:pt x="14" y="78"/>
                  <a:pt x="11" y="78"/>
                </a:cubicBezTo>
                <a:cubicBezTo>
                  <a:pt x="8" y="78"/>
                  <a:pt x="5" y="77"/>
                  <a:pt x="4" y="75"/>
                </a:cubicBezTo>
                <a:cubicBezTo>
                  <a:pt x="2" y="73"/>
                  <a:pt x="0" y="70"/>
                  <a:pt x="0" y="67"/>
                </a:cubicBezTo>
                <a:cubicBezTo>
                  <a:pt x="0" y="64"/>
                  <a:pt x="2" y="62"/>
                  <a:pt x="4" y="60"/>
                </a:cubicBezTo>
                <a:cubicBezTo>
                  <a:pt x="4" y="59"/>
                  <a:pt x="6" y="58"/>
                  <a:pt x="7" y="57"/>
                </a:cubicBezTo>
                <a:cubicBezTo>
                  <a:pt x="2" y="33"/>
                  <a:pt x="2" y="33"/>
                  <a:pt x="2" y="33"/>
                </a:cubicBezTo>
                <a:close/>
                <a:moveTo>
                  <a:pt x="52" y="11"/>
                </a:moveTo>
                <a:cubicBezTo>
                  <a:pt x="53" y="8"/>
                  <a:pt x="53" y="8"/>
                  <a:pt x="53" y="8"/>
                </a:cubicBezTo>
                <a:cubicBezTo>
                  <a:pt x="26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4" y="0"/>
                  <a:pt x="23" y="1"/>
                  <a:pt x="22" y="1"/>
                </a:cubicBezTo>
                <a:cubicBezTo>
                  <a:pt x="21" y="2"/>
                  <a:pt x="21" y="3"/>
                  <a:pt x="21" y="3"/>
                </a:cubicBezTo>
                <a:cubicBezTo>
                  <a:pt x="20" y="4"/>
                  <a:pt x="20" y="4"/>
                  <a:pt x="20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50" y="17"/>
                  <a:pt x="50" y="17"/>
                </a:cubicBezTo>
                <a:cubicBezTo>
                  <a:pt x="51" y="16"/>
                  <a:pt x="51" y="16"/>
                  <a:pt x="51" y="16"/>
                </a:cubicBezTo>
                <a:cubicBezTo>
                  <a:pt x="34" y="10"/>
                  <a:pt x="34" y="10"/>
                  <a:pt x="34" y="10"/>
                </a:cubicBezTo>
                <a:cubicBezTo>
                  <a:pt x="32" y="12"/>
                  <a:pt x="32" y="12"/>
                  <a:pt x="32" y="12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0"/>
                  <a:pt x="24" y="20"/>
                  <a:pt x="24" y="20"/>
                </a:cubicBezTo>
                <a:cubicBezTo>
                  <a:pt x="19" y="22"/>
                  <a:pt x="19" y="22"/>
                  <a:pt x="19" y="22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5" y="8"/>
                  <a:pt x="25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6"/>
                  <a:pt x="23" y="6"/>
                </a:cubicBezTo>
                <a:cubicBezTo>
                  <a:pt x="23" y="5"/>
                  <a:pt x="23" y="5"/>
                  <a:pt x="23" y="4"/>
                </a:cubicBezTo>
                <a:cubicBezTo>
                  <a:pt x="23" y="4"/>
                  <a:pt x="23" y="3"/>
                  <a:pt x="24" y="3"/>
                </a:cubicBezTo>
                <a:cubicBezTo>
                  <a:pt x="24" y="3"/>
                  <a:pt x="25" y="3"/>
                  <a:pt x="25" y="2"/>
                </a:cubicBezTo>
                <a:cubicBezTo>
                  <a:pt x="52" y="11"/>
                  <a:pt x="52" y="11"/>
                  <a:pt x="52" y="11"/>
                </a:cubicBezTo>
                <a:close/>
                <a:moveTo>
                  <a:pt x="25" y="6"/>
                </a:moveTo>
                <a:cubicBezTo>
                  <a:pt x="25" y="6"/>
                  <a:pt x="25" y="6"/>
                  <a:pt x="25" y="6"/>
                </a:cubicBezTo>
                <a:cubicBezTo>
                  <a:pt x="49" y="13"/>
                  <a:pt x="49" y="13"/>
                  <a:pt x="49" y="13"/>
                </a:cubicBezTo>
                <a:cubicBezTo>
                  <a:pt x="49" y="14"/>
                  <a:pt x="49" y="14"/>
                  <a:pt x="49" y="14"/>
                </a:cubicBezTo>
                <a:cubicBezTo>
                  <a:pt x="25" y="6"/>
                  <a:pt x="25" y="6"/>
                  <a:pt x="25" y="6"/>
                </a:cubicBezTo>
                <a:close/>
                <a:moveTo>
                  <a:pt x="25" y="5"/>
                </a:moveTo>
                <a:cubicBezTo>
                  <a:pt x="49" y="12"/>
                  <a:pt x="49" y="12"/>
                  <a:pt x="49" y="12"/>
                </a:cubicBezTo>
                <a:cubicBezTo>
                  <a:pt x="49" y="13"/>
                  <a:pt x="49" y="13"/>
                  <a:pt x="49" y="13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5" y="5"/>
                  <a:pt x="25" y="5"/>
                </a:cubicBezTo>
                <a:close/>
                <a:moveTo>
                  <a:pt x="26" y="4"/>
                </a:move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lose/>
                <a:moveTo>
                  <a:pt x="15" y="49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9"/>
                  <a:pt x="46" y="49"/>
                  <a:pt x="46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4" y="40"/>
                </a:moveTo>
                <a:cubicBezTo>
                  <a:pt x="15" y="43"/>
                  <a:pt x="15" y="43"/>
                  <a:pt x="15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0"/>
                  <a:pt x="47" y="40"/>
                  <a:pt x="47" y="40"/>
                </a:cubicBezTo>
                <a:cubicBezTo>
                  <a:pt x="14" y="40"/>
                  <a:pt x="14" y="40"/>
                  <a:pt x="14" y="40"/>
                </a:cubicBezTo>
                <a:close/>
                <a:moveTo>
                  <a:pt x="14" y="64"/>
                </a:moveTo>
                <a:cubicBezTo>
                  <a:pt x="14" y="63"/>
                  <a:pt x="12" y="62"/>
                  <a:pt x="11" y="62"/>
                </a:cubicBezTo>
                <a:cubicBezTo>
                  <a:pt x="10" y="62"/>
                  <a:pt x="8" y="63"/>
                  <a:pt x="8" y="64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69"/>
                  <a:pt x="7" y="70"/>
                  <a:pt x="8" y="71"/>
                </a:cubicBezTo>
                <a:cubicBezTo>
                  <a:pt x="8" y="71"/>
                  <a:pt x="10" y="72"/>
                  <a:pt x="11" y="72"/>
                </a:cubicBezTo>
                <a:cubicBezTo>
                  <a:pt x="12" y="72"/>
                  <a:pt x="14" y="71"/>
                  <a:pt x="14" y="71"/>
                </a:cubicBezTo>
                <a:cubicBezTo>
                  <a:pt x="15" y="70"/>
                  <a:pt x="16" y="69"/>
                  <a:pt x="16" y="67"/>
                </a:cubicBezTo>
                <a:cubicBezTo>
                  <a:pt x="16" y="66"/>
                  <a:pt x="15" y="65"/>
                  <a:pt x="14" y="64"/>
                </a:cubicBezTo>
                <a:close/>
                <a:moveTo>
                  <a:pt x="55" y="64"/>
                </a:moveTo>
                <a:cubicBezTo>
                  <a:pt x="54" y="63"/>
                  <a:pt x="53" y="62"/>
                  <a:pt x="52" y="62"/>
                </a:cubicBezTo>
                <a:cubicBezTo>
                  <a:pt x="50" y="62"/>
                  <a:pt x="49" y="63"/>
                  <a:pt x="48" y="64"/>
                </a:cubicBezTo>
                <a:cubicBezTo>
                  <a:pt x="47" y="65"/>
                  <a:pt x="47" y="66"/>
                  <a:pt x="47" y="67"/>
                </a:cubicBezTo>
                <a:cubicBezTo>
                  <a:pt x="47" y="69"/>
                  <a:pt x="47" y="70"/>
                  <a:pt x="48" y="71"/>
                </a:cubicBezTo>
                <a:cubicBezTo>
                  <a:pt x="49" y="71"/>
                  <a:pt x="50" y="72"/>
                  <a:pt x="52" y="72"/>
                </a:cubicBezTo>
                <a:cubicBezTo>
                  <a:pt x="53" y="72"/>
                  <a:pt x="54" y="71"/>
                  <a:pt x="55" y="71"/>
                </a:cubicBezTo>
                <a:cubicBezTo>
                  <a:pt x="56" y="70"/>
                  <a:pt x="56" y="69"/>
                  <a:pt x="56" y="67"/>
                </a:cubicBezTo>
                <a:cubicBezTo>
                  <a:pt x="56" y="66"/>
                  <a:pt x="56" y="65"/>
                  <a:pt x="55" y="6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ṣlíḑé">
            <a:extLst>
              <a:ext uri="{FF2B5EF4-FFF2-40B4-BE49-F238E27FC236}">
                <a16:creationId xmlns:a16="http://schemas.microsoft.com/office/drawing/2014/main" xmlns:p14="http://schemas.microsoft.com/office/powerpoint/2010/main" xmlns="" id="{CE0FD087-1B61-4501-882E-180592182228}"/>
              </a:ext>
            </a:extLst>
          </p:cNvPr>
          <p:cNvSpPr/>
          <p:nvPr/>
        </p:nvSpPr>
        <p:spPr bwMode="auto">
          <a:xfrm>
            <a:off x="1655403" y="3681301"/>
            <a:ext cx="531251" cy="501940"/>
          </a:xfrm>
          <a:custGeom>
            <a:avLst/>
            <a:gdLst/>
            <a:ahLst/>
            <a:cxnLst>
              <a:cxn ang="0">
                <a:pos x="59" y="0"/>
              </a:cxn>
              <a:cxn ang="0">
                <a:pos x="53" y="6"/>
              </a:cxn>
              <a:cxn ang="0">
                <a:pos x="15" y="27"/>
              </a:cxn>
              <a:cxn ang="0">
                <a:pos x="13" y="28"/>
              </a:cxn>
              <a:cxn ang="0">
                <a:pos x="5" y="68"/>
              </a:cxn>
              <a:cxn ang="0">
                <a:pos x="56" y="50"/>
              </a:cxn>
              <a:cxn ang="0">
                <a:pos x="62" y="71"/>
              </a:cxn>
              <a:cxn ang="0">
                <a:pos x="59" y="74"/>
              </a:cxn>
              <a:cxn ang="0">
                <a:pos x="0" y="74"/>
              </a:cxn>
              <a:cxn ang="0">
                <a:pos x="0" y="25"/>
              </a:cxn>
              <a:cxn ang="0">
                <a:pos x="0" y="24"/>
              </a:cxn>
              <a:cxn ang="0">
                <a:pos x="13" y="0"/>
              </a:cxn>
              <a:cxn ang="0">
                <a:pos x="9" y="50"/>
              </a:cxn>
              <a:cxn ang="0">
                <a:pos x="16" y="45"/>
              </a:cxn>
              <a:cxn ang="0">
                <a:pos x="18" y="56"/>
              </a:cxn>
              <a:cxn ang="0">
                <a:pos x="18" y="60"/>
              </a:cxn>
              <a:cxn ang="0">
                <a:pos x="28" y="61"/>
              </a:cxn>
              <a:cxn ang="0">
                <a:pos x="39" y="63"/>
              </a:cxn>
              <a:cxn ang="0">
                <a:pos x="32" y="58"/>
              </a:cxn>
              <a:cxn ang="0">
                <a:pos x="26" y="58"/>
              </a:cxn>
              <a:cxn ang="0">
                <a:pos x="26" y="56"/>
              </a:cxn>
              <a:cxn ang="0">
                <a:pos x="29" y="47"/>
              </a:cxn>
              <a:cxn ang="0">
                <a:pos x="19" y="51"/>
              </a:cxn>
              <a:cxn ang="0">
                <a:pos x="20" y="42"/>
              </a:cxn>
              <a:cxn ang="0">
                <a:pos x="15" y="8"/>
              </a:cxn>
              <a:cxn ang="0">
                <a:pos x="12" y="25"/>
              </a:cxn>
              <a:cxn ang="0">
                <a:pos x="41" y="40"/>
              </a:cxn>
              <a:cxn ang="0">
                <a:pos x="40" y="52"/>
              </a:cxn>
              <a:cxn ang="0">
                <a:pos x="41" y="57"/>
              </a:cxn>
              <a:cxn ang="0">
                <a:pos x="44" y="55"/>
              </a:cxn>
              <a:cxn ang="0">
                <a:pos x="41" y="40"/>
              </a:cxn>
              <a:cxn ang="0">
                <a:pos x="70" y="9"/>
              </a:cxn>
              <a:cxn ang="0">
                <a:pos x="60" y="9"/>
              </a:cxn>
              <a:cxn ang="0">
                <a:pos x="71" y="16"/>
              </a:cxn>
              <a:cxn ang="0">
                <a:pos x="64" y="34"/>
              </a:cxn>
              <a:cxn ang="0">
                <a:pos x="77" y="16"/>
              </a:cxn>
              <a:cxn ang="0">
                <a:pos x="76" y="14"/>
              </a:cxn>
              <a:cxn ang="0">
                <a:pos x="58" y="11"/>
              </a:cxn>
              <a:cxn ang="0">
                <a:pos x="54" y="44"/>
              </a:cxn>
              <a:cxn ang="0">
                <a:pos x="58" y="11"/>
              </a:cxn>
            </a:cxnLst>
            <a:rect l="0" t="0" r="r" b="b"/>
            <a:pathLst>
              <a:path w="78" h="74">
                <a:moveTo>
                  <a:pt x="15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5" y="27"/>
                  <a:pt x="15" y="27"/>
                  <a:pt x="15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3" y="28"/>
                  <a:pt x="13" y="28"/>
                  <a:pt x="13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68"/>
                  <a:pt x="5" y="68"/>
                  <a:pt x="5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50"/>
                  <a:pt x="56" y="50"/>
                  <a:pt x="56" y="50"/>
                </a:cubicBezTo>
                <a:cubicBezTo>
                  <a:pt x="62" y="43"/>
                  <a:pt x="62" y="43"/>
                  <a:pt x="62" y="43"/>
                </a:cubicBezTo>
                <a:cubicBezTo>
                  <a:pt x="62" y="71"/>
                  <a:pt x="62" y="71"/>
                  <a:pt x="62" y="71"/>
                </a:cubicBezTo>
                <a:cubicBezTo>
                  <a:pt x="62" y="74"/>
                  <a:pt x="62" y="74"/>
                  <a:pt x="62" y="74"/>
                </a:cubicBezTo>
                <a:cubicBezTo>
                  <a:pt x="59" y="74"/>
                  <a:pt x="59" y="74"/>
                  <a:pt x="59" y="74"/>
                </a:cubicBezTo>
                <a:cubicBezTo>
                  <a:pt x="3" y="74"/>
                  <a:pt x="3" y="74"/>
                  <a:pt x="3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0"/>
                  <a:pt x="13" y="0"/>
                  <a:pt x="13" y="0"/>
                </a:cubicBezTo>
                <a:cubicBezTo>
                  <a:pt x="15" y="0"/>
                  <a:pt x="15" y="0"/>
                  <a:pt x="15" y="0"/>
                </a:cubicBezTo>
                <a:close/>
                <a:moveTo>
                  <a:pt x="9" y="50"/>
                </a:moveTo>
                <a:cubicBezTo>
                  <a:pt x="13" y="52"/>
                  <a:pt x="13" y="52"/>
                  <a:pt x="13" y="52"/>
                </a:cubicBezTo>
                <a:cubicBezTo>
                  <a:pt x="13" y="51"/>
                  <a:pt x="16" y="42"/>
                  <a:pt x="16" y="45"/>
                </a:cubicBezTo>
                <a:cubicBezTo>
                  <a:pt x="16" y="48"/>
                  <a:pt x="14" y="52"/>
                  <a:pt x="15" y="54"/>
                </a:cubicBezTo>
                <a:cubicBezTo>
                  <a:pt x="15" y="56"/>
                  <a:pt x="16" y="57"/>
                  <a:pt x="18" y="56"/>
                </a:cubicBezTo>
                <a:cubicBezTo>
                  <a:pt x="19" y="56"/>
                  <a:pt x="20" y="55"/>
                  <a:pt x="21" y="55"/>
                </a:cubicBezTo>
                <a:cubicBezTo>
                  <a:pt x="20" y="57"/>
                  <a:pt x="18" y="58"/>
                  <a:pt x="18" y="60"/>
                </a:cubicBezTo>
                <a:cubicBezTo>
                  <a:pt x="17" y="62"/>
                  <a:pt x="18" y="63"/>
                  <a:pt x="20" y="64"/>
                </a:cubicBezTo>
                <a:cubicBezTo>
                  <a:pt x="23" y="65"/>
                  <a:pt x="26" y="63"/>
                  <a:pt x="28" y="61"/>
                </a:cubicBezTo>
                <a:cubicBezTo>
                  <a:pt x="28" y="61"/>
                  <a:pt x="28" y="61"/>
                  <a:pt x="29" y="61"/>
                </a:cubicBezTo>
                <a:cubicBezTo>
                  <a:pt x="31" y="64"/>
                  <a:pt x="39" y="63"/>
                  <a:pt x="39" y="63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2" y="60"/>
                  <a:pt x="32" y="58"/>
                </a:cubicBezTo>
                <a:cubicBezTo>
                  <a:pt x="32" y="56"/>
                  <a:pt x="30" y="56"/>
                  <a:pt x="29" y="56"/>
                </a:cubicBezTo>
                <a:cubicBezTo>
                  <a:pt x="28" y="56"/>
                  <a:pt x="27" y="57"/>
                  <a:pt x="26" y="58"/>
                </a:cubicBezTo>
                <a:cubicBezTo>
                  <a:pt x="25" y="58"/>
                  <a:pt x="23" y="59"/>
                  <a:pt x="22" y="60"/>
                </a:cubicBezTo>
                <a:cubicBezTo>
                  <a:pt x="23" y="59"/>
                  <a:pt x="25" y="57"/>
                  <a:pt x="26" y="56"/>
                </a:cubicBezTo>
                <a:cubicBezTo>
                  <a:pt x="28" y="53"/>
                  <a:pt x="30" y="51"/>
                  <a:pt x="30" y="50"/>
                </a:cubicBezTo>
                <a:cubicBezTo>
                  <a:pt x="31" y="48"/>
                  <a:pt x="30" y="47"/>
                  <a:pt x="29" y="47"/>
                </a:cubicBezTo>
                <a:cubicBezTo>
                  <a:pt x="27" y="46"/>
                  <a:pt x="25" y="48"/>
                  <a:pt x="22" y="49"/>
                </a:cubicBezTo>
                <a:cubicBezTo>
                  <a:pt x="21" y="50"/>
                  <a:pt x="20" y="51"/>
                  <a:pt x="19" y="51"/>
                </a:cubicBezTo>
                <a:cubicBezTo>
                  <a:pt x="19" y="50"/>
                  <a:pt x="19" y="47"/>
                  <a:pt x="20" y="45"/>
                </a:cubicBezTo>
                <a:cubicBezTo>
                  <a:pt x="20" y="44"/>
                  <a:pt x="20" y="42"/>
                  <a:pt x="20" y="42"/>
                </a:cubicBezTo>
                <a:cubicBezTo>
                  <a:pt x="23" y="25"/>
                  <a:pt x="9" y="50"/>
                  <a:pt x="9" y="50"/>
                </a:cubicBezTo>
                <a:close/>
                <a:moveTo>
                  <a:pt x="15" y="8"/>
                </a:moveTo>
                <a:cubicBezTo>
                  <a:pt x="6" y="24"/>
                  <a:pt x="6" y="24"/>
                  <a:pt x="6" y="24"/>
                </a:cubicBezTo>
                <a:cubicBezTo>
                  <a:pt x="12" y="25"/>
                  <a:pt x="12" y="25"/>
                  <a:pt x="12" y="25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41" y="40"/>
                </a:moveTo>
                <a:cubicBezTo>
                  <a:pt x="39" y="52"/>
                  <a:pt x="39" y="52"/>
                  <a:pt x="39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39" y="56"/>
                  <a:pt x="39" y="56"/>
                  <a:pt x="39" y="56"/>
                </a:cubicBezTo>
                <a:cubicBezTo>
                  <a:pt x="41" y="57"/>
                  <a:pt x="41" y="57"/>
                  <a:pt x="41" y="57"/>
                </a:cubicBezTo>
                <a:cubicBezTo>
                  <a:pt x="43" y="54"/>
                  <a:pt x="43" y="54"/>
                  <a:pt x="43" y="54"/>
                </a:cubicBezTo>
                <a:cubicBezTo>
                  <a:pt x="44" y="55"/>
                  <a:pt x="44" y="55"/>
                  <a:pt x="44" y="55"/>
                </a:cubicBezTo>
                <a:cubicBezTo>
                  <a:pt x="53" y="47"/>
                  <a:pt x="53" y="47"/>
                  <a:pt x="53" y="47"/>
                </a:cubicBezTo>
                <a:cubicBezTo>
                  <a:pt x="41" y="40"/>
                  <a:pt x="41" y="40"/>
                  <a:pt x="41" y="40"/>
                </a:cubicBezTo>
                <a:close/>
                <a:moveTo>
                  <a:pt x="71" y="10"/>
                </a:moveTo>
                <a:cubicBezTo>
                  <a:pt x="70" y="9"/>
                  <a:pt x="70" y="9"/>
                  <a:pt x="70" y="9"/>
                </a:cubicBezTo>
                <a:cubicBezTo>
                  <a:pt x="66" y="6"/>
                  <a:pt x="66" y="6"/>
                  <a:pt x="66" y="6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12"/>
                  <a:pt x="65" y="12"/>
                  <a:pt x="65" y="12"/>
                </a:cubicBezTo>
                <a:cubicBezTo>
                  <a:pt x="71" y="16"/>
                  <a:pt x="71" y="16"/>
                  <a:pt x="71" y="16"/>
                </a:cubicBezTo>
                <a:cubicBezTo>
                  <a:pt x="73" y="17"/>
                  <a:pt x="73" y="17"/>
                  <a:pt x="73" y="17"/>
                </a:cubicBezTo>
                <a:cubicBezTo>
                  <a:pt x="71" y="23"/>
                  <a:pt x="68" y="29"/>
                  <a:pt x="64" y="34"/>
                </a:cubicBezTo>
                <a:cubicBezTo>
                  <a:pt x="67" y="37"/>
                  <a:pt x="67" y="37"/>
                  <a:pt x="67" y="37"/>
                </a:cubicBezTo>
                <a:cubicBezTo>
                  <a:pt x="72" y="31"/>
                  <a:pt x="76" y="24"/>
                  <a:pt x="77" y="16"/>
                </a:cubicBezTo>
                <a:cubicBezTo>
                  <a:pt x="78" y="15"/>
                  <a:pt x="78" y="15"/>
                  <a:pt x="78" y="15"/>
                </a:cubicBezTo>
                <a:cubicBezTo>
                  <a:pt x="76" y="14"/>
                  <a:pt x="76" y="14"/>
                  <a:pt x="76" y="14"/>
                </a:cubicBezTo>
                <a:cubicBezTo>
                  <a:pt x="71" y="10"/>
                  <a:pt x="71" y="10"/>
                  <a:pt x="71" y="10"/>
                </a:cubicBezTo>
                <a:close/>
                <a:moveTo>
                  <a:pt x="58" y="11"/>
                </a:moveTo>
                <a:cubicBezTo>
                  <a:pt x="51" y="19"/>
                  <a:pt x="46" y="28"/>
                  <a:pt x="43" y="38"/>
                </a:cubicBezTo>
                <a:cubicBezTo>
                  <a:pt x="47" y="40"/>
                  <a:pt x="50" y="42"/>
                  <a:pt x="54" y="44"/>
                </a:cubicBezTo>
                <a:cubicBezTo>
                  <a:pt x="61" y="36"/>
                  <a:pt x="66" y="27"/>
                  <a:pt x="70" y="18"/>
                </a:cubicBezTo>
                <a:cubicBezTo>
                  <a:pt x="66" y="16"/>
                  <a:pt x="62" y="13"/>
                  <a:pt x="58" y="1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" name="iśḻîḍè">
            <a:extLst>
              <a:ext uri="{FF2B5EF4-FFF2-40B4-BE49-F238E27FC236}">
                <a16:creationId xmlns:a16="http://schemas.microsoft.com/office/drawing/2014/main" xmlns:p14="http://schemas.microsoft.com/office/powerpoint/2010/main" xmlns="" id="{BEE72C6A-690E-4CA6-B7A2-F22A12609031}"/>
              </a:ext>
            </a:extLst>
          </p:cNvPr>
          <p:cNvSpPr txBox="1"/>
          <p:nvPr/>
        </p:nvSpPr>
        <p:spPr bwMode="auto">
          <a:xfrm>
            <a:off x="7000334" y="1629948"/>
            <a:ext cx="3596167" cy="393315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b="1" dirty="0">
                <a:effectLst/>
              </a:rPr>
              <a:t>Text here</a:t>
            </a:r>
            <a:endParaRPr lang="zh-CN" altLang="en-US" b="1" dirty="0">
              <a:effectLst/>
            </a:endParaRPr>
          </a:p>
        </p:txBody>
      </p:sp>
      <p:sp>
        <p:nvSpPr>
          <p:cNvPr id="14" name="íśḻîḓe">
            <a:extLst>
              <a:ext uri="{FF2B5EF4-FFF2-40B4-BE49-F238E27FC236}">
                <a16:creationId xmlns:a16="http://schemas.microsoft.com/office/drawing/2014/main" xmlns:p14="http://schemas.microsoft.com/office/powerpoint/2010/main" xmlns="" id="{07AD0EA0-BBF6-49C5-B99A-85A332C27036}"/>
              </a:ext>
            </a:extLst>
          </p:cNvPr>
          <p:cNvSpPr txBox="1"/>
          <p:nvPr/>
        </p:nvSpPr>
        <p:spPr bwMode="auto">
          <a:xfrm>
            <a:off x="7000334" y="2023263"/>
            <a:ext cx="3596167" cy="556179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5" name="íSḻiďé">
            <a:extLst>
              <a:ext uri="{FF2B5EF4-FFF2-40B4-BE49-F238E27FC236}">
                <a16:creationId xmlns:a16="http://schemas.microsoft.com/office/drawing/2014/main" xmlns:p14="http://schemas.microsoft.com/office/powerpoint/2010/main" xmlns="" id="{6AC1F7A9-0869-42A7-9B06-C3B43242C83C}"/>
              </a:ext>
            </a:extLst>
          </p:cNvPr>
          <p:cNvSpPr txBox="1"/>
          <p:nvPr/>
        </p:nvSpPr>
        <p:spPr bwMode="auto">
          <a:xfrm>
            <a:off x="7000334" y="3115119"/>
            <a:ext cx="3596167" cy="393315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b="1" dirty="0">
                <a:effectLst/>
              </a:rPr>
              <a:t>Text here</a:t>
            </a:r>
            <a:endParaRPr lang="zh-CN" altLang="en-US" b="1" dirty="0">
              <a:effectLst/>
            </a:endParaRPr>
          </a:p>
        </p:txBody>
      </p:sp>
      <p:sp>
        <p:nvSpPr>
          <p:cNvPr id="16" name="îṥlíde">
            <a:extLst>
              <a:ext uri="{FF2B5EF4-FFF2-40B4-BE49-F238E27FC236}">
                <a16:creationId xmlns:a16="http://schemas.microsoft.com/office/drawing/2014/main" xmlns:p14="http://schemas.microsoft.com/office/powerpoint/2010/main" xmlns="" id="{909BCFF4-A03B-4D87-9BE5-C0B697E71F08}"/>
              </a:ext>
            </a:extLst>
          </p:cNvPr>
          <p:cNvSpPr txBox="1"/>
          <p:nvPr/>
        </p:nvSpPr>
        <p:spPr bwMode="auto">
          <a:xfrm>
            <a:off x="7000334" y="3508434"/>
            <a:ext cx="3596167" cy="556179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7" name="íŝḷíďé">
            <a:extLst>
              <a:ext uri="{FF2B5EF4-FFF2-40B4-BE49-F238E27FC236}">
                <a16:creationId xmlns:a16="http://schemas.microsoft.com/office/drawing/2014/main" xmlns:p14="http://schemas.microsoft.com/office/powerpoint/2010/main" xmlns="" id="{68BFBD13-C76B-45A4-B7F8-2CB6C41B0FDE}"/>
              </a:ext>
            </a:extLst>
          </p:cNvPr>
          <p:cNvSpPr txBox="1"/>
          <p:nvPr/>
        </p:nvSpPr>
        <p:spPr bwMode="auto">
          <a:xfrm>
            <a:off x="7000334" y="4600626"/>
            <a:ext cx="3596167" cy="393315"/>
          </a:xfrm>
          <a:prstGeom prst="rect">
            <a:avLst/>
          </a:prstGeom>
          <a:noFill/>
          <a:extLst/>
        </p:spPr>
        <p:txBody>
          <a:bodyPr wrap="none" lIns="90000" tIns="46800" rIns="90000" bIns="46800" anchor="ctr" anchorCtr="0">
            <a:normAutofit/>
          </a:bodyPr>
          <a:lstStyle/>
          <a:p>
            <a:pPr algn="r" latinLnBrk="0"/>
            <a:r>
              <a:rPr lang="en-US" altLang="zh-CN" b="1" dirty="0">
                <a:effectLst/>
              </a:rPr>
              <a:t>Text here</a:t>
            </a:r>
            <a:endParaRPr lang="zh-CN" altLang="en-US" b="1" dirty="0">
              <a:effectLst/>
            </a:endParaRPr>
          </a:p>
        </p:txBody>
      </p:sp>
      <p:sp>
        <p:nvSpPr>
          <p:cNvPr id="18" name="îṣḷïḋê">
            <a:extLst>
              <a:ext uri="{FF2B5EF4-FFF2-40B4-BE49-F238E27FC236}">
                <a16:creationId xmlns:a16="http://schemas.microsoft.com/office/drawing/2014/main" xmlns:p14="http://schemas.microsoft.com/office/powerpoint/2010/main" xmlns="" id="{FB00B326-6B09-46A3-B0B1-22D858109FDA}"/>
              </a:ext>
            </a:extLst>
          </p:cNvPr>
          <p:cNvSpPr txBox="1"/>
          <p:nvPr/>
        </p:nvSpPr>
        <p:spPr bwMode="auto">
          <a:xfrm>
            <a:off x="7000334" y="4993941"/>
            <a:ext cx="3596167" cy="556179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0">
            <a:normAutofit fontScale="92500"/>
          </a:bodyPr>
          <a:lstStyle/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</p:spTree>
    <p:extLst>
      <p:ext uri="{BB962C8B-B14F-4D97-AF65-F5344CB8AC3E}">
        <p14:creationId xmlns:p14="http://schemas.microsoft.com/office/powerpoint/2010/main" val="120734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:p14="http://schemas.microsoft.com/office/powerpoint/2010/main" xmlns="" id="{ACE3B69C-7B00-4E19-8A33-B8981633B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7864" y="2635250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:p14="http://schemas.microsoft.com/office/powerpoint/2010/main" xmlns="" id="{7668DC11-4832-4C2A-8EC8-083C29CB3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48980" y="3530600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:p14="http://schemas.microsoft.com/office/powerpoint/2010/main" xmlns="" id="{247B30BB-737D-444D-B750-58BA0349157D}"/>
              </a:ext>
            </a:extLst>
          </p:cNvPr>
          <p:cNvSpPr txBox="1"/>
          <p:nvPr/>
        </p:nvSpPr>
        <p:spPr>
          <a:xfrm>
            <a:off x="2524348" y="16128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505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0CA9043-2179-45A1-AECB-EF8D3DFC7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17723A1-D2D3-4171-8D1F-9ABF8C865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89A5C4F-5428-45D0-8AA6-1B5ECDB99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 dirty="0"/>
          </a:p>
        </p:txBody>
      </p:sp>
      <p:sp>
        <p:nvSpPr>
          <p:cNvPr id="23" name="ïŝlí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4AB67BBB-F1D4-499F-8BA6-DBB5DC6A7613}"/>
              </a:ext>
            </a:extLst>
          </p:cNvPr>
          <p:cNvSpPr/>
          <p:nvPr/>
        </p:nvSpPr>
        <p:spPr bwMode="auto">
          <a:xfrm>
            <a:off x="4974189" y="2214000"/>
            <a:ext cx="2251345" cy="2249138"/>
          </a:xfrm>
          <a:custGeom>
            <a:avLst/>
            <a:gdLst>
              <a:gd name="T0" fmla="*/ 609 w 1219"/>
              <a:gd name="T1" fmla="*/ 0 h 1218"/>
              <a:gd name="T2" fmla="*/ 0 w 1219"/>
              <a:gd name="T3" fmla="*/ 609 h 1218"/>
              <a:gd name="T4" fmla="*/ 522 w 1219"/>
              <a:gd name="T5" fmla="*/ 1212 h 1218"/>
              <a:gd name="T6" fmla="*/ 609 w 1219"/>
              <a:gd name="T7" fmla="*/ 1218 h 1218"/>
              <a:gd name="T8" fmla="*/ 903 w 1219"/>
              <a:gd name="T9" fmla="*/ 1143 h 1218"/>
              <a:gd name="T10" fmla="*/ 922 w 1219"/>
              <a:gd name="T11" fmla="*/ 1132 h 1218"/>
              <a:gd name="T12" fmla="*/ 1174 w 1219"/>
              <a:gd name="T13" fmla="*/ 838 h 1218"/>
              <a:gd name="T14" fmla="*/ 1219 w 1219"/>
              <a:gd name="T15" fmla="*/ 609 h 1218"/>
              <a:gd name="T16" fmla="*/ 609 w 1219"/>
              <a:gd name="T17" fmla="*/ 0 h 1218"/>
              <a:gd name="T18" fmla="*/ 774 w 1219"/>
              <a:gd name="T19" fmla="*/ 918 h 1218"/>
              <a:gd name="T20" fmla="*/ 609 w 1219"/>
              <a:gd name="T21" fmla="*/ 959 h 1218"/>
              <a:gd name="T22" fmla="*/ 260 w 1219"/>
              <a:gd name="T23" fmla="*/ 609 h 1218"/>
              <a:gd name="T24" fmla="*/ 609 w 1219"/>
              <a:gd name="T25" fmla="*/ 260 h 1218"/>
              <a:gd name="T26" fmla="*/ 959 w 1219"/>
              <a:gd name="T27" fmla="*/ 609 h 1218"/>
              <a:gd name="T28" fmla="*/ 793 w 1219"/>
              <a:gd name="T29" fmla="*/ 907 h 1218"/>
              <a:gd name="T30" fmla="*/ 774 w 1219"/>
              <a:gd name="T31" fmla="*/ 9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19" h="1218">
                <a:moveTo>
                  <a:pt x="609" y="0"/>
                </a:moveTo>
                <a:cubicBezTo>
                  <a:pt x="273" y="0"/>
                  <a:pt x="0" y="273"/>
                  <a:pt x="0" y="609"/>
                </a:cubicBezTo>
                <a:cubicBezTo>
                  <a:pt x="0" y="916"/>
                  <a:pt x="227" y="1169"/>
                  <a:pt x="522" y="1212"/>
                </a:cubicBezTo>
                <a:cubicBezTo>
                  <a:pt x="550" y="1216"/>
                  <a:pt x="580" y="1218"/>
                  <a:pt x="609" y="1218"/>
                </a:cubicBezTo>
                <a:cubicBezTo>
                  <a:pt x="716" y="1218"/>
                  <a:pt x="816" y="1191"/>
                  <a:pt x="903" y="1143"/>
                </a:cubicBezTo>
                <a:cubicBezTo>
                  <a:pt x="909" y="1139"/>
                  <a:pt x="916" y="1136"/>
                  <a:pt x="922" y="1132"/>
                </a:cubicBezTo>
                <a:cubicBezTo>
                  <a:pt x="1035" y="1064"/>
                  <a:pt x="1124" y="961"/>
                  <a:pt x="1174" y="838"/>
                </a:cubicBezTo>
                <a:cubicBezTo>
                  <a:pt x="1203" y="767"/>
                  <a:pt x="1219" y="690"/>
                  <a:pt x="1219" y="609"/>
                </a:cubicBezTo>
                <a:cubicBezTo>
                  <a:pt x="1219" y="273"/>
                  <a:pt x="946" y="0"/>
                  <a:pt x="609" y="0"/>
                </a:cubicBezTo>
                <a:close/>
                <a:moveTo>
                  <a:pt x="774" y="918"/>
                </a:moveTo>
                <a:cubicBezTo>
                  <a:pt x="725" y="944"/>
                  <a:pt x="669" y="959"/>
                  <a:pt x="609" y="959"/>
                </a:cubicBezTo>
                <a:cubicBezTo>
                  <a:pt x="416" y="959"/>
                  <a:pt x="260" y="802"/>
                  <a:pt x="260" y="609"/>
                </a:cubicBezTo>
                <a:cubicBezTo>
                  <a:pt x="260" y="416"/>
                  <a:pt x="416" y="260"/>
                  <a:pt x="609" y="260"/>
                </a:cubicBezTo>
                <a:cubicBezTo>
                  <a:pt x="802" y="260"/>
                  <a:pt x="959" y="416"/>
                  <a:pt x="959" y="609"/>
                </a:cubicBezTo>
                <a:cubicBezTo>
                  <a:pt x="959" y="735"/>
                  <a:pt x="892" y="845"/>
                  <a:pt x="793" y="907"/>
                </a:cubicBezTo>
                <a:cubicBezTo>
                  <a:pt x="787" y="911"/>
                  <a:pt x="780" y="914"/>
                  <a:pt x="774" y="9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ïšļ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51C0F7-FBB8-4465-9DDB-1F86B714A3A8}"/>
              </a:ext>
            </a:extLst>
          </p:cNvPr>
          <p:cNvSpPr/>
          <p:nvPr/>
        </p:nvSpPr>
        <p:spPr bwMode="auto">
          <a:xfrm>
            <a:off x="4086226" y="3745047"/>
            <a:ext cx="2251345" cy="2249138"/>
          </a:xfrm>
          <a:custGeom>
            <a:avLst/>
            <a:gdLst>
              <a:gd name="T0" fmla="*/ 609 w 1219"/>
              <a:gd name="T1" fmla="*/ 0 h 1218"/>
              <a:gd name="T2" fmla="*/ 0 w 1219"/>
              <a:gd name="T3" fmla="*/ 609 h 1218"/>
              <a:gd name="T4" fmla="*/ 609 w 1219"/>
              <a:gd name="T5" fmla="*/ 1218 h 1218"/>
              <a:gd name="T6" fmla="*/ 1219 w 1219"/>
              <a:gd name="T7" fmla="*/ 609 h 1218"/>
              <a:gd name="T8" fmla="*/ 609 w 1219"/>
              <a:gd name="T9" fmla="*/ 0 h 1218"/>
              <a:gd name="T10" fmla="*/ 609 w 1219"/>
              <a:gd name="T11" fmla="*/ 959 h 1218"/>
              <a:gd name="T12" fmla="*/ 260 w 1219"/>
              <a:gd name="T13" fmla="*/ 609 h 1218"/>
              <a:gd name="T14" fmla="*/ 609 w 1219"/>
              <a:gd name="T15" fmla="*/ 260 h 1218"/>
              <a:gd name="T16" fmla="*/ 959 w 1219"/>
              <a:gd name="T17" fmla="*/ 609 h 1218"/>
              <a:gd name="T18" fmla="*/ 609 w 1219"/>
              <a:gd name="T19" fmla="*/ 959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19" h="1218">
                <a:moveTo>
                  <a:pt x="609" y="0"/>
                </a:moveTo>
                <a:cubicBezTo>
                  <a:pt x="273" y="0"/>
                  <a:pt x="0" y="273"/>
                  <a:pt x="0" y="609"/>
                </a:cubicBezTo>
                <a:cubicBezTo>
                  <a:pt x="0" y="946"/>
                  <a:pt x="273" y="1218"/>
                  <a:pt x="609" y="1218"/>
                </a:cubicBezTo>
                <a:cubicBezTo>
                  <a:pt x="946" y="1218"/>
                  <a:pt x="1219" y="946"/>
                  <a:pt x="1219" y="609"/>
                </a:cubicBezTo>
                <a:cubicBezTo>
                  <a:pt x="1219" y="273"/>
                  <a:pt x="946" y="0"/>
                  <a:pt x="609" y="0"/>
                </a:cubicBezTo>
                <a:close/>
                <a:moveTo>
                  <a:pt x="609" y="959"/>
                </a:moveTo>
                <a:cubicBezTo>
                  <a:pt x="416" y="959"/>
                  <a:pt x="260" y="802"/>
                  <a:pt x="260" y="609"/>
                </a:cubicBezTo>
                <a:cubicBezTo>
                  <a:pt x="260" y="416"/>
                  <a:pt x="416" y="260"/>
                  <a:pt x="609" y="260"/>
                </a:cubicBezTo>
                <a:cubicBezTo>
                  <a:pt x="802" y="260"/>
                  <a:pt x="959" y="416"/>
                  <a:pt x="959" y="609"/>
                </a:cubicBezTo>
                <a:cubicBezTo>
                  <a:pt x="959" y="802"/>
                  <a:pt x="802" y="959"/>
                  <a:pt x="609" y="95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ŝlî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EE1A522-A032-4EA5-9E4C-D17CB1A85757}"/>
              </a:ext>
            </a:extLst>
          </p:cNvPr>
          <p:cNvSpPr/>
          <p:nvPr/>
        </p:nvSpPr>
        <p:spPr bwMode="auto">
          <a:xfrm>
            <a:off x="5855533" y="3761592"/>
            <a:ext cx="2250243" cy="2238108"/>
          </a:xfrm>
          <a:custGeom>
            <a:avLst/>
            <a:gdLst>
              <a:gd name="T0" fmla="*/ 697 w 1219"/>
              <a:gd name="T1" fmla="*/ 0 h 1212"/>
              <a:gd name="T2" fmla="*/ 445 w 1219"/>
              <a:gd name="T3" fmla="*/ 294 h 1212"/>
              <a:gd name="T4" fmla="*/ 609 w 1219"/>
              <a:gd name="T5" fmla="*/ 253 h 1212"/>
              <a:gd name="T6" fmla="*/ 959 w 1219"/>
              <a:gd name="T7" fmla="*/ 603 h 1212"/>
              <a:gd name="T8" fmla="*/ 609 w 1219"/>
              <a:gd name="T9" fmla="*/ 952 h 1212"/>
              <a:gd name="T10" fmla="*/ 260 w 1219"/>
              <a:gd name="T11" fmla="*/ 603 h 1212"/>
              <a:gd name="T12" fmla="*/ 260 w 1219"/>
              <a:gd name="T13" fmla="*/ 600 h 1212"/>
              <a:gd name="T14" fmla="*/ 0 w 1219"/>
              <a:gd name="T15" fmla="*/ 600 h 1212"/>
              <a:gd name="T16" fmla="*/ 0 w 1219"/>
              <a:gd name="T17" fmla="*/ 603 h 1212"/>
              <a:gd name="T18" fmla="*/ 609 w 1219"/>
              <a:gd name="T19" fmla="*/ 1212 h 1212"/>
              <a:gd name="T20" fmla="*/ 1219 w 1219"/>
              <a:gd name="T21" fmla="*/ 603 h 1212"/>
              <a:gd name="T22" fmla="*/ 697 w 1219"/>
              <a:gd name="T23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19" h="1212">
                <a:moveTo>
                  <a:pt x="697" y="0"/>
                </a:moveTo>
                <a:cubicBezTo>
                  <a:pt x="647" y="123"/>
                  <a:pt x="558" y="226"/>
                  <a:pt x="445" y="294"/>
                </a:cubicBezTo>
                <a:cubicBezTo>
                  <a:pt x="494" y="268"/>
                  <a:pt x="550" y="253"/>
                  <a:pt x="609" y="253"/>
                </a:cubicBezTo>
                <a:cubicBezTo>
                  <a:pt x="803" y="253"/>
                  <a:pt x="959" y="410"/>
                  <a:pt x="959" y="603"/>
                </a:cubicBezTo>
                <a:cubicBezTo>
                  <a:pt x="959" y="796"/>
                  <a:pt x="803" y="952"/>
                  <a:pt x="609" y="952"/>
                </a:cubicBezTo>
                <a:cubicBezTo>
                  <a:pt x="416" y="952"/>
                  <a:pt x="260" y="796"/>
                  <a:pt x="260" y="603"/>
                </a:cubicBezTo>
                <a:cubicBezTo>
                  <a:pt x="260" y="602"/>
                  <a:pt x="260" y="601"/>
                  <a:pt x="26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1"/>
                  <a:pt x="0" y="602"/>
                  <a:pt x="0" y="603"/>
                </a:cubicBezTo>
                <a:cubicBezTo>
                  <a:pt x="0" y="939"/>
                  <a:pt x="273" y="1212"/>
                  <a:pt x="609" y="1212"/>
                </a:cubicBezTo>
                <a:cubicBezTo>
                  <a:pt x="946" y="1212"/>
                  <a:pt x="1219" y="939"/>
                  <a:pt x="1219" y="603"/>
                </a:cubicBezTo>
                <a:cubicBezTo>
                  <a:pt x="1219" y="296"/>
                  <a:pt x="992" y="42"/>
                  <a:pt x="697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ïṣḻ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277D7EE-6EC5-431A-8BDB-8D3C7C5D718A}"/>
              </a:ext>
            </a:extLst>
          </p:cNvPr>
          <p:cNvSpPr/>
          <p:nvPr/>
        </p:nvSpPr>
        <p:spPr bwMode="auto">
          <a:xfrm>
            <a:off x="5736982" y="3007107"/>
            <a:ext cx="725758" cy="662925"/>
          </a:xfrm>
          <a:custGeom>
            <a:avLst/>
            <a:gdLst>
              <a:gd name="T0" fmla="*/ 48 w 256"/>
              <a:gd name="T1" fmla="*/ 216 h 256"/>
              <a:gd name="T2" fmla="*/ 86 w 256"/>
              <a:gd name="T3" fmla="*/ 197 h 256"/>
              <a:gd name="T4" fmla="*/ 152 w 256"/>
              <a:gd name="T5" fmla="*/ 222 h 256"/>
              <a:gd name="T6" fmla="*/ 192 w 256"/>
              <a:gd name="T7" fmla="*/ 256 h 256"/>
              <a:gd name="T8" fmla="*/ 232 w 256"/>
              <a:gd name="T9" fmla="*/ 216 h 256"/>
              <a:gd name="T10" fmla="*/ 192 w 256"/>
              <a:gd name="T11" fmla="*/ 176 h 256"/>
              <a:gd name="T12" fmla="*/ 154 w 256"/>
              <a:gd name="T13" fmla="*/ 205 h 256"/>
              <a:gd name="T14" fmla="*/ 94 w 256"/>
              <a:gd name="T15" fmla="*/ 183 h 256"/>
              <a:gd name="T16" fmla="*/ 96 w 256"/>
              <a:gd name="T17" fmla="*/ 168 h 256"/>
              <a:gd name="T18" fmla="*/ 88 w 256"/>
              <a:gd name="T19" fmla="*/ 141 h 256"/>
              <a:gd name="T20" fmla="*/ 161 w 256"/>
              <a:gd name="T21" fmla="*/ 96 h 256"/>
              <a:gd name="T22" fmla="*/ 200 w 256"/>
              <a:gd name="T23" fmla="*/ 112 h 256"/>
              <a:gd name="T24" fmla="*/ 256 w 256"/>
              <a:gd name="T25" fmla="*/ 56 h 256"/>
              <a:gd name="T26" fmla="*/ 200 w 256"/>
              <a:gd name="T27" fmla="*/ 0 h 256"/>
              <a:gd name="T28" fmla="*/ 144 w 256"/>
              <a:gd name="T29" fmla="*/ 56 h 256"/>
              <a:gd name="T30" fmla="*/ 151 w 256"/>
              <a:gd name="T31" fmla="*/ 84 h 256"/>
              <a:gd name="T32" fmla="*/ 76 w 256"/>
              <a:gd name="T33" fmla="*/ 129 h 256"/>
              <a:gd name="T34" fmla="*/ 48 w 256"/>
              <a:gd name="T35" fmla="*/ 120 h 256"/>
              <a:gd name="T36" fmla="*/ 0 w 256"/>
              <a:gd name="T37" fmla="*/ 168 h 256"/>
              <a:gd name="T38" fmla="*/ 48 w 256"/>
              <a:gd name="T39" fmla="*/ 216 h 256"/>
              <a:gd name="T40" fmla="*/ 192 w 256"/>
              <a:gd name="T41" fmla="*/ 192 h 256"/>
              <a:gd name="T42" fmla="*/ 216 w 256"/>
              <a:gd name="T43" fmla="*/ 216 h 256"/>
              <a:gd name="T44" fmla="*/ 192 w 256"/>
              <a:gd name="T45" fmla="*/ 240 h 256"/>
              <a:gd name="T46" fmla="*/ 168 w 256"/>
              <a:gd name="T47" fmla="*/ 216 h 256"/>
              <a:gd name="T48" fmla="*/ 192 w 256"/>
              <a:gd name="T49" fmla="*/ 192 h 256"/>
              <a:gd name="T50" fmla="*/ 200 w 256"/>
              <a:gd name="T51" fmla="*/ 16 h 256"/>
              <a:gd name="T52" fmla="*/ 240 w 256"/>
              <a:gd name="T53" fmla="*/ 56 h 256"/>
              <a:gd name="T54" fmla="*/ 200 w 256"/>
              <a:gd name="T55" fmla="*/ 96 h 256"/>
              <a:gd name="T56" fmla="*/ 160 w 256"/>
              <a:gd name="T57" fmla="*/ 56 h 256"/>
              <a:gd name="T58" fmla="*/ 200 w 256"/>
              <a:gd name="T59" fmla="*/ 16 h 256"/>
              <a:gd name="T60" fmla="*/ 48 w 256"/>
              <a:gd name="T61" fmla="*/ 136 h 256"/>
              <a:gd name="T62" fmla="*/ 80 w 256"/>
              <a:gd name="T63" fmla="*/ 168 h 256"/>
              <a:gd name="T64" fmla="*/ 48 w 256"/>
              <a:gd name="T65" fmla="*/ 200 h 256"/>
              <a:gd name="T66" fmla="*/ 16 w 256"/>
              <a:gd name="T67" fmla="*/ 168 h 256"/>
              <a:gd name="T68" fmla="*/ 48 w 256"/>
              <a:gd name="T69" fmla="*/ 13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6" h="256">
                <a:moveTo>
                  <a:pt x="48" y="216"/>
                </a:moveTo>
                <a:cubicBezTo>
                  <a:pt x="63" y="216"/>
                  <a:pt x="77" y="209"/>
                  <a:pt x="86" y="197"/>
                </a:cubicBezTo>
                <a:cubicBezTo>
                  <a:pt x="152" y="222"/>
                  <a:pt x="152" y="222"/>
                  <a:pt x="152" y="222"/>
                </a:cubicBezTo>
                <a:cubicBezTo>
                  <a:pt x="155" y="241"/>
                  <a:pt x="172" y="256"/>
                  <a:pt x="192" y="256"/>
                </a:cubicBezTo>
                <a:cubicBezTo>
                  <a:pt x="214" y="256"/>
                  <a:pt x="232" y="238"/>
                  <a:pt x="232" y="216"/>
                </a:cubicBezTo>
                <a:cubicBezTo>
                  <a:pt x="232" y="194"/>
                  <a:pt x="214" y="176"/>
                  <a:pt x="192" y="176"/>
                </a:cubicBezTo>
                <a:cubicBezTo>
                  <a:pt x="174" y="176"/>
                  <a:pt x="158" y="188"/>
                  <a:pt x="154" y="205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78"/>
                  <a:pt x="96" y="173"/>
                  <a:pt x="96" y="168"/>
                </a:cubicBezTo>
                <a:cubicBezTo>
                  <a:pt x="96" y="158"/>
                  <a:pt x="93" y="149"/>
                  <a:pt x="88" y="141"/>
                </a:cubicBezTo>
                <a:cubicBezTo>
                  <a:pt x="161" y="96"/>
                  <a:pt x="161" y="96"/>
                  <a:pt x="161" y="96"/>
                </a:cubicBezTo>
                <a:cubicBezTo>
                  <a:pt x="171" y="106"/>
                  <a:pt x="185" y="112"/>
                  <a:pt x="200" y="112"/>
                </a:cubicBezTo>
                <a:cubicBezTo>
                  <a:pt x="231" y="112"/>
                  <a:pt x="256" y="87"/>
                  <a:pt x="256" y="56"/>
                </a:cubicBezTo>
                <a:cubicBezTo>
                  <a:pt x="256" y="25"/>
                  <a:pt x="231" y="0"/>
                  <a:pt x="200" y="0"/>
                </a:cubicBezTo>
                <a:cubicBezTo>
                  <a:pt x="169" y="0"/>
                  <a:pt x="144" y="25"/>
                  <a:pt x="144" y="56"/>
                </a:cubicBezTo>
                <a:cubicBezTo>
                  <a:pt x="144" y="66"/>
                  <a:pt x="147" y="76"/>
                  <a:pt x="151" y="84"/>
                </a:cubicBezTo>
                <a:cubicBezTo>
                  <a:pt x="76" y="129"/>
                  <a:pt x="76" y="129"/>
                  <a:pt x="76" y="129"/>
                </a:cubicBezTo>
                <a:cubicBezTo>
                  <a:pt x="68" y="123"/>
                  <a:pt x="58" y="120"/>
                  <a:pt x="48" y="120"/>
                </a:cubicBezTo>
                <a:cubicBezTo>
                  <a:pt x="22" y="120"/>
                  <a:pt x="0" y="142"/>
                  <a:pt x="0" y="168"/>
                </a:cubicBezTo>
                <a:cubicBezTo>
                  <a:pt x="0" y="194"/>
                  <a:pt x="22" y="216"/>
                  <a:pt x="48" y="216"/>
                </a:cubicBezTo>
                <a:close/>
                <a:moveTo>
                  <a:pt x="192" y="192"/>
                </a:moveTo>
                <a:cubicBezTo>
                  <a:pt x="205" y="192"/>
                  <a:pt x="216" y="203"/>
                  <a:pt x="216" y="216"/>
                </a:cubicBezTo>
                <a:cubicBezTo>
                  <a:pt x="216" y="229"/>
                  <a:pt x="205" y="240"/>
                  <a:pt x="192" y="240"/>
                </a:cubicBezTo>
                <a:cubicBezTo>
                  <a:pt x="179" y="240"/>
                  <a:pt x="168" y="229"/>
                  <a:pt x="168" y="216"/>
                </a:cubicBezTo>
                <a:cubicBezTo>
                  <a:pt x="168" y="203"/>
                  <a:pt x="179" y="192"/>
                  <a:pt x="192" y="192"/>
                </a:cubicBezTo>
                <a:close/>
                <a:moveTo>
                  <a:pt x="200" y="16"/>
                </a:moveTo>
                <a:cubicBezTo>
                  <a:pt x="222" y="16"/>
                  <a:pt x="240" y="34"/>
                  <a:pt x="240" y="56"/>
                </a:cubicBezTo>
                <a:cubicBezTo>
                  <a:pt x="240" y="78"/>
                  <a:pt x="222" y="96"/>
                  <a:pt x="200" y="96"/>
                </a:cubicBezTo>
                <a:cubicBezTo>
                  <a:pt x="178" y="96"/>
                  <a:pt x="160" y="78"/>
                  <a:pt x="160" y="56"/>
                </a:cubicBezTo>
                <a:cubicBezTo>
                  <a:pt x="160" y="34"/>
                  <a:pt x="178" y="16"/>
                  <a:pt x="200" y="16"/>
                </a:cubicBezTo>
                <a:close/>
                <a:moveTo>
                  <a:pt x="48" y="136"/>
                </a:moveTo>
                <a:cubicBezTo>
                  <a:pt x="66" y="136"/>
                  <a:pt x="80" y="150"/>
                  <a:pt x="80" y="168"/>
                </a:cubicBezTo>
                <a:cubicBezTo>
                  <a:pt x="80" y="186"/>
                  <a:pt x="66" y="200"/>
                  <a:pt x="48" y="200"/>
                </a:cubicBezTo>
                <a:cubicBezTo>
                  <a:pt x="30" y="200"/>
                  <a:pt x="16" y="186"/>
                  <a:pt x="16" y="168"/>
                </a:cubicBezTo>
                <a:cubicBezTo>
                  <a:pt x="16" y="150"/>
                  <a:pt x="30" y="136"/>
                  <a:pt x="48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îś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857D47-54A0-43B5-9B56-F87215959949}"/>
              </a:ext>
            </a:extLst>
          </p:cNvPr>
          <p:cNvSpPr/>
          <p:nvPr/>
        </p:nvSpPr>
        <p:spPr bwMode="auto">
          <a:xfrm>
            <a:off x="4836458" y="4565737"/>
            <a:ext cx="750881" cy="662925"/>
          </a:xfrm>
          <a:custGeom>
            <a:avLst/>
            <a:gdLst>
              <a:gd name="T0" fmla="*/ 8 w 256"/>
              <a:gd name="T1" fmla="*/ 40 h 248"/>
              <a:gd name="T2" fmla="*/ 48 w 256"/>
              <a:gd name="T3" fmla="*/ 217 h 248"/>
              <a:gd name="T4" fmla="*/ 80 w 256"/>
              <a:gd name="T5" fmla="*/ 248 h 248"/>
              <a:gd name="T6" fmla="*/ 145 w 256"/>
              <a:gd name="T7" fmla="*/ 224 h 248"/>
              <a:gd name="T8" fmla="*/ 208 w 256"/>
              <a:gd name="T9" fmla="*/ 216 h 248"/>
              <a:gd name="T10" fmla="*/ 145 w 256"/>
              <a:gd name="T11" fmla="*/ 208 h 248"/>
              <a:gd name="T12" fmla="*/ 80 w 256"/>
              <a:gd name="T13" fmla="*/ 184 h 248"/>
              <a:gd name="T14" fmla="*/ 60 w 256"/>
              <a:gd name="T15" fmla="*/ 164 h 248"/>
              <a:gd name="T16" fmla="*/ 60 w 256"/>
              <a:gd name="T17" fmla="*/ 164 h 248"/>
              <a:gd name="T18" fmla="*/ 232 w 256"/>
              <a:gd name="T19" fmla="*/ 150 h 248"/>
              <a:gd name="T20" fmla="*/ 254 w 256"/>
              <a:gd name="T21" fmla="*/ 59 h 248"/>
              <a:gd name="T22" fmla="*/ 222 w 256"/>
              <a:gd name="T23" fmla="*/ 56 h 248"/>
              <a:gd name="T24" fmla="*/ 200 w 256"/>
              <a:gd name="T25" fmla="*/ 0 h 248"/>
              <a:gd name="T26" fmla="*/ 138 w 256"/>
              <a:gd name="T27" fmla="*/ 2 h 248"/>
              <a:gd name="T28" fmla="*/ 80 w 256"/>
              <a:gd name="T29" fmla="*/ 24 h 248"/>
              <a:gd name="T30" fmla="*/ 66 w 256"/>
              <a:gd name="T31" fmla="*/ 56 h 248"/>
              <a:gd name="T32" fmla="*/ 48 w 256"/>
              <a:gd name="T33" fmla="*/ 31 h 248"/>
              <a:gd name="T34" fmla="*/ 8 w 256"/>
              <a:gd name="T35" fmla="*/ 24 h 248"/>
              <a:gd name="T36" fmla="*/ 176 w 256"/>
              <a:gd name="T37" fmla="*/ 200 h 248"/>
              <a:gd name="T38" fmla="*/ 176 w 256"/>
              <a:gd name="T39" fmla="*/ 232 h 248"/>
              <a:gd name="T40" fmla="*/ 176 w 256"/>
              <a:gd name="T41" fmla="*/ 200 h 248"/>
              <a:gd name="T42" fmla="*/ 96 w 256"/>
              <a:gd name="T43" fmla="*/ 216 h 248"/>
              <a:gd name="T44" fmla="*/ 64 w 256"/>
              <a:gd name="T45" fmla="*/ 216 h 248"/>
              <a:gd name="T46" fmla="*/ 147 w 256"/>
              <a:gd name="T47" fmla="*/ 16 h 248"/>
              <a:gd name="T48" fmla="*/ 205 w 256"/>
              <a:gd name="T49" fmla="*/ 56 h 248"/>
              <a:gd name="T50" fmla="*/ 129 w 256"/>
              <a:gd name="T51" fmla="*/ 34 h 248"/>
              <a:gd name="T52" fmla="*/ 86 w 256"/>
              <a:gd name="T53" fmla="*/ 40 h 248"/>
              <a:gd name="T54" fmla="*/ 118 w 256"/>
              <a:gd name="T55" fmla="*/ 56 h 248"/>
              <a:gd name="T56" fmla="*/ 86 w 256"/>
              <a:gd name="T57" fmla="*/ 40 h 248"/>
              <a:gd name="T58" fmla="*/ 216 w 256"/>
              <a:gd name="T59" fmla="*/ 72 h 248"/>
              <a:gd name="T60" fmla="*/ 237 w 256"/>
              <a:gd name="T61" fmla="*/ 72 h 248"/>
              <a:gd name="T62" fmla="*/ 60 w 256"/>
              <a:gd name="T63" fmla="*/ 148 h 248"/>
              <a:gd name="T64" fmla="*/ 52 w 256"/>
              <a:gd name="T65" fmla="*/ 7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6" h="248">
                <a:moveTo>
                  <a:pt x="0" y="32"/>
                </a:moveTo>
                <a:cubicBezTo>
                  <a:pt x="0" y="36"/>
                  <a:pt x="4" y="40"/>
                  <a:pt x="8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17"/>
                  <a:pt x="48" y="217"/>
                  <a:pt x="48" y="217"/>
                </a:cubicBezTo>
                <a:cubicBezTo>
                  <a:pt x="48" y="234"/>
                  <a:pt x="63" y="248"/>
                  <a:pt x="80" y="248"/>
                </a:cubicBezTo>
                <a:cubicBezTo>
                  <a:pt x="95" y="248"/>
                  <a:pt x="107" y="238"/>
                  <a:pt x="111" y="224"/>
                </a:cubicBezTo>
                <a:cubicBezTo>
                  <a:pt x="145" y="224"/>
                  <a:pt x="145" y="224"/>
                  <a:pt x="145" y="224"/>
                </a:cubicBezTo>
                <a:cubicBezTo>
                  <a:pt x="149" y="238"/>
                  <a:pt x="161" y="248"/>
                  <a:pt x="176" y="248"/>
                </a:cubicBezTo>
                <a:cubicBezTo>
                  <a:pt x="194" y="248"/>
                  <a:pt x="208" y="234"/>
                  <a:pt x="208" y="216"/>
                </a:cubicBezTo>
                <a:cubicBezTo>
                  <a:pt x="208" y="198"/>
                  <a:pt x="194" y="184"/>
                  <a:pt x="176" y="184"/>
                </a:cubicBezTo>
                <a:cubicBezTo>
                  <a:pt x="161" y="184"/>
                  <a:pt x="149" y="194"/>
                  <a:pt x="145" y="208"/>
                </a:cubicBezTo>
                <a:cubicBezTo>
                  <a:pt x="111" y="208"/>
                  <a:pt x="111" y="208"/>
                  <a:pt x="111" y="208"/>
                </a:cubicBezTo>
                <a:cubicBezTo>
                  <a:pt x="107" y="194"/>
                  <a:pt x="95" y="184"/>
                  <a:pt x="80" y="184"/>
                </a:cubicBezTo>
                <a:cubicBezTo>
                  <a:pt x="73" y="184"/>
                  <a:pt x="67" y="186"/>
                  <a:pt x="62" y="190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60" y="164"/>
                  <a:pt x="60" y="164"/>
                  <a:pt x="60" y="164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8" y="156"/>
                  <a:pt x="231" y="153"/>
                  <a:pt x="232" y="150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56" y="64"/>
                  <a:pt x="256" y="61"/>
                  <a:pt x="254" y="59"/>
                </a:cubicBezTo>
                <a:cubicBezTo>
                  <a:pt x="253" y="57"/>
                  <a:pt x="251" y="56"/>
                  <a:pt x="248" y="56"/>
                </a:cubicBezTo>
                <a:cubicBezTo>
                  <a:pt x="222" y="56"/>
                  <a:pt x="222" y="56"/>
                  <a:pt x="222" y="56"/>
                </a:cubicBezTo>
                <a:cubicBezTo>
                  <a:pt x="208" y="6"/>
                  <a:pt x="208" y="6"/>
                  <a:pt x="208" y="6"/>
                </a:cubicBezTo>
                <a:cubicBezTo>
                  <a:pt x="207" y="2"/>
                  <a:pt x="204" y="0"/>
                  <a:pt x="200" y="0"/>
                </a:cubicBezTo>
                <a:cubicBezTo>
                  <a:pt x="144" y="0"/>
                  <a:pt x="144" y="0"/>
                  <a:pt x="144" y="0"/>
                </a:cubicBezTo>
                <a:cubicBezTo>
                  <a:pt x="142" y="0"/>
                  <a:pt x="140" y="1"/>
                  <a:pt x="138" y="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6" y="24"/>
                  <a:pt x="73" y="27"/>
                  <a:pt x="72" y="30"/>
                </a:cubicBezTo>
                <a:cubicBezTo>
                  <a:pt x="66" y="56"/>
                  <a:pt x="66" y="56"/>
                  <a:pt x="66" y="56"/>
                </a:cubicBezTo>
                <a:cubicBezTo>
                  <a:pt x="50" y="56"/>
                  <a:pt x="50" y="56"/>
                  <a:pt x="50" y="56"/>
                </a:cubicBezTo>
                <a:cubicBezTo>
                  <a:pt x="48" y="31"/>
                  <a:pt x="48" y="31"/>
                  <a:pt x="48" y="31"/>
                </a:cubicBezTo>
                <a:cubicBezTo>
                  <a:pt x="48" y="27"/>
                  <a:pt x="44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lose/>
                <a:moveTo>
                  <a:pt x="176" y="200"/>
                </a:moveTo>
                <a:cubicBezTo>
                  <a:pt x="185" y="200"/>
                  <a:pt x="192" y="207"/>
                  <a:pt x="192" y="216"/>
                </a:cubicBezTo>
                <a:cubicBezTo>
                  <a:pt x="192" y="225"/>
                  <a:pt x="185" y="232"/>
                  <a:pt x="176" y="232"/>
                </a:cubicBezTo>
                <a:cubicBezTo>
                  <a:pt x="167" y="232"/>
                  <a:pt x="160" y="225"/>
                  <a:pt x="160" y="216"/>
                </a:cubicBezTo>
                <a:cubicBezTo>
                  <a:pt x="160" y="207"/>
                  <a:pt x="167" y="200"/>
                  <a:pt x="176" y="200"/>
                </a:cubicBezTo>
                <a:close/>
                <a:moveTo>
                  <a:pt x="80" y="200"/>
                </a:moveTo>
                <a:cubicBezTo>
                  <a:pt x="89" y="200"/>
                  <a:pt x="96" y="207"/>
                  <a:pt x="96" y="216"/>
                </a:cubicBezTo>
                <a:cubicBezTo>
                  <a:pt x="96" y="225"/>
                  <a:pt x="89" y="232"/>
                  <a:pt x="80" y="232"/>
                </a:cubicBezTo>
                <a:cubicBezTo>
                  <a:pt x="71" y="232"/>
                  <a:pt x="64" y="225"/>
                  <a:pt x="64" y="216"/>
                </a:cubicBezTo>
                <a:cubicBezTo>
                  <a:pt x="64" y="207"/>
                  <a:pt x="71" y="200"/>
                  <a:pt x="80" y="200"/>
                </a:cubicBezTo>
                <a:close/>
                <a:moveTo>
                  <a:pt x="147" y="16"/>
                </a:moveTo>
                <a:cubicBezTo>
                  <a:pt x="194" y="16"/>
                  <a:pt x="194" y="16"/>
                  <a:pt x="194" y="16"/>
                </a:cubicBezTo>
                <a:cubicBezTo>
                  <a:pt x="205" y="56"/>
                  <a:pt x="205" y="56"/>
                  <a:pt x="205" y="56"/>
                </a:cubicBezTo>
                <a:cubicBezTo>
                  <a:pt x="134" y="56"/>
                  <a:pt x="134" y="56"/>
                  <a:pt x="134" y="56"/>
                </a:cubicBezTo>
                <a:cubicBezTo>
                  <a:pt x="129" y="34"/>
                  <a:pt x="129" y="34"/>
                  <a:pt x="129" y="34"/>
                </a:cubicBezTo>
                <a:lnTo>
                  <a:pt x="147" y="16"/>
                </a:lnTo>
                <a:close/>
                <a:moveTo>
                  <a:pt x="86" y="40"/>
                </a:moveTo>
                <a:cubicBezTo>
                  <a:pt x="114" y="40"/>
                  <a:pt x="114" y="40"/>
                  <a:pt x="114" y="40"/>
                </a:cubicBezTo>
                <a:cubicBezTo>
                  <a:pt x="118" y="56"/>
                  <a:pt x="118" y="56"/>
                  <a:pt x="118" y="56"/>
                </a:cubicBezTo>
                <a:cubicBezTo>
                  <a:pt x="82" y="56"/>
                  <a:pt x="82" y="56"/>
                  <a:pt x="82" y="56"/>
                </a:cubicBezTo>
                <a:lnTo>
                  <a:pt x="86" y="40"/>
                </a:lnTo>
                <a:close/>
                <a:moveTo>
                  <a:pt x="216" y="72"/>
                </a:moveTo>
                <a:cubicBezTo>
                  <a:pt x="216" y="72"/>
                  <a:pt x="216" y="72"/>
                  <a:pt x="216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18" y="140"/>
                  <a:pt x="218" y="140"/>
                  <a:pt x="218" y="140"/>
                </a:cubicBezTo>
                <a:cubicBezTo>
                  <a:pt x="60" y="148"/>
                  <a:pt x="60" y="148"/>
                  <a:pt x="60" y="148"/>
                </a:cubicBezTo>
                <a:cubicBezTo>
                  <a:pt x="59" y="148"/>
                  <a:pt x="59" y="148"/>
                  <a:pt x="58" y="148"/>
                </a:cubicBezTo>
                <a:cubicBezTo>
                  <a:pt x="52" y="72"/>
                  <a:pt x="52" y="72"/>
                  <a:pt x="52" y="72"/>
                </a:cubicBezTo>
                <a:lnTo>
                  <a:pt x="216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šľí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C826A3B-C2F7-48BD-BAB9-21CCDF72F1E2}"/>
              </a:ext>
            </a:extLst>
          </p:cNvPr>
          <p:cNvSpPr/>
          <p:nvPr/>
        </p:nvSpPr>
        <p:spPr bwMode="auto">
          <a:xfrm>
            <a:off x="6732114" y="4565737"/>
            <a:ext cx="544992" cy="662925"/>
          </a:xfrm>
          <a:custGeom>
            <a:avLst/>
            <a:gdLst>
              <a:gd name="connsiteX0" fmla="*/ 201732 w 483027"/>
              <a:gd name="connsiteY0" fmla="*/ 476158 h 587551"/>
              <a:gd name="connsiteX1" fmla="*/ 381725 w 483027"/>
              <a:gd name="connsiteY1" fmla="*/ 476158 h 587551"/>
              <a:gd name="connsiteX2" fmla="*/ 401724 w 483027"/>
              <a:gd name="connsiteY2" fmla="*/ 494724 h 587551"/>
              <a:gd name="connsiteX3" fmla="*/ 381725 w 483027"/>
              <a:gd name="connsiteY3" fmla="*/ 513290 h 587551"/>
              <a:gd name="connsiteX4" fmla="*/ 201732 w 483027"/>
              <a:gd name="connsiteY4" fmla="*/ 513290 h 587551"/>
              <a:gd name="connsiteX5" fmla="*/ 181732 w 483027"/>
              <a:gd name="connsiteY5" fmla="*/ 494724 h 587551"/>
              <a:gd name="connsiteX6" fmla="*/ 201732 w 483027"/>
              <a:gd name="connsiteY6" fmla="*/ 476158 h 587551"/>
              <a:gd name="connsiteX7" fmla="*/ 101227 w 483027"/>
              <a:gd name="connsiteY7" fmla="*/ 476158 h 587551"/>
              <a:gd name="connsiteX8" fmla="*/ 121154 w 483027"/>
              <a:gd name="connsiteY8" fmla="*/ 476158 h 587551"/>
              <a:gd name="connsiteX9" fmla="*/ 141081 w 483027"/>
              <a:gd name="connsiteY9" fmla="*/ 494724 h 587551"/>
              <a:gd name="connsiteX10" fmla="*/ 121154 w 483027"/>
              <a:gd name="connsiteY10" fmla="*/ 513290 h 587551"/>
              <a:gd name="connsiteX11" fmla="*/ 101227 w 483027"/>
              <a:gd name="connsiteY11" fmla="*/ 513290 h 587551"/>
              <a:gd name="connsiteX12" fmla="*/ 81300 w 483027"/>
              <a:gd name="connsiteY12" fmla="*/ 494724 h 587551"/>
              <a:gd name="connsiteX13" fmla="*/ 101227 w 483027"/>
              <a:gd name="connsiteY13" fmla="*/ 476158 h 587551"/>
              <a:gd name="connsiteX14" fmla="*/ 201732 w 483027"/>
              <a:gd name="connsiteY14" fmla="*/ 384421 h 587551"/>
              <a:gd name="connsiteX15" fmla="*/ 381725 w 483027"/>
              <a:gd name="connsiteY15" fmla="*/ 384421 h 587551"/>
              <a:gd name="connsiteX16" fmla="*/ 401724 w 483027"/>
              <a:gd name="connsiteY16" fmla="*/ 402987 h 587551"/>
              <a:gd name="connsiteX17" fmla="*/ 381725 w 483027"/>
              <a:gd name="connsiteY17" fmla="*/ 421553 h 587551"/>
              <a:gd name="connsiteX18" fmla="*/ 201732 w 483027"/>
              <a:gd name="connsiteY18" fmla="*/ 421553 h 587551"/>
              <a:gd name="connsiteX19" fmla="*/ 181732 w 483027"/>
              <a:gd name="connsiteY19" fmla="*/ 402987 h 587551"/>
              <a:gd name="connsiteX20" fmla="*/ 201732 w 483027"/>
              <a:gd name="connsiteY20" fmla="*/ 384421 h 587551"/>
              <a:gd name="connsiteX21" fmla="*/ 101227 w 483027"/>
              <a:gd name="connsiteY21" fmla="*/ 384421 h 587551"/>
              <a:gd name="connsiteX22" fmla="*/ 121154 w 483027"/>
              <a:gd name="connsiteY22" fmla="*/ 384421 h 587551"/>
              <a:gd name="connsiteX23" fmla="*/ 141081 w 483027"/>
              <a:gd name="connsiteY23" fmla="*/ 402987 h 587551"/>
              <a:gd name="connsiteX24" fmla="*/ 121154 w 483027"/>
              <a:gd name="connsiteY24" fmla="*/ 421553 h 587551"/>
              <a:gd name="connsiteX25" fmla="*/ 101227 w 483027"/>
              <a:gd name="connsiteY25" fmla="*/ 421553 h 587551"/>
              <a:gd name="connsiteX26" fmla="*/ 81300 w 483027"/>
              <a:gd name="connsiteY26" fmla="*/ 402987 h 587551"/>
              <a:gd name="connsiteX27" fmla="*/ 101227 w 483027"/>
              <a:gd name="connsiteY27" fmla="*/ 384421 h 587551"/>
              <a:gd name="connsiteX28" fmla="*/ 201732 w 483027"/>
              <a:gd name="connsiteY28" fmla="*/ 292684 h 587551"/>
              <a:gd name="connsiteX29" fmla="*/ 381725 w 483027"/>
              <a:gd name="connsiteY29" fmla="*/ 292684 h 587551"/>
              <a:gd name="connsiteX30" fmla="*/ 401724 w 483027"/>
              <a:gd name="connsiteY30" fmla="*/ 311250 h 587551"/>
              <a:gd name="connsiteX31" fmla="*/ 381725 w 483027"/>
              <a:gd name="connsiteY31" fmla="*/ 329816 h 587551"/>
              <a:gd name="connsiteX32" fmla="*/ 201732 w 483027"/>
              <a:gd name="connsiteY32" fmla="*/ 329816 h 587551"/>
              <a:gd name="connsiteX33" fmla="*/ 181732 w 483027"/>
              <a:gd name="connsiteY33" fmla="*/ 311250 h 587551"/>
              <a:gd name="connsiteX34" fmla="*/ 201732 w 483027"/>
              <a:gd name="connsiteY34" fmla="*/ 292684 h 587551"/>
              <a:gd name="connsiteX35" fmla="*/ 101227 w 483027"/>
              <a:gd name="connsiteY35" fmla="*/ 292684 h 587551"/>
              <a:gd name="connsiteX36" fmla="*/ 121154 w 483027"/>
              <a:gd name="connsiteY36" fmla="*/ 292684 h 587551"/>
              <a:gd name="connsiteX37" fmla="*/ 141081 w 483027"/>
              <a:gd name="connsiteY37" fmla="*/ 311250 h 587551"/>
              <a:gd name="connsiteX38" fmla="*/ 121154 w 483027"/>
              <a:gd name="connsiteY38" fmla="*/ 329816 h 587551"/>
              <a:gd name="connsiteX39" fmla="*/ 101227 w 483027"/>
              <a:gd name="connsiteY39" fmla="*/ 329816 h 587551"/>
              <a:gd name="connsiteX40" fmla="*/ 81300 w 483027"/>
              <a:gd name="connsiteY40" fmla="*/ 311250 h 587551"/>
              <a:gd name="connsiteX41" fmla="*/ 101227 w 483027"/>
              <a:gd name="connsiteY41" fmla="*/ 292684 h 587551"/>
              <a:gd name="connsiteX42" fmla="*/ 201732 w 483027"/>
              <a:gd name="connsiteY42" fmla="*/ 200948 h 587551"/>
              <a:gd name="connsiteX43" fmla="*/ 381725 w 483027"/>
              <a:gd name="connsiteY43" fmla="*/ 200948 h 587551"/>
              <a:gd name="connsiteX44" fmla="*/ 401724 w 483027"/>
              <a:gd name="connsiteY44" fmla="*/ 219514 h 587551"/>
              <a:gd name="connsiteX45" fmla="*/ 381725 w 483027"/>
              <a:gd name="connsiteY45" fmla="*/ 238080 h 587551"/>
              <a:gd name="connsiteX46" fmla="*/ 201732 w 483027"/>
              <a:gd name="connsiteY46" fmla="*/ 238080 h 587551"/>
              <a:gd name="connsiteX47" fmla="*/ 181732 w 483027"/>
              <a:gd name="connsiteY47" fmla="*/ 219514 h 587551"/>
              <a:gd name="connsiteX48" fmla="*/ 201732 w 483027"/>
              <a:gd name="connsiteY48" fmla="*/ 200948 h 587551"/>
              <a:gd name="connsiteX49" fmla="*/ 101227 w 483027"/>
              <a:gd name="connsiteY49" fmla="*/ 200948 h 587551"/>
              <a:gd name="connsiteX50" fmla="*/ 121154 w 483027"/>
              <a:gd name="connsiteY50" fmla="*/ 200948 h 587551"/>
              <a:gd name="connsiteX51" fmla="*/ 141081 w 483027"/>
              <a:gd name="connsiteY51" fmla="*/ 219514 h 587551"/>
              <a:gd name="connsiteX52" fmla="*/ 121154 w 483027"/>
              <a:gd name="connsiteY52" fmla="*/ 238080 h 587551"/>
              <a:gd name="connsiteX53" fmla="*/ 101227 w 483027"/>
              <a:gd name="connsiteY53" fmla="*/ 238080 h 587551"/>
              <a:gd name="connsiteX54" fmla="*/ 81300 w 483027"/>
              <a:gd name="connsiteY54" fmla="*/ 219514 h 587551"/>
              <a:gd name="connsiteX55" fmla="*/ 101227 w 483027"/>
              <a:gd name="connsiteY55" fmla="*/ 200948 h 587551"/>
              <a:gd name="connsiteX56" fmla="*/ 40252 w 483027"/>
              <a:gd name="connsiteY56" fmla="*/ 91805 h 587551"/>
              <a:gd name="connsiteX57" fmla="*/ 40252 w 483027"/>
              <a:gd name="connsiteY57" fmla="*/ 550829 h 587551"/>
              <a:gd name="connsiteX58" fmla="*/ 442775 w 483027"/>
              <a:gd name="connsiteY58" fmla="*/ 550829 h 587551"/>
              <a:gd name="connsiteX59" fmla="*/ 442775 w 483027"/>
              <a:gd name="connsiteY59" fmla="*/ 91805 h 587551"/>
              <a:gd name="connsiteX60" fmla="*/ 384912 w 483027"/>
              <a:gd name="connsiteY60" fmla="*/ 91805 h 587551"/>
              <a:gd name="connsiteX61" fmla="*/ 400007 w 483027"/>
              <a:gd name="connsiteY61" fmla="*/ 117051 h 587551"/>
              <a:gd name="connsiteX62" fmla="*/ 402523 w 483027"/>
              <a:gd name="connsiteY62" fmla="*/ 128527 h 587551"/>
              <a:gd name="connsiteX63" fmla="*/ 382397 w 483027"/>
              <a:gd name="connsiteY63" fmla="*/ 146888 h 587551"/>
              <a:gd name="connsiteX64" fmla="*/ 100631 w 483027"/>
              <a:gd name="connsiteY64" fmla="*/ 146888 h 587551"/>
              <a:gd name="connsiteX65" fmla="*/ 83021 w 483027"/>
              <a:gd name="connsiteY65" fmla="*/ 137707 h 587551"/>
              <a:gd name="connsiteX66" fmla="*/ 83021 w 483027"/>
              <a:gd name="connsiteY66" fmla="*/ 119346 h 587551"/>
              <a:gd name="connsiteX67" fmla="*/ 98115 w 483027"/>
              <a:gd name="connsiteY67" fmla="*/ 91805 h 587551"/>
              <a:gd name="connsiteX68" fmla="*/ 40252 w 483027"/>
              <a:gd name="connsiteY68" fmla="*/ 91805 h 587551"/>
              <a:gd name="connsiteX69" fmla="*/ 173588 w 483027"/>
              <a:gd name="connsiteY69" fmla="*/ 36722 h 587551"/>
              <a:gd name="connsiteX70" fmla="*/ 133336 w 483027"/>
              <a:gd name="connsiteY70" fmla="*/ 110166 h 587551"/>
              <a:gd name="connsiteX71" fmla="*/ 349692 w 483027"/>
              <a:gd name="connsiteY71" fmla="*/ 110166 h 587551"/>
              <a:gd name="connsiteX72" fmla="*/ 309439 w 483027"/>
              <a:gd name="connsiteY72" fmla="*/ 36722 h 587551"/>
              <a:gd name="connsiteX73" fmla="*/ 173588 w 483027"/>
              <a:gd name="connsiteY73" fmla="*/ 36722 h 587551"/>
              <a:gd name="connsiteX74" fmla="*/ 161009 w 483027"/>
              <a:gd name="connsiteY74" fmla="*/ 0 h 587551"/>
              <a:gd name="connsiteX75" fmla="*/ 322018 w 483027"/>
              <a:gd name="connsiteY75" fmla="*/ 0 h 587551"/>
              <a:gd name="connsiteX76" fmla="*/ 339629 w 483027"/>
              <a:gd name="connsiteY76" fmla="*/ 9180 h 587551"/>
              <a:gd name="connsiteX77" fmla="*/ 364786 w 483027"/>
              <a:gd name="connsiteY77" fmla="*/ 55083 h 587551"/>
              <a:gd name="connsiteX78" fmla="*/ 462901 w 483027"/>
              <a:gd name="connsiteY78" fmla="*/ 55083 h 587551"/>
              <a:gd name="connsiteX79" fmla="*/ 483027 w 483027"/>
              <a:gd name="connsiteY79" fmla="*/ 73444 h 587551"/>
              <a:gd name="connsiteX80" fmla="*/ 483027 w 483027"/>
              <a:gd name="connsiteY80" fmla="*/ 569190 h 587551"/>
              <a:gd name="connsiteX81" fmla="*/ 462901 w 483027"/>
              <a:gd name="connsiteY81" fmla="*/ 587551 h 587551"/>
              <a:gd name="connsiteX82" fmla="*/ 20126 w 483027"/>
              <a:gd name="connsiteY82" fmla="*/ 587551 h 587551"/>
              <a:gd name="connsiteX83" fmla="*/ 0 w 483027"/>
              <a:gd name="connsiteY83" fmla="*/ 569190 h 587551"/>
              <a:gd name="connsiteX84" fmla="*/ 0 w 483027"/>
              <a:gd name="connsiteY84" fmla="*/ 73444 h 587551"/>
              <a:gd name="connsiteX85" fmla="*/ 20126 w 483027"/>
              <a:gd name="connsiteY85" fmla="*/ 55083 h 587551"/>
              <a:gd name="connsiteX86" fmla="*/ 118241 w 483027"/>
              <a:gd name="connsiteY86" fmla="*/ 55083 h 587551"/>
              <a:gd name="connsiteX87" fmla="*/ 143399 w 483027"/>
              <a:gd name="connsiteY87" fmla="*/ 9180 h 587551"/>
              <a:gd name="connsiteX88" fmla="*/ 161009 w 483027"/>
              <a:gd name="connsiteY88" fmla="*/ 0 h 58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83027" h="587551">
                <a:moveTo>
                  <a:pt x="201732" y="476158"/>
                </a:moveTo>
                <a:cubicBezTo>
                  <a:pt x="201732" y="476158"/>
                  <a:pt x="201732" y="476158"/>
                  <a:pt x="381725" y="476158"/>
                </a:cubicBezTo>
                <a:cubicBezTo>
                  <a:pt x="391725" y="476158"/>
                  <a:pt x="401724" y="485441"/>
                  <a:pt x="401724" y="494724"/>
                </a:cubicBezTo>
                <a:cubicBezTo>
                  <a:pt x="401724" y="504007"/>
                  <a:pt x="391725" y="513290"/>
                  <a:pt x="381725" y="513290"/>
                </a:cubicBezTo>
                <a:cubicBezTo>
                  <a:pt x="381725" y="513290"/>
                  <a:pt x="381725" y="513290"/>
                  <a:pt x="201732" y="513290"/>
                </a:cubicBezTo>
                <a:cubicBezTo>
                  <a:pt x="191732" y="513290"/>
                  <a:pt x="181732" y="504007"/>
                  <a:pt x="181732" y="494724"/>
                </a:cubicBezTo>
                <a:cubicBezTo>
                  <a:pt x="181732" y="485441"/>
                  <a:pt x="191732" y="476158"/>
                  <a:pt x="201732" y="476158"/>
                </a:cubicBezTo>
                <a:close/>
                <a:moveTo>
                  <a:pt x="101227" y="476158"/>
                </a:moveTo>
                <a:cubicBezTo>
                  <a:pt x="101227" y="476158"/>
                  <a:pt x="101227" y="476158"/>
                  <a:pt x="121154" y="476158"/>
                </a:cubicBezTo>
                <a:cubicBezTo>
                  <a:pt x="131118" y="476158"/>
                  <a:pt x="141081" y="485441"/>
                  <a:pt x="141081" y="494724"/>
                </a:cubicBezTo>
                <a:cubicBezTo>
                  <a:pt x="141081" y="504007"/>
                  <a:pt x="131118" y="513290"/>
                  <a:pt x="121154" y="513290"/>
                </a:cubicBezTo>
                <a:cubicBezTo>
                  <a:pt x="121154" y="513290"/>
                  <a:pt x="121154" y="513290"/>
                  <a:pt x="101227" y="513290"/>
                </a:cubicBezTo>
                <a:cubicBezTo>
                  <a:pt x="91264" y="513290"/>
                  <a:pt x="81300" y="504007"/>
                  <a:pt x="81300" y="494724"/>
                </a:cubicBezTo>
                <a:cubicBezTo>
                  <a:pt x="81300" y="485441"/>
                  <a:pt x="91264" y="476158"/>
                  <a:pt x="101227" y="476158"/>
                </a:cubicBezTo>
                <a:close/>
                <a:moveTo>
                  <a:pt x="201732" y="384421"/>
                </a:moveTo>
                <a:cubicBezTo>
                  <a:pt x="201732" y="384421"/>
                  <a:pt x="201732" y="384421"/>
                  <a:pt x="381725" y="384421"/>
                </a:cubicBezTo>
                <a:cubicBezTo>
                  <a:pt x="391725" y="384421"/>
                  <a:pt x="401724" y="393704"/>
                  <a:pt x="401724" y="402987"/>
                </a:cubicBezTo>
                <a:cubicBezTo>
                  <a:pt x="401724" y="412270"/>
                  <a:pt x="391725" y="421553"/>
                  <a:pt x="381725" y="421553"/>
                </a:cubicBezTo>
                <a:cubicBezTo>
                  <a:pt x="381725" y="421553"/>
                  <a:pt x="381725" y="421553"/>
                  <a:pt x="201732" y="421553"/>
                </a:cubicBezTo>
                <a:cubicBezTo>
                  <a:pt x="191732" y="421553"/>
                  <a:pt x="181732" y="412270"/>
                  <a:pt x="181732" y="402987"/>
                </a:cubicBezTo>
                <a:cubicBezTo>
                  <a:pt x="181732" y="393704"/>
                  <a:pt x="191732" y="384421"/>
                  <a:pt x="201732" y="384421"/>
                </a:cubicBezTo>
                <a:close/>
                <a:moveTo>
                  <a:pt x="101227" y="384421"/>
                </a:moveTo>
                <a:cubicBezTo>
                  <a:pt x="101227" y="384421"/>
                  <a:pt x="101227" y="384421"/>
                  <a:pt x="121154" y="384421"/>
                </a:cubicBezTo>
                <a:cubicBezTo>
                  <a:pt x="131118" y="384421"/>
                  <a:pt x="141081" y="393704"/>
                  <a:pt x="141081" y="402987"/>
                </a:cubicBezTo>
                <a:cubicBezTo>
                  <a:pt x="141081" y="412270"/>
                  <a:pt x="131118" y="421553"/>
                  <a:pt x="121154" y="421553"/>
                </a:cubicBezTo>
                <a:cubicBezTo>
                  <a:pt x="121154" y="421553"/>
                  <a:pt x="121154" y="421553"/>
                  <a:pt x="101227" y="421553"/>
                </a:cubicBezTo>
                <a:cubicBezTo>
                  <a:pt x="91264" y="421553"/>
                  <a:pt x="81300" y="412270"/>
                  <a:pt x="81300" y="402987"/>
                </a:cubicBezTo>
                <a:cubicBezTo>
                  <a:pt x="81300" y="393704"/>
                  <a:pt x="91264" y="384421"/>
                  <a:pt x="101227" y="384421"/>
                </a:cubicBezTo>
                <a:close/>
                <a:moveTo>
                  <a:pt x="201732" y="292684"/>
                </a:moveTo>
                <a:cubicBezTo>
                  <a:pt x="201732" y="292684"/>
                  <a:pt x="201732" y="292684"/>
                  <a:pt x="381725" y="292684"/>
                </a:cubicBezTo>
                <a:cubicBezTo>
                  <a:pt x="391725" y="292684"/>
                  <a:pt x="401724" y="301967"/>
                  <a:pt x="401724" y="311250"/>
                </a:cubicBezTo>
                <a:cubicBezTo>
                  <a:pt x="401724" y="320533"/>
                  <a:pt x="391725" y="329816"/>
                  <a:pt x="381725" y="329816"/>
                </a:cubicBezTo>
                <a:cubicBezTo>
                  <a:pt x="381725" y="329816"/>
                  <a:pt x="381725" y="329816"/>
                  <a:pt x="201732" y="329816"/>
                </a:cubicBezTo>
                <a:cubicBezTo>
                  <a:pt x="191732" y="329816"/>
                  <a:pt x="181732" y="320533"/>
                  <a:pt x="181732" y="311250"/>
                </a:cubicBezTo>
                <a:cubicBezTo>
                  <a:pt x="181732" y="301967"/>
                  <a:pt x="191732" y="292684"/>
                  <a:pt x="201732" y="292684"/>
                </a:cubicBezTo>
                <a:close/>
                <a:moveTo>
                  <a:pt x="101227" y="292684"/>
                </a:moveTo>
                <a:cubicBezTo>
                  <a:pt x="101227" y="292684"/>
                  <a:pt x="101227" y="292684"/>
                  <a:pt x="121154" y="292684"/>
                </a:cubicBezTo>
                <a:cubicBezTo>
                  <a:pt x="131118" y="292684"/>
                  <a:pt x="141081" y="301967"/>
                  <a:pt x="141081" y="311250"/>
                </a:cubicBezTo>
                <a:cubicBezTo>
                  <a:pt x="141081" y="320533"/>
                  <a:pt x="131118" y="329816"/>
                  <a:pt x="121154" y="329816"/>
                </a:cubicBezTo>
                <a:cubicBezTo>
                  <a:pt x="121154" y="329816"/>
                  <a:pt x="121154" y="329816"/>
                  <a:pt x="101227" y="329816"/>
                </a:cubicBezTo>
                <a:cubicBezTo>
                  <a:pt x="91264" y="329816"/>
                  <a:pt x="81300" y="320533"/>
                  <a:pt x="81300" y="311250"/>
                </a:cubicBezTo>
                <a:cubicBezTo>
                  <a:pt x="81300" y="301967"/>
                  <a:pt x="91264" y="292684"/>
                  <a:pt x="101227" y="292684"/>
                </a:cubicBezTo>
                <a:close/>
                <a:moveTo>
                  <a:pt x="201732" y="200948"/>
                </a:moveTo>
                <a:cubicBezTo>
                  <a:pt x="201732" y="200948"/>
                  <a:pt x="201732" y="200948"/>
                  <a:pt x="381725" y="200948"/>
                </a:cubicBezTo>
                <a:cubicBezTo>
                  <a:pt x="391725" y="200948"/>
                  <a:pt x="401724" y="210231"/>
                  <a:pt x="401724" y="219514"/>
                </a:cubicBezTo>
                <a:cubicBezTo>
                  <a:pt x="401724" y="228797"/>
                  <a:pt x="391725" y="238080"/>
                  <a:pt x="381725" y="238080"/>
                </a:cubicBezTo>
                <a:cubicBezTo>
                  <a:pt x="381725" y="238080"/>
                  <a:pt x="381725" y="238080"/>
                  <a:pt x="201732" y="238080"/>
                </a:cubicBezTo>
                <a:cubicBezTo>
                  <a:pt x="191732" y="238080"/>
                  <a:pt x="181732" y="228797"/>
                  <a:pt x="181732" y="219514"/>
                </a:cubicBezTo>
                <a:cubicBezTo>
                  <a:pt x="181732" y="210231"/>
                  <a:pt x="191732" y="200948"/>
                  <a:pt x="201732" y="200948"/>
                </a:cubicBezTo>
                <a:close/>
                <a:moveTo>
                  <a:pt x="101227" y="200948"/>
                </a:moveTo>
                <a:cubicBezTo>
                  <a:pt x="101227" y="200948"/>
                  <a:pt x="101227" y="200948"/>
                  <a:pt x="121154" y="200948"/>
                </a:cubicBezTo>
                <a:cubicBezTo>
                  <a:pt x="131118" y="200948"/>
                  <a:pt x="141081" y="210231"/>
                  <a:pt x="141081" y="219514"/>
                </a:cubicBezTo>
                <a:cubicBezTo>
                  <a:pt x="141081" y="228797"/>
                  <a:pt x="131118" y="238080"/>
                  <a:pt x="121154" y="238080"/>
                </a:cubicBezTo>
                <a:cubicBezTo>
                  <a:pt x="121154" y="238080"/>
                  <a:pt x="121154" y="238080"/>
                  <a:pt x="101227" y="238080"/>
                </a:cubicBezTo>
                <a:cubicBezTo>
                  <a:pt x="91264" y="238080"/>
                  <a:pt x="81300" y="228797"/>
                  <a:pt x="81300" y="219514"/>
                </a:cubicBezTo>
                <a:cubicBezTo>
                  <a:pt x="81300" y="210231"/>
                  <a:pt x="91264" y="200948"/>
                  <a:pt x="101227" y="200948"/>
                </a:cubicBezTo>
                <a:close/>
                <a:moveTo>
                  <a:pt x="40252" y="91805"/>
                </a:moveTo>
                <a:cubicBezTo>
                  <a:pt x="40252" y="91805"/>
                  <a:pt x="40252" y="91805"/>
                  <a:pt x="40252" y="550829"/>
                </a:cubicBezTo>
                <a:cubicBezTo>
                  <a:pt x="40252" y="550829"/>
                  <a:pt x="40252" y="550829"/>
                  <a:pt x="442775" y="550829"/>
                </a:cubicBezTo>
                <a:lnTo>
                  <a:pt x="442775" y="91805"/>
                </a:lnTo>
                <a:cubicBezTo>
                  <a:pt x="442775" y="91805"/>
                  <a:pt x="442775" y="91805"/>
                  <a:pt x="384912" y="91805"/>
                </a:cubicBezTo>
                <a:cubicBezTo>
                  <a:pt x="384912" y="91805"/>
                  <a:pt x="384912" y="91805"/>
                  <a:pt x="400007" y="117051"/>
                </a:cubicBezTo>
                <a:cubicBezTo>
                  <a:pt x="402523" y="121641"/>
                  <a:pt x="402523" y="123936"/>
                  <a:pt x="402523" y="128527"/>
                </a:cubicBezTo>
                <a:cubicBezTo>
                  <a:pt x="402523" y="137707"/>
                  <a:pt x="392460" y="146888"/>
                  <a:pt x="382397" y="146888"/>
                </a:cubicBezTo>
                <a:cubicBezTo>
                  <a:pt x="382397" y="146888"/>
                  <a:pt x="382397" y="146888"/>
                  <a:pt x="100631" y="146888"/>
                </a:cubicBezTo>
                <a:cubicBezTo>
                  <a:pt x="93084" y="146888"/>
                  <a:pt x="88052" y="144592"/>
                  <a:pt x="83021" y="137707"/>
                </a:cubicBezTo>
                <a:cubicBezTo>
                  <a:pt x="80504" y="133117"/>
                  <a:pt x="80504" y="126231"/>
                  <a:pt x="83021" y="119346"/>
                </a:cubicBezTo>
                <a:cubicBezTo>
                  <a:pt x="83021" y="119346"/>
                  <a:pt x="83021" y="119346"/>
                  <a:pt x="98115" y="91805"/>
                </a:cubicBezTo>
                <a:cubicBezTo>
                  <a:pt x="98115" y="91805"/>
                  <a:pt x="98115" y="91805"/>
                  <a:pt x="40252" y="91805"/>
                </a:cubicBezTo>
                <a:close/>
                <a:moveTo>
                  <a:pt x="173588" y="36722"/>
                </a:moveTo>
                <a:lnTo>
                  <a:pt x="133336" y="110166"/>
                </a:lnTo>
                <a:cubicBezTo>
                  <a:pt x="133336" y="110166"/>
                  <a:pt x="133336" y="110166"/>
                  <a:pt x="349692" y="110166"/>
                </a:cubicBezTo>
                <a:cubicBezTo>
                  <a:pt x="349692" y="110166"/>
                  <a:pt x="349692" y="110166"/>
                  <a:pt x="309439" y="36722"/>
                </a:cubicBezTo>
                <a:cubicBezTo>
                  <a:pt x="309439" y="36722"/>
                  <a:pt x="309439" y="36722"/>
                  <a:pt x="173588" y="36722"/>
                </a:cubicBezTo>
                <a:close/>
                <a:moveTo>
                  <a:pt x="161009" y="0"/>
                </a:moveTo>
                <a:cubicBezTo>
                  <a:pt x="161009" y="0"/>
                  <a:pt x="161009" y="0"/>
                  <a:pt x="322018" y="0"/>
                </a:cubicBezTo>
                <a:cubicBezTo>
                  <a:pt x="329566" y="0"/>
                  <a:pt x="337113" y="4590"/>
                  <a:pt x="339629" y="9180"/>
                </a:cubicBezTo>
                <a:cubicBezTo>
                  <a:pt x="339629" y="9180"/>
                  <a:pt x="339629" y="9180"/>
                  <a:pt x="364786" y="55083"/>
                </a:cubicBezTo>
                <a:lnTo>
                  <a:pt x="462901" y="55083"/>
                </a:lnTo>
                <a:cubicBezTo>
                  <a:pt x="472964" y="55083"/>
                  <a:pt x="483027" y="64263"/>
                  <a:pt x="483027" y="73444"/>
                </a:cubicBezTo>
                <a:cubicBezTo>
                  <a:pt x="483027" y="73444"/>
                  <a:pt x="483027" y="73444"/>
                  <a:pt x="483027" y="569190"/>
                </a:cubicBezTo>
                <a:cubicBezTo>
                  <a:pt x="483027" y="578371"/>
                  <a:pt x="472964" y="587551"/>
                  <a:pt x="462901" y="587551"/>
                </a:cubicBezTo>
                <a:cubicBezTo>
                  <a:pt x="462901" y="587551"/>
                  <a:pt x="462901" y="587551"/>
                  <a:pt x="20126" y="587551"/>
                </a:cubicBezTo>
                <a:cubicBezTo>
                  <a:pt x="10063" y="587551"/>
                  <a:pt x="0" y="578371"/>
                  <a:pt x="0" y="569190"/>
                </a:cubicBezTo>
                <a:cubicBezTo>
                  <a:pt x="0" y="569190"/>
                  <a:pt x="0" y="569190"/>
                  <a:pt x="0" y="73444"/>
                </a:cubicBezTo>
                <a:cubicBezTo>
                  <a:pt x="0" y="64263"/>
                  <a:pt x="10063" y="55083"/>
                  <a:pt x="20126" y="55083"/>
                </a:cubicBezTo>
                <a:cubicBezTo>
                  <a:pt x="20126" y="55083"/>
                  <a:pt x="20126" y="55083"/>
                  <a:pt x="118241" y="55083"/>
                </a:cubicBezTo>
                <a:cubicBezTo>
                  <a:pt x="118241" y="55083"/>
                  <a:pt x="118241" y="55083"/>
                  <a:pt x="143399" y="9180"/>
                </a:cubicBezTo>
                <a:cubicBezTo>
                  <a:pt x="145915" y="4590"/>
                  <a:pt x="153462" y="0"/>
                  <a:pt x="1610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B79CF8-7F2F-4917-AD6E-A03173BEBDFD}"/>
              </a:ext>
            </a:extLst>
          </p:cNvPr>
          <p:cNvCxnSpPr>
            <a:cxnSpLocks/>
            <a:stCxn id="23" idx="6"/>
          </p:cNvCxnSpPr>
          <p:nvPr/>
        </p:nvCxnSpPr>
        <p:spPr>
          <a:xfrm flipV="1">
            <a:off x="7142424" y="3745048"/>
            <a:ext cx="4378064" cy="1638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87E9CD9-8795-468D-9BBF-E991690328F4}"/>
              </a:ext>
            </a:extLst>
          </p:cNvPr>
          <p:cNvCxnSpPr>
            <a:stCxn id="25" idx="9"/>
          </p:cNvCxnSpPr>
          <p:nvPr/>
        </p:nvCxnSpPr>
        <p:spPr>
          <a:xfrm flipV="1">
            <a:off x="6979732" y="5994185"/>
            <a:ext cx="4540756" cy="551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4369849-0629-449D-B418-C110AFFFE5B2}"/>
              </a:ext>
            </a:extLst>
          </p:cNvPr>
          <p:cNvCxnSpPr>
            <a:stCxn id="24" idx="2"/>
          </p:cNvCxnSpPr>
          <p:nvPr/>
        </p:nvCxnSpPr>
        <p:spPr>
          <a:xfrm flipH="1">
            <a:off x="669925" y="5994185"/>
            <a:ext cx="454105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śli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A2364A5-531E-4627-9D10-894D70844082}"/>
              </a:ext>
            </a:extLst>
          </p:cNvPr>
          <p:cNvSpPr/>
          <p:nvPr/>
        </p:nvSpPr>
        <p:spPr bwMode="auto">
          <a:xfrm>
            <a:off x="676514" y="5311844"/>
            <a:ext cx="5376845" cy="69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2" name="í$1i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CA9ABAE-DA5F-4605-8689-4AF3686363F6}"/>
              </a:ext>
            </a:extLst>
          </p:cNvPr>
          <p:cNvSpPr txBox="1"/>
          <p:nvPr/>
        </p:nvSpPr>
        <p:spPr bwMode="auto">
          <a:xfrm>
            <a:off x="676514" y="4870039"/>
            <a:ext cx="53768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9" name="ïş1i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50E9F4E-34B9-46EA-8811-6E0BE62CACD0}"/>
              </a:ext>
            </a:extLst>
          </p:cNvPr>
          <p:cNvSpPr/>
          <p:nvPr/>
        </p:nvSpPr>
        <p:spPr bwMode="auto">
          <a:xfrm>
            <a:off x="6138247" y="5311844"/>
            <a:ext cx="5376845" cy="69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20" name="iṥḷ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42DDCD7-9507-49A8-8F2C-7E235EB04B1C}"/>
              </a:ext>
            </a:extLst>
          </p:cNvPr>
          <p:cNvSpPr txBox="1"/>
          <p:nvPr/>
        </p:nvSpPr>
        <p:spPr bwMode="auto">
          <a:xfrm>
            <a:off x="6138247" y="4870039"/>
            <a:ext cx="53768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7" name="îṩḻ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507FECCA-2B62-4ED9-A3AE-71A691FEFE03}"/>
              </a:ext>
            </a:extLst>
          </p:cNvPr>
          <p:cNvSpPr/>
          <p:nvPr/>
        </p:nvSpPr>
        <p:spPr bwMode="auto">
          <a:xfrm>
            <a:off x="6138247" y="3068414"/>
            <a:ext cx="5376845" cy="693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 algn="r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  <a:endParaRPr lang="zh-CN" altLang="en-US" sz="1100" dirty="0"/>
          </a:p>
        </p:txBody>
      </p:sp>
      <p:sp>
        <p:nvSpPr>
          <p:cNvPr id="18" name="ïŝ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E268519-6A4C-4779-A41D-021514D3E7ED}"/>
              </a:ext>
            </a:extLst>
          </p:cNvPr>
          <p:cNvSpPr txBox="1"/>
          <p:nvPr/>
        </p:nvSpPr>
        <p:spPr bwMode="auto">
          <a:xfrm>
            <a:off x="6138247" y="2626609"/>
            <a:ext cx="537684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5" name="íṧḻî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66A975F-5568-4E98-AC7D-76DCD0D0DF73}"/>
              </a:ext>
            </a:extLst>
          </p:cNvPr>
          <p:cNvSpPr/>
          <p:nvPr/>
        </p:nvSpPr>
        <p:spPr>
          <a:xfrm>
            <a:off x="676514" y="1571054"/>
            <a:ext cx="4292279" cy="145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Unified fonts make reading more fluent.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Theme color makes PPT more convenient to change.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Adjust the spacing to adapt to Chinese typesetting, use the reference line in PPT.</a:t>
            </a:r>
          </a:p>
        </p:txBody>
      </p:sp>
      <p:sp>
        <p:nvSpPr>
          <p:cNvPr id="16" name="ïś1iḑ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94CFB6B-C665-48ED-947F-93DF68D6166F}"/>
              </a:ext>
            </a:extLst>
          </p:cNvPr>
          <p:cNvSpPr txBox="1"/>
          <p:nvPr/>
        </p:nvSpPr>
        <p:spPr bwMode="auto">
          <a:xfrm>
            <a:off x="676514" y="1129249"/>
            <a:ext cx="429227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5E66F68-1709-42DC-A51E-A68920A399AC}"/>
              </a:ext>
            </a:extLst>
          </p:cNvPr>
          <p:cNvCxnSpPr>
            <a:cxnSpLocks/>
          </p:cNvCxnSpPr>
          <p:nvPr/>
        </p:nvCxnSpPr>
        <p:spPr>
          <a:xfrm>
            <a:off x="669925" y="2889000"/>
            <a:ext cx="416653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56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6E62891-401F-43D7-B095-CA3438463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2ACC481-F45E-43CD-B85A-F8D48A7DE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F9494FF-B3C5-430B-8344-F952A36A7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sp>
        <p:nvSpPr>
          <p:cNvPr id="6" name="îSľíd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244A2C2-C5DA-432E-8A38-4869A6E11036}"/>
              </a:ext>
            </a:extLst>
          </p:cNvPr>
          <p:cNvSpPr/>
          <p:nvPr/>
        </p:nvSpPr>
        <p:spPr bwMode="auto">
          <a:xfrm>
            <a:off x="3890480" y="3452765"/>
            <a:ext cx="1106329" cy="11063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Text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7" name="íṥḻi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42487CC-44A4-4C69-9456-BEBDACFDBDBA}"/>
              </a:ext>
            </a:extLst>
          </p:cNvPr>
          <p:cNvSpPr/>
          <p:nvPr/>
        </p:nvSpPr>
        <p:spPr bwMode="auto">
          <a:xfrm>
            <a:off x="4982533" y="3452765"/>
            <a:ext cx="1106329" cy="1106329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8" name="íśľîḋ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D02E7EF-D2C0-4F2C-86CC-FDFC4F25BA46}"/>
              </a:ext>
            </a:extLst>
          </p:cNvPr>
          <p:cNvSpPr/>
          <p:nvPr/>
        </p:nvSpPr>
        <p:spPr bwMode="auto">
          <a:xfrm>
            <a:off x="6103138" y="3452765"/>
            <a:ext cx="1106329" cy="1106329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bg1"/>
                </a:solidFill>
              </a:rPr>
              <a:t>Text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îṡľí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8A9F2031-D4F1-4013-B592-C3B3E8F369E1}"/>
              </a:ext>
            </a:extLst>
          </p:cNvPr>
          <p:cNvSpPr/>
          <p:nvPr/>
        </p:nvSpPr>
        <p:spPr bwMode="auto">
          <a:xfrm>
            <a:off x="7209466" y="3452765"/>
            <a:ext cx="1106329" cy="1106329"/>
          </a:xfrm>
          <a:prstGeom prst="ellipse">
            <a:avLst/>
          </a:pr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1400" b="1" dirty="0">
                <a:solidFill>
                  <a:schemeClr val="tx1"/>
                </a:solidFill>
              </a:rPr>
              <a:t>Text</a:t>
            </a:r>
            <a:endParaRPr lang="zh-CN" altLang="en-US" sz="1400" b="1" dirty="0">
              <a:solidFill>
                <a:schemeClr val="tx1"/>
              </a:solidFill>
            </a:endParaRPr>
          </a:p>
        </p:txBody>
      </p:sp>
      <p:sp>
        <p:nvSpPr>
          <p:cNvPr id="10" name="ïş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2D16DF5D-39A1-4C81-B913-9FC494AB5F08}"/>
              </a:ext>
            </a:extLst>
          </p:cNvPr>
          <p:cNvSpPr/>
          <p:nvPr/>
        </p:nvSpPr>
        <p:spPr bwMode="auto">
          <a:xfrm rot="2936373" flipV="1">
            <a:off x="3730776" y="1219587"/>
            <a:ext cx="0" cy="1903956"/>
          </a:xfrm>
          <a:prstGeom prst="line">
            <a:avLst/>
          </a:prstGeom>
          <a:noFill/>
          <a:ln w="1587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1" name="ïṣľîḓ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7D0A0A2-8D61-4846-8A1C-031EBEDB4B87}"/>
              </a:ext>
            </a:extLst>
          </p:cNvPr>
          <p:cNvSpPr/>
          <p:nvPr/>
        </p:nvSpPr>
        <p:spPr bwMode="auto">
          <a:xfrm flipV="1">
            <a:off x="4443644" y="1548810"/>
            <a:ext cx="0" cy="1903956"/>
          </a:xfrm>
          <a:prstGeom prst="line">
            <a:avLst/>
          </a:prstGeom>
          <a:noFill/>
          <a:ln w="1587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2" name="išľíḓ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C0079DC-B201-4A7B-99BD-A3294BC4938E}"/>
              </a:ext>
            </a:extLst>
          </p:cNvPr>
          <p:cNvSpPr/>
          <p:nvPr/>
        </p:nvSpPr>
        <p:spPr bwMode="auto">
          <a:xfrm flipV="1">
            <a:off x="5549973" y="1548810"/>
            <a:ext cx="0" cy="1903956"/>
          </a:xfrm>
          <a:prstGeom prst="line">
            <a:avLst/>
          </a:prstGeom>
          <a:noFill/>
          <a:ln w="1587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3" name="îşḻí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24FB095-DFA5-41D7-B0F5-83C4B3C253BF}"/>
              </a:ext>
            </a:extLst>
          </p:cNvPr>
          <p:cNvSpPr/>
          <p:nvPr/>
        </p:nvSpPr>
        <p:spPr bwMode="auto">
          <a:xfrm flipV="1">
            <a:off x="6656302" y="1548810"/>
            <a:ext cx="0" cy="1903956"/>
          </a:xfrm>
          <a:prstGeom prst="line">
            <a:avLst/>
          </a:prstGeom>
          <a:noFill/>
          <a:ln w="1587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4" name="îṣľíd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E1489225-0828-46D4-8B99-98ECA84D4A82}"/>
              </a:ext>
            </a:extLst>
          </p:cNvPr>
          <p:cNvSpPr/>
          <p:nvPr/>
        </p:nvSpPr>
        <p:spPr bwMode="auto">
          <a:xfrm flipV="1">
            <a:off x="7762631" y="1548810"/>
            <a:ext cx="0" cy="1903956"/>
          </a:xfrm>
          <a:prstGeom prst="line">
            <a:avLst/>
          </a:prstGeom>
          <a:noFill/>
          <a:ln w="1587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5" name="íśļ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90FACE17-9FB1-4C5A-9F6E-83EE092FF9A6}"/>
              </a:ext>
            </a:extLst>
          </p:cNvPr>
          <p:cNvSpPr/>
          <p:nvPr/>
        </p:nvSpPr>
        <p:spPr bwMode="auto">
          <a:xfrm>
            <a:off x="4763053" y="4005930"/>
            <a:ext cx="538889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6" name="ïṣ1íḋ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7147C603-D434-4F3F-A4B8-FA4642D5B507}"/>
              </a:ext>
            </a:extLst>
          </p:cNvPr>
          <p:cNvSpPr/>
          <p:nvPr/>
        </p:nvSpPr>
        <p:spPr bwMode="auto">
          <a:xfrm>
            <a:off x="5876519" y="4005930"/>
            <a:ext cx="538889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7" name="ïṧļí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666F421A-D807-494E-BCD8-D6E4FAD4939D}"/>
              </a:ext>
            </a:extLst>
          </p:cNvPr>
          <p:cNvSpPr/>
          <p:nvPr/>
        </p:nvSpPr>
        <p:spPr bwMode="auto">
          <a:xfrm>
            <a:off x="6975710" y="4005930"/>
            <a:ext cx="538889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8" name="íṩļíḓ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3465446-4CD6-43EB-938E-DFBDF137A2B5}"/>
              </a:ext>
            </a:extLst>
          </p:cNvPr>
          <p:cNvSpPr/>
          <p:nvPr/>
        </p:nvSpPr>
        <p:spPr bwMode="auto">
          <a:xfrm rot="1460961">
            <a:off x="3107129" y="3634774"/>
            <a:ext cx="760155" cy="3569"/>
          </a:xfrm>
          <a:prstGeom prst="line">
            <a:avLst/>
          </a:prstGeom>
          <a:noFill/>
          <a:ln w="57150">
            <a:solidFill>
              <a:schemeClr val="bg1">
                <a:lumMod val="75000"/>
              </a:schemeClr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9" name="íṥḷî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A8C3C2E-1506-4A03-8681-68411D1DD3D2}"/>
              </a:ext>
            </a:extLst>
          </p:cNvPr>
          <p:cNvSpPr/>
          <p:nvPr/>
        </p:nvSpPr>
        <p:spPr bwMode="auto">
          <a:xfrm rot="18663627" flipH="1" flipV="1">
            <a:off x="8473715" y="1219587"/>
            <a:ext cx="0" cy="1903956"/>
          </a:xfrm>
          <a:prstGeom prst="line">
            <a:avLst/>
          </a:prstGeom>
          <a:noFill/>
          <a:ln w="15875">
            <a:solidFill>
              <a:schemeClr val="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0" name="iṡļîḋ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FE63D39D-660A-4F29-B667-EE93D1FC9544}"/>
              </a:ext>
            </a:extLst>
          </p:cNvPr>
          <p:cNvSpPr/>
          <p:nvPr/>
        </p:nvSpPr>
        <p:spPr bwMode="auto">
          <a:xfrm>
            <a:off x="4043939" y="1143750"/>
            <a:ext cx="4118398" cy="4175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wrap="none" lIns="90000" tIns="46800" rIns="90000" bIns="46800" anchor="ctr">
            <a:normAutofit/>
          </a:bodyPr>
          <a:lstStyle>
            <a:lvl1pPr>
              <a:defRPr sz="1300" b="1">
                <a:solidFill>
                  <a:srgbClr val="000000"/>
                </a:solidFill>
              </a:defRPr>
            </a:lvl1pPr>
            <a:lvl2pPr marL="742950" indent="-285750">
              <a:defRPr sz="1300" b="1">
                <a:solidFill>
                  <a:srgbClr val="000000"/>
                </a:solidFill>
              </a:defRPr>
            </a:lvl2pPr>
            <a:lvl3pPr marL="1143000" indent="-228600">
              <a:defRPr sz="1300" b="1">
                <a:solidFill>
                  <a:srgbClr val="000000"/>
                </a:solidFill>
              </a:defRPr>
            </a:lvl3pPr>
            <a:lvl4pPr marL="1600200" indent="-228600">
              <a:defRPr sz="1300" b="1">
                <a:solidFill>
                  <a:srgbClr val="000000"/>
                </a:solidFill>
              </a:defRPr>
            </a:lvl4pPr>
            <a:lvl5pPr marL="2057400" indent="-228600">
              <a:defRPr sz="1300" b="1">
                <a:solidFill>
                  <a:srgbClr val="000000"/>
                </a:solidFill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600">
                <a:solidFill>
                  <a:schemeClr val="bg1"/>
                </a:solidFill>
              </a:rPr>
              <a:t>Text here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1" name="ísľiḍe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76474E-28E3-4391-8384-50DA3E70BBAC}"/>
              </a:ext>
            </a:extLst>
          </p:cNvPr>
          <p:cNvSpPr/>
          <p:nvPr/>
        </p:nvSpPr>
        <p:spPr bwMode="auto">
          <a:xfrm rot="20139039" flipV="1">
            <a:off x="8312226" y="3615146"/>
            <a:ext cx="763724" cy="42826"/>
          </a:xfrm>
          <a:prstGeom prst="line">
            <a:avLst/>
          </a:prstGeom>
          <a:noFill/>
          <a:ln w="57150">
            <a:solidFill>
              <a:schemeClr val="bg1">
                <a:lumMod val="75000"/>
              </a:schemeClr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22" name="ï$ļîḑ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E3A08F8-DE12-49BD-ADE8-B7F6BAF82AF5}"/>
              </a:ext>
            </a:extLst>
          </p:cNvPr>
          <p:cNvSpPr/>
          <p:nvPr/>
        </p:nvSpPr>
        <p:spPr bwMode="auto">
          <a:xfrm>
            <a:off x="2031134" y="2596253"/>
            <a:ext cx="1106329" cy="1106329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3" name="ï$1id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F8A7B65-1D25-4CDE-8EB6-14F32C10EEB1}"/>
              </a:ext>
            </a:extLst>
          </p:cNvPr>
          <p:cNvSpPr/>
          <p:nvPr/>
        </p:nvSpPr>
        <p:spPr bwMode="auto">
          <a:xfrm>
            <a:off x="9076696" y="2596253"/>
            <a:ext cx="1106329" cy="1106329"/>
          </a:xfrm>
          <a:prstGeom prst="ellipse">
            <a:avLst/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4" name="išľi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31BB25C8-0D97-456C-80C9-E5832FE312F2}"/>
              </a:ext>
            </a:extLst>
          </p:cNvPr>
          <p:cNvSpPr/>
          <p:nvPr/>
        </p:nvSpPr>
        <p:spPr bwMode="auto">
          <a:xfrm>
            <a:off x="679358" y="4063921"/>
            <a:ext cx="2905989" cy="1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5" name="íśḷiḋ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ADAE5CE0-969C-4D63-B981-A8BF18390FC7}"/>
              </a:ext>
            </a:extLst>
          </p:cNvPr>
          <p:cNvSpPr txBox="1"/>
          <p:nvPr/>
        </p:nvSpPr>
        <p:spPr bwMode="auto">
          <a:xfrm>
            <a:off x="679358" y="3651041"/>
            <a:ext cx="2905989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6" name="î$ļid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DD199E0D-564B-4C5A-94F2-D12750D066CE}"/>
              </a:ext>
            </a:extLst>
          </p:cNvPr>
          <p:cNvSpPr/>
          <p:nvPr/>
        </p:nvSpPr>
        <p:spPr bwMode="auto">
          <a:xfrm>
            <a:off x="8606655" y="4063921"/>
            <a:ext cx="2905989" cy="1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7" name="is1îḑé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C6A7FCCE-F52E-4DFE-9A18-D6483F9109C1}"/>
              </a:ext>
            </a:extLst>
          </p:cNvPr>
          <p:cNvSpPr txBox="1"/>
          <p:nvPr/>
        </p:nvSpPr>
        <p:spPr bwMode="auto">
          <a:xfrm>
            <a:off x="8606655" y="3651041"/>
            <a:ext cx="2905989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9" name="ïṥ1íďê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16052C78-C5E8-42D0-B152-D3C36434CB2C}"/>
              </a:ext>
            </a:extLst>
          </p:cNvPr>
          <p:cNvSpPr/>
          <p:nvPr/>
        </p:nvSpPr>
        <p:spPr bwMode="auto">
          <a:xfrm>
            <a:off x="4608610" y="5339997"/>
            <a:ext cx="297478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0" name="ïSliḍè">
            <a:extLst>
              <a:ext uri="{FF2B5EF4-FFF2-40B4-BE49-F238E27FC236}">
                <a16:creationId xmlns:a16="http://schemas.microsoft.com/office/drawing/2014/main" xmlns:p14="http://schemas.microsoft.com/office/powerpoint/2010/main" xmlns:a14="http://schemas.microsoft.com/office/drawing/2010/main" xmlns="" id="{0D349AAC-DA38-4C1B-A60F-20ABA5D580E7}"/>
              </a:ext>
            </a:extLst>
          </p:cNvPr>
          <p:cNvSpPr txBox="1"/>
          <p:nvPr/>
        </p:nvSpPr>
        <p:spPr bwMode="auto">
          <a:xfrm>
            <a:off x="4608610" y="4927117"/>
            <a:ext cx="297478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4114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1129a22e-a5b3-487b-af29-28f4aa8a399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FB535"/>
      </a:accent1>
      <a:accent2>
        <a:srgbClr val="00ADEF"/>
      </a:accent2>
      <a:accent3>
        <a:srgbClr val="4D4D4D"/>
      </a:accent3>
      <a:accent4>
        <a:srgbClr val="567BAE"/>
      </a:accent4>
      <a:accent5>
        <a:srgbClr val="FFB535"/>
      </a:accent5>
      <a:accent6>
        <a:srgbClr val="00ADEF"/>
      </a:accent6>
      <a:hlink>
        <a:srgbClr val="475F77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1">
    <a:dk1>
      <a:srgbClr val="000000"/>
    </a:dk1>
    <a:lt1>
      <a:srgbClr val="FFFFFF"/>
    </a:lt1>
    <a:dk2>
      <a:srgbClr val="778495"/>
    </a:dk2>
    <a:lt2>
      <a:srgbClr val="F0F0F0"/>
    </a:lt2>
    <a:accent1>
      <a:srgbClr val="FFB535"/>
    </a:accent1>
    <a:accent2>
      <a:srgbClr val="00ADEF"/>
    </a:accent2>
    <a:accent3>
      <a:srgbClr val="4D4D4D"/>
    </a:accent3>
    <a:accent4>
      <a:srgbClr val="567BAE"/>
    </a:accent4>
    <a:accent5>
      <a:srgbClr val="FFB535"/>
    </a:accent5>
    <a:accent6>
      <a:srgbClr val="00ADEF"/>
    </a:accent6>
    <a:hlink>
      <a:srgbClr val="475F77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59</TotalTime>
  <Words>2082</Words>
  <Application>Microsoft Office PowerPoint</Application>
  <PresentationFormat>宽屏</PresentationFormat>
  <Paragraphs>416</Paragraphs>
  <Slides>27</Slides>
  <Notes>26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Section Header Here</vt:lpstr>
      <vt:lpstr>PowerPoint 演示文稿</vt:lpstr>
      <vt:lpstr>PowerPoint 演示文稿</vt:lpstr>
      <vt:lpstr>PowerPoint 演示文稿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13</cp:revision>
  <cp:lastPrinted>2017-09-28T16:00:00Z</cp:lastPrinted>
  <dcterms:created xsi:type="dcterms:W3CDTF">2017-09-28T16:00:00Z</dcterms:created>
  <dcterms:modified xsi:type="dcterms:W3CDTF">2018-07-09T14:58:45Z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a9c88281-e023-4f20-a9da-4e51d6947c6f</vt:lpwstr>
  </property>
</Properties>
</file>