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sldIdLst>
    <p:sldId id="256" r:id="rId3"/>
    <p:sldId id="288" r:id="rId4"/>
    <p:sldId id="287" r:id="rId5"/>
    <p:sldId id="262" r:id="rId6"/>
    <p:sldId id="266" r:id="rId7"/>
    <p:sldId id="263" r:id="rId8"/>
    <p:sldId id="265" r:id="rId9"/>
    <p:sldId id="267" r:id="rId10"/>
    <p:sldId id="289" r:id="rId11"/>
    <p:sldId id="264" r:id="rId12"/>
    <p:sldId id="269" r:id="rId13"/>
    <p:sldId id="285" r:id="rId14"/>
    <p:sldId id="290" r:id="rId15"/>
    <p:sldId id="257" r:id="rId16"/>
    <p:sldId id="260" r:id="rId17"/>
    <p:sldId id="291" r:id="rId18"/>
    <p:sldId id="271" r:id="rId19"/>
    <p:sldId id="292" r:id="rId20"/>
    <p:sldId id="270" r:id="rId21"/>
    <p:sldId id="293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8236"/>
    <a:srgbClr val="E8C5A2"/>
    <a:srgbClr val="95440D"/>
    <a:srgbClr val="C89800"/>
    <a:srgbClr val="F5E6D7"/>
    <a:srgbClr val="D99F65"/>
    <a:srgbClr val="4D2307"/>
    <a:srgbClr val="5C2A08"/>
    <a:srgbClr val="E0B07E"/>
    <a:srgbClr val="0D11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050" autoAdjust="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48A081-C101-4C04-8A93-B45037D41F20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5A4311-4766-49D6-999F-2921BF181D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9595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4311-4766-49D6-999F-2921BF181D7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23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4311-4766-49D6-999F-2921BF181D7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371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4311-4766-49D6-999F-2921BF181D7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2327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4311-4766-49D6-999F-2921BF181D7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3660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4311-4766-49D6-999F-2921BF181D7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194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4311-4766-49D6-999F-2921BF181D7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307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4311-4766-49D6-999F-2921BF181D7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2219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4311-4766-49D6-999F-2921BF181D7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7342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4311-4766-49D6-999F-2921BF181D7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1556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4311-4766-49D6-999F-2921BF181D7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2067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4311-4766-49D6-999F-2921BF181D7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4935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4311-4766-49D6-999F-2921BF181D7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5972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4311-4766-49D6-999F-2921BF181D7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63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>
          <a:gsLst>
            <a:gs pos="0">
              <a:srgbClr val="EDD5A5"/>
            </a:gs>
            <a:gs pos="83000">
              <a:schemeClr val="accent1">
                <a:lumMod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55ADC-9086-44BD-AF55-998EF314F627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D362-844A-417A-8105-2707644DD9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292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ageCurlDouble"/>
      </p:transition>
    </mc:Choice>
    <mc:Fallback xmlns="">
      <p:transition spd="slow" advClick="0" advTm="4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55ADC-9086-44BD-AF55-998EF314F627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D362-844A-417A-8105-2707644DD9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0014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ageCurlDouble"/>
      </p:transition>
    </mc:Choice>
    <mc:Fallback xmlns="">
      <p:transition spd="slow" advClick="0" advTm="4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55ADC-9086-44BD-AF55-998EF314F627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D362-844A-417A-8105-2707644DD9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1740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ageCurlDouble"/>
      </p:transition>
    </mc:Choice>
    <mc:Fallback xmlns="">
      <p:transition spd="slow" advClick="0" advTm="4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4270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55ADC-9086-44BD-AF55-998EF314F627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D362-844A-417A-8105-2707644DD9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2298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ageCurlDouble"/>
      </p:transition>
    </mc:Choice>
    <mc:Fallback xmlns="">
      <p:transition spd="slow" advClick="0" advTm="4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55ADC-9086-44BD-AF55-998EF314F627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D362-844A-417A-8105-2707644DD9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0411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ageCurlDouble"/>
      </p:transition>
    </mc:Choice>
    <mc:Fallback xmlns="">
      <p:transition spd="slow" advClick="0" advTm="4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55ADC-9086-44BD-AF55-998EF314F627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D362-844A-417A-8105-2707644DD9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0729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ageCurlDouble"/>
      </p:transition>
    </mc:Choice>
    <mc:Fallback xmlns="">
      <p:transition spd="slow" advClick="0" advTm="4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55ADC-9086-44BD-AF55-998EF314F627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D362-844A-417A-8105-2707644DD9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5943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ageCurlDouble"/>
      </p:transition>
    </mc:Choice>
    <mc:Fallback xmlns="">
      <p:transition spd="slow" advClick="0" advTm="4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55ADC-9086-44BD-AF55-998EF314F627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D362-844A-417A-8105-2707644DD9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8715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ageCurlDouble"/>
      </p:transition>
    </mc:Choice>
    <mc:Fallback xmlns="">
      <p:transition spd="slow" advClick="0" advTm="4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55ADC-9086-44BD-AF55-998EF314F627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D362-844A-417A-8105-2707644DD9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0325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ageCurlDouble"/>
      </p:transition>
    </mc:Choice>
    <mc:Fallback xmlns="">
      <p:transition spd="slow" advClick="0" advTm="4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55ADC-9086-44BD-AF55-998EF314F627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D362-844A-417A-8105-2707644DD9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831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ageCurlDouble"/>
      </p:transition>
    </mc:Choice>
    <mc:Fallback xmlns="">
      <p:transition spd="slow" advClick="0" advTm="4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55ADC-9086-44BD-AF55-998EF314F627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D362-844A-417A-8105-2707644DD9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6185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ageCurlDouble"/>
      </p:transition>
    </mc:Choice>
    <mc:Fallback xmlns="">
      <p:transition spd="slow" advClick="0" advTm="4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E55ADC-9086-44BD-AF55-998EF314F627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3FD362-844A-417A-8105-2707644DD9E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lumMod val="75000"/>
                  <a:lumOff val="25000"/>
                  <a:alpha val="50000"/>
                </a:schemeClr>
              </a:gs>
              <a:gs pos="83000">
                <a:schemeClr val="tx1">
                  <a:lumMod val="95000"/>
                  <a:lumOff val="5000"/>
                  <a:alpha val="7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25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ageCurlDouble"/>
      </p:transition>
    </mc:Choice>
    <mc:Fallback xmlns="">
      <p:transition spd="slow" advClick="0" advTm="4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3933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277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0" indent="-228570" algn="l" defTabSz="9142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9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47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86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7125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4264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1402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8541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681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139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277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6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555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695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833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972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7111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microsoft.com/office/2007/relationships/hdphoto" Target="../media/hdphoto4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23351" y="1227369"/>
            <a:ext cx="29763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2018</a:t>
            </a:r>
            <a:endParaRPr lang="zh-CN" altLang="en-US" sz="8800" b="1" dirty="0">
              <a:gradFill>
                <a:gsLst>
                  <a:gs pos="0">
                    <a:srgbClr val="E8C5A2"/>
                  </a:gs>
                  <a:gs pos="100000">
                    <a:srgbClr val="CE8236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23352" y="2623230"/>
            <a:ext cx="64171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黑色简约商业计划书</a:t>
            </a:r>
          </a:p>
        </p:txBody>
      </p:sp>
      <p:sp>
        <p:nvSpPr>
          <p:cNvPr id="6" name="矩形 5"/>
          <p:cNvSpPr/>
          <p:nvPr/>
        </p:nvSpPr>
        <p:spPr>
          <a:xfrm>
            <a:off x="2023351" y="4069780"/>
            <a:ext cx="3934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2018 Black simple business plan.</a:t>
            </a:r>
            <a:endParaRPr lang="zh-CN" altLang="en-US" dirty="0">
              <a:gradFill>
                <a:gsLst>
                  <a:gs pos="0">
                    <a:srgbClr val="E8C5A2"/>
                  </a:gs>
                  <a:gs pos="100000">
                    <a:srgbClr val="CE8236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23351" y="3470236"/>
            <a:ext cx="51984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BUSINESS PROPOSAL</a:t>
            </a:r>
            <a:endParaRPr lang="zh-CN" altLang="en-US" sz="3600" b="1" dirty="0">
              <a:gradFill>
                <a:gsLst>
                  <a:gs pos="0">
                    <a:srgbClr val="E8C5A2"/>
                  </a:gs>
                  <a:gs pos="100000">
                    <a:srgbClr val="CE8236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23350" y="4562222"/>
            <a:ext cx="3934998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汇报</a:t>
            </a:r>
            <a:r>
              <a:rPr lang="zh-CN" altLang="en-US" sz="140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人：小白          </a:t>
            </a:r>
            <a:r>
              <a:rPr lang="zh-CN" altLang="en-US" sz="1400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时间：</a:t>
            </a:r>
            <a:r>
              <a:rPr lang="en-US" altLang="zh-CN" sz="1400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201X</a:t>
            </a:r>
            <a:r>
              <a:rPr lang="zh-CN" altLang="en-US" sz="1400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年</a:t>
            </a:r>
            <a:r>
              <a:rPr lang="en-US" altLang="zh-CN" sz="1400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XX</a:t>
            </a:r>
            <a:r>
              <a:rPr lang="zh-CN" altLang="en-US" sz="1400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月</a:t>
            </a:r>
            <a:r>
              <a:rPr lang="en-US" altLang="zh-CN" sz="1400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XX</a:t>
            </a:r>
            <a:r>
              <a:rPr lang="zh-CN" altLang="en-US" sz="1400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日</a:t>
            </a:r>
          </a:p>
        </p:txBody>
      </p:sp>
      <p:pic>
        <p:nvPicPr>
          <p:cNvPr id="2" name="PR_MusicProductions - Inspiring (Long Version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77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904567" y="92256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861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:checker/>
      </p:transition>
    </mc:Choice>
    <mc:Fallback xmlns="">
      <p:transition spd="slow" advClick="0" advTm="4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7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5" grpId="0"/>
      <p:bldP spid="6" grpId="0"/>
      <p:bldP spid="16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980854" y="1261322"/>
            <a:ext cx="2102493" cy="4770661"/>
          </a:xfrm>
          <a:prstGeom prst="rect">
            <a:avLst/>
          </a:prstGeom>
          <a:solidFill>
            <a:srgbClr val="1F1F1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9" rIns="121917" bIns="60959" rtlCol="0" anchor="ctr"/>
          <a:lstStyle/>
          <a:p>
            <a:pPr algn="ctr" defTabSz="1219140">
              <a:defRPr/>
            </a:pPr>
            <a:endParaRPr lang="zh-CN" altLang="en-US" sz="3200" kern="0">
              <a:gradFill>
                <a:gsLst>
                  <a:gs pos="0">
                    <a:srgbClr val="EDD5A5"/>
                  </a:gs>
                  <a:gs pos="83000">
                    <a:srgbClr val="95440D"/>
                  </a:gs>
                </a:gsLst>
                <a:lin ang="5400000" scaled="0"/>
              </a:gradFill>
              <a:latin typeface="Calibri"/>
              <a:ea typeface="宋体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083346" y="2075744"/>
            <a:ext cx="2102493" cy="3956240"/>
          </a:xfrm>
          <a:prstGeom prst="rect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9" rIns="121917" bIns="60959" rtlCol="0" anchor="ctr"/>
          <a:lstStyle/>
          <a:p>
            <a:pPr algn="ctr" defTabSz="1219140">
              <a:defRPr/>
            </a:pPr>
            <a:endParaRPr lang="zh-CN" altLang="en-US" sz="3200" kern="0">
              <a:gradFill>
                <a:gsLst>
                  <a:gs pos="0">
                    <a:srgbClr val="EDD5A5"/>
                  </a:gs>
                  <a:gs pos="83000">
                    <a:srgbClr val="95440D"/>
                  </a:gs>
                </a:gsLst>
                <a:lin ang="5400000" scaled="0"/>
              </a:gradFill>
              <a:latin typeface="Calibri"/>
              <a:ea typeface="宋体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185840" y="2711497"/>
            <a:ext cx="2102493" cy="3320487"/>
          </a:xfrm>
          <a:prstGeom prst="rect">
            <a:avLst/>
          </a:prstGeom>
          <a:solidFill>
            <a:srgbClr val="1F1F1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9" rIns="121917" bIns="60959" rtlCol="0" anchor="ctr"/>
          <a:lstStyle/>
          <a:p>
            <a:pPr algn="ctr" defTabSz="1219140">
              <a:defRPr/>
            </a:pPr>
            <a:endParaRPr lang="zh-CN" altLang="en-US" sz="3200" kern="0">
              <a:gradFill>
                <a:gsLst>
                  <a:gs pos="0">
                    <a:srgbClr val="EDD5A5"/>
                  </a:gs>
                  <a:gs pos="83000">
                    <a:srgbClr val="95440D"/>
                  </a:gs>
                </a:gsLst>
                <a:lin ang="5400000" scaled="0"/>
              </a:gradFill>
              <a:latin typeface="Calibri"/>
              <a:ea typeface="宋体"/>
            </a:endParaRPr>
          </a:p>
        </p:txBody>
      </p:sp>
      <p:sp>
        <p:nvSpPr>
          <p:cNvPr id="47" name="Freeform 10"/>
          <p:cNvSpPr>
            <a:spLocks noEditPoints="1"/>
          </p:cNvSpPr>
          <p:nvPr/>
        </p:nvSpPr>
        <p:spPr bwMode="auto">
          <a:xfrm>
            <a:off x="7739568" y="2499383"/>
            <a:ext cx="790052" cy="877372"/>
          </a:xfrm>
          <a:custGeom>
            <a:avLst/>
            <a:gdLst>
              <a:gd name="T0" fmla="*/ 13 w 77"/>
              <a:gd name="T1" fmla="*/ 8 h 86"/>
              <a:gd name="T2" fmla="*/ 38 w 77"/>
              <a:gd name="T3" fmla="*/ 1 h 86"/>
              <a:gd name="T4" fmla="*/ 59 w 77"/>
              <a:gd name="T5" fmla="*/ 13 h 86"/>
              <a:gd name="T6" fmla="*/ 66 w 77"/>
              <a:gd name="T7" fmla="*/ 38 h 86"/>
              <a:gd name="T8" fmla="*/ 58 w 77"/>
              <a:gd name="T9" fmla="*/ 55 h 86"/>
              <a:gd name="T10" fmla="*/ 64 w 77"/>
              <a:gd name="T11" fmla="*/ 59 h 86"/>
              <a:gd name="T12" fmla="*/ 74 w 77"/>
              <a:gd name="T13" fmla="*/ 72 h 86"/>
              <a:gd name="T14" fmla="*/ 73 w 77"/>
              <a:gd name="T15" fmla="*/ 84 h 86"/>
              <a:gd name="T16" fmla="*/ 73 w 77"/>
              <a:gd name="T17" fmla="*/ 84 h 86"/>
              <a:gd name="T18" fmla="*/ 62 w 77"/>
              <a:gd name="T19" fmla="*/ 82 h 86"/>
              <a:gd name="T20" fmla="*/ 51 w 77"/>
              <a:gd name="T21" fmla="*/ 68 h 86"/>
              <a:gd name="T22" fmla="*/ 49 w 77"/>
              <a:gd name="T23" fmla="*/ 63 h 86"/>
              <a:gd name="T24" fmla="*/ 30 w 77"/>
              <a:gd name="T25" fmla="*/ 66 h 86"/>
              <a:gd name="T26" fmla="*/ 8 w 77"/>
              <a:gd name="T27" fmla="*/ 54 h 86"/>
              <a:gd name="T28" fmla="*/ 1 w 77"/>
              <a:gd name="T29" fmla="*/ 30 h 86"/>
              <a:gd name="T30" fmla="*/ 13 w 77"/>
              <a:gd name="T31" fmla="*/ 8 h 86"/>
              <a:gd name="T32" fmla="*/ 30 w 77"/>
              <a:gd name="T33" fmla="*/ 49 h 86"/>
              <a:gd name="T34" fmla="*/ 38 w 77"/>
              <a:gd name="T35" fmla="*/ 49 h 86"/>
              <a:gd name="T36" fmla="*/ 38 w 77"/>
              <a:gd name="T37" fmla="*/ 40 h 86"/>
              <a:gd name="T38" fmla="*/ 47 w 77"/>
              <a:gd name="T39" fmla="*/ 40 h 86"/>
              <a:gd name="T40" fmla="*/ 47 w 77"/>
              <a:gd name="T41" fmla="*/ 32 h 86"/>
              <a:gd name="T42" fmla="*/ 38 w 77"/>
              <a:gd name="T43" fmla="*/ 32 h 86"/>
              <a:gd name="T44" fmla="*/ 38 w 77"/>
              <a:gd name="T45" fmla="*/ 23 h 86"/>
              <a:gd name="T46" fmla="*/ 30 w 77"/>
              <a:gd name="T47" fmla="*/ 23 h 86"/>
              <a:gd name="T48" fmla="*/ 30 w 77"/>
              <a:gd name="T49" fmla="*/ 32 h 86"/>
              <a:gd name="T50" fmla="*/ 21 w 77"/>
              <a:gd name="T51" fmla="*/ 32 h 86"/>
              <a:gd name="T52" fmla="*/ 21 w 77"/>
              <a:gd name="T53" fmla="*/ 40 h 86"/>
              <a:gd name="T54" fmla="*/ 30 w 77"/>
              <a:gd name="T55" fmla="*/ 40 h 86"/>
              <a:gd name="T56" fmla="*/ 30 w 77"/>
              <a:gd name="T57" fmla="*/ 49 h 86"/>
              <a:gd name="T58" fmla="*/ 18 w 77"/>
              <a:gd name="T59" fmla="*/ 36 h 86"/>
              <a:gd name="T60" fmla="*/ 43 w 77"/>
              <a:gd name="T61" fmla="*/ 19 h 86"/>
              <a:gd name="T62" fmla="*/ 18 w 77"/>
              <a:gd name="T63" fmla="*/ 36 h 86"/>
              <a:gd name="T64" fmla="*/ 36 w 77"/>
              <a:gd name="T65" fmla="*/ 12 h 86"/>
              <a:gd name="T66" fmla="*/ 20 w 77"/>
              <a:gd name="T67" fmla="*/ 16 h 86"/>
              <a:gd name="T68" fmla="*/ 12 w 77"/>
              <a:gd name="T69" fmla="*/ 31 h 86"/>
              <a:gd name="T70" fmla="*/ 16 w 77"/>
              <a:gd name="T71" fmla="*/ 47 h 86"/>
              <a:gd name="T72" fmla="*/ 31 w 77"/>
              <a:gd name="T73" fmla="*/ 55 h 86"/>
              <a:gd name="T74" fmla="*/ 47 w 77"/>
              <a:gd name="T75" fmla="*/ 51 h 86"/>
              <a:gd name="T76" fmla="*/ 55 w 77"/>
              <a:gd name="T77" fmla="*/ 36 h 86"/>
              <a:gd name="T78" fmla="*/ 51 w 77"/>
              <a:gd name="T79" fmla="*/ 20 h 86"/>
              <a:gd name="T80" fmla="*/ 36 w 77"/>
              <a:gd name="T81" fmla="*/ 1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7" h="86">
                <a:moveTo>
                  <a:pt x="13" y="8"/>
                </a:moveTo>
                <a:cubicBezTo>
                  <a:pt x="20" y="2"/>
                  <a:pt x="29" y="0"/>
                  <a:pt x="38" y="1"/>
                </a:cubicBezTo>
                <a:cubicBezTo>
                  <a:pt x="46" y="2"/>
                  <a:pt x="54" y="6"/>
                  <a:pt x="59" y="13"/>
                </a:cubicBezTo>
                <a:cubicBezTo>
                  <a:pt x="65" y="21"/>
                  <a:pt x="67" y="29"/>
                  <a:pt x="66" y="38"/>
                </a:cubicBezTo>
                <a:cubicBezTo>
                  <a:pt x="65" y="44"/>
                  <a:pt x="63" y="50"/>
                  <a:pt x="58" y="55"/>
                </a:cubicBezTo>
                <a:cubicBezTo>
                  <a:pt x="60" y="56"/>
                  <a:pt x="62" y="57"/>
                  <a:pt x="64" y="59"/>
                </a:cubicBezTo>
                <a:cubicBezTo>
                  <a:pt x="74" y="72"/>
                  <a:pt x="74" y="72"/>
                  <a:pt x="74" y="72"/>
                </a:cubicBezTo>
                <a:cubicBezTo>
                  <a:pt x="77" y="76"/>
                  <a:pt x="76" y="81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69" y="86"/>
                  <a:pt x="64" y="86"/>
                  <a:pt x="62" y="82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7"/>
                  <a:pt x="49" y="65"/>
                  <a:pt x="49" y="63"/>
                </a:cubicBezTo>
                <a:cubicBezTo>
                  <a:pt x="43" y="66"/>
                  <a:pt x="36" y="67"/>
                  <a:pt x="30" y="66"/>
                </a:cubicBezTo>
                <a:cubicBezTo>
                  <a:pt x="21" y="65"/>
                  <a:pt x="13" y="61"/>
                  <a:pt x="8" y="54"/>
                </a:cubicBezTo>
                <a:cubicBezTo>
                  <a:pt x="2" y="47"/>
                  <a:pt x="0" y="38"/>
                  <a:pt x="1" y="30"/>
                </a:cubicBezTo>
                <a:cubicBezTo>
                  <a:pt x="2" y="21"/>
                  <a:pt x="6" y="13"/>
                  <a:pt x="13" y="8"/>
                </a:cubicBezTo>
                <a:close/>
                <a:moveTo>
                  <a:pt x="30" y="49"/>
                </a:moveTo>
                <a:cubicBezTo>
                  <a:pt x="38" y="49"/>
                  <a:pt x="38" y="49"/>
                  <a:pt x="38" y="49"/>
                </a:cubicBezTo>
                <a:cubicBezTo>
                  <a:pt x="38" y="40"/>
                  <a:pt x="38" y="40"/>
                  <a:pt x="38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2"/>
                  <a:pt x="47" y="32"/>
                  <a:pt x="4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23"/>
                  <a:pt x="38" y="23"/>
                  <a:pt x="38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32"/>
                  <a:pt x="30" y="32"/>
                  <a:pt x="30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40"/>
                  <a:pt x="21" y="40"/>
                  <a:pt x="21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9"/>
                  <a:pt x="30" y="49"/>
                  <a:pt x="30" y="49"/>
                </a:cubicBezTo>
                <a:close/>
                <a:moveTo>
                  <a:pt x="18" y="36"/>
                </a:moveTo>
                <a:cubicBezTo>
                  <a:pt x="22" y="26"/>
                  <a:pt x="31" y="21"/>
                  <a:pt x="43" y="19"/>
                </a:cubicBezTo>
                <a:cubicBezTo>
                  <a:pt x="31" y="11"/>
                  <a:pt x="16" y="22"/>
                  <a:pt x="18" y="36"/>
                </a:cubicBezTo>
                <a:close/>
                <a:moveTo>
                  <a:pt x="36" y="12"/>
                </a:moveTo>
                <a:cubicBezTo>
                  <a:pt x="31" y="11"/>
                  <a:pt x="25" y="13"/>
                  <a:pt x="20" y="16"/>
                </a:cubicBezTo>
                <a:cubicBezTo>
                  <a:pt x="15" y="20"/>
                  <a:pt x="13" y="25"/>
                  <a:pt x="12" y="31"/>
                </a:cubicBezTo>
                <a:cubicBezTo>
                  <a:pt x="11" y="37"/>
                  <a:pt x="13" y="42"/>
                  <a:pt x="16" y="47"/>
                </a:cubicBezTo>
                <a:cubicBezTo>
                  <a:pt x="20" y="52"/>
                  <a:pt x="25" y="55"/>
                  <a:pt x="31" y="55"/>
                </a:cubicBezTo>
                <a:cubicBezTo>
                  <a:pt x="36" y="56"/>
                  <a:pt x="42" y="55"/>
                  <a:pt x="47" y="51"/>
                </a:cubicBezTo>
                <a:cubicBezTo>
                  <a:pt x="52" y="47"/>
                  <a:pt x="55" y="42"/>
                  <a:pt x="55" y="36"/>
                </a:cubicBezTo>
                <a:cubicBezTo>
                  <a:pt x="56" y="31"/>
                  <a:pt x="54" y="25"/>
                  <a:pt x="51" y="20"/>
                </a:cubicBezTo>
                <a:cubicBezTo>
                  <a:pt x="47" y="15"/>
                  <a:pt x="42" y="13"/>
                  <a:pt x="36" y="12"/>
                </a:cubicBezTo>
                <a:close/>
              </a:path>
            </a:pathLst>
          </a:custGeom>
          <a:gradFill>
            <a:gsLst>
              <a:gs pos="0">
                <a:srgbClr val="EDD5A5"/>
              </a:gs>
              <a:gs pos="83000">
                <a:srgbClr val="95440D"/>
              </a:gs>
            </a:gsLst>
            <a:lin ang="5400000" scaled="0"/>
          </a:gradFill>
          <a:ln>
            <a:noFill/>
          </a:ln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 defTabSz="1219140">
              <a:defRPr/>
            </a:pPr>
            <a:endParaRPr lang="zh-CN" altLang="en-US" sz="3200" kern="0">
              <a:gradFill>
                <a:gsLst>
                  <a:gs pos="0">
                    <a:srgbClr val="EDD5A5"/>
                  </a:gs>
                  <a:gs pos="83000">
                    <a:srgbClr val="95440D"/>
                  </a:gs>
                </a:gsLst>
                <a:lin ang="5400000" scaled="0"/>
              </a:gradFill>
            </a:endParaRPr>
          </a:p>
        </p:txBody>
      </p:sp>
      <p:sp>
        <p:nvSpPr>
          <p:cNvPr id="48" name="Freeform 14"/>
          <p:cNvSpPr>
            <a:spLocks noEditPoints="1"/>
          </p:cNvSpPr>
          <p:nvPr/>
        </p:nvSpPr>
        <p:spPr bwMode="auto">
          <a:xfrm>
            <a:off x="5491185" y="1957009"/>
            <a:ext cx="1081832" cy="754489"/>
          </a:xfrm>
          <a:custGeom>
            <a:avLst/>
            <a:gdLst>
              <a:gd name="T0" fmla="*/ 56 w 112"/>
              <a:gd name="T1" fmla="*/ 20 h 77"/>
              <a:gd name="T2" fmla="*/ 15 w 112"/>
              <a:gd name="T3" fmla="*/ 49 h 77"/>
              <a:gd name="T4" fmla="*/ 10 w 112"/>
              <a:gd name="T5" fmla="*/ 52 h 77"/>
              <a:gd name="T6" fmla="*/ 4 w 112"/>
              <a:gd name="T7" fmla="*/ 66 h 77"/>
              <a:gd name="T8" fmla="*/ 4 w 112"/>
              <a:gd name="T9" fmla="*/ 37 h 77"/>
              <a:gd name="T10" fmla="*/ 0 w 112"/>
              <a:gd name="T11" fmla="*/ 46 h 77"/>
              <a:gd name="T12" fmla="*/ 13 w 112"/>
              <a:gd name="T13" fmla="*/ 29 h 77"/>
              <a:gd name="T14" fmla="*/ 15 w 112"/>
              <a:gd name="T15" fmla="*/ 49 h 77"/>
              <a:gd name="T16" fmla="*/ 15 w 112"/>
              <a:gd name="T17" fmla="*/ 25 h 77"/>
              <a:gd name="T18" fmla="*/ 3 w 112"/>
              <a:gd name="T19" fmla="*/ 22 h 77"/>
              <a:gd name="T20" fmla="*/ 96 w 112"/>
              <a:gd name="T21" fmla="*/ 66 h 77"/>
              <a:gd name="T22" fmla="*/ 102 w 112"/>
              <a:gd name="T23" fmla="*/ 52 h 77"/>
              <a:gd name="T24" fmla="*/ 107 w 112"/>
              <a:gd name="T25" fmla="*/ 49 h 77"/>
              <a:gd name="T26" fmla="*/ 107 w 112"/>
              <a:gd name="T27" fmla="*/ 37 h 77"/>
              <a:gd name="T28" fmla="*/ 112 w 112"/>
              <a:gd name="T29" fmla="*/ 33 h 77"/>
              <a:gd name="T30" fmla="*/ 98 w 112"/>
              <a:gd name="T31" fmla="*/ 31 h 77"/>
              <a:gd name="T32" fmla="*/ 101 w 112"/>
              <a:gd name="T33" fmla="*/ 15 h 77"/>
              <a:gd name="T34" fmla="*/ 97 w 112"/>
              <a:gd name="T35" fmla="*/ 26 h 77"/>
              <a:gd name="T36" fmla="*/ 101 w 112"/>
              <a:gd name="T37" fmla="*/ 15 h 77"/>
              <a:gd name="T38" fmla="*/ 80 w 112"/>
              <a:gd name="T39" fmla="*/ 72 h 77"/>
              <a:gd name="T40" fmla="*/ 82 w 112"/>
              <a:gd name="T41" fmla="*/ 72 h 77"/>
              <a:gd name="T42" fmla="*/ 87 w 112"/>
              <a:gd name="T43" fmla="*/ 47 h 77"/>
              <a:gd name="T44" fmla="*/ 88 w 112"/>
              <a:gd name="T45" fmla="*/ 47 h 77"/>
              <a:gd name="T46" fmla="*/ 88 w 112"/>
              <a:gd name="T47" fmla="*/ 26 h 77"/>
              <a:gd name="T48" fmla="*/ 77 w 112"/>
              <a:gd name="T49" fmla="*/ 51 h 77"/>
              <a:gd name="T50" fmla="*/ 65 w 112"/>
              <a:gd name="T51" fmla="*/ 32 h 77"/>
              <a:gd name="T52" fmla="*/ 64 w 112"/>
              <a:gd name="T53" fmla="*/ 50 h 77"/>
              <a:gd name="T54" fmla="*/ 57 w 112"/>
              <a:gd name="T55" fmla="*/ 55 h 77"/>
              <a:gd name="T56" fmla="*/ 48 w 112"/>
              <a:gd name="T57" fmla="*/ 77 h 77"/>
              <a:gd name="T58" fmla="*/ 48 w 112"/>
              <a:gd name="T59" fmla="*/ 32 h 77"/>
              <a:gd name="T60" fmla="*/ 41 w 112"/>
              <a:gd name="T61" fmla="*/ 47 h 77"/>
              <a:gd name="T62" fmla="*/ 65 w 112"/>
              <a:gd name="T63" fmla="*/ 21 h 77"/>
              <a:gd name="T64" fmla="*/ 65 w 112"/>
              <a:gd name="T65" fmla="*/ 47 h 77"/>
              <a:gd name="T66" fmla="*/ 31 w 112"/>
              <a:gd name="T67" fmla="*/ 72 h 77"/>
              <a:gd name="T68" fmla="*/ 30 w 112"/>
              <a:gd name="T69" fmla="*/ 72 h 77"/>
              <a:gd name="T70" fmla="*/ 24 w 112"/>
              <a:gd name="T71" fmla="*/ 47 h 77"/>
              <a:gd name="T72" fmla="*/ 23 w 112"/>
              <a:gd name="T73" fmla="*/ 47 h 77"/>
              <a:gd name="T74" fmla="*/ 23 w 112"/>
              <a:gd name="T75" fmla="*/ 26 h 77"/>
              <a:gd name="T76" fmla="*/ 35 w 112"/>
              <a:gd name="T77" fmla="*/ 51 h 77"/>
              <a:gd name="T78" fmla="*/ 39 w 112"/>
              <a:gd name="T79" fmla="*/ 17 h 77"/>
              <a:gd name="T80" fmla="*/ 31 w 112"/>
              <a:gd name="T81" fmla="*/ 25 h 77"/>
              <a:gd name="T82" fmla="*/ 81 w 112"/>
              <a:gd name="T83" fmla="*/ 9 h 77"/>
              <a:gd name="T84" fmla="*/ 75 w 112"/>
              <a:gd name="T85" fmla="*/ 23 h 77"/>
              <a:gd name="T86" fmla="*/ 81 w 112"/>
              <a:gd name="T87" fmla="*/ 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gradFill>
            <a:gsLst>
              <a:gs pos="0">
                <a:srgbClr val="EDD5A5"/>
              </a:gs>
              <a:gs pos="83000">
                <a:srgbClr val="95440D"/>
              </a:gs>
            </a:gsLst>
            <a:lin ang="5400000" scaled="0"/>
          </a:gradFill>
          <a:ln>
            <a:noFill/>
          </a:ln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 defTabSz="1219140">
              <a:defRPr/>
            </a:pPr>
            <a:endParaRPr lang="zh-CN" altLang="en-US" sz="3200" kern="0">
              <a:gradFill>
                <a:gsLst>
                  <a:gs pos="0">
                    <a:srgbClr val="EDD5A5"/>
                  </a:gs>
                  <a:gs pos="83000">
                    <a:srgbClr val="95440D"/>
                  </a:gs>
                </a:gsLst>
                <a:lin ang="5400000" scaled="0"/>
              </a:gradFill>
            </a:endParaRPr>
          </a:p>
        </p:txBody>
      </p:sp>
      <p:sp>
        <p:nvSpPr>
          <p:cNvPr id="49" name="Freeform 18"/>
          <p:cNvSpPr>
            <a:spLocks noChangeAspect="1" noEditPoints="1"/>
          </p:cNvSpPr>
          <p:nvPr/>
        </p:nvSpPr>
        <p:spPr bwMode="auto">
          <a:xfrm>
            <a:off x="9846943" y="3070709"/>
            <a:ext cx="780288" cy="862425"/>
          </a:xfrm>
          <a:custGeom>
            <a:avLst/>
            <a:gdLst>
              <a:gd name="T0" fmla="*/ 70 w 80"/>
              <a:gd name="T1" fmla="*/ 82 h 89"/>
              <a:gd name="T2" fmla="*/ 57 w 80"/>
              <a:gd name="T3" fmla="*/ 78 h 89"/>
              <a:gd name="T4" fmla="*/ 54 w 80"/>
              <a:gd name="T5" fmla="*/ 63 h 89"/>
              <a:gd name="T6" fmla="*/ 54 w 80"/>
              <a:gd name="T7" fmla="*/ 51 h 89"/>
              <a:gd name="T8" fmla="*/ 60 w 80"/>
              <a:gd name="T9" fmla="*/ 66 h 89"/>
              <a:gd name="T10" fmla="*/ 66 w 80"/>
              <a:gd name="T11" fmla="*/ 66 h 89"/>
              <a:gd name="T12" fmla="*/ 64 w 80"/>
              <a:gd name="T13" fmla="*/ 53 h 89"/>
              <a:gd name="T14" fmla="*/ 54 w 80"/>
              <a:gd name="T15" fmla="*/ 33 h 89"/>
              <a:gd name="T16" fmla="*/ 54 w 80"/>
              <a:gd name="T17" fmla="*/ 12 h 89"/>
              <a:gd name="T18" fmla="*/ 57 w 80"/>
              <a:gd name="T19" fmla="*/ 7 h 89"/>
              <a:gd name="T20" fmla="*/ 70 w 80"/>
              <a:gd name="T21" fmla="*/ 11 h 89"/>
              <a:gd name="T22" fmla="*/ 79 w 80"/>
              <a:gd name="T23" fmla="*/ 34 h 89"/>
              <a:gd name="T24" fmla="*/ 66 w 80"/>
              <a:gd name="T25" fmla="*/ 22 h 89"/>
              <a:gd name="T26" fmla="*/ 61 w 80"/>
              <a:gd name="T27" fmla="*/ 23 h 89"/>
              <a:gd name="T28" fmla="*/ 66 w 80"/>
              <a:gd name="T29" fmla="*/ 37 h 89"/>
              <a:gd name="T30" fmla="*/ 80 w 80"/>
              <a:gd name="T31" fmla="*/ 57 h 89"/>
              <a:gd name="T32" fmla="*/ 70 w 80"/>
              <a:gd name="T33" fmla="*/ 78 h 89"/>
              <a:gd name="T34" fmla="*/ 48 w 80"/>
              <a:gd name="T35" fmla="*/ 0 h 89"/>
              <a:gd name="T36" fmla="*/ 48 w 80"/>
              <a:gd name="T37" fmla="*/ 26 h 89"/>
              <a:gd name="T38" fmla="*/ 48 w 80"/>
              <a:gd name="T39" fmla="*/ 56 h 89"/>
              <a:gd name="T40" fmla="*/ 48 w 80"/>
              <a:gd name="T41" fmla="*/ 78 h 89"/>
              <a:gd name="T42" fmla="*/ 45 w 80"/>
              <a:gd name="T43" fmla="*/ 89 h 89"/>
              <a:gd name="T44" fmla="*/ 0 w 80"/>
              <a:gd name="T45" fmla="*/ 45 h 89"/>
              <a:gd name="T46" fmla="*/ 45 w 80"/>
              <a:gd name="T47" fmla="*/ 0 h 89"/>
              <a:gd name="T48" fmla="*/ 29 w 80"/>
              <a:gd name="T49" fmla="*/ 61 h 89"/>
              <a:gd name="T50" fmla="*/ 38 w 80"/>
              <a:gd name="T51" fmla="*/ 75 h 89"/>
              <a:gd name="T52" fmla="*/ 21 w 80"/>
              <a:gd name="T53" fmla="*/ 59 h 89"/>
              <a:gd name="T54" fmla="*/ 13 w 80"/>
              <a:gd name="T55" fmla="*/ 54 h 89"/>
              <a:gd name="T56" fmla="*/ 27 w 80"/>
              <a:gd name="T57" fmla="*/ 74 h 89"/>
              <a:gd name="T58" fmla="*/ 13 w 80"/>
              <a:gd name="T59" fmla="*/ 35 h 89"/>
              <a:gd name="T60" fmla="*/ 21 w 80"/>
              <a:gd name="T61" fmla="*/ 31 h 89"/>
              <a:gd name="T62" fmla="*/ 21 w 80"/>
              <a:gd name="T63" fmla="*/ 21 h 89"/>
              <a:gd name="T64" fmla="*/ 29 w 80"/>
              <a:gd name="T65" fmla="*/ 28 h 89"/>
              <a:gd name="T66" fmla="*/ 38 w 80"/>
              <a:gd name="T67" fmla="*/ 14 h 89"/>
              <a:gd name="T68" fmla="*/ 29 w 80"/>
              <a:gd name="T69" fmla="*/ 28 h 89"/>
              <a:gd name="T70" fmla="*/ 27 w 80"/>
              <a:gd name="T71" fmla="*/ 36 h 89"/>
              <a:gd name="T72" fmla="*/ 27 w 80"/>
              <a:gd name="T73" fmla="*/ 53 h 89"/>
              <a:gd name="T74" fmla="*/ 38 w 80"/>
              <a:gd name="T75" fmla="*/ 34 h 89"/>
              <a:gd name="T76" fmla="*/ 14 w 80"/>
              <a:gd name="T77" fmla="*/ 45 h 89"/>
              <a:gd name="T78" fmla="*/ 20 w 80"/>
              <a:gd name="T79" fmla="*/ 45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0" h="89">
                <a:moveTo>
                  <a:pt x="70" y="78"/>
                </a:moveTo>
                <a:cubicBezTo>
                  <a:pt x="70" y="82"/>
                  <a:pt x="70" y="82"/>
                  <a:pt x="70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57" y="78"/>
                  <a:pt x="57" y="78"/>
                  <a:pt x="57" y="78"/>
                </a:cubicBezTo>
                <a:cubicBezTo>
                  <a:pt x="56" y="77"/>
                  <a:pt x="55" y="77"/>
                  <a:pt x="54" y="77"/>
                </a:cubicBezTo>
                <a:cubicBezTo>
                  <a:pt x="54" y="63"/>
                  <a:pt x="54" y="63"/>
                  <a:pt x="54" y="63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1"/>
                  <a:pt x="54" y="51"/>
                  <a:pt x="54" y="51"/>
                </a:cubicBezTo>
                <a:cubicBezTo>
                  <a:pt x="60" y="51"/>
                  <a:pt x="60" y="51"/>
                  <a:pt x="60" y="51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8"/>
                  <a:pt x="61" y="69"/>
                  <a:pt x="63" y="69"/>
                </a:cubicBezTo>
                <a:cubicBezTo>
                  <a:pt x="65" y="69"/>
                  <a:pt x="66" y="68"/>
                  <a:pt x="66" y="66"/>
                </a:cubicBezTo>
                <a:cubicBezTo>
                  <a:pt x="66" y="59"/>
                  <a:pt x="66" y="59"/>
                  <a:pt x="66" y="59"/>
                </a:cubicBezTo>
                <a:cubicBezTo>
                  <a:pt x="66" y="57"/>
                  <a:pt x="65" y="55"/>
                  <a:pt x="64" y="53"/>
                </a:cubicBezTo>
                <a:cubicBezTo>
                  <a:pt x="63" y="52"/>
                  <a:pt x="59" y="49"/>
                  <a:pt x="54" y="4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12"/>
                  <a:pt x="54" y="12"/>
                  <a:pt x="54" y="12"/>
                </a:cubicBezTo>
                <a:cubicBezTo>
                  <a:pt x="55" y="12"/>
                  <a:pt x="56" y="11"/>
                  <a:pt x="57" y="11"/>
                </a:cubicBezTo>
                <a:cubicBezTo>
                  <a:pt x="57" y="7"/>
                  <a:pt x="57" y="7"/>
                  <a:pt x="57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70" y="11"/>
                  <a:pt x="70" y="11"/>
                  <a:pt x="70" y="11"/>
                </a:cubicBezTo>
                <a:cubicBezTo>
                  <a:pt x="76" y="13"/>
                  <a:pt x="79" y="16"/>
                  <a:pt x="79" y="22"/>
                </a:cubicBezTo>
                <a:cubicBezTo>
                  <a:pt x="79" y="34"/>
                  <a:pt x="79" y="34"/>
                  <a:pt x="79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6" y="22"/>
                  <a:pt x="66" y="22"/>
                  <a:pt x="66" y="22"/>
                </a:cubicBezTo>
                <a:cubicBezTo>
                  <a:pt x="66" y="20"/>
                  <a:pt x="65" y="20"/>
                  <a:pt x="63" y="20"/>
                </a:cubicBezTo>
                <a:cubicBezTo>
                  <a:pt x="62" y="20"/>
                  <a:pt x="61" y="21"/>
                  <a:pt x="61" y="23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30"/>
                  <a:pt x="63" y="33"/>
                  <a:pt x="66" y="37"/>
                </a:cubicBezTo>
                <a:cubicBezTo>
                  <a:pt x="73" y="43"/>
                  <a:pt x="77" y="47"/>
                  <a:pt x="78" y="50"/>
                </a:cubicBezTo>
                <a:cubicBezTo>
                  <a:pt x="80" y="52"/>
                  <a:pt x="80" y="54"/>
                  <a:pt x="80" y="57"/>
                </a:cubicBezTo>
                <a:cubicBezTo>
                  <a:pt x="80" y="65"/>
                  <a:pt x="80" y="65"/>
                  <a:pt x="80" y="65"/>
                </a:cubicBezTo>
                <a:cubicBezTo>
                  <a:pt x="80" y="72"/>
                  <a:pt x="77" y="77"/>
                  <a:pt x="70" y="78"/>
                </a:cubicBezTo>
                <a:close/>
                <a:moveTo>
                  <a:pt x="45" y="0"/>
                </a:moveTo>
                <a:cubicBezTo>
                  <a:pt x="46" y="0"/>
                  <a:pt x="47" y="0"/>
                  <a:pt x="48" y="0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78"/>
                  <a:pt x="48" y="78"/>
                  <a:pt x="48" y="78"/>
                </a:cubicBezTo>
                <a:cubicBezTo>
                  <a:pt x="48" y="89"/>
                  <a:pt x="48" y="89"/>
                  <a:pt x="48" y="89"/>
                </a:cubicBezTo>
                <a:cubicBezTo>
                  <a:pt x="47" y="89"/>
                  <a:pt x="46" y="89"/>
                  <a:pt x="45" y="89"/>
                </a:cubicBezTo>
                <a:cubicBezTo>
                  <a:pt x="33" y="89"/>
                  <a:pt x="22" y="84"/>
                  <a:pt x="13" y="76"/>
                </a:cubicBezTo>
                <a:cubicBezTo>
                  <a:pt x="5" y="68"/>
                  <a:pt x="0" y="57"/>
                  <a:pt x="0" y="45"/>
                </a:cubicBezTo>
                <a:cubicBezTo>
                  <a:pt x="0" y="32"/>
                  <a:pt x="5" y="21"/>
                  <a:pt x="13" y="13"/>
                </a:cubicBezTo>
                <a:cubicBezTo>
                  <a:pt x="22" y="5"/>
                  <a:pt x="33" y="0"/>
                  <a:pt x="45" y="0"/>
                </a:cubicBezTo>
                <a:close/>
                <a:moveTo>
                  <a:pt x="38" y="63"/>
                </a:moveTo>
                <a:cubicBezTo>
                  <a:pt x="35" y="62"/>
                  <a:pt x="32" y="62"/>
                  <a:pt x="29" y="61"/>
                </a:cubicBezTo>
                <a:cubicBezTo>
                  <a:pt x="31" y="65"/>
                  <a:pt x="32" y="68"/>
                  <a:pt x="34" y="70"/>
                </a:cubicBezTo>
                <a:cubicBezTo>
                  <a:pt x="35" y="72"/>
                  <a:pt x="37" y="74"/>
                  <a:pt x="38" y="75"/>
                </a:cubicBezTo>
                <a:cubicBezTo>
                  <a:pt x="38" y="63"/>
                  <a:pt x="38" y="63"/>
                  <a:pt x="38" y="63"/>
                </a:cubicBezTo>
                <a:close/>
                <a:moveTo>
                  <a:pt x="21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18" y="57"/>
                  <a:pt x="15" y="56"/>
                  <a:pt x="13" y="54"/>
                </a:cubicBezTo>
                <a:cubicBezTo>
                  <a:pt x="14" y="60"/>
                  <a:pt x="17" y="65"/>
                  <a:pt x="21" y="69"/>
                </a:cubicBezTo>
                <a:cubicBezTo>
                  <a:pt x="23" y="70"/>
                  <a:pt x="25" y="72"/>
                  <a:pt x="27" y="74"/>
                </a:cubicBezTo>
                <a:cubicBezTo>
                  <a:pt x="25" y="69"/>
                  <a:pt x="23" y="64"/>
                  <a:pt x="21" y="59"/>
                </a:cubicBezTo>
                <a:close/>
                <a:moveTo>
                  <a:pt x="13" y="35"/>
                </a:moveTo>
                <a:cubicBezTo>
                  <a:pt x="15" y="34"/>
                  <a:pt x="18" y="32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3" y="25"/>
                  <a:pt x="25" y="20"/>
                  <a:pt x="27" y="16"/>
                </a:cubicBezTo>
                <a:cubicBezTo>
                  <a:pt x="25" y="17"/>
                  <a:pt x="23" y="19"/>
                  <a:pt x="21" y="21"/>
                </a:cubicBezTo>
                <a:cubicBezTo>
                  <a:pt x="17" y="25"/>
                  <a:pt x="14" y="30"/>
                  <a:pt x="13" y="35"/>
                </a:cubicBezTo>
                <a:close/>
                <a:moveTo>
                  <a:pt x="29" y="28"/>
                </a:moveTo>
                <a:cubicBezTo>
                  <a:pt x="32" y="28"/>
                  <a:pt x="35" y="27"/>
                  <a:pt x="38" y="27"/>
                </a:cubicBezTo>
                <a:cubicBezTo>
                  <a:pt x="38" y="14"/>
                  <a:pt x="38" y="14"/>
                  <a:pt x="38" y="14"/>
                </a:cubicBezTo>
                <a:cubicBezTo>
                  <a:pt x="37" y="15"/>
                  <a:pt x="35" y="17"/>
                  <a:pt x="34" y="19"/>
                </a:cubicBezTo>
                <a:cubicBezTo>
                  <a:pt x="32" y="22"/>
                  <a:pt x="31" y="25"/>
                  <a:pt x="29" y="28"/>
                </a:cubicBezTo>
                <a:close/>
                <a:moveTo>
                  <a:pt x="38" y="34"/>
                </a:moveTo>
                <a:cubicBezTo>
                  <a:pt x="34" y="34"/>
                  <a:pt x="31" y="35"/>
                  <a:pt x="27" y="36"/>
                </a:cubicBezTo>
                <a:cubicBezTo>
                  <a:pt x="27" y="39"/>
                  <a:pt x="27" y="42"/>
                  <a:pt x="27" y="45"/>
                </a:cubicBezTo>
                <a:cubicBezTo>
                  <a:pt x="27" y="48"/>
                  <a:pt x="27" y="51"/>
                  <a:pt x="27" y="53"/>
                </a:cubicBezTo>
                <a:cubicBezTo>
                  <a:pt x="31" y="54"/>
                  <a:pt x="34" y="55"/>
                  <a:pt x="38" y="56"/>
                </a:cubicBezTo>
                <a:cubicBezTo>
                  <a:pt x="38" y="34"/>
                  <a:pt x="38" y="34"/>
                  <a:pt x="38" y="34"/>
                </a:cubicBezTo>
                <a:close/>
                <a:moveTo>
                  <a:pt x="20" y="39"/>
                </a:moveTo>
                <a:cubicBezTo>
                  <a:pt x="16" y="41"/>
                  <a:pt x="14" y="43"/>
                  <a:pt x="14" y="45"/>
                </a:cubicBezTo>
                <a:cubicBezTo>
                  <a:pt x="14" y="47"/>
                  <a:pt x="16" y="49"/>
                  <a:pt x="20" y="50"/>
                </a:cubicBezTo>
                <a:cubicBezTo>
                  <a:pt x="20" y="49"/>
                  <a:pt x="20" y="47"/>
                  <a:pt x="20" y="45"/>
                </a:cubicBezTo>
                <a:cubicBezTo>
                  <a:pt x="20" y="43"/>
                  <a:pt x="20" y="41"/>
                  <a:pt x="20" y="39"/>
                </a:cubicBezTo>
                <a:close/>
              </a:path>
            </a:pathLst>
          </a:custGeom>
          <a:gradFill>
            <a:gsLst>
              <a:gs pos="0">
                <a:srgbClr val="EDD5A5"/>
              </a:gs>
              <a:gs pos="83000">
                <a:srgbClr val="95440D"/>
              </a:gs>
            </a:gsLst>
            <a:lin ang="5400000" scaled="0"/>
          </a:gradFill>
          <a:ln>
            <a:noFill/>
          </a:ln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 defTabSz="1219140">
              <a:defRPr/>
            </a:pPr>
            <a:endParaRPr lang="zh-CN" altLang="en-US" sz="3200" kern="0">
              <a:gradFill>
                <a:gsLst>
                  <a:gs pos="0">
                    <a:srgbClr val="EDD5A5"/>
                  </a:gs>
                  <a:gs pos="83000">
                    <a:srgbClr val="95440D"/>
                  </a:gs>
                </a:gsLst>
                <a:lin ang="5400000" scaled="0"/>
              </a:gra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107275" y="3789495"/>
            <a:ext cx="1849649" cy="1430582"/>
          </a:xfrm>
          <a:prstGeom prst="rect">
            <a:avLst/>
          </a:prstGeom>
          <a:noFill/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333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33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333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33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333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33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5104288" y="2900422"/>
            <a:ext cx="1855631" cy="451340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algn="ctr" defTabSz="1219140">
              <a:defRPr/>
            </a:pPr>
            <a:r>
              <a:rPr lang="en-US" altLang="zh-CN" sz="2133" b="1" kern="0" dirty="0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CLICK</a:t>
            </a:r>
            <a:r>
              <a:rPr lang="zh-CN" altLang="en-US" sz="2133" b="1" kern="0" dirty="0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133" b="1" kern="0" dirty="0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2133" b="1" kern="0" dirty="0">
              <a:gradFill>
                <a:gsLst>
                  <a:gs pos="0">
                    <a:srgbClr val="EDD5A5"/>
                  </a:gs>
                  <a:gs pos="83000">
                    <a:srgbClr val="CE8236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104287" y="3214820"/>
            <a:ext cx="1855631" cy="410431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algn="ctr" defTabSz="1219140">
              <a:defRPr/>
            </a:pPr>
            <a:r>
              <a:rPr lang="en-US" altLang="zh-CN" sz="1867" kern="0" dirty="0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TO</a:t>
            </a:r>
            <a:r>
              <a:rPr lang="zh-CN" altLang="en-US" sz="1867" kern="0" dirty="0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67" kern="0" dirty="0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ADD</a:t>
            </a:r>
            <a:r>
              <a:rPr lang="zh-CN" altLang="en-US" sz="1867" kern="0" dirty="0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67" kern="0" dirty="0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1867" kern="0" dirty="0">
              <a:gradFill>
                <a:gsLst>
                  <a:gs pos="0">
                    <a:srgbClr val="EDD5A5"/>
                  </a:gs>
                  <a:gs pos="83000">
                    <a:srgbClr val="CE8236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209770" y="4478229"/>
            <a:ext cx="1849649" cy="1430582"/>
          </a:xfrm>
          <a:prstGeom prst="rect">
            <a:avLst/>
          </a:prstGeom>
          <a:noFill/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333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33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333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33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333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33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7206779" y="3589156"/>
            <a:ext cx="1855631" cy="451340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algn="ctr" defTabSz="1219140">
              <a:defRPr/>
            </a:pPr>
            <a:r>
              <a:rPr lang="en-US" altLang="zh-CN" sz="2133" b="1" kern="0" dirty="0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CLICK</a:t>
            </a:r>
            <a:r>
              <a:rPr lang="zh-CN" altLang="en-US" sz="2133" b="1" kern="0" dirty="0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133" b="1" kern="0" dirty="0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2133" b="1" kern="0" dirty="0">
              <a:gradFill>
                <a:gsLst>
                  <a:gs pos="0">
                    <a:srgbClr val="EDD5A5"/>
                  </a:gs>
                  <a:gs pos="83000">
                    <a:srgbClr val="CE8236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206777" y="3903554"/>
            <a:ext cx="1855631" cy="410431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algn="ctr" defTabSz="1219140">
              <a:defRPr/>
            </a:pPr>
            <a:r>
              <a:rPr lang="en-US" altLang="zh-CN" sz="1867" kern="0" dirty="0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TO</a:t>
            </a:r>
            <a:r>
              <a:rPr lang="zh-CN" altLang="en-US" sz="1867" kern="0" dirty="0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67" kern="0" dirty="0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ADD</a:t>
            </a:r>
            <a:r>
              <a:rPr lang="zh-CN" altLang="en-US" sz="1867" kern="0" dirty="0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67" kern="0" dirty="0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1867" kern="0" dirty="0">
              <a:gradFill>
                <a:gsLst>
                  <a:gs pos="0">
                    <a:srgbClr val="EDD5A5"/>
                  </a:gs>
                  <a:gs pos="83000">
                    <a:srgbClr val="CE8236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9310574" y="4937383"/>
            <a:ext cx="1849649" cy="1430582"/>
          </a:xfrm>
          <a:prstGeom prst="rect">
            <a:avLst/>
          </a:prstGeom>
          <a:noFill/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333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33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333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33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333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33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9307581" y="4048311"/>
            <a:ext cx="1855631" cy="451340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algn="ctr" defTabSz="1219140">
              <a:defRPr/>
            </a:pPr>
            <a:r>
              <a:rPr lang="en-US" altLang="zh-CN" sz="2133" b="1" kern="0" dirty="0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CLICK</a:t>
            </a:r>
            <a:r>
              <a:rPr lang="zh-CN" altLang="en-US" sz="2133" b="1" kern="0" dirty="0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133" b="1" kern="0" dirty="0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2133" b="1" kern="0" dirty="0">
              <a:gradFill>
                <a:gsLst>
                  <a:gs pos="0">
                    <a:srgbClr val="EDD5A5"/>
                  </a:gs>
                  <a:gs pos="83000">
                    <a:srgbClr val="CE8236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307580" y="4362710"/>
            <a:ext cx="1855631" cy="410431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algn="ctr" defTabSz="1219140">
              <a:defRPr/>
            </a:pPr>
            <a:r>
              <a:rPr lang="en-US" altLang="zh-CN" sz="1867" kern="0" dirty="0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TO</a:t>
            </a:r>
            <a:r>
              <a:rPr lang="zh-CN" altLang="en-US" sz="1867" kern="0" dirty="0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67" kern="0" dirty="0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ADD</a:t>
            </a:r>
            <a:r>
              <a:rPr lang="zh-CN" altLang="en-US" sz="1867" kern="0" dirty="0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67" kern="0" dirty="0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1867" kern="0" dirty="0">
              <a:gradFill>
                <a:gsLst>
                  <a:gs pos="0">
                    <a:srgbClr val="EDD5A5"/>
                  </a:gs>
                  <a:gs pos="83000">
                    <a:srgbClr val="CE8236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79727" y="1957009"/>
            <a:ext cx="3654523" cy="850039"/>
          </a:xfrm>
          <a:prstGeom prst="rect">
            <a:avLst/>
          </a:prstGeom>
          <a:noFill/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关注公众号</a:t>
            </a:r>
            <a:endParaRPr lang="en-US" altLang="zh-CN" sz="1333">
              <a:gradFill>
                <a:gsLst>
                  <a:gs pos="0">
                    <a:srgbClr val="EDD5A5"/>
                  </a:gs>
                  <a:gs pos="83000">
                    <a:srgbClr val="CE8236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12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小白，一个资深</a:t>
            </a:r>
            <a:r>
              <a:rPr lang="en-US" altLang="zh-CN" sz="12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PPT</a:t>
            </a:r>
            <a:r>
              <a:rPr lang="zh-CN" altLang="en-US" sz="12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设计师，专注研究</a:t>
            </a:r>
            <a:r>
              <a:rPr lang="en-US" altLang="zh-CN" sz="12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PPT</a:t>
            </a:r>
            <a:r>
              <a:rPr lang="zh-CN" altLang="en-US" sz="12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多年，帮你解决</a:t>
            </a:r>
            <a:r>
              <a:rPr lang="en-US" altLang="zh-CN" sz="12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PPT</a:t>
            </a:r>
            <a:r>
              <a:rPr lang="zh-CN" altLang="en-US" sz="12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烦恼，喜欢大家多多支持，谢谢！</a:t>
            </a:r>
          </a:p>
        </p:txBody>
      </p:sp>
      <p:sp>
        <p:nvSpPr>
          <p:cNvPr id="60" name="矩形 59"/>
          <p:cNvSpPr/>
          <p:nvPr/>
        </p:nvSpPr>
        <p:spPr>
          <a:xfrm>
            <a:off x="779729" y="3307013"/>
            <a:ext cx="3650715" cy="850039"/>
          </a:xfrm>
          <a:prstGeom prst="rect">
            <a:avLst/>
          </a:prstGeom>
          <a:noFill/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关注公众号</a:t>
            </a:r>
            <a:endParaRPr lang="en-US" altLang="zh-CN" sz="1333">
              <a:gradFill>
                <a:gsLst>
                  <a:gs pos="0">
                    <a:srgbClr val="EDD5A5"/>
                  </a:gs>
                  <a:gs pos="83000">
                    <a:srgbClr val="CE8236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12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小白，一个资深</a:t>
            </a:r>
            <a:r>
              <a:rPr lang="en-US" altLang="zh-CN" sz="12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PPT</a:t>
            </a:r>
            <a:r>
              <a:rPr lang="zh-CN" altLang="en-US" sz="12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设计师，专注研究</a:t>
            </a:r>
            <a:r>
              <a:rPr lang="en-US" altLang="zh-CN" sz="12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PPT</a:t>
            </a:r>
            <a:r>
              <a:rPr lang="zh-CN" altLang="en-US" sz="12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多年，帮你解决</a:t>
            </a:r>
            <a:r>
              <a:rPr lang="en-US" altLang="zh-CN" sz="12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PPT</a:t>
            </a:r>
            <a:r>
              <a:rPr lang="zh-CN" altLang="en-US" sz="12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烦恼，喜欢大家多多支持，谢谢！</a:t>
            </a:r>
            <a:endParaRPr lang="en-US" altLang="zh-CN" sz="1400" kern="0" dirty="0">
              <a:gradFill>
                <a:gsLst>
                  <a:gs pos="0">
                    <a:srgbClr val="EDD5A5"/>
                  </a:gs>
                  <a:gs pos="83000">
                    <a:srgbClr val="CE8236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79729" y="4657016"/>
            <a:ext cx="3650715" cy="850039"/>
          </a:xfrm>
          <a:prstGeom prst="rect">
            <a:avLst/>
          </a:prstGeom>
          <a:noFill/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关注公众号</a:t>
            </a:r>
            <a:endParaRPr lang="en-US" altLang="zh-CN" sz="1333">
              <a:gradFill>
                <a:gsLst>
                  <a:gs pos="0">
                    <a:srgbClr val="EDD5A5"/>
                  </a:gs>
                  <a:gs pos="83000">
                    <a:srgbClr val="CE8236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12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小白，一个资深</a:t>
            </a:r>
            <a:r>
              <a:rPr lang="en-US" altLang="zh-CN" sz="12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PPT</a:t>
            </a:r>
            <a:r>
              <a:rPr lang="zh-CN" altLang="en-US" sz="12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设计师，专注研究</a:t>
            </a:r>
            <a:r>
              <a:rPr lang="en-US" altLang="zh-CN" sz="12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PPT</a:t>
            </a:r>
            <a:r>
              <a:rPr lang="zh-CN" altLang="en-US" sz="12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多年，帮你解决</a:t>
            </a:r>
            <a:r>
              <a:rPr lang="en-US" altLang="zh-CN" sz="12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PPT</a:t>
            </a:r>
            <a:r>
              <a:rPr lang="zh-CN" altLang="en-US" sz="12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烦恼，喜欢大家多多支持，谢谢！</a:t>
            </a:r>
            <a:endParaRPr lang="en-US" altLang="zh-CN" sz="1400" kern="0" dirty="0">
              <a:gradFill>
                <a:gsLst>
                  <a:gs pos="0">
                    <a:srgbClr val="EDD5A5"/>
                  </a:gs>
                  <a:gs pos="83000">
                    <a:srgbClr val="CE8236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03295" y="467184"/>
            <a:ext cx="3051969" cy="834052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b="1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MORE THAN TEMPLATE</a:t>
            </a: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点击此处添加副标题</a:t>
            </a:r>
          </a:p>
        </p:txBody>
      </p:sp>
    </p:spTree>
    <p:extLst>
      <p:ext uri="{BB962C8B-B14F-4D97-AF65-F5344CB8AC3E}">
        <p14:creationId xmlns:p14="http://schemas.microsoft.com/office/powerpoint/2010/main" val="34883371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ageCurlDouble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7895" y="2102910"/>
            <a:ext cx="5171016" cy="4194703"/>
            <a:chOff x="1067895" y="2102910"/>
            <a:chExt cx="5171016" cy="4194703"/>
          </a:xfrm>
        </p:grpSpPr>
        <p:sp>
          <p:nvSpPr>
            <p:cNvPr id="125" name="Freeform 5"/>
            <p:cNvSpPr>
              <a:spLocks/>
            </p:cNvSpPr>
            <p:nvPr/>
          </p:nvSpPr>
          <p:spPr bwMode="invGray">
            <a:xfrm>
              <a:off x="4081973" y="6055506"/>
              <a:ext cx="284372" cy="242107"/>
            </a:xfrm>
            <a:custGeom>
              <a:avLst/>
              <a:gdLst>
                <a:gd name="T0" fmla="*/ 48 w 177"/>
                <a:gd name="T1" fmla="*/ 16 h 161"/>
                <a:gd name="T2" fmla="*/ 64 w 177"/>
                <a:gd name="T3" fmla="*/ 16 h 161"/>
                <a:gd name="T4" fmla="*/ 80 w 177"/>
                <a:gd name="T5" fmla="*/ 8 h 161"/>
                <a:gd name="T6" fmla="*/ 96 w 177"/>
                <a:gd name="T7" fmla="*/ 16 h 161"/>
                <a:gd name="T8" fmla="*/ 120 w 177"/>
                <a:gd name="T9" fmla="*/ 0 h 161"/>
                <a:gd name="T10" fmla="*/ 152 w 177"/>
                <a:gd name="T11" fmla="*/ 8 h 161"/>
                <a:gd name="T12" fmla="*/ 168 w 177"/>
                <a:gd name="T13" fmla="*/ 0 h 161"/>
                <a:gd name="T14" fmla="*/ 176 w 177"/>
                <a:gd name="T15" fmla="*/ 32 h 161"/>
                <a:gd name="T16" fmla="*/ 152 w 177"/>
                <a:gd name="T17" fmla="*/ 48 h 161"/>
                <a:gd name="T18" fmla="*/ 144 w 177"/>
                <a:gd name="T19" fmla="*/ 104 h 161"/>
                <a:gd name="T20" fmla="*/ 128 w 177"/>
                <a:gd name="T21" fmla="*/ 120 h 161"/>
                <a:gd name="T22" fmla="*/ 128 w 177"/>
                <a:gd name="T23" fmla="*/ 144 h 161"/>
                <a:gd name="T24" fmla="*/ 104 w 177"/>
                <a:gd name="T25" fmla="*/ 136 h 161"/>
                <a:gd name="T26" fmla="*/ 96 w 177"/>
                <a:gd name="T27" fmla="*/ 144 h 161"/>
                <a:gd name="T28" fmla="*/ 96 w 177"/>
                <a:gd name="T29" fmla="*/ 160 h 161"/>
                <a:gd name="T30" fmla="*/ 80 w 177"/>
                <a:gd name="T31" fmla="*/ 160 h 161"/>
                <a:gd name="T32" fmla="*/ 48 w 177"/>
                <a:gd name="T33" fmla="*/ 144 h 161"/>
                <a:gd name="T34" fmla="*/ 8 w 177"/>
                <a:gd name="T35" fmla="*/ 136 h 161"/>
                <a:gd name="T36" fmla="*/ 0 w 177"/>
                <a:gd name="T37" fmla="*/ 88 h 161"/>
                <a:gd name="T38" fmla="*/ 0 w 177"/>
                <a:gd name="T39" fmla="*/ 64 h 161"/>
                <a:gd name="T40" fmla="*/ 40 w 177"/>
                <a:gd name="T41" fmla="*/ 32 h 161"/>
                <a:gd name="T42" fmla="*/ 48 w 177"/>
                <a:gd name="T43" fmla="*/ 1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  <a:ln w="5080" cap="rnd" cmpd="sng">
              <a:solidFill>
                <a:srgbClr val="FCB80D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26" name="Freeform 7"/>
            <p:cNvSpPr>
              <a:spLocks/>
            </p:cNvSpPr>
            <p:nvPr/>
          </p:nvSpPr>
          <p:spPr bwMode="invGray">
            <a:xfrm>
              <a:off x="5104104" y="2102910"/>
              <a:ext cx="1134807" cy="1050036"/>
            </a:xfrm>
            <a:custGeom>
              <a:avLst/>
              <a:gdLst>
                <a:gd name="T0" fmla="*/ 16 w 705"/>
                <a:gd name="T1" fmla="*/ 64 h 697"/>
                <a:gd name="T2" fmla="*/ 32 w 705"/>
                <a:gd name="T3" fmla="*/ 104 h 697"/>
                <a:gd name="T4" fmla="*/ 72 w 705"/>
                <a:gd name="T5" fmla="*/ 104 h 697"/>
                <a:gd name="T6" fmla="*/ 104 w 705"/>
                <a:gd name="T7" fmla="*/ 176 h 697"/>
                <a:gd name="T8" fmla="*/ 160 w 705"/>
                <a:gd name="T9" fmla="*/ 160 h 697"/>
                <a:gd name="T10" fmla="*/ 232 w 705"/>
                <a:gd name="T11" fmla="*/ 168 h 697"/>
                <a:gd name="T12" fmla="*/ 216 w 705"/>
                <a:gd name="T13" fmla="*/ 312 h 697"/>
                <a:gd name="T14" fmla="*/ 192 w 705"/>
                <a:gd name="T15" fmla="*/ 392 h 697"/>
                <a:gd name="T16" fmla="*/ 104 w 705"/>
                <a:gd name="T17" fmla="*/ 464 h 697"/>
                <a:gd name="T18" fmla="*/ 152 w 705"/>
                <a:gd name="T19" fmla="*/ 488 h 697"/>
                <a:gd name="T20" fmla="*/ 136 w 705"/>
                <a:gd name="T21" fmla="*/ 520 h 697"/>
                <a:gd name="T22" fmla="*/ 176 w 705"/>
                <a:gd name="T23" fmla="*/ 544 h 697"/>
                <a:gd name="T24" fmla="*/ 192 w 705"/>
                <a:gd name="T25" fmla="*/ 576 h 697"/>
                <a:gd name="T26" fmla="*/ 288 w 705"/>
                <a:gd name="T27" fmla="*/ 584 h 697"/>
                <a:gd name="T28" fmla="*/ 320 w 705"/>
                <a:gd name="T29" fmla="*/ 592 h 697"/>
                <a:gd name="T30" fmla="*/ 384 w 705"/>
                <a:gd name="T31" fmla="*/ 640 h 697"/>
                <a:gd name="T32" fmla="*/ 424 w 705"/>
                <a:gd name="T33" fmla="*/ 664 h 697"/>
                <a:gd name="T34" fmla="*/ 432 w 705"/>
                <a:gd name="T35" fmla="*/ 624 h 697"/>
                <a:gd name="T36" fmla="*/ 480 w 705"/>
                <a:gd name="T37" fmla="*/ 696 h 697"/>
                <a:gd name="T38" fmla="*/ 496 w 705"/>
                <a:gd name="T39" fmla="*/ 680 h 697"/>
                <a:gd name="T40" fmla="*/ 552 w 705"/>
                <a:gd name="T41" fmla="*/ 680 h 697"/>
                <a:gd name="T42" fmla="*/ 592 w 705"/>
                <a:gd name="T43" fmla="*/ 632 h 697"/>
                <a:gd name="T44" fmla="*/ 600 w 705"/>
                <a:gd name="T45" fmla="*/ 528 h 697"/>
                <a:gd name="T46" fmla="*/ 664 w 705"/>
                <a:gd name="T47" fmla="*/ 536 h 697"/>
                <a:gd name="T48" fmla="*/ 680 w 705"/>
                <a:gd name="T49" fmla="*/ 344 h 697"/>
                <a:gd name="T50" fmla="*/ 696 w 705"/>
                <a:gd name="T51" fmla="*/ 296 h 697"/>
                <a:gd name="T52" fmla="*/ 704 w 705"/>
                <a:gd name="T53" fmla="*/ 256 h 697"/>
                <a:gd name="T54" fmla="*/ 608 w 705"/>
                <a:gd name="T55" fmla="*/ 320 h 697"/>
                <a:gd name="T56" fmla="*/ 560 w 705"/>
                <a:gd name="T57" fmla="*/ 360 h 697"/>
                <a:gd name="T58" fmla="*/ 488 w 705"/>
                <a:gd name="T59" fmla="*/ 304 h 697"/>
                <a:gd name="T60" fmla="*/ 440 w 705"/>
                <a:gd name="T61" fmla="*/ 280 h 697"/>
                <a:gd name="T62" fmla="*/ 376 w 705"/>
                <a:gd name="T63" fmla="*/ 256 h 697"/>
                <a:gd name="T64" fmla="*/ 360 w 705"/>
                <a:gd name="T65" fmla="*/ 240 h 697"/>
                <a:gd name="T66" fmla="*/ 336 w 705"/>
                <a:gd name="T67" fmla="*/ 248 h 697"/>
                <a:gd name="T68" fmla="*/ 264 w 705"/>
                <a:gd name="T69" fmla="*/ 128 h 697"/>
                <a:gd name="T70" fmla="*/ 248 w 705"/>
                <a:gd name="T71" fmla="*/ 88 h 697"/>
                <a:gd name="T72" fmla="*/ 144 w 705"/>
                <a:gd name="T73" fmla="*/ 24 h 697"/>
                <a:gd name="T74" fmla="*/ 16 w 705"/>
                <a:gd name="T75" fmla="*/ 16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  <a:ln w="5080" cap="rnd" cmpd="sng">
              <a:solidFill>
                <a:srgbClr val="FCB80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27" name="Freeform 8"/>
            <p:cNvSpPr>
              <a:spLocks/>
            </p:cNvSpPr>
            <p:nvPr/>
          </p:nvSpPr>
          <p:spPr bwMode="invGray">
            <a:xfrm>
              <a:off x="5218122" y="2910839"/>
              <a:ext cx="851775" cy="605266"/>
            </a:xfrm>
            <a:custGeom>
              <a:avLst/>
              <a:gdLst>
                <a:gd name="T0" fmla="*/ 528 w 529"/>
                <a:gd name="T1" fmla="*/ 144 h 401"/>
                <a:gd name="T2" fmla="*/ 480 w 529"/>
                <a:gd name="T3" fmla="*/ 144 h 401"/>
                <a:gd name="T4" fmla="*/ 456 w 529"/>
                <a:gd name="T5" fmla="*/ 120 h 401"/>
                <a:gd name="T6" fmla="*/ 424 w 529"/>
                <a:gd name="T7" fmla="*/ 152 h 401"/>
                <a:gd name="T8" fmla="*/ 416 w 529"/>
                <a:gd name="T9" fmla="*/ 136 h 401"/>
                <a:gd name="T10" fmla="*/ 408 w 529"/>
                <a:gd name="T11" fmla="*/ 160 h 401"/>
                <a:gd name="T12" fmla="*/ 360 w 529"/>
                <a:gd name="T13" fmla="*/ 128 h 401"/>
                <a:gd name="T14" fmla="*/ 360 w 529"/>
                <a:gd name="T15" fmla="*/ 88 h 401"/>
                <a:gd name="T16" fmla="*/ 344 w 529"/>
                <a:gd name="T17" fmla="*/ 96 h 401"/>
                <a:gd name="T18" fmla="*/ 352 w 529"/>
                <a:gd name="T19" fmla="*/ 128 h 401"/>
                <a:gd name="T20" fmla="*/ 328 w 529"/>
                <a:gd name="T21" fmla="*/ 128 h 401"/>
                <a:gd name="T22" fmla="*/ 312 w 529"/>
                <a:gd name="T23" fmla="*/ 104 h 401"/>
                <a:gd name="T24" fmla="*/ 296 w 529"/>
                <a:gd name="T25" fmla="*/ 104 h 401"/>
                <a:gd name="T26" fmla="*/ 248 w 529"/>
                <a:gd name="T27" fmla="*/ 56 h 401"/>
                <a:gd name="T28" fmla="*/ 216 w 529"/>
                <a:gd name="T29" fmla="*/ 72 h 401"/>
                <a:gd name="T30" fmla="*/ 216 w 529"/>
                <a:gd name="T31" fmla="*/ 56 h 401"/>
                <a:gd name="T32" fmla="*/ 160 w 529"/>
                <a:gd name="T33" fmla="*/ 64 h 401"/>
                <a:gd name="T34" fmla="*/ 120 w 529"/>
                <a:gd name="T35" fmla="*/ 40 h 401"/>
                <a:gd name="T36" fmla="*/ 120 w 529"/>
                <a:gd name="T37" fmla="*/ 0 h 401"/>
                <a:gd name="T38" fmla="*/ 104 w 529"/>
                <a:gd name="T39" fmla="*/ 8 h 401"/>
                <a:gd name="T40" fmla="*/ 64 w 529"/>
                <a:gd name="T41" fmla="*/ 8 h 401"/>
                <a:gd name="T42" fmla="*/ 72 w 529"/>
                <a:gd name="T43" fmla="*/ 56 h 401"/>
                <a:gd name="T44" fmla="*/ 48 w 529"/>
                <a:gd name="T45" fmla="*/ 56 h 401"/>
                <a:gd name="T46" fmla="*/ 8 w 529"/>
                <a:gd name="T47" fmla="*/ 32 h 401"/>
                <a:gd name="T48" fmla="*/ 0 w 529"/>
                <a:gd name="T49" fmla="*/ 56 h 401"/>
                <a:gd name="T50" fmla="*/ 32 w 529"/>
                <a:gd name="T51" fmla="*/ 88 h 401"/>
                <a:gd name="T52" fmla="*/ 24 w 529"/>
                <a:gd name="T53" fmla="*/ 120 h 401"/>
                <a:gd name="T54" fmla="*/ 48 w 529"/>
                <a:gd name="T55" fmla="*/ 160 h 401"/>
                <a:gd name="T56" fmla="*/ 88 w 529"/>
                <a:gd name="T57" fmla="*/ 136 h 401"/>
                <a:gd name="T58" fmla="*/ 112 w 529"/>
                <a:gd name="T59" fmla="*/ 184 h 401"/>
                <a:gd name="T60" fmla="*/ 112 w 529"/>
                <a:gd name="T61" fmla="*/ 224 h 401"/>
                <a:gd name="T62" fmla="*/ 152 w 529"/>
                <a:gd name="T63" fmla="*/ 224 h 401"/>
                <a:gd name="T64" fmla="*/ 168 w 529"/>
                <a:gd name="T65" fmla="*/ 264 h 401"/>
                <a:gd name="T66" fmla="*/ 176 w 529"/>
                <a:gd name="T67" fmla="*/ 232 h 401"/>
                <a:gd name="T68" fmla="*/ 208 w 529"/>
                <a:gd name="T69" fmla="*/ 280 h 401"/>
                <a:gd name="T70" fmla="*/ 232 w 529"/>
                <a:gd name="T71" fmla="*/ 320 h 401"/>
                <a:gd name="T72" fmla="*/ 232 w 529"/>
                <a:gd name="T73" fmla="*/ 344 h 401"/>
                <a:gd name="T74" fmla="*/ 264 w 529"/>
                <a:gd name="T75" fmla="*/ 400 h 401"/>
                <a:gd name="T76" fmla="*/ 288 w 529"/>
                <a:gd name="T77" fmla="*/ 376 h 401"/>
                <a:gd name="T78" fmla="*/ 304 w 529"/>
                <a:gd name="T79" fmla="*/ 328 h 401"/>
                <a:gd name="T80" fmla="*/ 320 w 529"/>
                <a:gd name="T81" fmla="*/ 320 h 401"/>
                <a:gd name="T82" fmla="*/ 336 w 529"/>
                <a:gd name="T83" fmla="*/ 328 h 401"/>
                <a:gd name="T84" fmla="*/ 328 w 529"/>
                <a:gd name="T85" fmla="*/ 344 h 401"/>
                <a:gd name="T86" fmla="*/ 376 w 529"/>
                <a:gd name="T87" fmla="*/ 344 h 401"/>
                <a:gd name="T88" fmla="*/ 392 w 529"/>
                <a:gd name="T89" fmla="*/ 328 h 401"/>
                <a:gd name="T90" fmla="*/ 392 w 529"/>
                <a:gd name="T91" fmla="*/ 312 h 401"/>
                <a:gd name="T92" fmla="*/ 384 w 529"/>
                <a:gd name="T93" fmla="*/ 296 h 401"/>
                <a:gd name="T94" fmla="*/ 432 w 529"/>
                <a:gd name="T95" fmla="*/ 272 h 401"/>
                <a:gd name="T96" fmla="*/ 440 w 529"/>
                <a:gd name="T97" fmla="*/ 264 h 401"/>
                <a:gd name="T98" fmla="*/ 440 w 529"/>
                <a:gd name="T99" fmla="*/ 248 h 401"/>
                <a:gd name="T100" fmla="*/ 456 w 529"/>
                <a:gd name="T101" fmla="*/ 240 h 401"/>
                <a:gd name="T102" fmla="*/ 456 w 529"/>
                <a:gd name="T103" fmla="*/ 192 h 401"/>
                <a:gd name="T104" fmla="*/ 472 w 529"/>
                <a:gd name="T105" fmla="*/ 192 h 401"/>
                <a:gd name="T106" fmla="*/ 480 w 529"/>
                <a:gd name="T107" fmla="*/ 216 h 401"/>
                <a:gd name="T108" fmla="*/ 504 w 529"/>
                <a:gd name="T109" fmla="*/ 232 h 401"/>
                <a:gd name="T110" fmla="*/ 512 w 529"/>
                <a:gd name="T111" fmla="*/ 224 h 401"/>
                <a:gd name="T112" fmla="*/ 504 w 529"/>
                <a:gd name="T113" fmla="*/ 208 h 401"/>
                <a:gd name="T114" fmla="*/ 504 w 529"/>
                <a:gd name="T115" fmla="*/ 192 h 401"/>
                <a:gd name="T116" fmla="*/ 528 w 529"/>
                <a:gd name="T117" fmla="*/ 184 h 401"/>
                <a:gd name="T118" fmla="*/ 528 w 529"/>
                <a:gd name="T119" fmla="*/ 144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  <a:ln w="5080" cap="rnd" cmpd="sng">
              <a:solidFill>
                <a:srgbClr val="FCB80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28" name="Freeform 9"/>
            <p:cNvSpPr>
              <a:spLocks/>
            </p:cNvSpPr>
            <p:nvPr/>
          </p:nvSpPr>
          <p:spPr bwMode="gray">
            <a:xfrm>
              <a:off x="5038377" y="3246796"/>
              <a:ext cx="607644" cy="594386"/>
            </a:xfrm>
            <a:custGeom>
              <a:avLst/>
              <a:gdLst>
                <a:gd name="T0" fmla="*/ 376 w 377"/>
                <a:gd name="T1" fmla="*/ 176 h 393"/>
                <a:gd name="T2" fmla="*/ 336 w 377"/>
                <a:gd name="T3" fmla="*/ 120 h 393"/>
                <a:gd name="T4" fmla="*/ 344 w 377"/>
                <a:gd name="T5" fmla="*/ 96 h 393"/>
                <a:gd name="T6" fmla="*/ 312 w 377"/>
                <a:gd name="T7" fmla="*/ 40 h 393"/>
                <a:gd name="T8" fmla="*/ 288 w 377"/>
                <a:gd name="T9" fmla="*/ 8 h 393"/>
                <a:gd name="T10" fmla="*/ 280 w 377"/>
                <a:gd name="T11" fmla="*/ 40 h 393"/>
                <a:gd name="T12" fmla="*/ 264 w 377"/>
                <a:gd name="T13" fmla="*/ 0 h 393"/>
                <a:gd name="T14" fmla="*/ 232 w 377"/>
                <a:gd name="T15" fmla="*/ 0 h 393"/>
                <a:gd name="T16" fmla="*/ 240 w 377"/>
                <a:gd name="T17" fmla="*/ 24 h 393"/>
                <a:gd name="T18" fmla="*/ 200 w 377"/>
                <a:gd name="T19" fmla="*/ 56 h 393"/>
                <a:gd name="T20" fmla="*/ 176 w 377"/>
                <a:gd name="T21" fmla="*/ 56 h 393"/>
                <a:gd name="T22" fmla="*/ 48 w 377"/>
                <a:gd name="T23" fmla="*/ 144 h 393"/>
                <a:gd name="T24" fmla="*/ 24 w 377"/>
                <a:gd name="T25" fmla="*/ 112 h 393"/>
                <a:gd name="T26" fmla="*/ 8 w 377"/>
                <a:gd name="T27" fmla="*/ 112 h 393"/>
                <a:gd name="T28" fmla="*/ 16 w 377"/>
                <a:gd name="T29" fmla="*/ 136 h 393"/>
                <a:gd name="T30" fmla="*/ 16 w 377"/>
                <a:gd name="T31" fmla="*/ 160 h 393"/>
                <a:gd name="T32" fmla="*/ 24 w 377"/>
                <a:gd name="T33" fmla="*/ 184 h 393"/>
                <a:gd name="T34" fmla="*/ 8 w 377"/>
                <a:gd name="T35" fmla="*/ 184 h 393"/>
                <a:gd name="T36" fmla="*/ 8 w 377"/>
                <a:gd name="T37" fmla="*/ 216 h 393"/>
                <a:gd name="T38" fmla="*/ 0 w 377"/>
                <a:gd name="T39" fmla="*/ 232 h 393"/>
                <a:gd name="T40" fmla="*/ 32 w 377"/>
                <a:gd name="T41" fmla="*/ 240 h 393"/>
                <a:gd name="T42" fmla="*/ 64 w 377"/>
                <a:gd name="T43" fmla="*/ 296 h 393"/>
                <a:gd name="T44" fmla="*/ 104 w 377"/>
                <a:gd name="T45" fmla="*/ 240 h 393"/>
                <a:gd name="T46" fmla="*/ 120 w 377"/>
                <a:gd name="T47" fmla="*/ 208 h 393"/>
                <a:gd name="T48" fmla="*/ 160 w 377"/>
                <a:gd name="T49" fmla="*/ 200 h 393"/>
                <a:gd name="T50" fmla="*/ 184 w 377"/>
                <a:gd name="T51" fmla="*/ 216 h 393"/>
                <a:gd name="T52" fmla="*/ 184 w 377"/>
                <a:gd name="T53" fmla="*/ 224 h 393"/>
                <a:gd name="T54" fmla="*/ 192 w 377"/>
                <a:gd name="T55" fmla="*/ 224 h 393"/>
                <a:gd name="T56" fmla="*/ 168 w 377"/>
                <a:gd name="T57" fmla="*/ 280 h 393"/>
                <a:gd name="T58" fmla="*/ 152 w 377"/>
                <a:gd name="T59" fmla="*/ 280 h 393"/>
                <a:gd name="T60" fmla="*/ 160 w 377"/>
                <a:gd name="T61" fmla="*/ 312 h 393"/>
                <a:gd name="T62" fmla="*/ 152 w 377"/>
                <a:gd name="T63" fmla="*/ 320 h 393"/>
                <a:gd name="T64" fmla="*/ 168 w 377"/>
                <a:gd name="T65" fmla="*/ 320 h 393"/>
                <a:gd name="T66" fmla="*/ 136 w 377"/>
                <a:gd name="T67" fmla="*/ 376 h 393"/>
                <a:gd name="T68" fmla="*/ 144 w 377"/>
                <a:gd name="T69" fmla="*/ 392 h 393"/>
                <a:gd name="T70" fmla="*/ 160 w 377"/>
                <a:gd name="T71" fmla="*/ 376 h 393"/>
                <a:gd name="T72" fmla="*/ 168 w 377"/>
                <a:gd name="T73" fmla="*/ 352 h 393"/>
                <a:gd name="T74" fmla="*/ 184 w 377"/>
                <a:gd name="T75" fmla="*/ 352 h 393"/>
                <a:gd name="T76" fmla="*/ 200 w 377"/>
                <a:gd name="T77" fmla="*/ 336 h 393"/>
                <a:gd name="T78" fmla="*/ 200 w 377"/>
                <a:gd name="T79" fmla="*/ 312 h 393"/>
                <a:gd name="T80" fmla="*/ 256 w 377"/>
                <a:gd name="T81" fmla="*/ 280 h 393"/>
                <a:gd name="T82" fmla="*/ 304 w 377"/>
                <a:gd name="T83" fmla="*/ 264 h 393"/>
                <a:gd name="T84" fmla="*/ 312 w 377"/>
                <a:gd name="T85" fmla="*/ 224 h 393"/>
                <a:gd name="T86" fmla="*/ 344 w 377"/>
                <a:gd name="T87" fmla="*/ 200 h 393"/>
                <a:gd name="T88" fmla="*/ 368 w 377"/>
                <a:gd name="T89" fmla="*/ 192 h 393"/>
                <a:gd name="T90" fmla="*/ 376 w 377"/>
                <a:gd name="T91" fmla="*/ 17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  <a:ln w="5080" cap="rnd" cmpd="sng">
              <a:solidFill>
                <a:srgbClr val="FCB80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29" name="Freeform 10"/>
            <p:cNvSpPr>
              <a:spLocks/>
            </p:cNvSpPr>
            <p:nvPr/>
          </p:nvSpPr>
          <p:spPr bwMode="gray">
            <a:xfrm>
              <a:off x="4575601" y="3381451"/>
              <a:ext cx="567404" cy="809289"/>
            </a:xfrm>
            <a:custGeom>
              <a:avLst/>
              <a:gdLst>
                <a:gd name="T0" fmla="*/ 320 w 353"/>
                <a:gd name="T1" fmla="*/ 160 h 537"/>
                <a:gd name="T2" fmla="*/ 296 w 353"/>
                <a:gd name="T3" fmla="*/ 96 h 537"/>
                <a:gd name="T4" fmla="*/ 248 w 353"/>
                <a:gd name="T5" fmla="*/ 88 h 537"/>
                <a:gd name="T6" fmla="*/ 224 w 353"/>
                <a:gd name="T7" fmla="*/ 0 h 537"/>
                <a:gd name="T8" fmla="*/ 176 w 353"/>
                <a:gd name="T9" fmla="*/ 64 h 537"/>
                <a:gd name="T10" fmla="*/ 136 w 353"/>
                <a:gd name="T11" fmla="*/ 80 h 537"/>
                <a:gd name="T12" fmla="*/ 80 w 353"/>
                <a:gd name="T13" fmla="*/ 104 h 537"/>
                <a:gd name="T14" fmla="*/ 32 w 353"/>
                <a:gd name="T15" fmla="*/ 72 h 537"/>
                <a:gd name="T16" fmla="*/ 8 w 353"/>
                <a:gd name="T17" fmla="*/ 120 h 537"/>
                <a:gd name="T18" fmla="*/ 56 w 353"/>
                <a:gd name="T19" fmla="*/ 200 h 537"/>
                <a:gd name="T20" fmla="*/ 24 w 353"/>
                <a:gd name="T21" fmla="*/ 232 h 537"/>
                <a:gd name="T22" fmla="*/ 64 w 353"/>
                <a:gd name="T23" fmla="*/ 272 h 537"/>
                <a:gd name="T24" fmla="*/ 32 w 353"/>
                <a:gd name="T25" fmla="*/ 288 h 537"/>
                <a:gd name="T26" fmla="*/ 16 w 353"/>
                <a:gd name="T27" fmla="*/ 328 h 537"/>
                <a:gd name="T28" fmla="*/ 32 w 353"/>
                <a:gd name="T29" fmla="*/ 400 h 537"/>
                <a:gd name="T30" fmla="*/ 24 w 353"/>
                <a:gd name="T31" fmla="*/ 512 h 537"/>
                <a:gd name="T32" fmla="*/ 88 w 353"/>
                <a:gd name="T33" fmla="*/ 528 h 537"/>
                <a:gd name="T34" fmla="*/ 112 w 353"/>
                <a:gd name="T35" fmla="*/ 512 h 537"/>
                <a:gd name="T36" fmla="*/ 152 w 353"/>
                <a:gd name="T37" fmla="*/ 424 h 537"/>
                <a:gd name="T38" fmla="*/ 232 w 353"/>
                <a:gd name="T39" fmla="*/ 376 h 537"/>
                <a:gd name="T40" fmla="*/ 240 w 353"/>
                <a:gd name="T41" fmla="*/ 344 h 537"/>
                <a:gd name="T42" fmla="*/ 192 w 353"/>
                <a:gd name="T43" fmla="*/ 320 h 537"/>
                <a:gd name="T44" fmla="*/ 184 w 353"/>
                <a:gd name="T45" fmla="*/ 288 h 537"/>
                <a:gd name="T46" fmla="*/ 160 w 353"/>
                <a:gd name="T47" fmla="*/ 264 h 537"/>
                <a:gd name="T48" fmla="*/ 104 w 353"/>
                <a:gd name="T49" fmla="*/ 256 h 537"/>
                <a:gd name="T50" fmla="*/ 136 w 353"/>
                <a:gd name="T51" fmla="*/ 168 h 537"/>
                <a:gd name="T52" fmla="*/ 160 w 353"/>
                <a:gd name="T53" fmla="*/ 136 h 537"/>
                <a:gd name="T54" fmla="*/ 192 w 353"/>
                <a:gd name="T55" fmla="*/ 152 h 537"/>
                <a:gd name="T56" fmla="*/ 208 w 353"/>
                <a:gd name="T57" fmla="*/ 184 h 537"/>
                <a:gd name="T58" fmla="*/ 224 w 353"/>
                <a:gd name="T59" fmla="*/ 200 h 537"/>
                <a:gd name="T60" fmla="*/ 256 w 353"/>
                <a:gd name="T61" fmla="*/ 256 h 537"/>
                <a:gd name="T62" fmla="*/ 272 w 353"/>
                <a:gd name="T63" fmla="*/ 288 h 537"/>
                <a:gd name="T64" fmla="*/ 328 w 353"/>
                <a:gd name="T65" fmla="*/ 216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  <a:ln w="5080" cap="rnd" cmpd="sng">
              <a:solidFill>
                <a:srgbClr val="FCB80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30" name="Freeform 11"/>
            <p:cNvSpPr>
              <a:spLocks/>
            </p:cNvSpPr>
            <p:nvPr/>
          </p:nvSpPr>
          <p:spPr bwMode="gray">
            <a:xfrm>
              <a:off x="4740591" y="3586833"/>
              <a:ext cx="182428" cy="193141"/>
            </a:xfrm>
            <a:custGeom>
              <a:avLst/>
              <a:gdLst>
                <a:gd name="T0" fmla="*/ 112 w 113"/>
                <a:gd name="T1" fmla="*/ 64 h 129"/>
                <a:gd name="T2" fmla="*/ 96 w 113"/>
                <a:gd name="T3" fmla="*/ 40 h 129"/>
                <a:gd name="T4" fmla="*/ 112 w 113"/>
                <a:gd name="T5" fmla="*/ 16 h 129"/>
                <a:gd name="T6" fmla="*/ 80 w 113"/>
                <a:gd name="T7" fmla="*/ 16 h 129"/>
                <a:gd name="T8" fmla="*/ 72 w 113"/>
                <a:gd name="T9" fmla="*/ 0 h 129"/>
                <a:gd name="T10" fmla="*/ 56 w 113"/>
                <a:gd name="T11" fmla="*/ 0 h 129"/>
                <a:gd name="T12" fmla="*/ 48 w 113"/>
                <a:gd name="T13" fmla="*/ 32 h 129"/>
                <a:gd name="T14" fmla="*/ 32 w 113"/>
                <a:gd name="T15" fmla="*/ 32 h 129"/>
                <a:gd name="T16" fmla="*/ 0 w 113"/>
                <a:gd name="T17" fmla="*/ 88 h 129"/>
                <a:gd name="T18" fmla="*/ 0 w 113"/>
                <a:gd name="T19" fmla="*/ 120 h 129"/>
                <a:gd name="T20" fmla="*/ 32 w 113"/>
                <a:gd name="T21" fmla="*/ 120 h 129"/>
                <a:gd name="T22" fmla="*/ 48 w 113"/>
                <a:gd name="T23" fmla="*/ 128 h 129"/>
                <a:gd name="T24" fmla="*/ 80 w 113"/>
                <a:gd name="T25" fmla="*/ 112 h 129"/>
                <a:gd name="T26" fmla="*/ 80 w 113"/>
                <a:gd name="T27" fmla="*/ 96 h 129"/>
                <a:gd name="T28" fmla="*/ 72 w 113"/>
                <a:gd name="T29" fmla="*/ 80 h 129"/>
                <a:gd name="T30" fmla="*/ 96 w 113"/>
                <a:gd name="T31" fmla="*/ 80 h 129"/>
                <a:gd name="T32" fmla="*/ 112 w 113"/>
                <a:gd name="T33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  <a:ln w="5080" cap="rnd" cmpd="sng">
              <a:solidFill>
                <a:srgbClr val="FCB80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31" name="Freeform 12"/>
            <p:cNvSpPr>
              <a:spLocks/>
            </p:cNvSpPr>
            <p:nvPr/>
          </p:nvSpPr>
          <p:spPr bwMode="gray">
            <a:xfrm>
              <a:off x="4857291" y="3682044"/>
              <a:ext cx="143528" cy="182260"/>
            </a:xfrm>
            <a:custGeom>
              <a:avLst/>
              <a:gdLst>
                <a:gd name="T0" fmla="*/ 88 w 89"/>
                <a:gd name="T1" fmla="*/ 80 h 121"/>
                <a:gd name="T2" fmla="*/ 80 w 89"/>
                <a:gd name="T3" fmla="*/ 56 h 121"/>
                <a:gd name="T4" fmla="*/ 56 w 89"/>
                <a:gd name="T5" fmla="*/ 40 h 121"/>
                <a:gd name="T6" fmla="*/ 48 w 89"/>
                <a:gd name="T7" fmla="*/ 8 h 121"/>
                <a:gd name="T8" fmla="*/ 32 w 89"/>
                <a:gd name="T9" fmla="*/ 0 h 121"/>
                <a:gd name="T10" fmla="*/ 24 w 89"/>
                <a:gd name="T11" fmla="*/ 8 h 121"/>
                <a:gd name="T12" fmla="*/ 32 w 89"/>
                <a:gd name="T13" fmla="*/ 48 h 121"/>
                <a:gd name="T14" fmla="*/ 8 w 89"/>
                <a:gd name="T15" fmla="*/ 48 h 121"/>
                <a:gd name="T16" fmla="*/ 0 w 89"/>
                <a:gd name="T17" fmla="*/ 112 h 121"/>
                <a:gd name="T18" fmla="*/ 16 w 89"/>
                <a:gd name="T19" fmla="*/ 120 h 121"/>
                <a:gd name="T20" fmla="*/ 56 w 89"/>
                <a:gd name="T21" fmla="*/ 112 h 121"/>
                <a:gd name="T22" fmla="*/ 56 w 89"/>
                <a:gd name="T23" fmla="*/ 80 h 121"/>
                <a:gd name="T24" fmla="*/ 88 w 89"/>
                <a:gd name="T25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  <a:ln w="5080" cap="rnd" cmpd="sng">
              <a:solidFill>
                <a:srgbClr val="FCB80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32" name="Freeform 13"/>
            <p:cNvSpPr>
              <a:spLocks/>
            </p:cNvSpPr>
            <p:nvPr/>
          </p:nvSpPr>
          <p:spPr bwMode="gray">
            <a:xfrm>
              <a:off x="4857291" y="3694286"/>
              <a:ext cx="54997" cy="61206"/>
            </a:xfrm>
            <a:custGeom>
              <a:avLst/>
              <a:gdLst>
                <a:gd name="T0" fmla="*/ 32 w 33"/>
                <a:gd name="T1" fmla="*/ 40 h 41"/>
                <a:gd name="T2" fmla="*/ 8 w 33"/>
                <a:gd name="T3" fmla="*/ 40 h 41"/>
                <a:gd name="T4" fmla="*/ 8 w 33"/>
                <a:gd name="T5" fmla="*/ 24 h 41"/>
                <a:gd name="T6" fmla="*/ 0 w 33"/>
                <a:gd name="T7" fmla="*/ 0 h 41"/>
                <a:gd name="T8" fmla="*/ 24 w 33"/>
                <a:gd name="T9" fmla="*/ 8 h 41"/>
                <a:gd name="T10" fmla="*/ 32 w 33"/>
                <a:gd name="T11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  <a:ln w="5080" cap="rnd" cmpd="sng">
              <a:solidFill>
                <a:srgbClr val="FCB80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33" name="Freeform 14"/>
            <p:cNvSpPr>
              <a:spLocks/>
            </p:cNvSpPr>
            <p:nvPr/>
          </p:nvSpPr>
          <p:spPr bwMode="gray">
            <a:xfrm>
              <a:off x="4728518" y="3911910"/>
              <a:ext cx="698859" cy="436608"/>
            </a:xfrm>
            <a:custGeom>
              <a:avLst/>
              <a:gdLst>
                <a:gd name="T0" fmla="*/ 152 w 433"/>
                <a:gd name="T1" fmla="*/ 8 h 289"/>
                <a:gd name="T2" fmla="*/ 136 w 433"/>
                <a:gd name="T3" fmla="*/ 24 h 289"/>
                <a:gd name="T4" fmla="*/ 96 w 433"/>
                <a:gd name="T5" fmla="*/ 32 h 289"/>
                <a:gd name="T6" fmla="*/ 56 w 433"/>
                <a:gd name="T7" fmla="*/ 72 h 289"/>
                <a:gd name="T8" fmla="*/ 16 w 433"/>
                <a:gd name="T9" fmla="*/ 128 h 289"/>
                <a:gd name="T10" fmla="*/ 16 w 433"/>
                <a:gd name="T11" fmla="*/ 160 h 289"/>
                <a:gd name="T12" fmla="*/ 32 w 433"/>
                <a:gd name="T13" fmla="*/ 184 h 289"/>
                <a:gd name="T14" fmla="*/ 48 w 433"/>
                <a:gd name="T15" fmla="*/ 176 h 289"/>
                <a:gd name="T16" fmla="*/ 64 w 433"/>
                <a:gd name="T17" fmla="*/ 176 h 289"/>
                <a:gd name="T18" fmla="*/ 8 w 433"/>
                <a:gd name="T19" fmla="*/ 224 h 289"/>
                <a:gd name="T20" fmla="*/ 0 w 433"/>
                <a:gd name="T21" fmla="*/ 248 h 289"/>
                <a:gd name="T22" fmla="*/ 16 w 433"/>
                <a:gd name="T23" fmla="*/ 256 h 289"/>
                <a:gd name="T24" fmla="*/ 48 w 433"/>
                <a:gd name="T25" fmla="*/ 288 h 289"/>
                <a:gd name="T26" fmla="*/ 80 w 433"/>
                <a:gd name="T27" fmla="*/ 288 h 289"/>
                <a:gd name="T28" fmla="*/ 96 w 433"/>
                <a:gd name="T29" fmla="*/ 272 h 289"/>
                <a:gd name="T30" fmla="*/ 96 w 433"/>
                <a:gd name="T31" fmla="*/ 256 h 289"/>
                <a:gd name="T32" fmla="*/ 112 w 433"/>
                <a:gd name="T33" fmla="*/ 264 h 289"/>
                <a:gd name="T34" fmla="*/ 120 w 433"/>
                <a:gd name="T35" fmla="*/ 272 h 289"/>
                <a:gd name="T36" fmla="*/ 152 w 433"/>
                <a:gd name="T37" fmla="*/ 288 h 289"/>
                <a:gd name="T38" fmla="*/ 168 w 433"/>
                <a:gd name="T39" fmla="*/ 272 h 289"/>
                <a:gd name="T40" fmla="*/ 192 w 433"/>
                <a:gd name="T41" fmla="*/ 272 h 289"/>
                <a:gd name="T42" fmla="*/ 192 w 433"/>
                <a:gd name="T43" fmla="*/ 288 h 289"/>
                <a:gd name="T44" fmla="*/ 208 w 433"/>
                <a:gd name="T45" fmla="*/ 280 h 289"/>
                <a:gd name="T46" fmla="*/ 240 w 433"/>
                <a:gd name="T47" fmla="*/ 232 h 289"/>
                <a:gd name="T48" fmla="*/ 256 w 433"/>
                <a:gd name="T49" fmla="*/ 232 h 289"/>
                <a:gd name="T50" fmla="*/ 296 w 433"/>
                <a:gd name="T51" fmla="*/ 168 h 289"/>
                <a:gd name="T52" fmla="*/ 296 w 433"/>
                <a:gd name="T53" fmla="*/ 144 h 289"/>
                <a:gd name="T54" fmla="*/ 304 w 433"/>
                <a:gd name="T55" fmla="*/ 136 h 289"/>
                <a:gd name="T56" fmla="*/ 312 w 433"/>
                <a:gd name="T57" fmla="*/ 152 h 289"/>
                <a:gd name="T58" fmla="*/ 344 w 433"/>
                <a:gd name="T59" fmla="*/ 96 h 289"/>
                <a:gd name="T60" fmla="*/ 376 w 433"/>
                <a:gd name="T61" fmla="*/ 80 h 289"/>
                <a:gd name="T62" fmla="*/ 376 w 433"/>
                <a:gd name="T63" fmla="*/ 88 h 289"/>
                <a:gd name="T64" fmla="*/ 400 w 433"/>
                <a:gd name="T65" fmla="*/ 64 h 289"/>
                <a:gd name="T66" fmla="*/ 416 w 433"/>
                <a:gd name="T67" fmla="*/ 72 h 289"/>
                <a:gd name="T68" fmla="*/ 432 w 433"/>
                <a:gd name="T69" fmla="*/ 24 h 289"/>
                <a:gd name="T70" fmla="*/ 424 w 433"/>
                <a:gd name="T71" fmla="*/ 16 h 289"/>
                <a:gd name="T72" fmla="*/ 400 w 433"/>
                <a:gd name="T73" fmla="*/ 16 h 289"/>
                <a:gd name="T74" fmla="*/ 384 w 433"/>
                <a:gd name="T75" fmla="*/ 24 h 289"/>
                <a:gd name="T76" fmla="*/ 344 w 433"/>
                <a:gd name="T77" fmla="*/ 24 h 289"/>
                <a:gd name="T78" fmla="*/ 328 w 433"/>
                <a:gd name="T79" fmla="*/ 0 h 289"/>
                <a:gd name="T80" fmla="*/ 272 w 433"/>
                <a:gd name="T81" fmla="*/ 40 h 289"/>
                <a:gd name="T82" fmla="*/ 264 w 433"/>
                <a:gd name="T83" fmla="*/ 64 h 289"/>
                <a:gd name="T84" fmla="*/ 248 w 433"/>
                <a:gd name="T85" fmla="*/ 64 h 289"/>
                <a:gd name="T86" fmla="*/ 200 w 433"/>
                <a:gd name="T87" fmla="*/ 64 h 289"/>
                <a:gd name="T88" fmla="*/ 200 w 433"/>
                <a:gd name="T89" fmla="*/ 48 h 289"/>
                <a:gd name="T90" fmla="*/ 216 w 433"/>
                <a:gd name="T91" fmla="*/ 32 h 289"/>
                <a:gd name="T92" fmla="*/ 200 w 433"/>
                <a:gd name="T93" fmla="*/ 0 h 289"/>
                <a:gd name="T94" fmla="*/ 176 w 433"/>
                <a:gd name="T95" fmla="*/ 0 h 289"/>
                <a:gd name="T96" fmla="*/ 168 w 433"/>
                <a:gd name="T97" fmla="*/ 0 h 289"/>
                <a:gd name="T98" fmla="*/ 160 w 433"/>
                <a:gd name="T99" fmla="*/ 16 h 289"/>
                <a:gd name="T100" fmla="*/ 152 w 433"/>
                <a:gd name="T101" fmla="*/ 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  <a:ln w="5080" cap="rnd" cmpd="sng">
              <a:solidFill>
                <a:srgbClr val="FCB80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34" name="Freeform 15"/>
            <p:cNvSpPr>
              <a:spLocks/>
            </p:cNvSpPr>
            <p:nvPr/>
          </p:nvSpPr>
          <p:spPr bwMode="gray">
            <a:xfrm>
              <a:off x="4872046" y="4261468"/>
              <a:ext cx="579476" cy="482854"/>
            </a:xfrm>
            <a:custGeom>
              <a:avLst/>
              <a:gdLst>
                <a:gd name="T0" fmla="*/ 168 w 361"/>
                <a:gd name="T1" fmla="*/ 0 h 321"/>
                <a:gd name="T2" fmla="*/ 152 w 361"/>
                <a:gd name="T3" fmla="*/ 0 h 321"/>
                <a:gd name="T4" fmla="*/ 120 w 361"/>
                <a:gd name="T5" fmla="*/ 48 h 321"/>
                <a:gd name="T6" fmla="*/ 96 w 361"/>
                <a:gd name="T7" fmla="*/ 56 h 321"/>
                <a:gd name="T8" fmla="*/ 96 w 361"/>
                <a:gd name="T9" fmla="*/ 40 h 321"/>
                <a:gd name="T10" fmla="*/ 80 w 361"/>
                <a:gd name="T11" fmla="*/ 40 h 321"/>
                <a:gd name="T12" fmla="*/ 64 w 361"/>
                <a:gd name="T13" fmla="*/ 56 h 321"/>
                <a:gd name="T14" fmla="*/ 32 w 361"/>
                <a:gd name="T15" fmla="*/ 40 h 321"/>
                <a:gd name="T16" fmla="*/ 24 w 361"/>
                <a:gd name="T17" fmla="*/ 32 h 321"/>
                <a:gd name="T18" fmla="*/ 8 w 361"/>
                <a:gd name="T19" fmla="*/ 24 h 321"/>
                <a:gd name="T20" fmla="*/ 8 w 361"/>
                <a:gd name="T21" fmla="*/ 40 h 321"/>
                <a:gd name="T22" fmla="*/ 0 w 361"/>
                <a:gd name="T23" fmla="*/ 48 h 321"/>
                <a:gd name="T24" fmla="*/ 32 w 361"/>
                <a:gd name="T25" fmla="*/ 56 h 321"/>
                <a:gd name="T26" fmla="*/ 40 w 361"/>
                <a:gd name="T27" fmla="*/ 80 h 321"/>
                <a:gd name="T28" fmla="*/ 56 w 361"/>
                <a:gd name="T29" fmla="*/ 80 h 321"/>
                <a:gd name="T30" fmla="*/ 80 w 361"/>
                <a:gd name="T31" fmla="*/ 112 h 321"/>
                <a:gd name="T32" fmla="*/ 104 w 361"/>
                <a:gd name="T33" fmla="*/ 104 h 321"/>
                <a:gd name="T34" fmla="*/ 104 w 361"/>
                <a:gd name="T35" fmla="*/ 144 h 321"/>
                <a:gd name="T36" fmla="*/ 136 w 361"/>
                <a:gd name="T37" fmla="*/ 184 h 321"/>
                <a:gd name="T38" fmla="*/ 152 w 361"/>
                <a:gd name="T39" fmla="*/ 184 h 321"/>
                <a:gd name="T40" fmla="*/ 160 w 361"/>
                <a:gd name="T41" fmla="*/ 168 h 321"/>
                <a:gd name="T42" fmla="*/ 184 w 361"/>
                <a:gd name="T43" fmla="*/ 192 h 321"/>
                <a:gd name="T44" fmla="*/ 168 w 361"/>
                <a:gd name="T45" fmla="*/ 208 h 321"/>
                <a:gd name="T46" fmla="*/ 160 w 361"/>
                <a:gd name="T47" fmla="*/ 200 h 321"/>
                <a:gd name="T48" fmla="*/ 144 w 361"/>
                <a:gd name="T49" fmla="*/ 192 h 321"/>
                <a:gd name="T50" fmla="*/ 144 w 361"/>
                <a:gd name="T51" fmla="*/ 224 h 321"/>
                <a:gd name="T52" fmla="*/ 136 w 361"/>
                <a:gd name="T53" fmla="*/ 240 h 321"/>
                <a:gd name="T54" fmla="*/ 160 w 361"/>
                <a:gd name="T55" fmla="*/ 272 h 321"/>
                <a:gd name="T56" fmla="*/ 160 w 361"/>
                <a:gd name="T57" fmla="*/ 296 h 321"/>
                <a:gd name="T58" fmla="*/ 200 w 361"/>
                <a:gd name="T59" fmla="*/ 296 h 321"/>
                <a:gd name="T60" fmla="*/ 216 w 361"/>
                <a:gd name="T61" fmla="*/ 312 h 321"/>
                <a:gd name="T62" fmla="*/ 240 w 361"/>
                <a:gd name="T63" fmla="*/ 304 h 321"/>
                <a:gd name="T64" fmla="*/ 272 w 361"/>
                <a:gd name="T65" fmla="*/ 320 h 321"/>
                <a:gd name="T66" fmla="*/ 296 w 361"/>
                <a:gd name="T67" fmla="*/ 296 h 321"/>
                <a:gd name="T68" fmla="*/ 320 w 361"/>
                <a:gd name="T69" fmla="*/ 256 h 321"/>
                <a:gd name="T70" fmla="*/ 288 w 361"/>
                <a:gd name="T71" fmla="*/ 240 h 321"/>
                <a:gd name="T72" fmla="*/ 320 w 361"/>
                <a:gd name="T73" fmla="*/ 232 h 321"/>
                <a:gd name="T74" fmla="*/ 328 w 361"/>
                <a:gd name="T75" fmla="*/ 240 h 321"/>
                <a:gd name="T76" fmla="*/ 360 w 361"/>
                <a:gd name="T77" fmla="*/ 232 h 321"/>
                <a:gd name="T78" fmla="*/ 360 w 361"/>
                <a:gd name="T79" fmla="*/ 224 h 321"/>
                <a:gd name="T80" fmla="*/ 320 w 361"/>
                <a:gd name="T81" fmla="*/ 200 h 321"/>
                <a:gd name="T82" fmla="*/ 320 w 361"/>
                <a:gd name="T83" fmla="*/ 184 h 321"/>
                <a:gd name="T84" fmla="*/ 304 w 361"/>
                <a:gd name="T85" fmla="*/ 176 h 321"/>
                <a:gd name="T86" fmla="*/ 288 w 361"/>
                <a:gd name="T87" fmla="*/ 168 h 321"/>
                <a:gd name="T88" fmla="*/ 272 w 361"/>
                <a:gd name="T89" fmla="*/ 128 h 321"/>
                <a:gd name="T90" fmla="*/ 232 w 361"/>
                <a:gd name="T91" fmla="*/ 64 h 321"/>
                <a:gd name="T92" fmla="*/ 232 w 361"/>
                <a:gd name="T93" fmla="*/ 40 h 321"/>
                <a:gd name="T94" fmla="*/ 192 w 361"/>
                <a:gd name="T95" fmla="*/ 32 h 321"/>
                <a:gd name="T96" fmla="*/ 176 w 361"/>
                <a:gd name="T97" fmla="*/ 24 h 321"/>
                <a:gd name="T98" fmla="*/ 168 w 361"/>
                <a:gd name="T9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  <a:ln w="5080" cap="rnd" cmpd="sng">
              <a:solidFill>
                <a:srgbClr val="FCB80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35" name="Freeform 16"/>
            <p:cNvSpPr>
              <a:spLocks/>
            </p:cNvSpPr>
            <p:nvPr/>
          </p:nvSpPr>
          <p:spPr bwMode="invGray">
            <a:xfrm>
              <a:off x="5348235" y="4647750"/>
              <a:ext cx="103287" cy="82970"/>
            </a:xfrm>
            <a:custGeom>
              <a:avLst/>
              <a:gdLst>
                <a:gd name="T0" fmla="*/ 24 w 65"/>
                <a:gd name="T1" fmla="*/ 0 h 57"/>
                <a:gd name="T2" fmla="*/ 0 w 65"/>
                <a:gd name="T3" fmla="*/ 40 h 57"/>
                <a:gd name="T4" fmla="*/ 24 w 65"/>
                <a:gd name="T5" fmla="*/ 56 h 57"/>
                <a:gd name="T6" fmla="*/ 64 w 65"/>
                <a:gd name="T7" fmla="*/ 40 h 57"/>
                <a:gd name="T8" fmla="*/ 64 w 65"/>
                <a:gd name="T9" fmla="*/ 24 h 57"/>
                <a:gd name="T10" fmla="*/ 24 w 65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  <a:ln w="5080" cap="rnd" cmpd="sng">
              <a:solidFill>
                <a:srgbClr val="FCB80D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36" name="Freeform 17"/>
            <p:cNvSpPr>
              <a:spLocks/>
            </p:cNvSpPr>
            <p:nvPr/>
          </p:nvSpPr>
          <p:spPr bwMode="gray">
            <a:xfrm>
              <a:off x="5090690" y="4706237"/>
              <a:ext cx="386317" cy="447489"/>
            </a:xfrm>
            <a:custGeom>
              <a:avLst/>
              <a:gdLst>
                <a:gd name="T0" fmla="*/ 184 w 241"/>
                <a:gd name="T1" fmla="*/ 16 h 297"/>
                <a:gd name="T2" fmla="*/ 160 w 241"/>
                <a:gd name="T3" fmla="*/ 0 h 297"/>
                <a:gd name="T4" fmla="*/ 136 w 241"/>
                <a:gd name="T5" fmla="*/ 24 h 297"/>
                <a:gd name="T6" fmla="*/ 104 w 241"/>
                <a:gd name="T7" fmla="*/ 8 h 297"/>
                <a:gd name="T8" fmla="*/ 80 w 241"/>
                <a:gd name="T9" fmla="*/ 16 h 297"/>
                <a:gd name="T10" fmla="*/ 72 w 241"/>
                <a:gd name="T11" fmla="*/ 32 h 297"/>
                <a:gd name="T12" fmla="*/ 64 w 241"/>
                <a:gd name="T13" fmla="*/ 48 h 297"/>
                <a:gd name="T14" fmla="*/ 72 w 241"/>
                <a:gd name="T15" fmla="*/ 72 h 297"/>
                <a:gd name="T16" fmla="*/ 56 w 241"/>
                <a:gd name="T17" fmla="*/ 72 h 297"/>
                <a:gd name="T18" fmla="*/ 48 w 241"/>
                <a:gd name="T19" fmla="*/ 64 h 297"/>
                <a:gd name="T20" fmla="*/ 40 w 241"/>
                <a:gd name="T21" fmla="*/ 64 h 297"/>
                <a:gd name="T22" fmla="*/ 40 w 241"/>
                <a:gd name="T23" fmla="*/ 80 h 297"/>
                <a:gd name="T24" fmla="*/ 40 w 241"/>
                <a:gd name="T25" fmla="*/ 96 h 297"/>
                <a:gd name="T26" fmla="*/ 40 w 241"/>
                <a:gd name="T27" fmla="*/ 96 h 297"/>
                <a:gd name="T28" fmla="*/ 40 w 241"/>
                <a:gd name="T29" fmla="*/ 112 h 297"/>
                <a:gd name="T30" fmla="*/ 8 w 241"/>
                <a:gd name="T31" fmla="*/ 136 h 297"/>
                <a:gd name="T32" fmla="*/ 0 w 241"/>
                <a:gd name="T33" fmla="*/ 144 h 297"/>
                <a:gd name="T34" fmla="*/ 0 w 241"/>
                <a:gd name="T35" fmla="*/ 176 h 297"/>
                <a:gd name="T36" fmla="*/ 24 w 241"/>
                <a:gd name="T37" fmla="*/ 192 h 297"/>
                <a:gd name="T38" fmla="*/ 24 w 241"/>
                <a:gd name="T39" fmla="*/ 232 h 297"/>
                <a:gd name="T40" fmla="*/ 48 w 241"/>
                <a:gd name="T41" fmla="*/ 232 h 297"/>
                <a:gd name="T42" fmla="*/ 48 w 241"/>
                <a:gd name="T43" fmla="*/ 248 h 297"/>
                <a:gd name="T44" fmla="*/ 56 w 241"/>
                <a:gd name="T45" fmla="*/ 264 h 297"/>
                <a:gd name="T46" fmla="*/ 64 w 241"/>
                <a:gd name="T47" fmla="*/ 288 h 297"/>
                <a:gd name="T48" fmla="*/ 88 w 241"/>
                <a:gd name="T49" fmla="*/ 288 h 297"/>
                <a:gd name="T50" fmla="*/ 104 w 241"/>
                <a:gd name="T51" fmla="*/ 264 h 297"/>
                <a:gd name="T52" fmla="*/ 112 w 241"/>
                <a:gd name="T53" fmla="*/ 264 h 297"/>
                <a:gd name="T54" fmla="*/ 112 w 241"/>
                <a:gd name="T55" fmla="*/ 280 h 297"/>
                <a:gd name="T56" fmla="*/ 120 w 241"/>
                <a:gd name="T57" fmla="*/ 288 h 297"/>
                <a:gd name="T58" fmla="*/ 136 w 241"/>
                <a:gd name="T59" fmla="*/ 288 h 297"/>
                <a:gd name="T60" fmla="*/ 136 w 241"/>
                <a:gd name="T61" fmla="*/ 280 h 297"/>
                <a:gd name="T62" fmla="*/ 152 w 241"/>
                <a:gd name="T63" fmla="*/ 280 h 297"/>
                <a:gd name="T64" fmla="*/ 152 w 241"/>
                <a:gd name="T65" fmla="*/ 288 h 297"/>
                <a:gd name="T66" fmla="*/ 160 w 241"/>
                <a:gd name="T67" fmla="*/ 296 h 297"/>
                <a:gd name="T68" fmla="*/ 176 w 241"/>
                <a:gd name="T69" fmla="*/ 288 h 297"/>
                <a:gd name="T70" fmla="*/ 184 w 241"/>
                <a:gd name="T71" fmla="*/ 256 h 297"/>
                <a:gd name="T72" fmla="*/ 184 w 241"/>
                <a:gd name="T73" fmla="*/ 224 h 297"/>
                <a:gd name="T74" fmla="*/ 200 w 241"/>
                <a:gd name="T75" fmla="*/ 224 h 297"/>
                <a:gd name="T76" fmla="*/ 200 w 241"/>
                <a:gd name="T77" fmla="*/ 216 h 297"/>
                <a:gd name="T78" fmla="*/ 200 w 241"/>
                <a:gd name="T79" fmla="*/ 200 h 297"/>
                <a:gd name="T80" fmla="*/ 216 w 241"/>
                <a:gd name="T81" fmla="*/ 216 h 297"/>
                <a:gd name="T82" fmla="*/ 232 w 241"/>
                <a:gd name="T83" fmla="*/ 192 h 297"/>
                <a:gd name="T84" fmla="*/ 216 w 241"/>
                <a:gd name="T85" fmla="*/ 176 h 297"/>
                <a:gd name="T86" fmla="*/ 216 w 241"/>
                <a:gd name="T87" fmla="*/ 168 h 297"/>
                <a:gd name="T88" fmla="*/ 232 w 241"/>
                <a:gd name="T89" fmla="*/ 160 h 297"/>
                <a:gd name="T90" fmla="*/ 224 w 241"/>
                <a:gd name="T91" fmla="*/ 136 h 297"/>
                <a:gd name="T92" fmla="*/ 216 w 241"/>
                <a:gd name="T93" fmla="*/ 128 h 297"/>
                <a:gd name="T94" fmla="*/ 240 w 241"/>
                <a:gd name="T95" fmla="*/ 136 h 297"/>
                <a:gd name="T96" fmla="*/ 240 w 241"/>
                <a:gd name="T97" fmla="*/ 104 h 297"/>
                <a:gd name="T98" fmla="*/ 216 w 241"/>
                <a:gd name="T99" fmla="*/ 120 h 297"/>
                <a:gd name="T100" fmla="*/ 240 w 241"/>
                <a:gd name="T101" fmla="*/ 80 h 297"/>
                <a:gd name="T102" fmla="*/ 200 w 241"/>
                <a:gd name="T103" fmla="*/ 56 h 297"/>
                <a:gd name="T104" fmla="*/ 176 w 241"/>
                <a:gd name="T105" fmla="*/ 56 h 297"/>
                <a:gd name="T106" fmla="*/ 160 w 241"/>
                <a:gd name="T107" fmla="*/ 72 h 297"/>
                <a:gd name="T108" fmla="*/ 152 w 241"/>
                <a:gd name="T109" fmla="*/ 48 h 297"/>
                <a:gd name="T110" fmla="*/ 160 w 241"/>
                <a:gd name="T111" fmla="*/ 40 h 297"/>
                <a:gd name="T112" fmla="*/ 184 w 241"/>
                <a:gd name="T113" fmla="*/ 1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  <a:ln w="5080" cap="rnd" cmpd="sng">
              <a:solidFill>
                <a:srgbClr val="FCB80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37" name="Freeform 18"/>
            <p:cNvSpPr>
              <a:spLocks/>
            </p:cNvSpPr>
            <p:nvPr/>
          </p:nvSpPr>
          <p:spPr bwMode="gray">
            <a:xfrm>
              <a:off x="4896191" y="5057156"/>
              <a:ext cx="439972" cy="556301"/>
            </a:xfrm>
            <a:custGeom>
              <a:avLst/>
              <a:gdLst>
                <a:gd name="T0" fmla="*/ 272 w 273"/>
                <a:gd name="T1" fmla="*/ 56 h 369"/>
                <a:gd name="T2" fmla="*/ 272 w 273"/>
                <a:gd name="T3" fmla="*/ 48 h 369"/>
                <a:gd name="T4" fmla="*/ 256 w 273"/>
                <a:gd name="T5" fmla="*/ 48 h 369"/>
                <a:gd name="T6" fmla="*/ 256 w 273"/>
                <a:gd name="T7" fmla="*/ 56 h 369"/>
                <a:gd name="T8" fmla="*/ 240 w 273"/>
                <a:gd name="T9" fmla="*/ 56 h 369"/>
                <a:gd name="T10" fmla="*/ 232 w 273"/>
                <a:gd name="T11" fmla="*/ 56 h 369"/>
                <a:gd name="T12" fmla="*/ 232 w 273"/>
                <a:gd name="T13" fmla="*/ 32 h 369"/>
                <a:gd name="T14" fmla="*/ 224 w 273"/>
                <a:gd name="T15" fmla="*/ 32 h 369"/>
                <a:gd name="T16" fmla="*/ 208 w 273"/>
                <a:gd name="T17" fmla="*/ 56 h 369"/>
                <a:gd name="T18" fmla="*/ 184 w 273"/>
                <a:gd name="T19" fmla="*/ 56 h 369"/>
                <a:gd name="T20" fmla="*/ 176 w 273"/>
                <a:gd name="T21" fmla="*/ 32 h 369"/>
                <a:gd name="T22" fmla="*/ 168 w 273"/>
                <a:gd name="T23" fmla="*/ 16 h 369"/>
                <a:gd name="T24" fmla="*/ 160 w 273"/>
                <a:gd name="T25" fmla="*/ 0 h 369"/>
                <a:gd name="T26" fmla="*/ 144 w 273"/>
                <a:gd name="T27" fmla="*/ 0 h 369"/>
                <a:gd name="T28" fmla="*/ 144 w 273"/>
                <a:gd name="T29" fmla="*/ 8 h 369"/>
                <a:gd name="T30" fmla="*/ 112 w 273"/>
                <a:gd name="T31" fmla="*/ 16 h 369"/>
                <a:gd name="T32" fmla="*/ 112 w 273"/>
                <a:gd name="T33" fmla="*/ 32 h 369"/>
                <a:gd name="T34" fmla="*/ 80 w 273"/>
                <a:gd name="T35" fmla="*/ 32 h 369"/>
                <a:gd name="T36" fmla="*/ 64 w 273"/>
                <a:gd name="T37" fmla="*/ 48 h 369"/>
                <a:gd name="T38" fmla="*/ 64 w 273"/>
                <a:gd name="T39" fmla="*/ 72 h 369"/>
                <a:gd name="T40" fmla="*/ 72 w 273"/>
                <a:gd name="T41" fmla="*/ 88 h 369"/>
                <a:gd name="T42" fmla="*/ 48 w 273"/>
                <a:gd name="T43" fmla="*/ 112 h 369"/>
                <a:gd name="T44" fmla="*/ 40 w 273"/>
                <a:gd name="T45" fmla="*/ 112 h 369"/>
                <a:gd name="T46" fmla="*/ 32 w 273"/>
                <a:gd name="T47" fmla="*/ 144 h 369"/>
                <a:gd name="T48" fmla="*/ 32 w 273"/>
                <a:gd name="T49" fmla="*/ 160 h 369"/>
                <a:gd name="T50" fmla="*/ 32 w 273"/>
                <a:gd name="T51" fmla="*/ 176 h 369"/>
                <a:gd name="T52" fmla="*/ 16 w 273"/>
                <a:gd name="T53" fmla="*/ 200 h 369"/>
                <a:gd name="T54" fmla="*/ 8 w 273"/>
                <a:gd name="T55" fmla="*/ 216 h 369"/>
                <a:gd name="T56" fmla="*/ 0 w 273"/>
                <a:gd name="T57" fmla="*/ 256 h 369"/>
                <a:gd name="T58" fmla="*/ 8 w 273"/>
                <a:gd name="T59" fmla="*/ 272 h 369"/>
                <a:gd name="T60" fmla="*/ 56 w 273"/>
                <a:gd name="T61" fmla="*/ 272 h 369"/>
                <a:gd name="T62" fmla="*/ 80 w 273"/>
                <a:gd name="T63" fmla="*/ 328 h 369"/>
                <a:gd name="T64" fmla="*/ 88 w 273"/>
                <a:gd name="T65" fmla="*/ 368 h 369"/>
                <a:gd name="T66" fmla="*/ 112 w 273"/>
                <a:gd name="T67" fmla="*/ 328 h 369"/>
                <a:gd name="T68" fmla="*/ 120 w 273"/>
                <a:gd name="T69" fmla="*/ 336 h 369"/>
                <a:gd name="T70" fmla="*/ 152 w 273"/>
                <a:gd name="T71" fmla="*/ 304 h 369"/>
                <a:gd name="T72" fmla="*/ 152 w 273"/>
                <a:gd name="T73" fmla="*/ 280 h 369"/>
                <a:gd name="T74" fmla="*/ 184 w 273"/>
                <a:gd name="T75" fmla="*/ 272 h 369"/>
                <a:gd name="T76" fmla="*/ 200 w 273"/>
                <a:gd name="T77" fmla="*/ 232 h 369"/>
                <a:gd name="T78" fmla="*/ 216 w 273"/>
                <a:gd name="T79" fmla="*/ 224 h 369"/>
                <a:gd name="T80" fmla="*/ 216 w 273"/>
                <a:gd name="T81" fmla="*/ 200 h 369"/>
                <a:gd name="T82" fmla="*/ 240 w 273"/>
                <a:gd name="T83" fmla="*/ 200 h 369"/>
                <a:gd name="T84" fmla="*/ 248 w 273"/>
                <a:gd name="T85" fmla="*/ 160 h 369"/>
                <a:gd name="T86" fmla="*/ 240 w 273"/>
                <a:gd name="T87" fmla="*/ 128 h 369"/>
                <a:gd name="T88" fmla="*/ 248 w 273"/>
                <a:gd name="T89" fmla="*/ 120 h 369"/>
                <a:gd name="T90" fmla="*/ 232 w 273"/>
                <a:gd name="T91" fmla="*/ 104 h 369"/>
                <a:gd name="T92" fmla="*/ 248 w 273"/>
                <a:gd name="T93" fmla="*/ 96 h 369"/>
                <a:gd name="T94" fmla="*/ 256 w 273"/>
                <a:gd name="T95" fmla="*/ 104 h 369"/>
                <a:gd name="T96" fmla="*/ 272 w 273"/>
                <a:gd name="T97" fmla="*/ 80 h 369"/>
                <a:gd name="T98" fmla="*/ 272 w 273"/>
                <a:gd name="T99" fmla="*/ 56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rgbClr val="22B6A8">
                <a:alpha val="50000"/>
              </a:srgbClr>
            </a:solidFill>
            <a:ln w="5080" cap="rnd" cmpd="sng">
              <a:solidFill>
                <a:srgbClr val="FCB80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38" name="Freeform 19"/>
            <p:cNvSpPr>
              <a:spLocks/>
            </p:cNvSpPr>
            <p:nvPr/>
          </p:nvSpPr>
          <p:spPr bwMode="gray">
            <a:xfrm>
              <a:off x="4225501" y="5406714"/>
              <a:ext cx="814217" cy="579424"/>
            </a:xfrm>
            <a:custGeom>
              <a:avLst/>
              <a:gdLst>
                <a:gd name="T0" fmla="*/ 496 w 505"/>
                <a:gd name="T1" fmla="*/ 96 h 385"/>
                <a:gd name="T2" fmla="*/ 424 w 505"/>
                <a:gd name="T3" fmla="*/ 40 h 385"/>
                <a:gd name="T4" fmla="*/ 408 w 505"/>
                <a:gd name="T5" fmla="*/ 56 h 385"/>
                <a:gd name="T6" fmla="*/ 376 w 505"/>
                <a:gd name="T7" fmla="*/ 40 h 385"/>
                <a:gd name="T8" fmla="*/ 312 w 505"/>
                <a:gd name="T9" fmla="*/ 56 h 385"/>
                <a:gd name="T10" fmla="*/ 312 w 505"/>
                <a:gd name="T11" fmla="*/ 0 h 385"/>
                <a:gd name="T12" fmla="*/ 280 w 505"/>
                <a:gd name="T13" fmla="*/ 0 h 385"/>
                <a:gd name="T14" fmla="*/ 216 w 505"/>
                <a:gd name="T15" fmla="*/ 8 h 385"/>
                <a:gd name="T16" fmla="*/ 208 w 505"/>
                <a:gd name="T17" fmla="*/ 40 h 385"/>
                <a:gd name="T18" fmla="*/ 168 w 505"/>
                <a:gd name="T19" fmla="*/ 24 h 385"/>
                <a:gd name="T20" fmla="*/ 144 w 505"/>
                <a:gd name="T21" fmla="*/ 48 h 385"/>
                <a:gd name="T22" fmla="*/ 152 w 505"/>
                <a:gd name="T23" fmla="*/ 88 h 385"/>
                <a:gd name="T24" fmla="*/ 144 w 505"/>
                <a:gd name="T25" fmla="*/ 112 h 385"/>
                <a:gd name="T26" fmla="*/ 112 w 505"/>
                <a:gd name="T27" fmla="*/ 168 h 385"/>
                <a:gd name="T28" fmla="*/ 72 w 505"/>
                <a:gd name="T29" fmla="*/ 224 h 385"/>
                <a:gd name="T30" fmla="*/ 32 w 505"/>
                <a:gd name="T31" fmla="*/ 272 h 385"/>
                <a:gd name="T32" fmla="*/ 0 w 505"/>
                <a:gd name="T33" fmla="*/ 296 h 385"/>
                <a:gd name="T34" fmla="*/ 8 w 505"/>
                <a:gd name="T35" fmla="*/ 312 h 385"/>
                <a:gd name="T36" fmla="*/ 16 w 505"/>
                <a:gd name="T37" fmla="*/ 360 h 385"/>
                <a:gd name="T38" fmla="*/ 56 w 505"/>
                <a:gd name="T39" fmla="*/ 384 h 385"/>
                <a:gd name="T40" fmla="*/ 40 w 505"/>
                <a:gd name="T41" fmla="*/ 344 h 385"/>
                <a:gd name="T42" fmla="*/ 80 w 505"/>
                <a:gd name="T43" fmla="*/ 304 h 385"/>
                <a:gd name="T44" fmla="*/ 152 w 505"/>
                <a:gd name="T45" fmla="*/ 280 h 385"/>
                <a:gd name="T46" fmla="*/ 192 w 505"/>
                <a:gd name="T47" fmla="*/ 296 h 385"/>
                <a:gd name="T48" fmla="*/ 240 w 505"/>
                <a:gd name="T49" fmla="*/ 248 h 385"/>
                <a:gd name="T50" fmla="*/ 264 w 505"/>
                <a:gd name="T51" fmla="*/ 240 h 385"/>
                <a:gd name="T52" fmla="*/ 264 w 505"/>
                <a:gd name="T53" fmla="*/ 216 h 385"/>
                <a:gd name="T54" fmla="*/ 280 w 505"/>
                <a:gd name="T55" fmla="*/ 208 h 385"/>
                <a:gd name="T56" fmla="*/ 336 w 505"/>
                <a:gd name="T57" fmla="*/ 232 h 385"/>
                <a:gd name="T58" fmla="*/ 336 w 505"/>
                <a:gd name="T59" fmla="*/ 200 h 385"/>
                <a:gd name="T60" fmla="*/ 376 w 505"/>
                <a:gd name="T61" fmla="*/ 192 h 385"/>
                <a:gd name="T62" fmla="*/ 392 w 505"/>
                <a:gd name="T63" fmla="*/ 200 h 385"/>
                <a:gd name="T64" fmla="*/ 400 w 505"/>
                <a:gd name="T65" fmla="*/ 184 h 385"/>
                <a:gd name="T66" fmla="*/ 448 w 505"/>
                <a:gd name="T67" fmla="*/ 176 h 385"/>
                <a:gd name="T68" fmla="*/ 480 w 505"/>
                <a:gd name="T69" fmla="*/ 13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  <a:ln w="5080">
              <a:solidFill>
                <a:srgbClr val="FCB80D"/>
              </a:solidFill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39" name="Freeform 20"/>
            <p:cNvSpPr>
              <a:spLocks/>
            </p:cNvSpPr>
            <p:nvPr/>
          </p:nvSpPr>
          <p:spPr bwMode="gray">
            <a:xfrm>
              <a:off x="3683584" y="5297902"/>
              <a:ext cx="802145" cy="579424"/>
            </a:xfrm>
            <a:custGeom>
              <a:avLst/>
              <a:gdLst>
                <a:gd name="T0" fmla="*/ 344 w 497"/>
                <a:gd name="T1" fmla="*/ 344 h 385"/>
                <a:gd name="T2" fmla="*/ 416 w 497"/>
                <a:gd name="T3" fmla="*/ 296 h 385"/>
                <a:gd name="T4" fmla="*/ 448 w 497"/>
                <a:gd name="T5" fmla="*/ 240 h 385"/>
                <a:gd name="T6" fmla="*/ 480 w 497"/>
                <a:gd name="T7" fmla="*/ 184 h 385"/>
                <a:gd name="T8" fmla="*/ 496 w 497"/>
                <a:gd name="T9" fmla="*/ 160 h 385"/>
                <a:gd name="T10" fmla="*/ 480 w 497"/>
                <a:gd name="T11" fmla="*/ 128 h 385"/>
                <a:gd name="T12" fmla="*/ 456 w 497"/>
                <a:gd name="T13" fmla="*/ 96 h 385"/>
                <a:gd name="T14" fmla="*/ 440 w 497"/>
                <a:gd name="T15" fmla="*/ 112 h 385"/>
                <a:gd name="T16" fmla="*/ 424 w 497"/>
                <a:gd name="T17" fmla="*/ 104 h 385"/>
                <a:gd name="T18" fmla="*/ 440 w 497"/>
                <a:gd name="T19" fmla="*/ 56 h 385"/>
                <a:gd name="T20" fmla="*/ 440 w 497"/>
                <a:gd name="T21" fmla="*/ 16 h 385"/>
                <a:gd name="T22" fmla="*/ 408 w 497"/>
                <a:gd name="T23" fmla="*/ 8 h 385"/>
                <a:gd name="T24" fmla="*/ 376 w 497"/>
                <a:gd name="T25" fmla="*/ 24 h 385"/>
                <a:gd name="T26" fmla="*/ 360 w 497"/>
                <a:gd name="T27" fmla="*/ 24 h 385"/>
                <a:gd name="T28" fmla="*/ 320 w 497"/>
                <a:gd name="T29" fmla="*/ 32 h 385"/>
                <a:gd name="T30" fmla="*/ 288 w 497"/>
                <a:gd name="T31" fmla="*/ 64 h 385"/>
                <a:gd name="T32" fmla="*/ 264 w 497"/>
                <a:gd name="T33" fmla="*/ 72 h 385"/>
                <a:gd name="T34" fmla="*/ 224 w 497"/>
                <a:gd name="T35" fmla="*/ 96 h 385"/>
                <a:gd name="T36" fmla="*/ 184 w 497"/>
                <a:gd name="T37" fmla="*/ 88 h 385"/>
                <a:gd name="T38" fmla="*/ 160 w 497"/>
                <a:gd name="T39" fmla="*/ 72 h 385"/>
                <a:gd name="T40" fmla="*/ 144 w 497"/>
                <a:gd name="T41" fmla="*/ 88 h 385"/>
                <a:gd name="T42" fmla="*/ 96 w 497"/>
                <a:gd name="T43" fmla="*/ 128 h 385"/>
                <a:gd name="T44" fmla="*/ 32 w 497"/>
                <a:gd name="T45" fmla="*/ 112 h 385"/>
                <a:gd name="T46" fmla="*/ 0 w 497"/>
                <a:gd name="T47" fmla="*/ 128 h 385"/>
                <a:gd name="T48" fmla="*/ 32 w 497"/>
                <a:gd name="T49" fmla="*/ 144 h 385"/>
                <a:gd name="T50" fmla="*/ 88 w 497"/>
                <a:gd name="T51" fmla="*/ 168 h 385"/>
                <a:gd name="T52" fmla="*/ 104 w 497"/>
                <a:gd name="T53" fmla="*/ 208 h 385"/>
                <a:gd name="T54" fmla="*/ 56 w 497"/>
                <a:gd name="T55" fmla="*/ 224 h 385"/>
                <a:gd name="T56" fmla="*/ 88 w 497"/>
                <a:gd name="T57" fmla="*/ 248 h 385"/>
                <a:gd name="T58" fmla="*/ 136 w 497"/>
                <a:gd name="T59" fmla="*/ 280 h 385"/>
                <a:gd name="T60" fmla="*/ 136 w 497"/>
                <a:gd name="T61" fmla="*/ 304 h 385"/>
                <a:gd name="T62" fmla="*/ 208 w 497"/>
                <a:gd name="T63" fmla="*/ 360 h 385"/>
                <a:gd name="T64" fmla="*/ 248 w 497"/>
                <a:gd name="T65" fmla="*/ 360 h 385"/>
                <a:gd name="T66" fmla="*/ 256 w 497"/>
                <a:gd name="T67" fmla="*/ 344 h 385"/>
                <a:gd name="T68" fmla="*/ 296 w 497"/>
                <a:gd name="T69" fmla="*/ 376 h 385"/>
                <a:gd name="T70" fmla="*/ 336 w 497"/>
                <a:gd name="T71" fmla="*/ 368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  <a:ln w="5080" cap="rnd" cmpd="sng">
              <a:solidFill>
                <a:srgbClr val="FCB80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40" name="Freeform 21"/>
            <p:cNvSpPr>
              <a:spLocks/>
            </p:cNvSpPr>
            <p:nvPr/>
          </p:nvSpPr>
          <p:spPr bwMode="invGray">
            <a:xfrm>
              <a:off x="3607125" y="4972827"/>
              <a:ext cx="595572" cy="533179"/>
            </a:xfrm>
            <a:custGeom>
              <a:avLst/>
              <a:gdLst>
                <a:gd name="T0" fmla="*/ 48 w 369"/>
                <a:gd name="T1" fmla="*/ 320 h 353"/>
                <a:gd name="T2" fmla="*/ 32 w 369"/>
                <a:gd name="T3" fmla="*/ 264 h 353"/>
                <a:gd name="T4" fmla="*/ 56 w 369"/>
                <a:gd name="T5" fmla="*/ 192 h 353"/>
                <a:gd name="T6" fmla="*/ 8 w 369"/>
                <a:gd name="T7" fmla="*/ 160 h 353"/>
                <a:gd name="T8" fmla="*/ 16 w 369"/>
                <a:gd name="T9" fmla="*/ 136 h 353"/>
                <a:gd name="T10" fmla="*/ 48 w 369"/>
                <a:gd name="T11" fmla="*/ 136 h 353"/>
                <a:gd name="T12" fmla="*/ 104 w 369"/>
                <a:gd name="T13" fmla="*/ 120 h 353"/>
                <a:gd name="T14" fmla="*/ 168 w 369"/>
                <a:gd name="T15" fmla="*/ 112 h 353"/>
                <a:gd name="T16" fmla="*/ 136 w 369"/>
                <a:gd name="T17" fmla="*/ 80 h 353"/>
                <a:gd name="T18" fmla="*/ 144 w 369"/>
                <a:gd name="T19" fmla="*/ 40 h 353"/>
                <a:gd name="T20" fmla="*/ 184 w 369"/>
                <a:gd name="T21" fmla="*/ 40 h 353"/>
                <a:gd name="T22" fmla="*/ 208 w 369"/>
                <a:gd name="T23" fmla="*/ 48 h 353"/>
                <a:gd name="T24" fmla="*/ 232 w 369"/>
                <a:gd name="T25" fmla="*/ 40 h 353"/>
                <a:gd name="T26" fmla="*/ 248 w 369"/>
                <a:gd name="T27" fmla="*/ 0 h 353"/>
                <a:gd name="T28" fmla="*/ 288 w 369"/>
                <a:gd name="T29" fmla="*/ 16 h 353"/>
                <a:gd name="T30" fmla="*/ 320 w 369"/>
                <a:gd name="T31" fmla="*/ 72 h 353"/>
                <a:gd name="T32" fmla="*/ 344 w 369"/>
                <a:gd name="T33" fmla="*/ 88 h 353"/>
                <a:gd name="T34" fmla="*/ 360 w 369"/>
                <a:gd name="T35" fmla="*/ 64 h 353"/>
                <a:gd name="T36" fmla="*/ 360 w 369"/>
                <a:gd name="T37" fmla="*/ 96 h 353"/>
                <a:gd name="T38" fmla="*/ 360 w 369"/>
                <a:gd name="T39" fmla="*/ 128 h 353"/>
                <a:gd name="T40" fmla="*/ 336 w 369"/>
                <a:gd name="T41" fmla="*/ 168 h 353"/>
                <a:gd name="T42" fmla="*/ 368 w 369"/>
                <a:gd name="T43" fmla="*/ 184 h 353"/>
                <a:gd name="T44" fmla="*/ 360 w 369"/>
                <a:gd name="T45" fmla="*/ 208 h 353"/>
                <a:gd name="T46" fmla="*/ 368 w 369"/>
                <a:gd name="T47" fmla="*/ 232 h 353"/>
                <a:gd name="T48" fmla="*/ 344 w 369"/>
                <a:gd name="T49" fmla="*/ 256 h 353"/>
                <a:gd name="T50" fmla="*/ 344 w 369"/>
                <a:gd name="T51" fmla="*/ 280 h 353"/>
                <a:gd name="T52" fmla="*/ 312 w 369"/>
                <a:gd name="T53" fmla="*/ 288 h 353"/>
                <a:gd name="T54" fmla="*/ 272 w 369"/>
                <a:gd name="T55" fmla="*/ 312 h 353"/>
                <a:gd name="T56" fmla="*/ 232 w 369"/>
                <a:gd name="T57" fmla="*/ 304 h 353"/>
                <a:gd name="T58" fmla="*/ 208 w 369"/>
                <a:gd name="T59" fmla="*/ 288 h 353"/>
                <a:gd name="T60" fmla="*/ 192 w 369"/>
                <a:gd name="T61" fmla="*/ 304 h 353"/>
                <a:gd name="T62" fmla="*/ 144 w 369"/>
                <a:gd name="T63" fmla="*/ 352 h 353"/>
                <a:gd name="T64" fmla="*/ 80 w 369"/>
                <a:gd name="T65" fmla="*/ 32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  <a:ln w="5080" cap="rnd" cmpd="sng">
              <a:solidFill>
                <a:srgbClr val="FCB80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41" name="Freeform 22"/>
            <p:cNvSpPr>
              <a:spLocks/>
            </p:cNvSpPr>
            <p:nvPr/>
          </p:nvSpPr>
          <p:spPr bwMode="invGray">
            <a:xfrm>
              <a:off x="2935095" y="4936102"/>
              <a:ext cx="917503" cy="928983"/>
            </a:xfrm>
            <a:custGeom>
              <a:avLst/>
              <a:gdLst>
                <a:gd name="T0" fmla="*/ 528 w 569"/>
                <a:gd name="T1" fmla="*/ 448 h 617"/>
                <a:gd name="T2" fmla="*/ 560 w 569"/>
                <a:gd name="T3" fmla="*/ 416 h 617"/>
                <a:gd name="T4" fmla="*/ 528 w 569"/>
                <a:gd name="T5" fmla="*/ 408 h 617"/>
                <a:gd name="T6" fmla="*/ 496 w 569"/>
                <a:gd name="T7" fmla="*/ 384 h 617"/>
                <a:gd name="T8" fmla="*/ 464 w 569"/>
                <a:gd name="T9" fmla="*/ 360 h 617"/>
                <a:gd name="T10" fmla="*/ 480 w 569"/>
                <a:gd name="T11" fmla="*/ 320 h 617"/>
                <a:gd name="T12" fmla="*/ 472 w 569"/>
                <a:gd name="T13" fmla="*/ 248 h 617"/>
                <a:gd name="T14" fmla="*/ 424 w 569"/>
                <a:gd name="T15" fmla="*/ 224 h 617"/>
                <a:gd name="T16" fmla="*/ 416 w 569"/>
                <a:gd name="T17" fmla="*/ 176 h 617"/>
                <a:gd name="T18" fmla="*/ 448 w 569"/>
                <a:gd name="T19" fmla="*/ 168 h 617"/>
                <a:gd name="T20" fmla="*/ 512 w 569"/>
                <a:gd name="T21" fmla="*/ 160 h 617"/>
                <a:gd name="T22" fmla="*/ 512 w 569"/>
                <a:gd name="T23" fmla="*/ 112 h 617"/>
                <a:gd name="T24" fmla="*/ 464 w 569"/>
                <a:gd name="T25" fmla="*/ 112 h 617"/>
                <a:gd name="T26" fmla="*/ 432 w 569"/>
                <a:gd name="T27" fmla="*/ 64 h 617"/>
                <a:gd name="T28" fmla="*/ 408 w 569"/>
                <a:gd name="T29" fmla="*/ 96 h 617"/>
                <a:gd name="T30" fmla="*/ 384 w 569"/>
                <a:gd name="T31" fmla="*/ 144 h 617"/>
                <a:gd name="T32" fmla="*/ 368 w 569"/>
                <a:gd name="T33" fmla="*/ 240 h 617"/>
                <a:gd name="T34" fmla="*/ 336 w 569"/>
                <a:gd name="T35" fmla="*/ 224 h 617"/>
                <a:gd name="T36" fmla="*/ 288 w 569"/>
                <a:gd name="T37" fmla="*/ 240 h 617"/>
                <a:gd name="T38" fmla="*/ 272 w 569"/>
                <a:gd name="T39" fmla="*/ 224 h 617"/>
                <a:gd name="T40" fmla="*/ 232 w 569"/>
                <a:gd name="T41" fmla="*/ 104 h 617"/>
                <a:gd name="T42" fmla="*/ 216 w 569"/>
                <a:gd name="T43" fmla="*/ 112 h 617"/>
                <a:gd name="T44" fmla="*/ 208 w 569"/>
                <a:gd name="T45" fmla="*/ 72 h 617"/>
                <a:gd name="T46" fmla="*/ 160 w 569"/>
                <a:gd name="T47" fmla="*/ 40 h 617"/>
                <a:gd name="T48" fmla="*/ 136 w 569"/>
                <a:gd name="T49" fmla="*/ 80 h 617"/>
                <a:gd name="T50" fmla="*/ 136 w 569"/>
                <a:gd name="T51" fmla="*/ 0 h 617"/>
                <a:gd name="T52" fmla="*/ 112 w 569"/>
                <a:gd name="T53" fmla="*/ 0 h 617"/>
                <a:gd name="T54" fmla="*/ 96 w 569"/>
                <a:gd name="T55" fmla="*/ 32 h 617"/>
                <a:gd name="T56" fmla="*/ 88 w 569"/>
                <a:gd name="T57" fmla="*/ 64 h 617"/>
                <a:gd name="T58" fmla="*/ 80 w 569"/>
                <a:gd name="T59" fmla="*/ 96 h 617"/>
                <a:gd name="T60" fmla="*/ 104 w 569"/>
                <a:gd name="T61" fmla="*/ 112 h 617"/>
                <a:gd name="T62" fmla="*/ 88 w 569"/>
                <a:gd name="T63" fmla="*/ 240 h 617"/>
                <a:gd name="T64" fmla="*/ 24 w 569"/>
                <a:gd name="T65" fmla="*/ 280 h 617"/>
                <a:gd name="T66" fmla="*/ 8 w 569"/>
                <a:gd name="T67" fmla="*/ 312 h 617"/>
                <a:gd name="T68" fmla="*/ 0 w 569"/>
                <a:gd name="T69" fmla="*/ 376 h 617"/>
                <a:gd name="T70" fmla="*/ 48 w 569"/>
                <a:gd name="T71" fmla="*/ 368 h 617"/>
                <a:gd name="T72" fmla="*/ 80 w 569"/>
                <a:gd name="T73" fmla="*/ 392 h 617"/>
                <a:gd name="T74" fmla="*/ 88 w 569"/>
                <a:gd name="T75" fmla="*/ 408 h 617"/>
                <a:gd name="T76" fmla="*/ 96 w 569"/>
                <a:gd name="T77" fmla="*/ 448 h 617"/>
                <a:gd name="T78" fmla="*/ 120 w 569"/>
                <a:gd name="T79" fmla="*/ 464 h 617"/>
                <a:gd name="T80" fmla="*/ 112 w 569"/>
                <a:gd name="T81" fmla="*/ 504 h 617"/>
                <a:gd name="T82" fmla="*/ 104 w 569"/>
                <a:gd name="T83" fmla="*/ 528 h 617"/>
                <a:gd name="T84" fmla="*/ 144 w 569"/>
                <a:gd name="T85" fmla="*/ 560 h 617"/>
                <a:gd name="T86" fmla="*/ 200 w 569"/>
                <a:gd name="T87" fmla="*/ 576 h 617"/>
                <a:gd name="T88" fmla="*/ 224 w 569"/>
                <a:gd name="T89" fmla="*/ 568 h 617"/>
                <a:gd name="T90" fmla="*/ 232 w 569"/>
                <a:gd name="T91" fmla="*/ 600 h 617"/>
                <a:gd name="T92" fmla="*/ 264 w 569"/>
                <a:gd name="T93" fmla="*/ 592 h 617"/>
                <a:gd name="T94" fmla="*/ 272 w 569"/>
                <a:gd name="T95" fmla="*/ 512 h 617"/>
                <a:gd name="T96" fmla="*/ 328 w 569"/>
                <a:gd name="T97" fmla="*/ 504 h 617"/>
                <a:gd name="T98" fmla="*/ 352 w 569"/>
                <a:gd name="T99" fmla="*/ 512 h 617"/>
                <a:gd name="T100" fmla="*/ 384 w 569"/>
                <a:gd name="T101" fmla="*/ 512 h 617"/>
                <a:gd name="T102" fmla="*/ 416 w 569"/>
                <a:gd name="T103" fmla="*/ 520 h 617"/>
                <a:gd name="T104" fmla="*/ 440 w 569"/>
                <a:gd name="T105" fmla="*/ 504 h 617"/>
                <a:gd name="T106" fmla="*/ 488 w 569"/>
                <a:gd name="T107" fmla="*/ 472 h 617"/>
                <a:gd name="T108" fmla="*/ 520 w 569"/>
                <a:gd name="T109" fmla="*/ 464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  <a:ln w="5080" cap="rnd" cmpd="sng">
              <a:solidFill>
                <a:srgbClr val="FCB80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42" name="Freeform 23"/>
            <p:cNvSpPr>
              <a:spLocks/>
            </p:cNvSpPr>
            <p:nvPr/>
          </p:nvSpPr>
          <p:spPr bwMode="invGray">
            <a:xfrm>
              <a:off x="1222153" y="3861584"/>
              <a:ext cx="1950365" cy="1183331"/>
            </a:xfrm>
            <a:custGeom>
              <a:avLst/>
              <a:gdLst>
                <a:gd name="T0" fmla="*/ 1184 w 1209"/>
                <a:gd name="T1" fmla="*/ 728 h 785"/>
                <a:gd name="T2" fmla="*/ 1160 w 1209"/>
                <a:gd name="T3" fmla="*/ 728 h 785"/>
                <a:gd name="T4" fmla="*/ 1160 w 1209"/>
                <a:gd name="T5" fmla="*/ 784 h 785"/>
                <a:gd name="T6" fmla="*/ 1112 w 1209"/>
                <a:gd name="T7" fmla="*/ 760 h 785"/>
                <a:gd name="T8" fmla="*/ 1088 w 1209"/>
                <a:gd name="T9" fmla="*/ 752 h 785"/>
                <a:gd name="T10" fmla="*/ 1024 w 1209"/>
                <a:gd name="T11" fmla="*/ 720 h 785"/>
                <a:gd name="T12" fmla="*/ 1040 w 1209"/>
                <a:gd name="T13" fmla="*/ 696 h 785"/>
                <a:gd name="T14" fmla="*/ 1032 w 1209"/>
                <a:gd name="T15" fmla="*/ 680 h 785"/>
                <a:gd name="T16" fmla="*/ 1000 w 1209"/>
                <a:gd name="T17" fmla="*/ 664 h 785"/>
                <a:gd name="T18" fmla="*/ 976 w 1209"/>
                <a:gd name="T19" fmla="*/ 680 h 785"/>
                <a:gd name="T20" fmla="*/ 928 w 1209"/>
                <a:gd name="T21" fmla="*/ 648 h 785"/>
                <a:gd name="T22" fmla="*/ 832 w 1209"/>
                <a:gd name="T23" fmla="*/ 696 h 785"/>
                <a:gd name="T24" fmla="*/ 808 w 1209"/>
                <a:gd name="T25" fmla="*/ 720 h 785"/>
                <a:gd name="T26" fmla="*/ 728 w 1209"/>
                <a:gd name="T27" fmla="*/ 736 h 785"/>
                <a:gd name="T28" fmla="*/ 656 w 1209"/>
                <a:gd name="T29" fmla="*/ 712 h 785"/>
                <a:gd name="T30" fmla="*/ 632 w 1209"/>
                <a:gd name="T31" fmla="*/ 680 h 785"/>
                <a:gd name="T32" fmla="*/ 584 w 1209"/>
                <a:gd name="T33" fmla="*/ 704 h 785"/>
                <a:gd name="T34" fmla="*/ 536 w 1209"/>
                <a:gd name="T35" fmla="*/ 728 h 785"/>
                <a:gd name="T36" fmla="*/ 456 w 1209"/>
                <a:gd name="T37" fmla="*/ 672 h 785"/>
                <a:gd name="T38" fmla="*/ 408 w 1209"/>
                <a:gd name="T39" fmla="*/ 640 h 785"/>
                <a:gd name="T40" fmla="*/ 360 w 1209"/>
                <a:gd name="T41" fmla="*/ 624 h 785"/>
                <a:gd name="T42" fmla="*/ 320 w 1209"/>
                <a:gd name="T43" fmla="*/ 592 h 785"/>
                <a:gd name="T44" fmla="*/ 272 w 1209"/>
                <a:gd name="T45" fmla="*/ 520 h 785"/>
                <a:gd name="T46" fmla="*/ 248 w 1209"/>
                <a:gd name="T47" fmla="*/ 512 h 785"/>
                <a:gd name="T48" fmla="*/ 208 w 1209"/>
                <a:gd name="T49" fmla="*/ 456 h 785"/>
                <a:gd name="T50" fmla="*/ 160 w 1209"/>
                <a:gd name="T51" fmla="*/ 384 h 785"/>
                <a:gd name="T52" fmla="*/ 120 w 1209"/>
                <a:gd name="T53" fmla="*/ 408 h 785"/>
                <a:gd name="T54" fmla="*/ 64 w 1209"/>
                <a:gd name="T55" fmla="*/ 328 h 785"/>
                <a:gd name="T56" fmla="*/ 32 w 1209"/>
                <a:gd name="T57" fmla="*/ 272 h 785"/>
                <a:gd name="T58" fmla="*/ 0 w 1209"/>
                <a:gd name="T59" fmla="*/ 256 h 785"/>
                <a:gd name="T60" fmla="*/ 16 w 1209"/>
                <a:gd name="T61" fmla="*/ 176 h 785"/>
                <a:gd name="T62" fmla="*/ 48 w 1209"/>
                <a:gd name="T63" fmla="*/ 192 h 785"/>
                <a:gd name="T64" fmla="*/ 80 w 1209"/>
                <a:gd name="T65" fmla="*/ 184 h 785"/>
                <a:gd name="T66" fmla="*/ 80 w 1209"/>
                <a:gd name="T67" fmla="*/ 128 h 785"/>
                <a:gd name="T68" fmla="*/ 56 w 1209"/>
                <a:gd name="T69" fmla="*/ 96 h 785"/>
                <a:gd name="T70" fmla="*/ 80 w 1209"/>
                <a:gd name="T71" fmla="*/ 48 h 785"/>
                <a:gd name="T72" fmla="*/ 152 w 1209"/>
                <a:gd name="T73" fmla="*/ 40 h 785"/>
                <a:gd name="T74" fmla="*/ 208 w 1209"/>
                <a:gd name="T75" fmla="*/ 8 h 785"/>
                <a:gd name="T76" fmla="*/ 288 w 1209"/>
                <a:gd name="T77" fmla="*/ 16 h 785"/>
                <a:gd name="T78" fmla="*/ 344 w 1209"/>
                <a:gd name="T79" fmla="*/ 56 h 785"/>
                <a:gd name="T80" fmla="*/ 432 w 1209"/>
                <a:gd name="T81" fmla="*/ 56 h 785"/>
                <a:gd name="T82" fmla="*/ 528 w 1209"/>
                <a:gd name="T83" fmla="*/ 40 h 785"/>
                <a:gd name="T84" fmla="*/ 664 w 1209"/>
                <a:gd name="T85" fmla="*/ 56 h 785"/>
                <a:gd name="T86" fmla="*/ 712 w 1209"/>
                <a:gd name="T87" fmla="*/ 72 h 785"/>
                <a:gd name="T88" fmla="*/ 704 w 1209"/>
                <a:gd name="T89" fmla="*/ 96 h 785"/>
                <a:gd name="T90" fmla="*/ 728 w 1209"/>
                <a:gd name="T91" fmla="*/ 136 h 785"/>
                <a:gd name="T92" fmla="*/ 712 w 1209"/>
                <a:gd name="T93" fmla="*/ 184 h 785"/>
                <a:gd name="T94" fmla="*/ 696 w 1209"/>
                <a:gd name="T95" fmla="*/ 248 h 785"/>
                <a:gd name="T96" fmla="*/ 736 w 1209"/>
                <a:gd name="T97" fmla="*/ 320 h 785"/>
                <a:gd name="T98" fmla="*/ 832 w 1209"/>
                <a:gd name="T99" fmla="*/ 368 h 785"/>
                <a:gd name="T100" fmla="*/ 936 w 1209"/>
                <a:gd name="T101" fmla="*/ 416 h 785"/>
                <a:gd name="T102" fmla="*/ 992 w 1209"/>
                <a:gd name="T103" fmla="*/ 424 h 785"/>
                <a:gd name="T104" fmla="*/ 1008 w 1209"/>
                <a:gd name="T105" fmla="*/ 480 h 785"/>
                <a:gd name="T106" fmla="*/ 1040 w 1209"/>
                <a:gd name="T107" fmla="*/ 496 h 785"/>
                <a:gd name="T108" fmla="*/ 1056 w 1209"/>
                <a:gd name="T109" fmla="*/ 472 h 785"/>
                <a:gd name="T110" fmla="*/ 1080 w 1209"/>
                <a:gd name="T111" fmla="*/ 480 h 785"/>
                <a:gd name="T112" fmla="*/ 1096 w 1209"/>
                <a:gd name="T113" fmla="*/ 464 h 785"/>
                <a:gd name="T114" fmla="*/ 1136 w 1209"/>
                <a:gd name="T115" fmla="*/ 440 h 785"/>
                <a:gd name="T116" fmla="*/ 1176 w 1209"/>
                <a:gd name="T117" fmla="*/ 456 h 785"/>
                <a:gd name="T118" fmla="*/ 1208 w 1209"/>
                <a:gd name="T119" fmla="*/ 536 h 785"/>
                <a:gd name="T120" fmla="*/ 1208 w 1209"/>
                <a:gd name="T121" fmla="*/ 576 h 785"/>
                <a:gd name="T122" fmla="*/ 1200 w 1209"/>
                <a:gd name="T123" fmla="*/ 712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  <a:ln w="5080" cap="rnd" cmpd="sng">
              <a:solidFill>
                <a:srgbClr val="FCB80D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43" name="Freeform 24"/>
            <p:cNvSpPr>
              <a:spLocks/>
            </p:cNvSpPr>
            <p:nvPr/>
          </p:nvSpPr>
          <p:spPr bwMode="gray">
            <a:xfrm>
              <a:off x="3054477" y="4345797"/>
              <a:ext cx="1224680" cy="953466"/>
            </a:xfrm>
            <a:custGeom>
              <a:avLst/>
              <a:gdLst>
                <a:gd name="T0" fmla="*/ 696 w 761"/>
                <a:gd name="T1" fmla="*/ 488 h 633"/>
                <a:gd name="T2" fmla="*/ 672 w 761"/>
                <a:gd name="T3" fmla="*/ 504 h 633"/>
                <a:gd name="T4" fmla="*/ 656 w 761"/>
                <a:gd name="T5" fmla="*/ 488 h 633"/>
                <a:gd name="T6" fmla="*/ 608 w 761"/>
                <a:gd name="T7" fmla="*/ 432 h 633"/>
                <a:gd name="T8" fmla="*/ 584 w 761"/>
                <a:gd name="T9" fmla="*/ 424 h 633"/>
                <a:gd name="T10" fmla="*/ 552 w 761"/>
                <a:gd name="T11" fmla="*/ 440 h 633"/>
                <a:gd name="T12" fmla="*/ 536 w 761"/>
                <a:gd name="T13" fmla="*/ 472 h 633"/>
                <a:gd name="T14" fmla="*/ 512 w 761"/>
                <a:gd name="T15" fmla="*/ 464 h 633"/>
                <a:gd name="T16" fmla="*/ 472 w 761"/>
                <a:gd name="T17" fmla="*/ 472 h 633"/>
                <a:gd name="T18" fmla="*/ 504 w 761"/>
                <a:gd name="T19" fmla="*/ 496 h 633"/>
                <a:gd name="T20" fmla="*/ 456 w 761"/>
                <a:gd name="T21" fmla="*/ 528 h 633"/>
                <a:gd name="T22" fmla="*/ 416 w 761"/>
                <a:gd name="T23" fmla="*/ 520 h 633"/>
                <a:gd name="T24" fmla="*/ 392 w 761"/>
                <a:gd name="T25" fmla="*/ 456 h 633"/>
                <a:gd name="T26" fmla="*/ 360 w 761"/>
                <a:gd name="T27" fmla="*/ 488 h 633"/>
                <a:gd name="T28" fmla="*/ 336 w 761"/>
                <a:gd name="T29" fmla="*/ 504 h 633"/>
                <a:gd name="T30" fmla="*/ 296 w 761"/>
                <a:gd name="T31" fmla="*/ 536 h 633"/>
                <a:gd name="T32" fmla="*/ 272 w 761"/>
                <a:gd name="T33" fmla="*/ 632 h 633"/>
                <a:gd name="T34" fmla="*/ 248 w 761"/>
                <a:gd name="T35" fmla="*/ 632 h 633"/>
                <a:gd name="T36" fmla="*/ 216 w 761"/>
                <a:gd name="T37" fmla="*/ 624 h 633"/>
                <a:gd name="T38" fmla="*/ 200 w 761"/>
                <a:gd name="T39" fmla="*/ 576 h 633"/>
                <a:gd name="T40" fmla="*/ 144 w 761"/>
                <a:gd name="T41" fmla="*/ 496 h 633"/>
                <a:gd name="T42" fmla="*/ 128 w 761"/>
                <a:gd name="T43" fmla="*/ 480 h 633"/>
                <a:gd name="T44" fmla="*/ 104 w 761"/>
                <a:gd name="T45" fmla="*/ 424 h 633"/>
                <a:gd name="T46" fmla="*/ 80 w 761"/>
                <a:gd name="T47" fmla="*/ 464 h 633"/>
                <a:gd name="T48" fmla="*/ 72 w 761"/>
                <a:gd name="T49" fmla="*/ 248 h 633"/>
                <a:gd name="T50" fmla="*/ 72 w 761"/>
                <a:gd name="T51" fmla="*/ 216 h 633"/>
                <a:gd name="T52" fmla="*/ 40 w 761"/>
                <a:gd name="T53" fmla="*/ 136 h 633"/>
                <a:gd name="T54" fmla="*/ 0 w 761"/>
                <a:gd name="T55" fmla="*/ 104 h 633"/>
                <a:gd name="T56" fmla="*/ 8 w 761"/>
                <a:gd name="T57" fmla="*/ 64 h 633"/>
                <a:gd name="T58" fmla="*/ 16 w 761"/>
                <a:gd name="T59" fmla="*/ 32 h 633"/>
                <a:gd name="T60" fmla="*/ 32 w 761"/>
                <a:gd name="T61" fmla="*/ 0 h 633"/>
                <a:gd name="T62" fmla="*/ 64 w 761"/>
                <a:gd name="T63" fmla="*/ 16 h 633"/>
                <a:gd name="T64" fmla="*/ 88 w 761"/>
                <a:gd name="T65" fmla="*/ 80 h 633"/>
                <a:gd name="T66" fmla="*/ 128 w 761"/>
                <a:gd name="T67" fmla="*/ 120 h 633"/>
                <a:gd name="T68" fmla="*/ 152 w 761"/>
                <a:gd name="T69" fmla="*/ 104 h 633"/>
                <a:gd name="T70" fmla="*/ 176 w 761"/>
                <a:gd name="T71" fmla="*/ 128 h 633"/>
                <a:gd name="T72" fmla="*/ 224 w 761"/>
                <a:gd name="T73" fmla="*/ 96 h 633"/>
                <a:gd name="T74" fmla="*/ 288 w 761"/>
                <a:gd name="T75" fmla="*/ 96 h 633"/>
                <a:gd name="T76" fmla="*/ 296 w 761"/>
                <a:gd name="T77" fmla="*/ 40 h 633"/>
                <a:gd name="T78" fmla="*/ 320 w 761"/>
                <a:gd name="T79" fmla="*/ 32 h 633"/>
                <a:gd name="T80" fmla="*/ 344 w 761"/>
                <a:gd name="T81" fmla="*/ 48 h 633"/>
                <a:gd name="T82" fmla="*/ 400 w 761"/>
                <a:gd name="T83" fmla="*/ 72 h 633"/>
                <a:gd name="T84" fmla="*/ 416 w 761"/>
                <a:gd name="T85" fmla="*/ 136 h 633"/>
                <a:gd name="T86" fmla="*/ 472 w 761"/>
                <a:gd name="T87" fmla="*/ 160 h 633"/>
                <a:gd name="T88" fmla="*/ 512 w 761"/>
                <a:gd name="T89" fmla="*/ 136 h 633"/>
                <a:gd name="T90" fmla="*/ 552 w 761"/>
                <a:gd name="T91" fmla="*/ 144 h 633"/>
                <a:gd name="T92" fmla="*/ 624 w 761"/>
                <a:gd name="T93" fmla="*/ 184 h 633"/>
                <a:gd name="T94" fmla="*/ 704 w 761"/>
                <a:gd name="T95" fmla="*/ 224 h 633"/>
                <a:gd name="T96" fmla="*/ 760 w 761"/>
                <a:gd name="T97" fmla="*/ 256 h 633"/>
                <a:gd name="T98" fmla="*/ 744 w 761"/>
                <a:gd name="T99" fmla="*/ 296 h 633"/>
                <a:gd name="T100" fmla="*/ 664 w 761"/>
                <a:gd name="T101" fmla="*/ 312 h 633"/>
                <a:gd name="T102" fmla="*/ 648 w 761"/>
                <a:gd name="T103" fmla="*/ 336 h 633"/>
                <a:gd name="T104" fmla="*/ 656 w 761"/>
                <a:gd name="T105" fmla="*/ 360 h 633"/>
                <a:gd name="T106" fmla="*/ 656 w 761"/>
                <a:gd name="T107" fmla="*/ 376 h 633"/>
                <a:gd name="T108" fmla="*/ 704 w 761"/>
                <a:gd name="T109" fmla="*/ 456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  <a:ln w="5080" cap="rnd" cmpd="sng">
              <a:solidFill>
                <a:srgbClr val="FCB80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44" name="Freeform 25"/>
            <p:cNvSpPr>
              <a:spLocks/>
            </p:cNvSpPr>
            <p:nvPr/>
          </p:nvSpPr>
          <p:spPr bwMode="invGray">
            <a:xfrm>
              <a:off x="2344888" y="3682044"/>
              <a:ext cx="1264920" cy="930343"/>
            </a:xfrm>
            <a:custGeom>
              <a:avLst/>
              <a:gdLst>
                <a:gd name="T0" fmla="*/ 672 w 785"/>
                <a:gd name="T1" fmla="*/ 536 h 617"/>
                <a:gd name="T2" fmla="*/ 616 w 785"/>
                <a:gd name="T3" fmla="*/ 568 h 617"/>
                <a:gd name="T4" fmla="*/ 592 w 785"/>
                <a:gd name="T5" fmla="*/ 544 h 617"/>
                <a:gd name="T6" fmla="*/ 568 w 785"/>
                <a:gd name="T7" fmla="*/ 560 h 617"/>
                <a:gd name="T8" fmla="*/ 528 w 785"/>
                <a:gd name="T9" fmla="*/ 520 h 617"/>
                <a:gd name="T10" fmla="*/ 504 w 785"/>
                <a:gd name="T11" fmla="*/ 456 h 617"/>
                <a:gd name="T12" fmla="*/ 472 w 785"/>
                <a:gd name="T13" fmla="*/ 440 h 617"/>
                <a:gd name="T14" fmla="*/ 456 w 785"/>
                <a:gd name="T15" fmla="*/ 456 h 617"/>
                <a:gd name="T16" fmla="*/ 464 w 785"/>
                <a:gd name="T17" fmla="*/ 480 h 617"/>
                <a:gd name="T18" fmla="*/ 440 w 785"/>
                <a:gd name="T19" fmla="*/ 536 h 617"/>
                <a:gd name="T20" fmla="*/ 456 w 785"/>
                <a:gd name="T21" fmla="*/ 552 h 617"/>
                <a:gd name="T22" fmla="*/ 424 w 785"/>
                <a:gd name="T23" fmla="*/ 584 h 617"/>
                <a:gd name="T24" fmla="*/ 400 w 785"/>
                <a:gd name="T25" fmla="*/ 600 h 617"/>
                <a:gd name="T26" fmla="*/ 376 w 785"/>
                <a:gd name="T27" fmla="*/ 592 h 617"/>
                <a:gd name="T28" fmla="*/ 368 w 785"/>
                <a:gd name="T29" fmla="*/ 608 h 617"/>
                <a:gd name="T30" fmla="*/ 336 w 785"/>
                <a:gd name="T31" fmla="*/ 600 h 617"/>
                <a:gd name="T32" fmla="*/ 320 w 785"/>
                <a:gd name="T33" fmla="*/ 568 h 617"/>
                <a:gd name="T34" fmla="*/ 232 w 785"/>
                <a:gd name="T35" fmla="*/ 536 h 617"/>
                <a:gd name="T36" fmla="*/ 136 w 785"/>
                <a:gd name="T37" fmla="*/ 496 h 617"/>
                <a:gd name="T38" fmla="*/ 40 w 785"/>
                <a:gd name="T39" fmla="*/ 440 h 617"/>
                <a:gd name="T40" fmla="*/ 0 w 785"/>
                <a:gd name="T41" fmla="*/ 368 h 617"/>
                <a:gd name="T42" fmla="*/ 16 w 785"/>
                <a:gd name="T43" fmla="*/ 304 h 617"/>
                <a:gd name="T44" fmla="*/ 32 w 785"/>
                <a:gd name="T45" fmla="*/ 248 h 617"/>
                <a:gd name="T46" fmla="*/ 8 w 785"/>
                <a:gd name="T47" fmla="*/ 216 h 617"/>
                <a:gd name="T48" fmla="*/ 48 w 785"/>
                <a:gd name="T49" fmla="*/ 208 h 617"/>
                <a:gd name="T50" fmla="*/ 104 w 785"/>
                <a:gd name="T51" fmla="*/ 224 h 617"/>
                <a:gd name="T52" fmla="*/ 96 w 785"/>
                <a:gd name="T53" fmla="*/ 184 h 617"/>
                <a:gd name="T54" fmla="*/ 128 w 785"/>
                <a:gd name="T55" fmla="*/ 136 h 617"/>
                <a:gd name="T56" fmla="*/ 88 w 785"/>
                <a:gd name="T57" fmla="*/ 72 h 617"/>
                <a:gd name="T58" fmla="*/ 152 w 785"/>
                <a:gd name="T59" fmla="*/ 16 h 617"/>
                <a:gd name="T60" fmla="*/ 288 w 785"/>
                <a:gd name="T61" fmla="*/ 0 h 617"/>
                <a:gd name="T62" fmla="*/ 384 w 785"/>
                <a:gd name="T63" fmla="*/ 40 h 617"/>
                <a:gd name="T64" fmla="*/ 456 w 785"/>
                <a:gd name="T65" fmla="*/ 104 h 617"/>
                <a:gd name="T66" fmla="*/ 472 w 785"/>
                <a:gd name="T67" fmla="*/ 48 h 617"/>
                <a:gd name="T68" fmla="*/ 528 w 785"/>
                <a:gd name="T69" fmla="*/ 72 h 617"/>
                <a:gd name="T70" fmla="*/ 592 w 785"/>
                <a:gd name="T71" fmla="*/ 96 h 617"/>
                <a:gd name="T72" fmla="*/ 656 w 785"/>
                <a:gd name="T73" fmla="*/ 120 h 617"/>
                <a:gd name="T74" fmla="*/ 728 w 785"/>
                <a:gd name="T75" fmla="*/ 176 h 617"/>
                <a:gd name="T76" fmla="*/ 768 w 785"/>
                <a:gd name="T77" fmla="*/ 232 h 617"/>
                <a:gd name="T78" fmla="*/ 784 w 785"/>
                <a:gd name="T79" fmla="*/ 336 h 617"/>
                <a:gd name="T80" fmla="*/ 752 w 785"/>
                <a:gd name="T81" fmla="*/ 360 h 617"/>
                <a:gd name="T82" fmla="*/ 712 w 785"/>
                <a:gd name="T83" fmla="*/ 408 h 617"/>
                <a:gd name="T84" fmla="*/ 736 w 785"/>
                <a:gd name="T85" fmla="*/ 432 h 617"/>
                <a:gd name="T86" fmla="*/ 704 w 785"/>
                <a:gd name="T87" fmla="*/ 456 h 617"/>
                <a:gd name="T88" fmla="*/ 656 w 785"/>
                <a:gd name="T89" fmla="*/ 448 h 617"/>
                <a:gd name="T90" fmla="*/ 664 w 785"/>
                <a:gd name="T91" fmla="*/ 488 h 617"/>
                <a:gd name="T92" fmla="*/ 712 w 785"/>
                <a:gd name="T93" fmla="*/ 504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  <a:ln w="5080" cap="rnd" cmpd="sng">
              <a:solidFill>
                <a:srgbClr val="FCB80D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45" name="Freeform 26"/>
            <p:cNvSpPr>
              <a:spLocks/>
            </p:cNvSpPr>
            <p:nvPr/>
          </p:nvSpPr>
          <p:spPr bwMode="gray">
            <a:xfrm>
              <a:off x="4638646" y="4862654"/>
              <a:ext cx="492286" cy="643351"/>
            </a:xfrm>
            <a:custGeom>
              <a:avLst/>
              <a:gdLst>
                <a:gd name="T0" fmla="*/ 272 w 305"/>
                <a:gd name="T1" fmla="*/ 40 h 425"/>
                <a:gd name="T2" fmla="*/ 280 w 305"/>
                <a:gd name="T3" fmla="*/ 72 h 425"/>
                <a:gd name="T4" fmla="*/ 304 w 305"/>
                <a:gd name="T5" fmla="*/ 88 h 425"/>
                <a:gd name="T6" fmla="*/ 304 w 305"/>
                <a:gd name="T7" fmla="*/ 136 h 425"/>
                <a:gd name="T8" fmla="*/ 272 w 305"/>
                <a:gd name="T9" fmla="*/ 152 h 425"/>
                <a:gd name="T10" fmla="*/ 272 w 305"/>
                <a:gd name="T11" fmla="*/ 160 h 425"/>
                <a:gd name="T12" fmla="*/ 240 w 305"/>
                <a:gd name="T13" fmla="*/ 160 h 425"/>
                <a:gd name="T14" fmla="*/ 224 w 305"/>
                <a:gd name="T15" fmla="*/ 176 h 425"/>
                <a:gd name="T16" fmla="*/ 224 w 305"/>
                <a:gd name="T17" fmla="*/ 200 h 425"/>
                <a:gd name="T18" fmla="*/ 232 w 305"/>
                <a:gd name="T19" fmla="*/ 208 h 425"/>
                <a:gd name="T20" fmla="*/ 208 w 305"/>
                <a:gd name="T21" fmla="*/ 240 h 425"/>
                <a:gd name="T22" fmla="*/ 192 w 305"/>
                <a:gd name="T23" fmla="*/ 240 h 425"/>
                <a:gd name="T24" fmla="*/ 192 w 305"/>
                <a:gd name="T25" fmla="*/ 272 h 425"/>
                <a:gd name="T26" fmla="*/ 192 w 305"/>
                <a:gd name="T27" fmla="*/ 280 h 425"/>
                <a:gd name="T28" fmla="*/ 192 w 305"/>
                <a:gd name="T29" fmla="*/ 304 h 425"/>
                <a:gd name="T30" fmla="*/ 176 w 305"/>
                <a:gd name="T31" fmla="*/ 320 h 425"/>
                <a:gd name="T32" fmla="*/ 168 w 305"/>
                <a:gd name="T33" fmla="*/ 360 h 425"/>
                <a:gd name="T34" fmla="*/ 160 w 305"/>
                <a:gd name="T35" fmla="*/ 384 h 425"/>
                <a:gd name="T36" fmla="*/ 160 w 305"/>
                <a:gd name="T37" fmla="*/ 392 h 425"/>
                <a:gd name="T38" fmla="*/ 152 w 305"/>
                <a:gd name="T39" fmla="*/ 416 h 425"/>
                <a:gd name="T40" fmla="*/ 136 w 305"/>
                <a:gd name="T41" fmla="*/ 416 h 425"/>
                <a:gd name="T42" fmla="*/ 128 w 305"/>
                <a:gd name="T43" fmla="*/ 408 h 425"/>
                <a:gd name="T44" fmla="*/ 64 w 305"/>
                <a:gd name="T45" fmla="*/ 424 h 425"/>
                <a:gd name="T46" fmla="*/ 56 w 305"/>
                <a:gd name="T47" fmla="*/ 416 h 425"/>
                <a:gd name="T48" fmla="*/ 80 w 305"/>
                <a:gd name="T49" fmla="*/ 368 h 425"/>
                <a:gd name="T50" fmla="*/ 56 w 305"/>
                <a:gd name="T51" fmla="*/ 360 h 425"/>
                <a:gd name="T52" fmla="*/ 40 w 305"/>
                <a:gd name="T53" fmla="*/ 368 h 425"/>
                <a:gd name="T54" fmla="*/ 24 w 305"/>
                <a:gd name="T55" fmla="*/ 360 h 425"/>
                <a:gd name="T56" fmla="*/ 24 w 305"/>
                <a:gd name="T57" fmla="*/ 320 h 425"/>
                <a:gd name="T58" fmla="*/ 40 w 305"/>
                <a:gd name="T59" fmla="*/ 312 h 425"/>
                <a:gd name="T60" fmla="*/ 48 w 305"/>
                <a:gd name="T61" fmla="*/ 312 h 425"/>
                <a:gd name="T62" fmla="*/ 48 w 305"/>
                <a:gd name="T63" fmla="*/ 288 h 425"/>
                <a:gd name="T64" fmla="*/ 32 w 305"/>
                <a:gd name="T65" fmla="*/ 288 h 425"/>
                <a:gd name="T66" fmla="*/ 32 w 305"/>
                <a:gd name="T67" fmla="*/ 272 h 425"/>
                <a:gd name="T68" fmla="*/ 16 w 305"/>
                <a:gd name="T69" fmla="*/ 264 h 425"/>
                <a:gd name="T70" fmla="*/ 16 w 305"/>
                <a:gd name="T71" fmla="*/ 216 h 425"/>
                <a:gd name="T72" fmla="*/ 0 w 305"/>
                <a:gd name="T73" fmla="*/ 200 h 425"/>
                <a:gd name="T74" fmla="*/ 8 w 305"/>
                <a:gd name="T75" fmla="*/ 176 h 425"/>
                <a:gd name="T76" fmla="*/ 32 w 305"/>
                <a:gd name="T77" fmla="*/ 152 h 425"/>
                <a:gd name="T78" fmla="*/ 32 w 305"/>
                <a:gd name="T79" fmla="*/ 128 h 425"/>
                <a:gd name="T80" fmla="*/ 24 w 305"/>
                <a:gd name="T81" fmla="*/ 120 h 425"/>
                <a:gd name="T82" fmla="*/ 32 w 305"/>
                <a:gd name="T83" fmla="*/ 104 h 425"/>
                <a:gd name="T84" fmla="*/ 16 w 305"/>
                <a:gd name="T85" fmla="*/ 80 h 425"/>
                <a:gd name="T86" fmla="*/ 32 w 305"/>
                <a:gd name="T87" fmla="*/ 64 h 425"/>
                <a:gd name="T88" fmla="*/ 56 w 305"/>
                <a:gd name="T89" fmla="*/ 56 h 425"/>
                <a:gd name="T90" fmla="*/ 112 w 305"/>
                <a:gd name="T91" fmla="*/ 24 h 425"/>
                <a:gd name="T92" fmla="*/ 144 w 305"/>
                <a:gd name="T93" fmla="*/ 8 h 425"/>
                <a:gd name="T94" fmla="*/ 168 w 305"/>
                <a:gd name="T95" fmla="*/ 8 h 425"/>
                <a:gd name="T96" fmla="*/ 184 w 305"/>
                <a:gd name="T97" fmla="*/ 0 h 425"/>
                <a:gd name="T98" fmla="*/ 192 w 305"/>
                <a:gd name="T99" fmla="*/ 8 h 425"/>
                <a:gd name="T100" fmla="*/ 184 w 305"/>
                <a:gd name="T101" fmla="*/ 16 h 425"/>
                <a:gd name="T102" fmla="*/ 184 w 305"/>
                <a:gd name="T103" fmla="*/ 32 h 425"/>
                <a:gd name="T104" fmla="*/ 208 w 305"/>
                <a:gd name="T105" fmla="*/ 32 h 425"/>
                <a:gd name="T106" fmla="*/ 208 w 305"/>
                <a:gd name="T107" fmla="*/ 16 h 425"/>
                <a:gd name="T108" fmla="*/ 216 w 305"/>
                <a:gd name="T109" fmla="*/ 0 h 425"/>
                <a:gd name="T110" fmla="*/ 232 w 305"/>
                <a:gd name="T111" fmla="*/ 16 h 425"/>
                <a:gd name="T112" fmla="*/ 240 w 305"/>
                <a:gd name="T113" fmla="*/ 32 h 425"/>
                <a:gd name="T114" fmla="*/ 272 w 305"/>
                <a:gd name="T115" fmla="*/ 32 h 425"/>
                <a:gd name="T116" fmla="*/ 272 w 305"/>
                <a:gd name="T117" fmla="*/ 4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  <a:ln w="5080" cap="rnd" cmpd="sng">
              <a:solidFill>
                <a:srgbClr val="FCB80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46" name="Freeform 27"/>
            <p:cNvSpPr>
              <a:spLocks/>
            </p:cNvSpPr>
            <p:nvPr/>
          </p:nvSpPr>
          <p:spPr bwMode="gray">
            <a:xfrm>
              <a:off x="4147701" y="4862654"/>
              <a:ext cx="568745" cy="631110"/>
            </a:xfrm>
            <a:custGeom>
              <a:avLst/>
              <a:gdLst>
                <a:gd name="T0" fmla="*/ 336 w 353"/>
                <a:gd name="T1" fmla="*/ 104 h 417"/>
                <a:gd name="T2" fmla="*/ 344 w 353"/>
                <a:gd name="T3" fmla="*/ 128 h 417"/>
                <a:gd name="T4" fmla="*/ 312 w 353"/>
                <a:gd name="T5" fmla="*/ 176 h 417"/>
                <a:gd name="T6" fmla="*/ 320 w 353"/>
                <a:gd name="T7" fmla="*/ 216 h 417"/>
                <a:gd name="T8" fmla="*/ 320 w 353"/>
                <a:gd name="T9" fmla="*/ 264 h 417"/>
                <a:gd name="T10" fmla="*/ 328 w 353"/>
                <a:gd name="T11" fmla="*/ 288 h 417"/>
                <a:gd name="T12" fmla="*/ 352 w 353"/>
                <a:gd name="T13" fmla="*/ 312 h 417"/>
                <a:gd name="T14" fmla="*/ 328 w 353"/>
                <a:gd name="T15" fmla="*/ 320 h 417"/>
                <a:gd name="T16" fmla="*/ 320 w 353"/>
                <a:gd name="T17" fmla="*/ 368 h 417"/>
                <a:gd name="T18" fmla="*/ 272 w 353"/>
                <a:gd name="T19" fmla="*/ 400 h 417"/>
                <a:gd name="T20" fmla="*/ 224 w 353"/>
                <a:gd name="T21" fmla="*/ 376 h 417"/>
                <a:gd name="T22" fmla="*/ 216 w 353"/>
                <a:gd name="T23" fmla="*/ 408 h 417"/>
                <a:gd name="T24" fmla="*/ 192 w 353"/>
                <a:gd name="T25" fmla="*/ 416 h 417"/>
                <a:gd name="T26" fmla="*/ 168 w 353"/>
                <a:gd name="T27" fmla="*/ 384 h 417"/>
                <a:gd name="T28" fmla="*/ 152 w 353"/>
                <a:gd name="T29" fmla="*/ 400 h 417"/>
                <a:gd name="T30" fmla="*/ 144 w 353"/>
                <a:gd name="T31" fmla="*/ 352 h 417"/>
                <a:gd name="T32" fmla="*/ 152 w 353"/>
                <a:gd name="T33" fmla="*/ 312 h 417"/>
                <a:gd name="T34" fmla="*/ 144 w 353"/>
                <a:gd name="T35" fmla="*/ 288 h 417"/>
                <a:gd name="T36" fmla="*/ 96 w 353"/>
                <a:gd name="T37" fmla="*/ 312 h 417"/>
                <a:gd name="T38" fmla="*/ 64 w 353"/>
                <a:gd name="T39" fmla="*/ 304 h 417"/>
                <a:gd name="T40" fmla="*/ 32 w 353"/>
                <a:gd name="T41" fmla="*/ 312 h 417"/>
                <a:gd name="T42" fmla="*/ 24 w 353"/>
                <a:gd name="T43" fmla="*/ 304 h 417"/>
                <a:gd name="T44" fmla="*/ 16 w 353"/>
                <a:gd name="T45" fmla="*/ 264 h 417"/>
                <a:gd name="T46" fmla="*/ 24 w 353"/>
                <a:gd name="T47" fmla="*/ 240 h 417"/>
                <a:gd name="T48" fmla="*/ 0 w 353"/>
                <a:gd name="T49" fmla="*/ 224 h 417"/>
                <a:gd name="T50" fmla="*/ 24 w 353"/>
                <a:gd name="T51" fmla="*/ 168 h 417"/>
                <a:gd name="T52" fmla="*/ 24 w 353"/>
                <a:gd name="T53" fmla="*/ 136 h 417"/>
                <a:gd name="T54" fmla="*/ 24 w 353"/>
                <a:gd name="T55" fmla="*/ 120 h 417"/>
                <a:gd name="T56" fmla="*/ 48 w 353"/>
                <a:gd name="T57" fmla="*/ 32 h 417"/>
                <a:gd name="T58" fmla="*/ 104 w 353"/>
                <a:gd name="T59" fmla="*/ 40 h 417"/>
                <a:gd name="T60" fmla="*/ 112 w 353"/>
                <a:gd name="T61" fmla="*/ 0 h 417"/>
                <a:gd name="T62" fmla="*/ 184 w 353"/>
                <a:gd name="T63" fmla="*/ 16 h 417"/>
                <a:gd name="T64" fmla="*/ 248 w 353"/>
                <a:gd name="T65" fmla="*/ 40 h 417"/>
                <a:gd name="T66" fmla="*/ 288 w 353"/>
                <a:gd name="T67" fmla="*/ 32 h 417"/>
                <a:gd name="T68" fmla="*/ 304 w 353"/>
                <a:gd name="T69" fmla="*/ 8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  <a:ln w="5080" cap="rnd" cmpd="sng">
              <a:solidFill>
                <a:srgbClr val="FCB80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47" name="Freeform 28"/>
            <p:cNvSpPr>
              <a:spLocks/>
            </p:cNvSpPr>
            <p:nvPr/>
          </p:nvSpPr>
          <p:spPr bwMode="gray">
            <a:xfrm>
              <a:off x="4098070" y="4503575"/>
              <a:ext cx="787390" cy="481493"/>
            </a:xfrm>
            <a:custGeom>
              <a:avLst/>
              <a:gdLst>
                <a:gd name="T0" fmla="*/ 488 w 489"/>
                <a:gd name="T1" fmla="*/ 248 h 321"/>
                <a:gd name="T2" fmla="*/ 448 w 489"/>
                <a:gd name="T3" fmla="*/ 264 h 321"/>
                <a:gd name="T4" fmla="*/ 392 w 489"/>
                <a:gd name="T5" fmla="*/ 296 h 321"/>
                <a:gd name="T6" fmla="*/ 368 w 489"/>
                <a:gd name="T7" fmla="*/ 304 h 321"/>
                <a:gd name="T8" fmla="*/ 352 w 489"/>
                <a:gd name="T9" fmla="*/ 320 h 321"/>
                <a:gd name="T10" fmla="*/ 328 w 489"/>
                <a:gd name="T11" fmla="*/ 320 h 321"/>
                <a:gd name="T12" fmla="*/ 336 w 489"/>
                <a:gd name="T13" fmla="*/ 272 h 321"/>
                <a:gd name="T14" fmla="*/ 320 w 489"/>
                <a:gd name="T15" fmla="*/ 272 h 321"/>
                <a:gd name="T16" fmla="*/ 288 w 489"/>
                <a:gd name="T17" fmla="*/ 288 h 321"/>
                <a:gd name="T18" fmla="*/ 280 w 489"/>
                <a:gd name="T19" fmla="*/ 280 h 321"/>
                <a:gd name="T20" fmla="*/ 240 w 489"/>
                <a:gd name="T21" fmla="*/ 280 h 321"/>
                <a:gd name="T22" fmla="*/ 224 w 489"/>
                <a:gd name="T23" fmla="*/ 256 h 321"/>
                <a:gd name="T24" fmla="*/ 184 w 489"/>
                <a:gd name="T25" fmla="*/ 256 h 321"/>
                <a:gd name="T26" fmla="*/ 144 w 489"/>
                <a:gd name="T27" fmla="*/ 240 h 321"/>
                <a:gd name="T28" fmla="*/ 128 w 489"/>
                <a:gd name="T29" fmla="*/ 248 h 321"/>
                <a:gd name="T30" fmla="*/ 136 w 489"/>
                <a:gd name="T31" fmla="*/ 280 h 321"/>
                <a:gd name="T32" fmla="*/ 112 w 489"/>
                <a:gd name="T33" fmla="*/ 272 h 321"/>
                <a:gd name="T34" fmla="*/ 80 w 489"/>
                <a:gd name="T35" fmla="*/ 272 h 321"/>
                <a:gd name="T36" fmla="*/ 48 w 489"/>
                <a:gd name="T37" fmla="*/ 320 h 321"/>
                <a:gd name="T38" fmla="*/ 8 w 489"/>
                <a:gd name="T39" fmla="*/ 272 h 321"/>
                <a:gd name="T40" fmla="*/ 0 w 489"/>
                <a:gd name="T41" fmla="*/ 272 h 321"/>
                <a:gd name="T42" fmla="*/ 8 w 489"/>
                <a:gd name="T43" fmla="*/ 256 h 321"/>
                <a:gd name="T44" fmla="*/ 16 w 489"/>
                <a:gd name="T45" fmla="*/ 248 h 321"/>
                <a:gd name="T46" fmla="*/ 0 w 489"/>
                <a:gd name="T47" fmla="*/ 232 h 321"/>
                <a:gd name="T48" fmla="*/ 0 w 489"/>
                <a:gd name="T49" fmla="*/ 224 h 321"/>
                <a:gd name="T50" fmla="*/ 16 w 489"/>
                <a:gd name="T51" fmla="*/ 208 h 321"/>
                <a:gd name="T52" fmla="*/ 72 w 489"/>
                <a:gd name="T53" fmla="*/ 208 h 321"/>
                <a:gd name="T54" fmla="*/ 96 w 489"/>
                <a:gd name="T55" fmla="*/ 192 h 321"/>
                <a:gd name="T56" fmla="*/ 112 w 489"/>
                <a:gd name="T57" fmla="*/ 184 h 321"/>
                <a:gd name="T58" fmla="*/ 112 w 489"/>
                <a:gd name="T59" fmla="*/ 160 h 321"/>
                <a:gd name="T60" fmla="*/ 80 w 489"/>
                <a:gd name="T61" fmla="*/ 120 h 321"/>
                <a:gd name="T62" fmla="*/ 72 w 489"/>
                <a:gd name="T63" fmla="*/ 80 h 321"/>
                <a:gd name="T64" fmla="*/ 88 w 489"/>
                <a:gd name="T65" fmla="*/ 56 h 321"/>
                <a:gd name="T66" fmla="*/ 88 w 489"/>
                <a:gd name="T67" fmla="*/ 40 h 321"/>
                <a:gd name="T68" fmla="*/ 72 w 489"/>
                <a:gd name="T69" fmla="*/ 8 h 321"/>
                <a:gd name="T70" fmla="*/ 128 w 489"/>
                <a:gd name="T71" fmla="*/ 8 h 321"/>
                <a:gd name="T72" fmla="*/ 144 w 489"/>
                <a:gd name="T73" fmla="*/ 16 h 321"/>
                <a:gd name="T74" fmla="*/ 168 w 489"/>
                <a:gd name="T75" fmla="*/ 0 h 321"/>
                <a:gd name="T76" fmla="*/ 208 w 489"/>
                <a:gd name="T77" fmla="*/ 72 h 321"/>
                <a:gd name="T78" fmla="*/ 280 w 489"/>
                <a:gd name="T79" fmla="*/ 72 h 321"/>
                <a:gd name="T80" fmla="*/ 296 w 489"/>
                <a:gd name="T81" fmla="*/ 80 h 321"/>
                <a:gd name="T82" fmla="*/ 312 w 489"/>
                <a:gd name="T83" fmla="*/ 72 h 321"/>
                <a:gd name="T84" fmla="*/ 336 w 489"/>
                <a:gd name="T85" fmla="*/ 88 h 321"/>
                <a:gd name="T86" fmla="*/ 336 w 489"/>
                <a:gd name="T87" fmla="*/ 112 h 321"/>
                <a:gd name="T88" fmla="*/ 352 w 489"/>
                <a:gd name="T89" fmla="*/ 128 h 321"/>
                <a:gd name="T90" fmla="*/ 360 w 489"/>
                <a:gd name="T91" fmla="*/ 112 h 321"/>
                <a:gd name="T92" fmla="*/ 376 w 489"/>
                <a:gd name="T93" fmla="*/ 128 h 321"/>
                <a:gd name="T94" fmla="*/ 408 w 489"/>
                <a:gd name="T95" fmla="*/ 128 h 321"/>
                <a:gd name="T96" fmla="*/ 416 w 489"/>
                <a:gd name="T97" fmla="*/ 120 h 321"/>
                <a:gd name="T98" fmla="*/ 464 w 489"/>
                <a:gd name="T99" fmla="*/ 152 h 321"/>
                <a:gd name="T100" fmla="*/ 472 w 489"/>
                <a:gd name="T101" fmla="*/ 192 h 321"/>
                <a:gd name="T102" fmla="*/ 472 w 489"/>
                <a:gd name="T103" fmla="*/ 216 h 321"/>
                <a:gd name="T104" fmla="*/ 488 w 489"/>
                <a:gd name="T105" fmla="*/ 248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22B6A8">
                <a:alpha val="50000"/>
              </a:srgbClr>
            </a:solidFill>
            <a:ln w="5080" cap="rnd" cmpd="sng">
              <a:solidFill>
                <a:srgbClr val="FCB80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48" name="Freeform 29"/>
            <p:cNvSpPr>
              <a:spLocks/>
            </p:cNvSpPr>
            <p:nvPr/>
          </p:nvSpPr>
          <p:spPr bwMode="gray">
            <a:xfrm>
              <a:off x="4728518" y="4333556"/>
              <a:ext cx="490945" cy="580784"/>
            </a:xfrm>
            <a:custGeom>
              <a:avLst/>
              <a:gdLst>
                <a:gd name="T0" fmla="*/ 88 w 305"/>
                <a:gd name="T1" fmla="*/ 0 h 385"/>
                <a:gd name="T2" fmla="*/ 128 w 305"/>
                <a:gd name="T3" fmla="*/ 32 h 385"/>
                <a:gd name="T4" fmla="*/ 176 w 305"/>
                <a:gd name="T5" fmla="*/ 64 h 385"/>
                <a:gd name="T6" fmla="*/ 200 w 305"/>
                <a:gd name="T7" fmla="*/ 96 h 385"/>
                <a:gd name="T8" fmla="*/ 240 w 305"/>
                <a:gd name="T9" fmla="*/ 136 h 385"/>
                <a:gd name="T10" fmla="*/ 272 w 305"/>
                <a:gd name="T11" fmla="*/ 144 h 385"/>
                <a:gd name="T12" fmla="*/ 248 w 305"/>
                <a:gd name="T13" fmla="*/ 144 h 385"/>
                <a:gd name="T14" fmla="*/ 232 w 305"/>
                <a:gd name="T15" fmla="*/ 176 h 385"/>
                <a:gd name="T16" fmla="*/ 248 w 305"/>
                <a:gd name="T17" fmla="*/ 224 h 385"/>
                <a:gd name="T18" fmla="*/ 288 w 305"/>
                <a:gd name="T19" fmla="*/ 248 h 385"/>
                <a:gd name="T20" fmla="*/ 288 w 305"/>
                <a:gd name="T21" fmla="*/ 296 h 385"/>
                <a:gd name="T22" fmla="*/ 280 w 305"/>
                <a:gd name="T23" fmla="*/ 320 h 385"/>
                <a:gd name="T24" fmla="*/ 264 w 305"/>
                <a:gd name="T25" fmla="*/ 312 h 385"/>
                <a:gd name="T26" fmla="*/ 272 w 305"/>
                <a:gd name="T27" fmla="*/ 344 h 385"/>
                <a:gd name="T28" fmla="*/ 264 w 305"/>
                <a:gd name="T29" fmla="*/ 360 h 385"/>
                <a:gd name="T30" fmla="*/ 224 w 305"/>
                <a:gd name="T31" fmla="*/ 384 h 385"/>
                <a:gd name="T32" fmla="*/ 184 w 305"/>
                <a:gd name="T33" fmla="*/ 384 h 385"/>
                <a:gd name="T34" fmla="*/ 152 w 305"/>
                <a:gd name="T35" fmla="*/ 368 h 385"/>
                <a:gd name="T36" fmla="*/ 128 w 305"/>
                <a:gd name="T37" fmla="*/ 384 h 385"/>
                <a:gd name="T38" fmla="*/ 136 w 305"/>
                <a:gd name="T39" fmla="*/ 360 h 385"/>
                <a:gd name="T40" fmla="*/ 120 w 305"/>
                <a:gd name="T41" fmla="*/ 368 h 385"/>
                <a:gd name="T42" fmla="*/ 80 w 305"/>
                <a:gd name="T43" fmla="*/ 312 h 385"/>
                <a:gd name="T44" fmla="*/ 72 w 305"/>
                <a:gd name="T45" fmla="*/ 264 h 385"/>
                <a:gd name="T46" fmla="*/ 72 w 305"/>
                <a:gd name="T47" fmla="*/ 216 h 385"/>
                <a:gd name="T48" fmla="*/ 72 w 305"/>
                <a:gd name="T49" fmla="*/ 160 h 385"/>
                <a:gd name="T50" fmla="*/ 24 w 305"/>
                <a:gd name="T51" fmla="*/ 152 h 385"/>
                <a:gd name="T52" fmla="*/ 0 w 305"/>
                <a:gd name="T53" fmla="*/ 136 h 385"/>
                <a:gd name="T54" fmla="*/ 32 w 305"/>
                <a:gd name="T55" fmla="*/ 120 h 385"/>
                <a:gd name="T56" fmla="*/ 40 w 305"/>
                <a:gd name="T57" fmla="*/ 40 h 385"/>
                <a:gd name="T58" fmla="*/ 72 w 305"/>
                <a:gd name="T59" fmla="*/ 56 h 385"/>
                <a:gd name="T60" fmla="*/ 104 w 305"/>
                <a:gd name="T61" fmla="*/ 48 h 385"/>
                <a:gd name="T62" fmla="*/ 80 w 305"/>
                <a:gd name="T63" fmla="*/ 1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rgbClr val="22B6A8">
                <a:alpha val="50000"/>
              </a:srgbClr>
            </a:solidFill>
            <a:ln w="5080" cap="rnd" cmpd="sng">
              <a:solidFill>
                <a:srgbClr val="FCB80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49" name="Freeform 30"/>
            <p:cNvSpPr>
              <a:spLocks/>
            </p:cNvSpPr>
            <p:nvPr/>
          </p:nvSpPr>
          <p:spPr bwMode="gray">
            <a:xfrm>
              <a:off x="4291229" y="4152656"/>
              <a:ext cx="607645" cy="542700"/>
            </a:xfrm>
            <a:custGeom>
              <a:avLst/>
              <a:gdLst>
                <a:gd name="T0" fmla="*/ 200 w 377"/>
                <a:gd name="T1" fmla="*/ 8 h 361"/>
                <a:gd name="T2" fmla="*/ 248 w 377"/>
                <a:gd name="T3" fmla="*/ 0 h 361"/>
                <a:gd name="T4" fmla="*/ 264 w 377"/>
                <a:gd name="T5" fmla="*/ 16 h 361"/>
                <a:gd name="T6" fmla="*/ 304 w 377"/>
                <a:gd name="T7" fmla="*/ 24 h 361"/>
                <a:gd name="T8" fmla="*/ 320 w 377"/>
                <a:gd name="T9" fmla="*/ 16 h 361"/>
                <a:gd name="T10" fmla="*/ 336 w 377"/>
                <a:gd name="T11" fmla="*/ 16 h 361"/>
                <a:gd name="T12" fmla="*/ 280 w 377"/>
                <a:gd name="T13" fmla="*/ 64 h 361"/>
                <a:gd name="T14" fmla="*/ 272 w 377"/>
                <a:gd name="T15" fmla="*/ 88 h 361"/>
                <a:gd name="T16" fmla="*/ 280 w 377"/>
                <a:gd name="T17" fmla="*/ 96 h 361"/>
                <a:gd name="T18" fmla="*/ 288 w 377"/>
                <a:gd name="T19" fmla="*/ 96 h 361"/>
                <a:gd name="T20" fmla="*/ 320 w 377"/>
                <a:gd name="T21" fmla="*/ 128 h 361"/>
                <a:gd name="T22" fmla="*/ 352 w 377"/>
                <a:gd name="T23" fmla="*/ 128 h 361"/>
                <a:gd name="T24" fmla="*/ 352 w 377"/>
                <a:gd name="T25" fmla="*/ 144 h 361"/>
                <a:gd name="T26" fmla="*/ 376 w 377"/>
                <a:gd name="T27" fmla="*/ 152 h 361"/>
                <a:gd name="T28" fmla="*/ 376 w 377"/>
                <a:gd name="T29" fmla="*/ 168 h 361"/>
                <a:gd name="T30" fmla="*/ 352 w 377"/>
                <a:gd name="T31" fmla="*/ 192 h 361"/>
                <a:gd name="T32" fmla="*/ 352 w 377"/>
                <a:gd name="T33" fmla="*/ 176 h 361"/>
                <a:gd name="T34" fmla="*/ 328 w 377"/>
                <a:gd name="T35" fmla="*/ 160 h 361"/>
                <a:gd name="T36" fmla="*/ 312 w 377"/>
                <a:gd name="T37" fmla="*/ 160 h 361"/>
                <a:gd name="T38" fmla="*/ 312 w 377"/>
                <a:gd name="T39" fmla="*/ 208 h 361"/>
                <a:gd name="T40" fmla="*/ 304 w 377"/>
                <a:gd name="T41" fmla="*/ 240 h 361"/>
                <a:gd name="T42" fmla="*/ 280 w 377"/>
                <a:gd name="T43" fmla="*/ 240 h 361"/>
                <a:gd name="T44" fmla="*/ 272 w 377"/>
                <a:gd name="T45" fmla="*/ 248 h 361"/>
                <a:gd name="T46" fmla="*/ 288 w 377"/>
                <a:gd name="T47" fmla="*/ 256 h 361"/>
                <a:gd name="T48" fmla="*/ 296 w 377"/>
                <a:gd name="T49" fmla="*/ 272 h 361"/>
                <a:gd name="T50" fmla="*/ 320 w 377"/>
                <a:gd name="T51" fmla="*/ 288 h 361"/>
                <a:gd name="T52" fmla="*/ 344 w 377"/>
                <a:gd name="T53" fmla="*/ 280 h 361"/>
                <a:gd name="T54" fmla="*/ 352 w 377"/>
                <a:gd name="T55" fmla="*/ 336 h 361"/>
                <a:gd name="T56" fmla="*/ 304 w 377"/>
                <a:gd name="T57" fmla="*/ 360 h 361"/>
                <a:gd name="T58" fmla="*/ 296 w 377"/>
                <a:gd name="T59" fmla="*/ 352 h 361"/>
                <a:gd name="T60" fmla="*/ 288 w 377"/>
                <a:gd name="T61" fmla="*/ 360 h 361"/>
                <a:gd name="T62" fmla="*/ 256 w 377"/>
                <a:gd name="T63" fmla="*/ 360 h 361"/>
                <a:gd name="T64" fmla="*/ 240 w 377"/>
                <a:gd name="T65" fmla="*/ 344 h 361"/>
                <a:gd name="T66" fmla="*/ 232 w 377"/>
                <a:gd name="T67" fmla="*/ 360 h 361"/>
                <a:gd name="T68" fmla="*/ 216 w 377"/>
                <a:gd name="T69" fmla="*/ 344 h 361"/>
                <a:gd name="T70" fmla="*/ 216 w 377"/>
                <a:gd name="T71" fmla="*/ 320 h 361"/>
                <a:gd name="T72" fmla="*/ 192 w 377"/>
                <a:gd name="T73" fmla="*/ 304 h 361"/>
                <a:gd name="T74" fmla="*/ 176 w 377"/>
                <a:gd name="T75" fmla="*/ 312 h 361"/>
                <a:gd name="T76" fmla="*/ 160 w 377"/>
                <a:gd name="T77" fmla="*/ 304 h 361"/>
                <a:gd name="T78" fmla="*/ 88 w 377"/>
                <a:gd name="T79" fmla="*/ 296 h 361"/>
                <a:gd name="T80" fmla="*/ 48 w 377"/>
                <a:gd name="T81" fmla="*/ 232 h 361"/>
                <a:gd name="T82" fmla="*/ 16 w 377"/>
                <a:gd name="T83" fmla="*/ 184 h 361"/>
                <a:gd name="T84" fmla="*/ 0 w 377"/>
                <a:gd name="T85" fmla="*/ 128 h 361"/>
                <a:gd name="T86" fmla="*/ 32 w 377"/>
                <a:gd name="T87" fmla="*/ 128 h 361"/>
                <a:gd name="T88" fmla="*/ 112 w 377"/>
                <a:gd name="T89" fmla="*/ 80 h 361"/>
                <a:gd name="T90" fmla="*/ 136 w 377"/>
                <a:gd name="T91" fmla="*/ 80 h 361"/>
                <a:gd name="T92" fmla="*/ 168 w 377"/>
                <a:gd name="T93" fmla="*/ 80 h 361"/>
                <a:gd name="T94" fmla="*/ 192 w 377"/>
                <a:gd name="T95" fmla="*/ 48 h 361"/>
                <a:gd name="T96" fmla="*/ 200 w 377"/>
                <a:gd name="T97" fmla="*/ 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  <a:ln w="5080" cap="rnd" cmpd="sng">
              <a:solidFill>
                <a:srgbClr val="FCB80D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50" name="Freeform 31"/>
            <p:cNvSpPr>
              <a:spLocks/>
            </p:cNvSpPr>
            <p:nvPr/>
          </p:nvSpPr>
          <p:spPr bwMode="invGray">
            <a:xfrm>
              <a:off x="4279157" y="3658922"/>
              <a:ext cx="401072" cy="689596"/>
            </a:xfrm>
            <a:custGeom>
              <a:avLst/>
              <a:gdLst>
                <a:gd name="T0" fmla="*/ 208 w 249"/>
                <a:gd name="T1" fmla="*/ 336 h 457"/>
                <a:gd name="T2" fmla="*/ 200 w 249"/>
                <a:gd name="T3" fmla="*/ 376 h 457"/>
                <a:gd name="T4" fmla="*/ 176 w 249"/>
                <a:gd name="T5" fmla="*/ 408 h 457"/>
                <a:gd name="T6" fmla="*/ 136 w 249"/>
                <a:gd name="T7" fmla="*/ 400 h 457"/>
                <a:gd name="T8" fmla="*/ 80 w 249"/>
                <a:gd name="T9" fmla="*/ 432 h 457"/>
                <a:gd name="T10" fmla="*/ 40 w 249"/>
                <a:gd name="T11" fmla="*/ 456 h 457"/>
                <a:gd name="T12" fmla="*/ 8 w 249"/>
                <a:gd name="T13" fmla="*/ 456 h 457"/>
                <a:gd name="T14" fmla="*/ 0 w 249"/>
                <a:gd name="T15" fmla="*/ 448 h 457"/>
                <a:gd name="T16" fmla="*/ 16 w 249"/>
                <a:gd name="T17" fmla="*/ 384 h 457"/>
                <a:gd name="T18" fmla="*/ 24 w 249"/>
                <a:gd name="T19" fmla="*/ 368 h 457"/>
                <a:gd name="T20" fmla="*/ 8 w 249"/>
                <a:gd name="T21" fmla="*/ 328 h 457"/>
                <a:gd name="T22" fmla="*/ 16 w 249"/>
                <a:gd name="T23" fmla="*/ 264 h 457"/>
                <a:gd name="T24" fmla="*/ 24 w 249"/>
                <a:gd name="T25" fmla="*/ 224 h 457"/>
                <a:gd name="T26" fmla="*/ 32 w 249"/>
                <a:gd name="T27" fmla="*/ 208 h 457"/>
                <a:gd name="T28" fmla="*/ 16 w 249"/>
                <a:gd name="T29" fmla="*/ 192 h 457"/>
                <a:gd name="T30" fmla="*/ 32 w 249"/>
                <a:gd name="T31" fmla="*/ 160 h 457"/>
                <a:gd name="T32" fmla="*/ 56 w 249"/>
                <a:gd name="T33" fmla="*/ 112 h 457"/>
                <a:gd name="T34" fmla="*/ 56 w 249"/>
                <a:gd name="T35" fmla="*/ 80 h 457"/>
                <a:gd name="T36" fmla="*/ 72 w 249"/>
                <a:gd name="T37" fmla="*/ 80 h 457"/>
                <a:gd name="T38" fmla="*/ 120 w 249"/>
                <a:gd name="T39" fmla="*/ 24 h 457"/>
                <a:gd name="T40" fmla="*/ 144 w 249"/>
                <a:gd name="T41" fmla="*/ 16 h 457"/>
                <a:gd name="T42" fmla="*/ 168 w 249"/>
                <a:gd name="T43" fmla="*/ 0 h 457"/>
                <a:gd name="T44" fmla="*/ 176 w 249"/>
                <a:gd name="T45" fmla="*/ 8 h 457"/>
                <a:gd name="T46" fmla="*/ 216 w 249"/>
                <a:gd name="T47" fmla="*/ 0 h 457"/>
                <a:gd name="T48" fmla="*/ 240 w 249"/>
                <a:gd name="T49" fmla="*/ 24 h 457"/>
                <a:gd name="T50" fmla="*/ 216 w 249"/>
                <a:gd name="T51" fmla="*/ 32 h 457"/>
                <a:gd name="T52" fmla="*/ 208 w 249"/>
                <a:gd name="T53" fmla="*/ 48 h 457"/>
                <a:gd name="T54" fmla="*/ 240 w 249"/>
                <a:gd name="T55" fmla="*/ 48 h 457"/>
                <a:gd name="T56" fmla="*/ 248 w 249"/>
                <a:gd name="T57" fmla="*/ 88 h 457"/>
                <a:gd name="T58" fmla="*/ 232 w 249"/>
                <a:gd name="T59" fmla="*/ 120 h 457"/>
                <a:gd name="T60" fmla="*/ 216 w 249"/>
                <a:gd name="T61" fmla="*/ 104 h 457"/>
                <a:gd name="T62" fmla="*/ 192 w 249"/>
                <a:gd name="T63" fmla="*/ 120 h 457"/>
                <a:gd name="T64" fmla="*/ 200 w 249"/>
                <a:gd name="T65" fmla="*/ 136 h 457"/>
                <a:gd name="T66" fmla="*/ 184 w 249"/>
                <a:gd name="T67" fmla="*/ 160 h 457"/>
                <a:gd name="T68" fmla="*/ 224 w 249"/>
                <a:gd name="T69" fmla="*/ 216 h 457"/>
                <a:gd name="T70" fmla="*/ 192 w 249"/>
                <a:gd name="T71" fmla="*/ 304 h 457"/>
                <a:gd name="T72" fmla="*/ 208 w 249"/>
                <a:gd name="T73" fmla="*/ 336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  <a:ln w="5080" cap="rnd" cmpd="sng">
              <a:solidFill>
                <a:srgbClr val="FCB80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51" name="Freeform 32"/>
            <p:cNvSpPr>
              <a:spLocks/>
            </p:cNvSpPr>
            <p:nvPr/>
          </p:nvSpPr>
          <p:spPr bwMode="gray">
            <a:xfrm>
              <a:off x="3852598" y="3778615"/>
              <a:ext cx="517772" cy="916741"/>
            </a:xfrm>
            <a:custGeom>
              <a:avLst/>
              <a:gdLst>
                <a:gd name="T0" fmla="*/ 320 w 321"/>
                <a:gd name="T1" fmla="*/ 480 h 609"/>
                <a:gd name="T2" fmla="*/ 296 w 321"/>
                <a:gd name="T3" fmla="*/ 496 h 609"/>
                <a:gd name="T4" fmla="*/ 280 w 321"/>
                <a:gd name="T5" fmla="*/ 488 h 609"/>
                <a:gd name="T6" fmla="*/ 224 w 321"/>
                <a:gd name="T7" fmla="*/ 488 h 609"/>
                <a:gd name="T8" fmla="*/ 240 w 321"/>
                <a:gd name="T9" fmla="*/ 520 h 609"/>
                <a:gd name="T10" fmla="*/ 224 w 321"/>
                <a:gd name="T11" fmla="*/ 560 h 609"/>
                <a:gd name="T12" fmla="*/ 232 w 321"/>
                <a:gd name="T13" fmla="*/ 608 h 609"/>
                <a:gd name="T14" fmla="*/ 200 w 321"/>
                <a:gd name="T15" fmla="*/ 600 h 609"/>
                <a:gd name="T16" fmla="*/ 152 w 321"/>
                <a:gd name="T17" fmla="*/ 568 h 609"/>
                <a:gd name="T18" fmla="*/ 96 w 321"/>
                <a:gd name="T19" fmla="*/ 552 h 609"/>
                <a:gd name="T20" fmla="*/ 56 w 321"/>
                <a:gd name="T21" fmla="*/ 520 h 609"/>
                <a:gd name="T22" fmla="*/ 16 w 321"/>
                <a:gd name="T23" fmla="*/ 520 h 609"/>
                <a:gd name="T24" fmla="*/ 16 w 321"/>
                <a:gd name="T25" fmla="*/ 512 h 609"/>
                <a:gd name="T26" fmla="*/ 0 w 321"/>
                <a:gd name="T27" fmla="*/ 504 h 609"/>
                <a:gd name="T28" fmla="*/ 8 w 321"/>
                <a:gd name="T29" fmla="*/ 496 h 609"/>
                <a:gd name="T30" fmla="*/ 8 w 321"/>
                <a:gd name="T31" fmla="*/ 472 h 609"/>
                <a:gd name="T32" fmla="*/ 0 w 321"/>
                <a:gd name="T33" fmla="*/ 464 h 609"/>
                <a:gd name="T34" fmla="*/ 16 w 321"/>
                <a:gd name="T35" fmla="*/ 456 h 609"/>
                <a:gd name="T36" fmla="*/ 48 w 321"/>
                <a:gd name="T37" fmla="*/ 456 h 609"/>
                <a:gd name="T38" fmla="*/ 48 w 321"/>
                <a:gd name="T39" fmla="*/ 344 h 609"/>
                <a:gd name="T40" fmla="*/ 88 w 321"/>
                <a:gd name="T41" fmla="*/ 344 h 609"/>
                <a:gd name="T42" fmla="*/ 88 w 321"/>
                <a:gd name="T43" fmla="*/ 360 h 609"/>
                <a:gd name="T44" fmla="*/ 112 w 321"/>
                <a:gd name="T45" fmla="*/ 360 h 609"/>
                <a:gd name="T46" fmla="*/ 112 w 321"/>
                <a:gd name="T47" fmla="*/ 328 h 609"/>
                <a:gd name="T48" fmla="*/ 160 w 321"/>
                <a:gd name="T49" fmla="*/ 328 h 609"/>
                <a:gd name="T50" fmla="*/ 168 w 321"/>
                <a:gd name="T51" fmla="*/ 280 h 609"/>
                <a:gd name="T52" fmla="*/ 168 w 321"/>
                <a:gd name="T53" fmla="*/ 248 h 609"/>
                <a:gd name="T54" fmla="*/ 144 w 321"/>
                <a:gd name="T55" fmla="*/ 232 h 609"/>
                <a:gd name="T56" fmla="*/ 112 w 321"/>
                <a:gd name="T57" fmla="*/ 208 h 609"/>
                <a:gd name="T58" fmla="*/ 96 w 321"/>
                <a:gd name="T59" fmla="*/ 184 h 609"/>
                <a:gd name="T60" fmla="*/ 104 w 321"/>
                <a:gd name="T61" fmla="*/ 144 h 609"/>
                <a:gd name="T62" fmla="*/ 120 w 321"/>
                <a:gd name="T63" fmla="*/ 128 h 609"/>
                <a:gd name="T64" fmla="*/ 144 w 321"/>
                <a:gd name="T65" fmla="*/ 144 h 609"/>
                <a:gd name="T66" fmla="*/ 176 w 321"/>
                <a:gd name="T67" fmla="*/ 144 h 609"/>
                <a:gd name="T68" fmla="*/ 184 w 321"/>
                <a:gd name="T69" fmla="*/ 120 h 609"/>
                <a:gd name="T70" fmla="*/ 200 w 321"/>
                <a:gd name="T71" fmla="*/ 120 h 609"/>
                <a:gd name="T72" fmla="*/ 192 w 321"/>
                <a:gd name="T73" fmla="*/ 88 h 609"/>
                <a:gd name="T74" fmla="*/ 248 w 321"/>
                <a:gd name="T75" fmla="*/ 32 h 609"/>
                <a:gd name="T76" fmla="*/ 248 w 321"/>
                <a:gd name="T77" fmla="*/ 16 h 609"/>
                <a:gd name="T78" fmla="*/ 280 w 321"/>
                <a:gd name="T79" fmla="*/ 16 h 609"/>
                <a:gd name="T80" fmla="*/ 288 w 321"/>
                <a:gd name="T81" fmla="*/ 24 h 609"/>
                <a:gd name="T82" fmla="*/ 296 w 321"/>
                <a:gd name="T83" fmla="*/ 8 h 609"/>
                <a:gd name="T84" fmla="*/ 304 w 321"/>
                <a:gd name="T85" fmla="*/ 0 h 609"/>
                <a:gd name="T86" fmla="*/ 320 w 321"/>
                <a:gd name="T87" fmla="*/ 24 h 609"/>
                <a:gd name="T88" fmla="*/ 320 w 321"/>
                <a:gd name="T89" fmla="*/ 32 h 609"/>
                <a:gd name="T90" fmla="*/ 280 w 321"/>
                <a:gd name="T91" fmla="*/ 112 h 609"/>
                <a:gd name="T92" fmla="*/ 296 w 321"/>
                <a:gd name="T93" fmla="*/ 128 h 609"/>
                <a:gd name="T94" fmla="*/ 280 w 321"/>
                <a:gd name="T95" fmla="*/ 184 h 609"/>
                <a:gd name="T96" fmla="*/ 272 w 321"/>
                <a:gd name="T97" fmla="*/ 248 h 609"/>
                <a:gd name="T98" fmla="*/ 288 w 321"/>
                <a:gd name="T99" fmla="*/ 288 h 609"/>
                <a:gd name="T100" fmla="*/ 264 w 321"/>
                <a:gd name="T101" fmla="*/ 360 h 609"/>
                <a:gd name="T102" fmla="*/ 272 w 321"/>
                <a:gd name="T103" fmla="*/ 376 h 609"/>
                <a:gd name="T104" fmla="*/ 288 w 321"/>
                <a:gd name="T105" fmla="*/ 432 h 609"/>
                <a:gd name="T106" fmla="*/ 320 w 321"/>
                <a:gd name="T107" fmla="*/ 480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  <a:ln w="5080" cap="rnd" cmpd="sng">
              <a:solidFill>
                <a:srgbClr val="FCB80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52" name="Freeform 33"/>
            <p:cNvSpPr>
              <a:spLocks/>
            </p:cNvSpPr>
            <p:nvPr/>
          </p:nvSpPr>
          <p:spPr bwMode="invGray">
            <a:xfrm>
              <a:off x="3756019" y="3790856"/>
              <a:ext cx="283031" cy="471973"/>
            </a:xfrm>
            <a:custGeom>
              <a:avLst/>
              <a:gdLst>
                <a:gd name="T0" fmla="*/ 176 w 177"/>
                <a:gd name="T1" fmla="*/ 120 h 313"/>
                <a:gd name="T2" fmla="*/ 160 w 177"/>
                <a:gd name="T3" fmla="*/ 104 h 313"/>
                <a:gd name="T4" fmla="*/ 120 w 177"/>
                <a:gd name="T5" fmla="*/ 88 h 313"/>
                <a:gd name="T6" fmla="*/ 136 w 177"/>
                <a:gd name="T7" fmla="*/ 32 h 313"/>
                <a:gd name="T8" fmla="*/ 128 w 177"/>
                <a:gd name="T9" fmla="*/ 0 h 313"/>
                <a:gd name="T10" fmla="*/ 72 w 177"/>
                <a:gd name="T11" fmla="*/ 56 h 313"/>
                <a:gd name="T12" fmla="*/ 64 w 177"/>
                <a:gd name="T13" fmla="*/ 112 h 313"/>
                <a:gd name="T14" fmla="*/ 40 w 177"/>
                <a:gd name="T15" fmla="*/ 120 h 313"/>
                <a:gd name="T16" fmla="*/ 8 w 177"/>
                <a:gd name="T17" fmla="*/ 144 h 313"/>
                <a:gd name="T18" fmla="*/ 0 w 177"/>
                <a:gd name="T19" fmla="*/ 168 h 313"/>
                <a:gd name="T20" fmla="*/ 40 w 177"/>
                <a:gd name="T21" fmla="*/ 192 h 313"/>
                <a:gd name="T22" fmla="*/ 40 w 177"/>
                <a:gd name="T23" fmla="*/ 224 h 313"/>
                <a:gd name="T24" fmla="*/ 48 w 177"/>
                <a:gd name="T25" fmla="*/ 240 h 313"/>
                <a:gd name="T26" fmla="*/ 40 w 177"/>
                <a:gd name="T27" fmla="*/ 264 h 313"/>
                <a:gd name="T28" fmla="*/ 48 w 177"/>
                <a:gd name="T29" fmla="*/ 280 h 313"/>
                <a:gd name="T30" fmla="*/ 96 w 177"/>
                <a:gd name="T31" fmla="*/ 312 h 313"/>
                <a:gd name="T32" fmla="*/ 112 w 177"/>
                <a:gd name="T33" fmla="*/ 312 h 313"/>
                <a:gd name="T34" fmla="*/ 112 w 177"/>
                <a:gd name="T35" fmla="*/ 296 h 313"/>
                <a:gd name="T36" fmla="*/ 128 w 177"/>
                <a:gd name="T37" fmla="*/ 272 h 313"/>
                <a:gd name="T38" fmla="*/ 120 w 177"/>
                <a:gd name="T39" fmla="*/ 240 h 313"/>
                <a:gd name="T40" fmla="*/ 112 w 177"/>
                <a:gd name="T41" fmla="*/ 240 h 313"/>
                <a:gd name="T42" fmla="*/ 104 w 177"/>
                <a:gd name="T43" fmla="*/ 208 h 313"/>
                <a:gd name="T44" fmla="*/ 120 w 177"/>
                <a:gd name="T45" fmla="*/ 208 h 313"/>
                <a:gd name="T46" fmla="*/ 120 w 177"/>
                <a:gd name="T47" fmla="*/ 176 h 313"/>
                <a:gd name="T48" fmla="*/ 136 w 177"/>
                <a:gd name="T49" fmla="*/ 176 h 313"/>
                <a:gd name="T50" fmla="*/ 152 w 177"/>
                <a:gd name="T51" fmla="*/ 184 h 313"/>
                <a:gd name="T52" fmla="*/ 160 w 177"/>
                <a:gd name="T53" fmla="*/ 136 h 313"/>
                <a:gd name="T54" fmla="*/ 176 w 177"/>
                <a:gd name="T55" fmla="*/ 12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  <a:ln w="5080" cap="rnd" cmpd="sng">
              <a:solidFill>
                <a:srgbClr val="FCB80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53" name="Freeform 34"/>
            <p:cNvSpPr>
              <a:spLocks/>
            </p:cNvSpPr>
            <p:nvPr/>
          </p:nvSpPr>
          <p:spPr bwMode="invGray">
            <a:xfrm>
              <a:off x="2743277" y="3321605"/>
              <a:ext cx="1381620" cy="1266299"/>
            </a:xfrm>
            <a:custGeom>
              <a:avLst/>
              <a:gdLst>
                <a:gd name="T0" fmla="*/ 632 w 857"/>
                <a:gd name="T1" fmla="*/ 480 h 841"/>
                <a:gd name="T2" fmla="*/ 672 w 857"/>
                <a:gd name="T3" fmla="*/ 536 h 841"/>
                <a:gd name="T4" fmla="*/ 672 w 857"/>
                <a:gd name="T5" fmla="*/ 568 h 841"/>
                <a:gd name="T6" fmla="*/ 736 w 857"/>
                <a:gd name="T7" fmla="*/ 624 h 841"/>
                <a:gd name="T8" fmla="*/ 744 w 857"/>
                <a:gd name="T9" fmla="*/ 600 h 841"/>
                <a:gd name="T10" fmla="*/ 752 w 857"/>
                <a:gd name="T11" fmla="*/ 552 h 841"/>
                <a:gd name="T12" fmla="*/ 736 w 857"/>
                <a:gd name="T13" fmla="*/ 520 h 841"/>
                <a:gd name="T14" fmla="*/ 752 w 857"/>
                <a:gd name="T15" fmla="*/ 488 h 841"/>
                <a:gd name="T16" fmla="*/ 800 w 857"/>
                <a:gd name="T17" fmla="*/ 512 h 841"/>
                <a:gd name="T18" fmla="*/ 856 w 857"/>
                <a:gd name="T19" fmla="*/ 552 h 841"/>
                <a:gd name="T20" fmla="*/ 800 w 857"/>
                <a:gd name="T21" fmla="*/ 632 h 841"/>
                <a:gd name="T22" fmla="*/ 776 w 857"/>
                <a:gd name="T23" fmla="*/ 664 h 841"/>
                <a:gd name="T24" fmla="*/ 736 w 857"/>
                <a:gd name="T25" fmla="*/ 648 h 841"/>
                <a:gd name="T26" fmla="*/ 704 w 857"/>
                <a:gd name="T27" fmla="*/ 752 h 841"/>
                <a:gd name="T28" fmla="*/ 696 w 857"/>
                <a:gd name="T29" fmla="*/ 776 h 841"/>
                <a:gd name="T30" fmla="*/ 688 w 857"/>
                <a:gd name="T31" fmla="*/ 808 h 841"/>
                <a:gd name="T32" fmla="*/ 632 w 857"/>
                <a:gd name="T33" fmla="*/ 840 h 841"/>
                <a:gd name="T34" fmla="*/ 592 w 857"/>
                <a:gd name="T35" fmla="*/ 760 h 841"/>
                <a:gd name="T36" fmla="*/ 576 w 857"/>
                <a:gd name="T37" fmla="*/ 752 h 841"/>
                <a:gd name="T38" fmla="*/ 528 w 857"/>
                <a:gd name="T39" fmla="*/ 696 h 841"/>
                <a:gd name="T40" fmla="*/ 496 w 857"/>
                <a:gd name="T41" fmla="*/ 712 h 841"/>
                <a:gd name="T42" fmla="*/ 488 w 857"/>
                <a:gd name="T43" fmla="*/ 728 h 841"/>
                <a:gd name="T44" fmla="*/ 480 w 857"/>
                <a:gd name="T45" fmla="*/ 776 h 841"/>
                <a:gd name="T46" fmla="*/ 464 w 857"/>
                <a:gd name="T47" fmla="*/ 744 h 841"/>
                <a:gd name="T48" fmla="*/ 416 w 857"/>
                <a:gd name="T49" fmla="*/ 728 h 841"/>
                <a:gd name="T50" fmla="*/ 408 w 857"/>
                <a:gd name="T51" fmla="*/ 688 h 841"/>
                <a:gd name="T52" fmla="*/ 456 w 857"/>
                <a:gd name="T53" fmla="*/ 696 h 841"/>
                <a:gd name="T54" fmla="*/ 488 w 857"/>
                <a:gd name="T55" fmla="*/ 672 h 841"/>
                <a:gd name="T56" fmla="*/ 464 w 857"/>
                <a:gd name="T57" fmla="*/ 640 h 841"/>
                <a:gd name="T58" fmla="*/ 504 w 857"/>
                <a:gd name="T59" fmla="*/ 600 h 841"/>
                <a:gd name="T60" fmla="*/ 536 w 857"/>
                <a:gd name="T61" fmla="*/ 568 h 841"/>
                <a:gd name="T62" fmla="*/ 480 w 857"/>
                <a:gd name="T63" fmla="*/ 408 h 841"/>
                <a:gd name="T64" fmla="*/ 408 w 857"/>
                <a:gd name="T65" fmla="*/ 360 h 841"/>
                <a:gd name="T66" fmla="*/ 344 w 857"/>
                <a:gd name="T67" fmla="*/ 336 h 841"/>
                <a:gd name="T68" fmla="*/ 280 w 857"/>
                <a:gd name="T69" fmla="*/ 312 h 841"/>
                <a:gd name="T70" fmla="*/ 208 w 857"/>
                <a:gd name="T71" fmla="*/ 336 h 841"/>
                <a:gd name="T72" fmla="*/ 48 w 857"/>
                <a:gd name="T73" fmla="*/ 240 h 841"/>
                <a:gd name="T74" fmla="*/ 8 w 857"/>
                <a:gd name="T75" fmla="*/ 160 h 841"/>
                <a:gd name="T76" fmla="*/ 48 w 857"/>
                <a:gd name="T77" fmla="*/ 152 h 841"/>
                <a:gd name="T78" fmla="*/ 112 w 857"/>
                <a:gd name="T79" fmla="*/ 96 h 841"/>
                <a:gd name="T80" fmla="*/ 136 w 857"/>
                <a:gd name="T81" fmla="*/ 64 h 841"/>
                <a:gd name="T82" fmla="*/ 216 w 857"/>
                <a:gd name="T83" fmla="*/ 32 h 841"/>
                <a:gd name="T84" fmla="*/ 232 w 857"/>
                <a:gd name="T85" fmla="*/ 0 h 841"/>
                <a:gd name="T86" fmla="*/ 288 w 857"/>
                <a:gd name="T87" fmla="*/ 72 h 841"/>
                <a:gd name="T88" fmla="*/ 296 w 857"/>
                <a:gd name="T89" fmla="*/ 128 h 841"/>
                <a:gd name="T90" fmla="*/ 312 w 857"/>
                <a:gd name="T91" fmla="*/ 176 h 841"/>
                <a:gd name="T92" fmla="*/ 336 w 857"/>
                <a:gd name="T93" fmla="*/ 192 h 841"/>
                <a:gd name="T94" fmla="*/ 408 w 857"/>
                <a:gd name="T95" fmla="*/ 176 h 841"/>
                <a:gd name="T96" fmla="*/ 408 w 857"/>
                <a:gd name="T97" fmla="*/ 216 h 841"/>
                <a:gd name="T98" fmla="*/ 384 w 857"/>
                <a:gd name="T99" fmla="*/ 256 h 841"/>
                <a:gd name="T100" fmla="*/ 432 w 857"/>
                <a:gd name="T101" fmla="*/ 328 h 841"/>
                <a:gd name="T102" fmla="*/ 496 w 857"/>
                <a:gd name="T103" fmla="*/ 344 h 841"/>
                <a:gd name="T104" fmla="*/ 528 w 857"/>
                <a:gd name="T105" fmla="*/ 320 h 841"/>
                <a:gd name="T106" fmla="*/ 584 w 857"/>
                <a:gd name="T107" fmla="*/ 320 h 841"/>
                <a:gd name="T108" fmla="*/ 624 w 857"/>
                <a:gd name="T109" fmla="*/ 336 h 841"/>
                <a:gd name="T110" fmla="*/ 576 w 857"/>
                <a:gd name="T111" fmla="*/ 392 h 841"/>
                <a:gd name="T112" fmla="*/ 600 w 857"/>
                <a:gd name="T113" fmla="*/ 456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  <a:ln w="5080" cap="rnd" cmpd="sng">
              <a:solidFill>
                <a:srgbClr val="FCB80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54" name="Freeform 35"/>
            <p:cNvSpPr>
              <a:spLocks/>
            </p:cNvSpPr>
            <p:nvPr/>
          </p:nvSpPr>
          <p:spPr bwMode="invGray">
            <a:xfrm>
              <a:off x="3181908" y="2151875"/>
              <a:ext cx="2295099" cy="1870206"/>
            </a:xfrm>
            <a:custGeom>
              <a:avLst/>
              <a:gdLst>
                <a:gd name="T0" fmla="*/ 16 w 1425"/>
                <a:gd name="T1" fmla="*/ 896 h 1241"/>
                <a:gd name="T2" fmla="*/ 64 w 1425"/>
                <a:gd name="T3" fmla="*/ 968 h 1241"/>
                <a:gd name="T4" fmla="*/ 136 w 1425"/>
                <a:gd name="T5" fmla="*/ 976 h 1241"/>
                <a:gd name="T6" fmla="*/ 112 w 1425"/>
                <a:gd name="T7" fmla="*/ 1032 h 1241"/>
                <a:gd name="T8" fmla="*/ 216 w 1425"/>
                <a:gd name="T9" fmla="*/ 1128 h 1241"/>
                <a:gd name="T10" fmla="*/ 256 w 1425"/>
                <a:gd name="T11" fmla="*/ 1096 h 1241"/>
                <a:gd name="T12" fmla="*/ 352 w 1425"/>
                <a:gd name="T13" fmla="*/ 1104 h 1241"/>
                <a:gd name="T14" fmla="*/ 328 w 1425"/>
                <a:gd name="T15" fmla="*/ 1240 h 1241"/>
                <a:gd name="T16" fmla="*/ 424 w 1425"/>
                <a:gd name="T17" fmla="*/ 1200 h 1241"/>
                <a:gd name="T18" fmla="*/ 496 w 1425"/>
                <a:gd name="T19" fmla="*/ 1112 h 1241"/>
                <a:gd name="T20" fmla="*/ 560 w 1425"/>
                <a:gd name="T21" fmla="*/ 1224 h 1241"/>
                <a:gd name="T22" fmla="*/ 600 w 1425"/>
                <a:gd name="T23" fmla="*/ 1200 h 1241"/>
                <a:gd name="T24" fmla="*/ 664 w 1425"/>
                <a:gd name="T25" fmla="*/ 1112 h 1241"/>
                <a:gd name="T26" fmla="*/ 704 w 1425"/>
                <a:gd name="T27" fmla="*/ 1096 h 1241"/>
                <a:gd name="T28" fmla="*/ 736 w 1425"/>
                <a:gd name="T29" fmla="*/ 1096 h 1241"/>
                <a:gd name="T30" fmla="*/ 800 w 1425"/>
                <a:gd name="T31" fmla="*/ 1024 h 1241"/>
                <a:gd name="T32" fmla="*/ 864 w 1425"/>
                <a:gd name="T33" fmla="*/ 1008 h 1241"/>
                <a:gd name="T34" fmla="*/ 896 w 1425"/>
                <a:gd name="T35" fmla="*/ 920 h 1241"/>
                <a:gd name="T36" fmla="*/ 944 w 1425"/>
                <a:gd name="T37" fmla="*/ 912 h 1241"/>
                <a:gd name="T38" fmla="*/ 1008 w 1425"/>
                <a:gd name="T39" fmla="*/ 872 h 1241"/>
                <a:gd name="T40" fmla="*/ 1088 w 1425"/>
                <a:gd name="T41" fmla="*/ 824 h 1241"/>
                <a:gd name="T42" fmla="*/ 1128 w 1425"/>
                <a:gd name="T43" fmla="*/ 920 h 1241"/>
                <a:gd name="T44" fmla="*/ 1176 w 1425"/>
                <a:gd name="T45" fmla="*/ 888 h 1241"/>
                <a:gd name="T46" fmla="*/ 1176 w 1425"/>
                <a:gd name="T47" fmla="*/ 840 h 1241"/>
                <a:gd name="T48" fmla="*/ 1352 w 1425"/>
                <a:gd name="T49" fmla="*/ 784 h 1241"/>
                <a:gd name="T50" fmla="*/ 1376 w 1425"/>
                <a:gd name="T51" fmla="*/ 728 h 1241"/>
                <a:gd name="T52" fmla="*/ 1312 w 1425"/>
                <a:gd name="T53" fmla="*/ 672 h 1241"/>
                <a:gd name="T54" fmla="*/ 1264 w 1425"/>
                <a:gd name="T55" fmla="*/ 560 h 1241"/>
                <a:gd name="T56" fmla="*/ 1336 w 1425"/>
                <a:gd name="T57" fmla="*/ 560 h 1241"/>
                <a:gd name="T58" fmla="*/ 1352 w 1425"/>
                <a:gd name="T59" fmla="*/ 472 h 1241"/>
                <a:gd name="T60" fmla="*/ 1296 w 1425"/>
                <a:gd name="T61" fmla="*/ 432 h 1241"/>
                <a:gd name="T62" fmla="*/ 1392 w 1425"/>
                <a:gd name="T63" fmla="*/ 296 h 1241"/>
                <a:gd name="T64" fmla="*/ 1424 w 1425"/>
                <a:gd name="T65" fmla="*/ 128 h 1241"/>
                <a:gd name="T66" fmla="*/ 1344 w 1425"/>
                <a:gd name="T67" fmla="*/ 128 h 1241"/>
                <a:gd name="T68" fmla="*/ 1264 w 1425"/>
                <a:gd name="T69" fmla="*/ 72 h 1241"/>
                <a:gd name="T70" fmla="*/ 1192 w 1425"/>
                <a:gd name="T71" fmla="*/ 64 h 1241"/>
                <a:gd name="T72" fmla="*/ 1168 w 1425"/>
                <a:gd name="T73" fmla="*/ 0 h 1241"/>
                <a:gd name="T74" fmla="*/ 1160 w 1425"/>
                <a:gd name="T75" fmla="*/ 64 h 1241"/>
                <a:gd name="T76" fmla="*/ 1128 w 1425"/>
                <a:gd name="T77" fmla="*/ 168 h 1241"/>
                <a:gd name="T78" fmla="*/ 1120 w 1425"/>
                <a:gd name="T79" fmla="*/ 240 h 1241"/>
                <a:gd name="T80" fmla="*/ 992 w 1425"/>
                <a:gd name="T81" fmla="*/ 280 h 1241"/>
                <a:gd name="T82" fmla="*/ 992 w 1425"/>
                <a:gd name="T83" fmla="*/ 432 h 1241"/>
                <a:gd name="T84" fmla="*/ 1056 w 1425"/>
                <a:gd name="T85" fmla="*/ 416 h 1241"/>
                <a:gd name="T86" fmla="*/ 1136 w 1425"/>
                <a:gd name="T87" fmla="*/ 448 h 1241"/>
                <a:gd name="T88" fmla="*/ 1136 w 1425"/>
                <a:gd name="T89" fmla="*/ 504 h 1241"/>
                <a:gd name="T90" fmla="*/ 1040 w 1425"/>
                <a:gd name="T91" fmla="*/ 536 h 1241"/>
                <a:gd name="T92" fmla="*/ 992 w 1425"/>
                <a:gd name="T93" fmla="*/ 592 h 1241"/>
                <a:gd name="T94" fmla="*/ 864 w 1425"/>
                <a:gd name="T95" fmla="*/ 664 h 1241"/>
                <a:gd name="T96" fmla="*/ 760 w 1425"/>
                <a:gd name="T97" fmla="*/ 648 h 1241"/>
                <a:gd name="T98" fmla="*/ 768 w 1425"/>
                <a:gd name="T99" fmla="*/ 752 h 1241"/>
                <a:gd name="T100" fmla="*/ 640 w 1425"/>
                <a:gd name="T101" fmla="*/ 848 h 1241"/>
                <a:gd name="T102" fmla="*/ 456 w 1425"/>
                <a:gd name="T103" fmla="*/ 880 h 1241"/>
                <a:gd name="T104" fmla="*/ 352 w 1425"/>
                <a:gd name="T105" fmla="*/ 888 h 1241"/>
                <a:gd name="T106" fmla="*/ 248 w 1425"/>
                <a:gd name="T107" fmla="*/ 864 h 1241"/>
                <a:gd name="T108" fmla="*/ 96 w 1425"/>
                <a:gd name="T109" fmla="*/ 816 h 1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  <a:ln w="5080" cap="rnd" cmpd="sng">
              <a:solidFill>
                <a:srgbClr val="FCB80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55" name="Freeform 36"/>
            <p:cNvSpPr>
              <a:spLocks/>
            </p:cNvSpPr>
            <p:nvPr/>
          </p:nvSpPr>
          <p:spPr bwMode="invGray">
            <a:xfrm>
              <a:off x="1067895" y="2466070"/>
              <a:ext cx="2050968" cy="1556012"/>
            </a:xfrm>
            <a:custGeom>
              <a:avLst/>
              <a:gdLst>
                <a:gd name="T0" fmla="*/ 1256 w 1273"/>
                <a:gd name="T1" fmla="*/ 576 h 1033"/>
                <a:gd name="T2" fmla="*/ 1240 w 1273"/>
                <a:gd name="T3" fmla="*/ 632 h 1033"/>
                <a:gd name="T4" fmla="*/ 1176 w 1273"/>
                <a:gd name="T5" fmla="*/ 632 h 1033"/>
                <a:gd name="T6" fmla="*/ 1152 w 1273"/>
                <a:gd name="T7" fmla="*/ 664 h 1033"/>
                <a:gd name="T8" fmla="*/ 1080 w 1273"/>
                <a:gd name="T9" fmla="*/ 720 h 1033"/>
                <a:gd name="T10" fmla="*/ 1048 w 1273"/>
                <a:gd name="T11" fmla="*/ 728 h 1033"/>
                <a:gd name="T12" fmla="*/ 936 w 1273"/>
                <a:gd name="T13" fmla="*/ 824 h 1033"/>
                <a:gd name="T14" fmla="*/ 880 w 1273"/>
                <a:gd name="T15" fmla="*/ 880 h 1033"/>
                <a:gd name="T16" fmla="*/ 920 w 1273"/>
                <a:gd name="T17" fmla="*/ 944 h 1033"/>
                <a:gd name="T18" fmla="*/ 888 w 1273"/>
                <a:gd name="T19" fmla="*/ 992 h 1033"/>
                <a:gd name="T20" fmla="*/ 896 w 1273"/>
                <a:gd name="T21" fmla="*/ 1032 h 1033"/>
                <a:gd name="T22" fmla="*/ 840 w 1273"/>
                <a:gd name="T23" fmla="*/ 1016 h 1033"/>
                <a:gd name="T24" fmla="*/ 808 w 1273"/>
                <a:gd name="T25" fmla="*/ 1000 h 1033"/>
                <a:gd name="T26" fmla="*/ 736 w 1273"/>
                <a:gd name="T27" fmla="*/ 960 h 1033"/>
                <a:gd name="T28" fmla="*/ 600 w 1273"/>
                <a:gd name="T29" fmla="*/ 984 h 1033"/>
                <a:gd name="T30" fmla="*/ 512 w 1273"/>
                <a:gd name="T31" fmla="*/ 992 h 1033"/>
                <a:gd name="T32" fmla="*/ 432 w 1273"/>
                <a:gd name="T33" fmla="*/ 952 h 1033"/>
                <a:gd name="T34" fmla="*/ 368 w 1273"/>
                <a:gd name="T35" fmla="*/ 960 h 1033"/>
                <a:gd name="T36" fmla="*/ 272 w 1273"/>
                <a:gd name="T37" fmla="*/ 928 h 1033"/>
                <a:gd name="T38" fmla="*/ 216 w 1273"/>
                <a:gd name="T39" fmla="*/ 984 h 1033"/>
                <a:gd name="T40" fmla="*/ 152 w 1273"/>
                <a:gd name="T41" fmla="*/ 944 h 1033"/>
                <a:gd name="T42" fmla="*/ 104 w 1273"/>
                <a:gd name="T43" fmla="*/ 864 h 1033"/>
                <a:gd name="T44" fmla="*/ 56 w 1273"/>
                <a:gd name="T45" fmla="*/ 800 h 1033"/>
                <a:gd name="T46" fmla="*/ 64 w 1273"/>
                <a:gd name="T47" fmla="*/ 776 h 1033"/>
                <a:gd name="T48" fmla="*/ 40 w 1273"/>
                <a:gd name="T49" fmla="*/ 712 h 1033"/>
                <a:gd name="T50" fmla="*/ 0 w 1273"/>
                <a:gd name="T51" fmla="*/ 688 h 1033"/>
                <a:gd name="T52" fmla="*/ 32 w 1273"/>
                <a:gd name="T53" fmla="*/ 688 h 1033"/>
                <a:gd name="T54" fmla="*/ 32 w 1273"/>
                <a:gd name="T55" fmla="*/ 616 h 1033"/>
                <a:gd name="T56" fmla="*/ 24 w 1273"/>
                <a:gd name="T57" fmla="*/ 568 h 1033"/>
                <a:gd name="T58" fmla="*/ 0 w 1273"/>
                <a:gd name="T59" fmla="*/ 520 h 1033"/>
                <a:gd name="T60" fmla="*/ 88 w 1273"/>
                <a:gd name="T61" fmla="*/ 464 h 1033"/>
                <a:gd name="T62" fmla="*/ 136 w 1273"/>
                <a:gd name="T63" fmla="*/ 456 h 1033"/>
                <a:gd name="T64" fmla="*/ 152 w 1273"/>
                <a:gd name="T65" fmla="*/ 480 h 1033"/>
                <a:gd name="T66" fmla="*/ 200 w 1273"/>
                <a:gd name="T67" fmla="*/ 480 h 1033"/>
                <a:gd name="T68" fmla="*/ 304 w 1273"/>
                <a:gd name="T69" fmla="*/ 456 h 1033"/>
                <a:gd name="T70" fmla="*/ 416 w 1273"/>
                <a:gd name="T71" fmla="*/ 424 h 1033"/>
                <a:gd name="T72" fmla="*/ 424 w 1273"/>
                <a:gd name="T73" fmla="*/ 376 h 1033"/>
                <a:gd name="T74" fmla="*/ 472 w 1273"/>
                <a:gd name="T75" fmla="*/ 232 h 1033"/>
                <a:gd name="T76" fmla="*/ 456 w 1273"/>
                <a:gd name="T77" fmla="*/ 200 h 1033"/>
                <a:gd name="T78" fmla="*/ 592 w 1273"/>
                <a:gd name="T79" fmla="*/ 224 h 1033"/>
                <a:gd name="T80" fmla="*/ 664 w 1273"/>
                <a:gd name="T81" fmla="*/ 96 h 1033"/>
                <a:gd name="T82" fmla="*/ 784 w 1273"/>
                <a:gd name="T83" fmla="*/ 128 h 1033"/>
                <a:gd name="T84" fmla="*/ 784 w 1273"/>
                <a:gd name="T85" fmla="*/ 80 h 1033"/>
                <a:gd name="T86" fmla="*/ 840 w 1273"/>
                <a:gd name="T87" fmla="*/ 40 h 1033"/>
                <a:gd name="T88" fmla="*/ 880 w 1273"/>
                <a:gd name="T89" fmla="*/ 0 h 1033"/>
                <a:gd name="T90" fmla="*/ 928 w 1273"/>
                <a:gd name="T91" fmla="*/ 16 h 1033"/>
                <a:gd name="T92" fmla="*/ 928 w 1273"/>
                <a:gd name="T93" fmla="*/ 48 h 1033"/>
                <a:gd name="T94" fmla="*/ 960 w 1273"/>
                <a:gd name="T95" fmla="*/ 112 h 1033"/>
                <a:gd name="T96" fmla="*/ 1024 w 1273"/>
                <a:gd name="T97" fmla="*/ 144 h 1033"/>
                <a:gd name="T98" fmla="*/ 1040 w 1273"/>
                <a:gd name="T99" fmla="*/ 248 h 1033"/>
                <a:gd name="T100" fmla="*/ 1016 w 1273"/>
                <a:gd name="T101" fmla="*/ 336 h 1033"/>
                <a:gd name="T102" fmla="*/ 1112 w 1273"/>
                <a:gd name="T103" fmla="*/ 368 h 1033"/>
                <a:gd name="T104" fmla="*/ 1208 w 1273"/>
                <a:gd name="T105" fmla="*/ 440 h 1033"/>
                <a:gd name="T106" fmla="*/ 1232 w 1273"/>
                <a:gd name="T107" fmla="*/ 480 h 1033"/>
                <a:gd name="T108" fmla="*/ 1272 w 1273"/>
                <a:gd name="T109" fmla="*/ 568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  <a:ln w="5080" cap="rnd" cmpd="sng">
              <a:solidFill>
                <a:srgbClr val="FCB80D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56" name="台湾37"/>
            <p:cNvSpPr>
              <a:spLocks/>
            </p:cNvSpPr>
            <p:nvPr/>
          </p:nvSpPr>
          <p:spPr bwMode="invGray">
            <a:xfrm>
              <a:off x="5336163" y="5322385"/>
              <a:ext cx="205231" cy="389003"/>
            </a:xfrm>
            <a:custGeom>
              <a:avLst/>
              <a:gdLst>
                <a:gd name="T0" fmla="*/ 24 w 129"/>
                <a:gd name="T1" fmla="*/ 232 h 257"/>
                <a:gd name="T2" fmla="*/ 32 w 129"/>
                <a:gd name="T3" fmla="*/ 248 h 257"/>
                <a:gd name="T4" fmla="*/ 56 w 129"/>
                <a:gd name="T5" fmla="*/ 256 h 257"/>
                <a:gd name="T6" fmla="*/ 64 w 129"/>
                <a:gd name="T7" fmla="*/ 224 h 257"/>
                <a:gd name="T8" fmla="*/ 104 w 129"/>
                <a:gd name="T9" fmla="*/ 184 h 257"/>
                <a:gd name="T10" fmla="*/ 104 w 129"/>
                <a:gd name="T11" fmla="*/ 128 h 257"/>
                <a:gd name="T12" fmla="*/ 120 w 129"/>
                <a:gd name="T13" fmla="*/ 96 h 257"/>
                <a:gd name="T14" fmla="*/ 128 w 129"/>
                <a:gd name="T15" fmla="*/ 72 h 257"/>
                <a:gd name="T16" fmla="*/ 112 w 129"/>
                <a:gd name="T17" fmla="*/ 56 h 257"/>
                <a:gd name="T18" fmla="*/ 104 w 129"/>
                <a:gd name="T19" fmla="*/ 0 h 257"/>
                <a:gd name="T20" fmla="*/ 64 w 129"/>
                <a:gd name="T21" fmla="*/ 24 h 257"/>
                <a:gd name="T22" fmla="*/ 48 w 129"/>
                <a:gd name="T23" fmla="*/ 24 h 257"/>
                <a:gd name="T24" fmla="*/ 56 w 129"/>
                <a:gd name="T25" fmla="*/ 40 h 257"/>
                <a:gd name="T26" fmla="*/ 24 w 129"/>
                <a:gd name="T27" fmla="*/ 72 h 257"/>
                <a:gd name="T28" fmla="*/ 24 w 129"/>
                <a:gd name="T29" fmla="*/ 112 h 257"/>
                <a:gd name="T30" fmla="*/ 0 w 129"/>
                <a:gd name="T31" fmla="*/ 136 h 257"/>
                <a:gd name="T32" fmla="*/ 8 w 129"/>
                <a:gd name="T33" fmla="*/ 168 h 257"/>
                <a:gd name="T34" fmla="*/ 16 w 129"/>
                <a:gd name="T35" fmla="*/ 224 h 257"/>
                <a:gd name="T36" fmla="*/ 24 w 129"/>
                <a:gd name="T37" fmla="*/ 23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rgbClr val="22B6A8">
                <a:alpha val="50000"/>
              </a:srgbClr>
            </a:solidFill>
            <a:ln w="5080" cap="rnd" cmpd="sng">
              <a:solidFill>
                <a:srgbClr val="FCB80D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795475" y="1443004"/>
            <a:ext cx="5391227" cy="926479"/>
            <a:chOff x="6795475" y="1443004"/>
            <a:chExt cx="5391227" cy="926479"/>
          </a:xfrm>
        </p:grpSpPr>
        <p:sp>
          <p:nvSpPr>
            <p:cNvPr id="124" name="矩形 123"/>
            <p:cNvSpPr/>
            <p:nvPr/>
          </p:nvSpPr>
          <p:spPr>
            <a:xfrm>
              <a:off x="6795475" y="1443004"/>
              <a:ext cx="5391227" cy="926479"/>
            </a:xfrm>
            <a:prstGeom prst="rect">
              <a:avLst/>
            </a:prstGeom>
            <a:solidFill>
              <a:schemeClr val="bg1">
                <a:lumMod val="5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Freeform 28"/>
            <p:cNvSpPr>
              <a:spLocks/>
            </p:cNvSpPr>
            <p:nvPr/>
          </p:nvSpPr>
          <p:spPr bwMode="gray">
            <a:xfrm>
              <a:off x="6845103" y="1624717"/>
              <a:ext cx="1044669" cy="561975"/>
            </a:xfrm>
            <a:custGeom>
              <a:avLst/>
              <a:gdLst>
                <a:gd name="T0" fmla="*/ 488 w 489"/>
                <a:gd name="T1" fmla="*/ 248 h 321"/>
                <a:gd name="T2" fmla="*/ 448 w 489"/>
                <a:gd name="T3" fmla="*/ 264 h 321"/>
                <a:gd name="T4" fmla="*/ 392 w 489"/>
                <a:gd name="T5" fmla="*/ 296 h 321"/>
                <a:gd name="T6" fmla="*/ 368 w 489"/>
                <a:gd name="T7" fmla="*/ 304 h 321"/>
                <a:gd name="T8" fmla="*/ 352 w 489"/>
                <a:gd name="T9" fmla="*/ 320 h 321"/>
                <a:gd name="T10" fmla="*/ 328 w 489"/>
                <a:gd name="T11" fmla="*/ 320 h 321"/>
                <a:gd name="T12" fmla="*/ 336 w 489"/>
                <a:gd name="T13" fmla="*/ 272 h 321"/>
                <a:gd name="T14" fmla="*/ 320 w 489"/>
                <a:gd name="T15" fmla="*/ 272 h 321"/>
                <a:gd name="T16" fmla="*/ 288 w 489"/>
                <a:gd name="T17" fmla="*/ 288 h 321"/>
                <a:gd name="T18" fmla="*/ 280 w 489"/>
                <a:gd name="T19" fmla="*/ 280 h 321"/>
                <a:gd name="T20" fmla="*/ 240 w 489"/>
                <a:gd name="T21" fmla="*/ 280 h 321"/>
                <a:gd name="T22" fmla="*/ 224 w 489"/>
                <a:gd name="T23" fmla="*/ 256 h 321"/>
                <a:gd name="T24" fmla="*/ 184 w 489"/>
                <a:gd name="T25" fmla="*/ 256 h 321"/>
                <a:gd name="T26" fmla="*/ 144 w 489"/>
                <a:gd name="T27" fmla="*/ 240 h 321"/>
                <a:gd name="T28" fmla="*/ 128 w 489"/>
                <a:gd name="T29" fmla="*/ 248 h 321"/>
                <a:gd name="T30" fmla="*/ 136 w 489"/>
                <a:gd name="T31" fmla="*/ 280 h 321"/>
                <a:gd name="T32" fmla="*/ 112 w 489"/>
                <a:gd name="T33" fmla="*/ 272 h 321"/>
                <a:gd name="T34" fmla="*/ 80 w 489"/>
                <a:gd name="T35" fmla="*/ 272 h 321"/>
                <a:gd name="T36" fmla="*/ 48 w 489"/>
                <a:gd name="T37" fmla="*/ 320 h 321"/>
                <a:gd name="T38" fmla="*/ 8 w 489"/>
                <a:gd name="T39" fmla="*/ 272 h 321"/>
                <a:gd name="T40" fmla="*/ 0 w 489"/>
                <a:gd name="T41" fmla="*/ 272 h 321"/>
                <a:gd name="T42" fmla="*/ 8 w 489"/>
                <a:gd name="T43" fmla="*/ 256 h 321"/>
                <a:gd name="T44" fmla="*/ 16 w 489"/>
                <a:gd name="T45" fmla="*/ 248 h 321"/>
                <a:gd name="T46" fmla="*/ 0 w 489"/>
                <a:gd name="T47" fmla="*/ 232 h 321"/>
                <a:gd name="T48" fmla="*/ 0 w 489"/>
                <a:gd name="T49" fmla="*/ 224 h 321"/>
                <a:gd name="T50" fmla="*/ 16 w 489"/>
                <a:gd name="T51" fmla="*/ 208 h 321"/>
                <a:gd name="T52" fmla="*/ 72 w 489"/>
                <a:gd name="T53" fmla="*/ 208 h 321"/>
                <a:gd name="T54" fmla="*/ 96 w 489"/>
                <a:gd name="T55" fmla="*/ 192 h 321"/>
                <a:gd name="T56" fmla="*/ 112 w 489"/>
                <a:gd name="T57" fmla="*/ 184 h 321"/>
                <a:gd name="T58" fmla="*/ 112 w 489"/>
                <a:gd name="T59" fmla="*/ 160 h 321"/>
                <a:gd name="T60" fmla="*/ 80 w 489"/>
                <a:gd name="T61" fmla="*/ 120 h 321"/>
                <a:gd name="T62" fmla="*/ 72 w 489"/>
                <a:gd name="T63" fmla="*/ 80 h 321"/>
                <a:gd name="T64" fmla="*/ 88 w 489"/>
                <a:gd name="T65" fmla="*/ 56 h 321"/>
                <a:gd name="T66" fmla="*/ 88 w 489"/>
                <a:gd name="T67" fmla="*/ 40 h 321"/>
                <a:gd name="T68" fmla="*/ 72 w 489"/>
                <a:gd name="T69" fmla="*/ 8 h 321"/>
                <a:gd name="T70" fmla="*/ 128 w 489"/>
                <a:gd name="T71" fmla="*/ 8 h 321"/>
                <a:gd name="T72" fmla="*/ 144 w 489"/>
                <a:gd name="T73" fmla="*/ 16 h 321"/>
                <a:gd name="T74" fmla="*/ 168 w 489"/>
                <a:gd name="T75" fmla="*/ 0 h 321"/>
                <a:gd name="T76" fmla="*/ 208 w 489"/>
                <a:gd name="T77" fmla="*/ 72 h 321"/>
                <a:gd name="T78" fmla="*/ 280 w 489"/>
                <a:gd name="T79" fmla="*/ 72 h 321"/>
                <a:gd name="T80" fmla="*/ 296 w 489"/>
                <a:gd name="T81" fmla="*/ 80 h 321"/>
                <a:gd name="T82" fmla="*/ 312 w 489"/>
                <a:gd name="T83" fmla="*/ 72 h 321"/>
                <a:gd name="T84" fmla="*/ 336 w 489"/>
                <a:gd name="T85" fmla="*/ 88 h 321"/>
                <a:gd name="T86" fmla="*/ 336 w 489"/>
                <a:gd name="T87" fmla="*/ 112 h 321"/>
                <a:gd name="T88" fmla="*/ 352 w 489"/>
                <a:gd name="T89" fmla="*/ 128 h 321"/>
                <a:gd name="T90" fmla="*/ 360 w 489"/>
                <a:gd name="T91" fmla="*/ 112 h 321"/>
                <a:gd name="T92" fmla="*/ 376 w 489"/>
                <a:gd name="T93" fmla="*/ 128 h 321"/>
                <a:gd name="T94" fmla="*/ 408 w 489"/>
                <a:gd name="T95" fmla="*/ 128 h 321"/>
                <a:gd name="T96" fmla="*/ 416 w 489"/>
                <a:gd name="T97" fmla="*/ 120 h 321"/>
                <a:gd name="T98" fmla="*/ 464 w 489"/>
                <a:gd name="T99" fmla="*/ 152 h 321"/>
                <a:gd name="T100" fmla="*/ 472 w 489"/>
                <a:gd name="T101" fmla="*/ 192 h 321"/>
                <a:gd name="T102" fmla="*/ 472 w 489"/>
                <a:gd name="T103" fmla="*/ 216 h 321"/>
                <a:gd name="T104" fmla="*/ 488 w 489"/>
                <a:gd name="T105" fmla="*/ 248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22B6A8">
                <a:alpha val="50000"/>
              </a:srgbClr>
            </a:solidFill>
            <a:ln w="12700" cap="rnd" cmpd="sng">
              <a:solidFill>
                <a:srgbClr val="FCB80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61" name="文本框 160"/>
            <p:cNvSpPr txBox="1"/>
            <p:nvPr/>
          </p:nvSpPr>
          <p:spPr>
            <a:xfrm>
              <a:off x="7858035" y="1644633"/>
              <a:ext cx="14157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gradFill>
                    <a:gsLst>
                      <a:gs pos="0">
                        <a:srgbClr val="EDD5A5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HUBEI</a:t>
              </a:r>
              <a:endParaRPr lang="zh-CN" altLang="en-US" sz="2800" dirty="0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5" name="文本框 164"/>
            <p:cNvSpPr txBox="1"/>
            <p:nvPr/>
          </p:nvSpPr>
          <p:spPr>
            <a:xfrm>
              <a:off x="9244323" y="1706188"/>
              <a:ext cx="27466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0">
                        <a:srgbClr val="EDD5A5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点击此处添加文本信息。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795474" y="2692526"/>
            <a:ext cx="5391227" cy="926479"/>
            <a:chOff x="6795474" y="2692526"/>
            <a:chExt cx="5391227" cy="926479"/>
          </a:xfrm>
        </p:grpSpPr>
        <p:sp>
          <p:nvSpPr>
            <p:cNvPr id="121" name="矩形 120"/>
            <p:cNvSpPr/>
            <p:nvPr/>
          </p:nvSpPr>
          <p:spPr>
            <a:xfrm>
              <a:off x="6795474" y="2692526"/>
              <a:ext cx="5391227" cy="926479"/>
            </a:xfrm>
            <a:prstGeom prst="rect">
              <a:avLst/>
            </a:prstGeom>
            <a:solidFill>
              <a:schemeClr val="bg1">
                <a:lumMod val="5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Freeform 29"/>
            <p:cNvSpPr>
              <a:spLocks/>
            </p:cNvSpPr>
            <p:nvPr/>
          </p:nvSpPr>
          <p:spPr bwMode="gray">
            <a:xfrm>
              <a:off x="7062993" y="2794706"/>
              <a:ext cx="651361" cy="677862"/>
            </a:xfrm>
            <a:custGeom>
              <a:avLst/>
              <a:gdLst>
                <a:gd name="T0" fmla="*/ 88 w 305"/>
                <a:gd name="T1" fmla="*/ 0 h 385"/>
                <a:gd name="T2" fmla="*/ 128 w 305"/>
                <a:gd name="T3" fmla="*/ 32 h 385"/>
                <a:gd name="T4" fmla="*/ 176 w 305"/>
                <a:gd name="T5" fmla="*/ 64 h 385"/>
                <a:gd name="T6" fmla="*/ 200 w 305"/>
                <a:gd name="T7" fmla="*/ 96 h 385"/>
                <a:gd name="T8" fmla="*/ 240 w 305"/>
                <a:gd name="T9" fmla="*/ 136 h 385"/>
                <a:gd name="T10" fmla="*/ 272 w 305"/>
                <a:gd name="T11" fmla="*/ 144 h 385"/>
                <a:gd name="T12" fmla="*/ 248 w 305"/>
                <a:gd name="T13" fmla="*/ 144 h 385"/>
                <a:gd name="T14" fmla="*/ 232 w 305"/>
                <a:gd name="T15" fmla="*/ 176 h 385"/>
                <a:gd name="T16" fmla="*/ 248 w 305"/>
                <a:gd name="T17" fmla="*/ 224 h 385"/>
                <a:gd name="T18" fmla="*/ 288 w 305"/>
                <a:gd name="T19" fmla="*/ 248 h 385"/>
                <a:gd name="T20" fmla="*/ 288 w 305"/>
                <a:gd name="T21" fmla="*/ 296 h 385"/>
                <a:gd name="T22" fmla="*/ 280 w 305"/>
                <a:gd name="T23" fmla="*/ 320 h 385"/>
                <a:gd name="T24" fmla="*/ 264 w 305"/>
                <a:gd name="T25" fmla="*/ 312 h 385"/>
                <a:gd name="T26" fmla="*/ 272 w 305"/>
                <a:gd name="T27" fmla="*/ 344 h 385"/>
                <a:gd name="T28" fmla="*/ 264 w 305"/>
                <a:gd name="T29" fmla="*/ 360 h 385"/>
                <a:gd name="T30" fmla="*/ 224 w 305"/>
                <a:gd name="T31" fmla="*/ 384 h 385"/>
                <a:gd name="T32" fmla="*/ 184 w 305"/>
                <a:gd name="T33" fmla="*/ 384 h 385"/>
                <a:gd name="T34" fmla="*/ 152 w 305"/>
                <a:gd name="T35" fmla="*/ 368 h 385"/>
                <a:gd name="T36" fmla="*/ 128 w 305"/>
                <a:gd name="T37" fmla="*/ 384 h 385"/>
                <a:gd name="T38" fmla="*/ 136 w 305"/>
                <a:gd name="T39" fmla="*/ 360 h 385"/>
                <a:gd name="T40" fmla="*/ 120 w 305"/>
                <a:gd name="T41" fmla="*/ 368 h 385"/>
                <a:gd name="T42" fmla="*/ 80 w 305"/>
                <a:gd name="T43" fmla="*/ 312 h 385"/>
                <a:gd name="T44" fmla="*/ 72 w 305"/>
                <a:gd name="T45" fmla="*/ 264 h 385"/>
                <a:gd name="T46" fmla="*/ 72 w 305"/>
                <a:gd name="T47" fmla="*/ 216 h 385"/>
                <a:gd name="T48" fmla="*/ 72 w 305"/>
                <a:gd name="T49" fmla="*/ 160 h 385"/>
                <a:gd name="T50" fmla="*/ 24 w 305"/>
                <a:gd name="T51" fmla="*/ 152 h 385"/>
                <a:gd name="T52" fmla="*/ 0 w 305"/>
                <a:gd name="T53" fmla="*/ 136 h 385"/>
                <a:gd name="T54" fmla="*/ 32 w 305"/>
                <a:gd name="T55" fmla="*/ 120 h 385"/>
                <a:gd name="T56" fmla="*/ 40 w 305"/>
                <a:gd name="T57" fmla="*/ 40 h 385"/>
                <a:gd name="T58" fmla="*/ 72 w 305"/>
                <a:gd name="T59" fmla="*/ 56 h 385"/>
                <a:gd name="T60" fmla="*/ 104 w 305"/>
                <a:gd name="T61" fmla="*/ 48 h 385"/>
                <a:gd name="T62" fmla="*/ 80 w 305"/>
                <a:gd name="T63" fmla="*/ 1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rgbClr val="22B6A8">
                <a:alpha val="50000"/>
              </a:srgbClr>
            </a:solidFill>
            <a:ln w="12700" cap="rnd" cmpd="sng">
              <a:solidFill>
                <a:srgbClr val="FCB80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62" name="文本框 161"/>
            <p:cNvSpPr txBox="1"/>
            <p:nvPr/>
          </p:nvSpPr>
          <p:spPr>
            <a:xfrm>
              <a:off x="7783071" y="2894155"/>
              <a:ext cx="14809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gradFill>
                    <a:gsLst>
                      <a:gs pos="0">
                        <a:srgbClr val="EDD5A5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ANHUI</a:t>
              </a:r>
              <a:endParaRPr lang="zh-CN" altLang="en-US" sz="2800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6" name="文本框 165"/>
            <p:cNvSpPr txBox="1"/>
            <p:nvPr/>
          </p:nvSpPr>
          <p:spPr>
            <a:xfrm>
              <a:off x="9254152" y="2955710"/>
              <a:ext cx="27466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0">
                        <a:srgbClr val="EDD5A5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点击此处添加文本信息。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795473" y="4210305"/>
            <a:ext cx="5391227" cy="926479"/>
            <a:chOff x="6795473" y="4210305"/>
            <a:chExt cx="5391227" cy="926479"/>
          </a:xfrm>
        </p:grpSpPr>
        <p:sp>
          <p:nvSpPr>
            <p:cNvPr id="122" name="矩形 121"/>
            <p:cNvSpPr/>
            <p:nvPr/>
          </p:nvSpPr>
          <p:spPr>
            <a:xfrm>
              <a:off x="6795473" y="4210305"/>
              <a:ext cx="5391227" cy="926479"/>
            </a:xfrm>
            <a:prstGeom prst="rect">
              <a:avLst/>
            </a:prstGeom>
            <a:solidFill>
              <a:schemeClr val="bg1">
                <a:lumMod val="5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Freeform 18"/>
            <p:cNvSpPr>
              <a:spLocks/>
            </p:cNvSpPr>
            <p:nvPr/>
          </p:nvSpPr>
          <p:spPr bwMode="gray">
            <a:xfrm>
              <a:off x="7068709" y="4317912"/>
              <a:ext cx="583733" cy="649287"/>
            </a:xfrm>
            <a:custGeom>
              <a:avLst/>
              <a:gdLst>
                <a:gd name="T0" fmla="*/ 272 w 273"/>
                <a:gd name="T1" fmla="*/ 56 h 369"/>
                <a:gd name="T2" fmla="*/ 272 w 273"/>
                <a:gd name="T3" fmla="*/ 48 h 369"/>
                <a:gd name="T4" fmla="*/ 256 w 273"/>
                <a:gd name="T5" fmla="*/ 48 h 369"/>
                <a:gd name="T6" fmla="*/ 256 w 273"/>
                <a:gd name="T7" fmla="*/ 56 h 369"/>
                <a:gd name="T8" fmla="*/ 240 w 273"/>
                <a:gd name="T9" fmla="*/ 56 h 369"/>
                <a:gd name="T10" fmla="*/ 232 w 273"/>
                <a:gd name="T11" fmla="*/ 56 h 369"/>
                <a:gd name="T12" fmla="*/ 232 w 273"/>
                <a:gd name="T13" fmla="*/ 32 h 369"/>
                <a:gd name="T14" fmla="*/ 224 w 273"/>
                <a:gd name="T15" fmla="*/ 32 h 369"/>
                <a:gd name="T16" fmla="*/ 208 w 273"/>
                <a:gd name="T17" fmla="*/ 56 h 369"/>
                <a:gd name="T18" fmla="*/ 184 w 273"/>
                <a:gd name="T19" fmla="*/ 56 h 369"/>
                <a:gd name="T20" fmla="*/ 176 w 273"/>
                <a:gd name="T21" fmla="*/ 32 h 369"/>
                <a:gd name="T22" fmla="*/ 168 w 273"/>
                <a:gd name="T23" fmla="*/ 16 h 369"/>
                <a:gd name="T24" fmla="*/ 160 w 273"/>
                <a:gd name="T25" fmla="*/ 0 h 369"/>
                <a:gd name="T26" fmla="*/ 144 w 273"/>
                <a:gd name="T27" fmla="*/ 0 h 369"/>
                <a:gd name="T28" fmla="*/ 144 w 273"/>
                <a:gd name="T29" fmla="*/ 8 h 369"/>
                <a:gd name="T30" fmla="*/ 112 w 273"/>
                <a:gd name="T31" fmla="*/ 16 h 369"/>
                <a:gd name="T32" fmla="*/ 112 w 273"/>
                <a:gd name="T33" fmla="*/ 32 h 369"/>
                <a:gd name="T34" fmla="*/ 80 w 273"/>
                <a:gd name="T35" fmla="*/ 32 h 369"/>
                <a:gd name="T36" fmla="*/ 64 w 273"/>
                <a:gd name="T37" fmla="*/ 48 h 369"/>
                <a:gd name="T38" fmla="*/ 64 w 273"/>
                <a:gd name="T39" fmla="*/ 72 h 369"/>
                <a:gd name="T40" fmla="*/ 72 w 273"/>
                <a:gd name="T41" fmla="*/ 88 h 369"/>
                <a:gd name="T42" fmla="*/ 48 w 273"/>
                <a:gd name="T43" fmla="*/ 112 h 369"/>
                <a:gd name="T44" fmla="*/ 40 w 273"/>
                <a:gd name="T45" fmla="*/ 112 h 369"/>
                <a:gd name="T46" fmla="*/ 32 w 273"/>
                <a:gd name="T47" fmla="*/ 144 h 369"/>
                <a:gd name="T48" fmla="*/ 32 w 273"/>
                <a:gd name="T49" fmla="*/ 160 h 369"/>
                <a:gd name="T50" fmla="*/ 32 w 273"/>
                <a:gd name="T51" fmla="*/ 176 h 369"/>
                <a:gd name="T52" fmla="*/ 16 w 273"/>
                <a:gd name="T53" fmla="*/ 200 h 369"/>
                <a:gd name="T54" fmla="*/ 8 w 273"/>
                <a:gd name="T55" fmla="*/ 216 h 369"/>
                <a:gd name="T56" fmla="*/ 0 w 273"/>
                <a:gd name="T57" fmla="*/ 256 h 369"/>
                <a:gd name="T58" fmla="*/ 8 w 273"/>
                <a:gd name="T59" fmla="*/ 272 h 369"/>
                <a:gd name="T60" fmla="*/ 56 w 273"/>
                <a:gd name="T61" fmla="*/ 272 h 369"/>
                <a:gd name="T62" fmla="*/ 80 w 273"/>
                <a:gd name="T63" fmla="*/ 328 h 369"/>
                <a:gd name="T64" fmla="*/ 88 w 273"/>
                <a:gd name="T65" fmla="*/ 368 h 369"/>
                <a:gd name="T66" fmla="*/ 112 w 273"/>
                <a:gd name="T67" fmla="*/ 328 h 369"/>
                <a:gd name="T68" fmla="*/ 120 w 273"/>
                <a:gd name="T69" fmla="*/ 336 h 369"/>
                <a:gd name="T70" fmla="*/ 152 w 273"/>
                <a:gd name="T71" fmla="*/ 304 h 369"/>
                <a:gd name="T72" fmla="*/ 152 w 273"/>
                <a:gd name="T73" fmla="*/ 280 h 369"/>
                <a:gd name="T74" fmla="*/ 184 w 273"/>
                <a:gd name="T75" fmla="*/ 272 h 369"/>
                <a:gd name="T76" fmla="*/ 200 w 273"/>
                <a:gd name="T77" fmla="*/ 232 h 369"/>
                <a:gd name="T78" fmla="*/ 216 w 273"/>
                <a:gd name="T79" fmla="*/ 224 h 369"/>
                <a:gd name="T80" fmla="*/ 216 w 273"/>
                <a:gd name="T81" fmla="*/ 200 h 369"/>
                <a:gd name="T82" fmla="*/ 240 w 273"/>
                <a:gd name="T83" fmla="*/ 200 h 369"/>
                <a:gd name="T84" fmla="*/ 248 w 273"/>
                <a:gd name="T85" fmla="*/ 160 h 369"/>
                <a:gd name="T86" fmla="*/ 240 w 273"/>
                <a:gd name="T87" fmla="*/ 128 h 369"/>
                <a:gd name="T88" fmla="*/ 248 w 273"/>
                <a:gd name="T89" fmla="*/ 120 h 369"/>
                <a:gd name="T90" fmla="*/ 232 w 273"/>
                <a:gd name="T91" fmla="*/ 104 h 369"/>
                <a:gd name="T92" fmla="*/ 248 w 273"/>
                <a:gd name="T93" fmla="*/ 96 h 369"/>
                <a:gd name="T94" fmla="*/ 256 w 273"/>
                <a:gd name="T95" fmla="*/ 104 h 369"/>
                <a:gd name="T96" fmla="*/ 272 w 273"/>
                <a:gd name="T97" fmla="*/ 80 h 369"/>
                <a:gd name="T98" fmla="*/ 272 w 273"/>
                <a:gd name="T99" fmla="*/ 56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rgbClr val="22B6A8">
                <a:alpha val="50000"/>
              </a:srgbClr>
            </a:solidFill>
            <a:ln w="12700" cap="rnd" cmpd="sng">
              <a:solidFill>
                <a:srgbClr val="FCB80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63" name="文本框 162"/>
            <p:cNvSpPr txBox="1"/>
            <p:nvPr/>
          </p:nvSpPr>
          <p:spPr>
            <a:xfrm>
              <a:off x="7708107" y="4411934"/>
              <a:ext cx="15460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gradFill>
                    <a:gsLst>
                      <a:gs pos="0">
                        <a:srgbClr val="EDD5A5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FUJIAN</a:t>
              </a:r>
              <a:endParaRPr lang="zh-CN" altLang="en-US" sz="2800" dirty="0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7" name="文本框 166"/>
            <p:cNvSpPr txBox="1"/>
            <p:nvPr/>
          </p:nvSpPr>
          <p:spPr>
            <a:xfrm>
              <a:off x="9244323" y="4473489"/>
              <a:ext cx="27466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0">
                        <a:srgbClr val="EDD5A5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点击此处添加文本信息。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95472" y="5613457"/>
            <a:ext cx="5391227" cy="926479"/>
            <a:chOff x="6795472" y="5613457"/>
            <a:chExt cx="5391227" cy="926479"/>
          </a:xfrm>
        </p:grpSpPr>
        <p:sp>
          <p:nvSpPr>
            <p:cNvPr id="123" name="矩形 122"/>
            <p:cNvSpPr/>
            <p:nvPr/>
          </p:nvSpPr>
          <p:spPr>
            <a:xfrm>
              <a:off x="6795472" y="5613457"/>
              <a:ext cx="5391227" cy="926479"/>
            </a:xfrm>
            <a:prstGeom prst="rect">
              <a:avLst/>
            </a:prstGeom>
            <a:solidFill>
              <a:schemeClr val="bg1">
                <a:lumMod val="5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台湾37"/>
            <p:cNvSpPr>
              <a:spLocks/>
            </p:cNvSpPr>
            <p:nvPr/>
          </p:nvSpPr>
          <p:spPr bwMode="invGray">
            <a:xfrm>
              <a:off x="7197752" y="5827359"/>
              <a:ext cx="272290" cy="454025"/>
            </a:xfrm>
            <a:custGeom>
              <a:avLst/>
              <a:gdLst>
                <a:gd name="T0" fmla="*/ 24 w 129"/>
                <a:gd name="T1" fmla="*/ 232 h 257"/>
                <a:gd name="T2" fmla="*/ 32 w 129"/>
                <a:gd name="T3" fmla="*/ 248 h 257"/>
                <a:gd name="T4" fmla="*/ 56 w 129"/>
                <a:gd name="T5" fmla="*/ 256 h 257"/>
                <a:gd name="T6" fmla="*/ 64 w 129"/>
                <a:gd name="T7" fmla="*/ 224 h 257"/>
                <a:gd name="T8" fmla="*/ 104 w 129"/>
                <a:gd name="T9" fmla="*/ 184 h 257"/>
                <a:gd name="T10" fmla="*/ 104 w 129"/>
                <a:gd name="T11" fmla="*/ 128 h 257"/>
                <a:gd name="T12" fmla="*/ 120 w 129"/>
                <a:gd name="T13" fmla="*/ 96 h 257"/>
                <a:gd name="T14" fmla="*/ 128 w 129"/>
                <a:gd name="T15" fmla="*/ 72 h 257"/>
                <a:gd name="T16" fmla="*/ 112 w 129"/>
                <a:gd name="T17" fmla="*/ 56 h 257"/>
                <a:gd name="T18" fmla="*/ 104 w 129"/>
                <a:gd name="T19" fmla="*/ 0 h 257"/>
                <a:gd name="T20" fmla="*/ 64 w 129"/>
                <a:gd name="T21" fmla="*/ 24 h 257"/>
                <a:gd name="T22" fmla="*/ 48 w 129"/>
                <a:gd name="T23" fmla="*/ 24 h 257"/>
                <a:gd name="T24" fmla="*/ 56 w 129"/>
                <a:gd name="T25" fmla="*/ 40 h 257"/>
                <a:gd name="T26" fmla="*/ 24 w 129"/>
                <a:gd name="T27" fmla="*/ 72 h 257"/>
                <a:gd name="T28" fmla="*/ 24 w 129"/>
                <a:gd name="T29" fmla="*/ 112 h 257"/>
                <a:gd name="T30" fmla="*/ 0 w 129"/>
                <a:gd name="T31" fmla="*/ 136 h 257"/>
                <a:gd name="T32" fmla="*/ 8 w 129"/>
                <a:gd name="T33" fmla="*/ 168 h 257"/>
                <a:gd name="T34" fmla="*/ 16 w 129"/>
                <a:gd name="T35" fmla="*/ 224 h 257"/>
                <a:gd name="T36" fmla="*/ 24 w 129"/>
                <a:gd name="T37" fmla="*/ 23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rgbClr val="22B6A8">
                <a:alpha val="50000"/>
              </a:srgbClr>
            </a:solidFill>
            <a:ln w="25400" cap="rnd" cmpd="sng">
              <a:solidFill>
                <a:srgbClr val="FCB80D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EB7D7E"/>
                </a:solidFill>
              </a:endParaRPr>
            </a:p>
          </p:txBody>
        </p:sp>
        <p:sp>
          <p:nvSpPr>
            <p:cNvPr id="164" name="文本框 163"/>
            <p:cNvSpPr txBox="1"/>
            <p:nvPr/>
          </p:nvSpPr>
          <p:spPr>
            <a:xfrm>
              <a:off x="7633143" y="5815086"/>
              <a:ext cx="16111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gradFill>
                    <a:gsLst>
                      <a:gs pos="0">
                        <a:srgbClr val="EDD5A5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TAIWAN</a:t>
              </a:r>
              <a:endParaRPr lang="zh-CN" altLang="en-US" sz="2800" dirty="0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8" name="文本框 167"/>
            <p:cNvSpPr txBox="1"/>
            <p:nvPr/>
          </p:nvSpPr>
          <p:spPr>
            <a:xfrm>
              <a:off x="9244323" y="5876641"/>
              <a:ext cx="27466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0">
                        <a:srgbClr val="EDD5A5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点击此处添加文本信息。</a:t>
              </a:r>
            </a:p>
          </p:txBody>
        </p:sp>
      </p:grpSp>
      <p:sp>
        <p:nvSpPr>
          <p:cNvPr id="171" name="文本框 170"/>
          <p:cNvSpPr txBox="1"/>
          <p:nvPr/>
        </p:nvSpPr>
        <p:spPr>
          <a:xfrm>
            <a:off x="3128253" y="1840627"/>
            <a:ext cx="1395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关注公众号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203295" y="467184"/>
            <a:ext cx="3051969" cy="834052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b="1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MORE THAN TEMPLATE</a:t>
            </a: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点击此处添加副标题</a:t>
            </a:r>
          </a:p>
        </p:txBody>
      </p:sp>
    </p:spTree>
    <p:extLst>
      <p:ext uri="{BB962C8B-B14F-4D97-AF65-F5344CB8AC3E}">
        <p14:creationId xmlns:p14="http://schemas.microsoft.com/office/powerpoint/2010/main" val="4896970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ageCurlDouble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" grpId="0"/>
      <p:bldP spid="17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926175" y="3665266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感谢您的聆听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339463" y="2269405"/>
            <a:ext cx="55130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THANKS</a:t>
            </a:r>
            <a:endParaRPr lang="zh-CN" altLang="en-US" sz="8800" b="1" dirty="0">
              <a:gradFill>
                <a:gsLst>
                  <a:gs pos="0">
                    <a:srgbClr val="E8C5A2"/>
                  </a:gs>
                  <a:gs pos="100000">
                    <a:srgbClr val="CE8236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5E13DD3B-046E-4FD5-B4F5-E3D9D6B52E5A}"/>
              </a:ext>
            </a:extLst>
          </p:cNvPr>
          <p:cNvSpPr txBox="1"/>
          <p:nvPr/>
        </p:nvSpPr>
        <p:spPr>
          <a:xfrm>
            <a:off x="4128501" y="4588596"/>
            <a:ext cx="3934998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汇报</a:t>
            </a:r>
            <a:r>
              <a:rPr lang="zh-CN" altLang="en-US" sz="140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人：小白          </a:t>
            </a:r>
            <a:r>
              <a:rPr lang="zh-CN" altLang="en-US" sz="1400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时间：</a:t>
            </a:r>
            <a:r>
              <a:rPr lang="en-US" altLang="zh-CN" sz="1400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201X</a:t>
            </a:r>
            <a:r>
              <a:rPr lang="zh-CN" altLang="en-US" sz="1400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年</a:t>
            </a:r>
            <a:r>
              <a:rPr lang="en-US" altLang="zh-CN" sz="1400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XX</a:t>
            </a:r>
            <a:r>
              <a:rPr lang="zh-CN" altLang="en-US" sz="1400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月</a:t>
            </a:r>
            <a:r>
              <a:rPr lang="en-US" altLang="zh-CN" sz="1400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XX</a:t>
            </a:r>
            <a:r>
              <a:rPr lang="zh-CN" altLang="en-US" sz="1400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40638360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drape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467CCAF-097C-4F4C-8C2E-D37FA6F324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413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8619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ageCurlDouble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C83BDFE3-C4AF-4FD2-8552-18AF7C69AAE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81" y="189"/>
            <a:ext cx="6095665" cy="342881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7BF02D8-0F02-42C1-9617-714D22BFC00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189"/>
            <a:ext cx="6095665" cy="342881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E28A7225-CD8C-420B-9EF9-9D54DAD8FC0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81" y="3428999"/>
            <a:ext cx="6141260" cy="342881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2403661B-C589-4474-A095-3A89C402875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5999" y="3428999"/>
            <a:ext cx="6095666" cy="342881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E8B0E9B-279B-4FB8-9F62-621AD506A79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405" y="2997058"/>
            <a:ext cx="1591275" cy="1565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75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E82310F3-3252-445A-8B48-602382BF11E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" y="189"/>
            <a:ext cx="6095665" cy="342881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AB22B55F-F3DB-4490-B0BA-971F8AA342A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" y="3429000"/>
            <a:ext cx="6095665" cy="342881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C99C7A6-24A5-4961-9FC1-C8DAAA4DA75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189"/>
            <a:ext cx="6095665" cy="342881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A3633FE2-C31B-4479-B548-A79484B16D9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5998" y="3428999"/>
            <a:ext cx="6095667" cy="3428813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0FD7A92A-961C-491E-9D2B-2D7967AB3B30}"/>
              </a:ext>
            </a:extLst>
          </p:cNvPr>
          <p:cNvSpPr/>
          <p:nvPr/>
        </p:nvSpPr>
        <p:spPr>
          <a:xfrm>
            <a:off x="6061863" y="188"/>
            <a:ext cx="68274" cy="6857624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0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9371B72B-3072-4F4D-A14C-664171607EF2}"/>
              </a:ext>
            </a:extLst>
          </p:cNvPr>
          <p:cNvSpPr/>
          <p:nvPr/>
        </p:nvSpPr>
        <p:spPr>
          <a:xfrm>
            <a:off x="0" y="188"/>
            <a:ext cx="68274" cy="6857624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0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92DD92B2-A426-4983-9EB6-3240BB42A6F0}"/>
              </a:ext>
            </a:extLst>
          </p:cNvPr>
          <p:cNvSpPr/>
          <p:nvPr/>
        </p:nvSpPr>
        <p:spPr>
          <a:xfrm>
            <a:off x="12104134" y="188"/>
            <a:ext cx="87866" cy="6857624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0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151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EB67311E-0727-4322-BC6A-8C7180B4A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1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51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0768C1C5-CC40-44B5-B9D9-817277DE3A1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" y="188"/>
            <a:ext cx="12191331" cy="685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59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0C83721-CA9B-4E5A-8443-567BCAEB19D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" y="188"/>
            <a:ext cx="12191331" cy="685762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E5AF60C-E846-476F-A830-8FE9D07548FD}"/>
              </a:ext>
            </a:extLst>
          </p:cNvPr>
          <p:cNvSpPr txBox="1"/>
          <p:nvPr/>
        </p:nvSpPr>
        <p:spPr>
          <a:xfrm>
            <a:off x="-2315896" y="0"/>
            <a:ext cx="756367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rgbClr val="ED77C3">
                    <a:alpha val="30000"/>
                  </a:srgbClr>
                </a:solidFill>
                <a:effectLst/>
                <a:uLnTx/>
                <a:uFillTx/>
                <a:latin typeface="造字工房尚雅体演示版常规体" pitchFamily="50" charset="-122"/>
                <a:ea typeface="造字工房尚雅体演示版常规体" pitchFamily="50" charset="-122"/>
                <a:cs typeface="+mn-cs"/>
              </a:rPr>
              <a:t>推</a:t>
            </a:r>
            <a:endParaRPr kumimoji="0" lang="en-US" altLang="zh-CN" sz="13800" b="1" i="0" u="none" strike="noStrike" kern="1200" cap="none" spc="0" normalizeH="0" baseline="0" noProof="0">
              <a:ln>
                <a:noFill/>
              </a:ln>
              <a:solidFill>
                <a:srgbClr val="ED77C3">
                  <a:alpha val="30000"/>
                </a:srgbClr>
              </a:solidFill>
              <a:effectLst/>
              <a:uLnTx/>
              <a:uFillTx/>
              <a:latin typeface="造字工房尚雅体演示版常规体" pitchFamily="50" charset="-122"/>
              <a:ea typeface="造字工房尚雅体演示版常规体" pitchFamily="50" charset="-122"/>
              <a:cs typeface="+mn-cs"/>
            </a:endParaRP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rgbClr val="ED77C3">
                    <a:alpha val="30000"/>
                  </a:srgbClr>
                </a:solidFill>
                <a:effectLst/>
                <a:uLnTx/>
                <a:uFillTx/>
                <a:latin typeface="造字工房尚雅体演示版常规体" pitchFamily="50" charset="-122"/>
                <a:ea typeface="造字工房尚雅体演示版常规体" pitchFamily="50" charset="-122"/>
                <a:cs typeface="+mn-cs"/>
              </a:rPr>
              <a:t>荐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12B6238F-2AF1-498F-A977-514AAB5C1183}"/>
              </a:ext>
            </a:extLst>
          </p:cNvPr>
          <p:cNvSpPr txBox="1"/>
          <p:nvPr/>
        </p:nvSpPr>
        <p:spPr>
          <a:xfrm>
            <a:off x="6944219" y="0"/>
            <a:ext cx="756367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rgbClr val="ED77C3">
                    <a:alpha val="30000"/>
                  </a:srgbClr>
                </a:solidFill>
                <a:effectLst/>
                <a:uLnTx/>
                <a:uFillTx/>
                <a:latin typeface="造字工房尚雅体演示版常规体" pitchFamily="50" charset="-122"/>
                <a:ea typeface="造字工房尚雅体演示版常规体" pitchFamily="50" charset="-122"/>
                <a:cs typeface="+mn-cs"/>
              </a:rPr>
              <a:t>有</a:t>
            </a:r>
            <a:endParaRPr kumimoji="0" lang="en-US" altLang="zh-CN" sz="13800" b="1" i="0" u="none" strike="noStrike" kern="1200" cap="none" spc="0" normalizeH="0" baseline="0" noProof="0">
              <a:ln>
                <a:noFill/>
              </a:ln>
              <a:solidFill>
                <a:srgbClr val="ED77C3">
                  <a:alpha val="30000"/>
                </a:srgbClr>
              </a:solidFill>
              <a:effectLst/>
              <a:uLnTx/>
              <a:uFillTx/>
              <a:latin typeface="造字工房尚雅体演示版常规体" pitchFamily="50" charset="-122"/>
              <a:ea typeface="造字工房尚雅体演示版常规体" pitchFamily="50" charset="-122"/>
              <a:cs typeface="+mn-cs"/>
            </a:endParaRP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rgbClr val="ED77C3">
                    <a:alpha val="30000"/>
                  </a:srgbClr>
                </a:solidFill>
                <a:effectLst/>
                <a:uLnTx/>
                <a:uFillTx/>
                <a:latin typeface="造字工房尚雅体演示版常规体" pitchFamily="50" charset="-122"/>
                <a:ea typeface="造字工房尚雅体演示版常规体" pitchFamily="50" charset="-122"/>
                <a:cs typeface="+mn-cs"/>
              </a:rPr>
              <a:t>奖</a:t>
            </a:r>
          </a:p>
        </p:txBody>
      </p:sp>
    </p:spTree>
    <p:extLst>
      <p:ext uri="{BB962C8B-B14F-4D97-AF65-F5344CB8AC3E}">
        <p14:creationId xmlns:p14="http://schemas.microsoft.com/office/powerpoint/2010/main" val="300418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B09E2A7-4C14-45D4-869F-BC85EA187B6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" y="188"/>
            <a:ext cx="12191331" cy="685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31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080992" y="1198585"/>
            <a:ext cx="48637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目录</a:t>
            </a:r>
            <a:r>
              <a:rPr lang="en-US" altLang="zh-CN" sz="4800" b="1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CONTENTS</a:t>
            </a:r>
            <a:endParaRPr lang="zh-CN" altLang="en-US" sz="4800" b="1" dirty="0">
              <a:gradFill>
                <a:gsLst>
                  <a:gs pos="0">
                    <a:srgbClr val="E8C5A2"/>
                  </a:gs>
                  <a:gs pos="100000">
                    <a:srgbClr val="CE8236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096000" y="1614084"/>
            <a:ext cx="4906297" cy="0"/>
          </a:xfrm>
          <a:prstGeom prst="line">
            <a:avLst/>
          </a:prstGeom>
          <a:ln>
            <a:solidFill>
              <a:srgbClr val="A68562"/>
            </a:solidFill>
            <a:tail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1889269" y="3018186"/>
            <a:ext cx="4041066" cy="1044575"/>
            <a:chOff x="1889269" y="3018186"/>
            <a:chExt cx="4041066" cy="1044575"/>
          </a:xfrm>
        </p:grpSpPr>
        <p:sp>
          <p:nvSpPr>
            <p:cNvPr id="9" name="文本框 8"/>
            <p:cNvSpPr txBox="1"/>
            <p:nvPr/>
          </p:nvSpPr>
          <p:spPr>
            <a:xfrm>
              <a:off x="2981420" y="3278864"/>
              <a:ext cx="29489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E0B07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01.</a:t>
              </a:r>
              <a:r>
                <a:rPr lang="zh-CN" altLang="en-US" sz="2800" dirty="0">
                  <a:solidFill>
                    <a:srgbClr val="E0B07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公司介绍</a:t>
              </a:r>
            </a:p>
          </p:txBody>
        </p:sp>
        <p:grpSp>
          <p:nvGrpSpPr>
            <p:cNvPr id="30" name="组合 29"/>
            <p:cNvGrpSpPr/>
            <p:nvPr/>
          </p:nvGrpSpPr>
          <p:grpSpPr bwMode="auto">
            <a:xfrm>
              <a:off x="1889269" y="3018186"/>
              <a:ext cx="1044575" cy="1044575"/>
              <a:chOff x="594916" y="2104851"/>
              <a:chExt cx="1044500" cy="1044500"/>
            </a:xfrm>
            <a:gradFill>
              <a:gsLst>
                <a:gs pos="0">
                  <a:srgbClr val="EDD5A5"/>
                </a:gs>
                <a:gs pos="83000">
                  <a:schemeClr val="accent1">
                    <a:lumMod val="50000"/>
                  </a:schemeClr>
                </a:gs>
              </a:gsLst>
              <a:lin ang="5400000" scaled="0"/>
            </a:gradFill>
          </p:grpSpPr>
          <p:sp>
            <p:nvSpPr>
              <p:cNvPr id="31" name="椭圆 30"/>
              <p:cNvSpPr/>
              <p:nvPr/>
            </p:nvSpPr>
            <p:spPr>
              <a:xfrm>
                <a:off x="594916" y="2104851"/>
                <a:ext cx="1044500" cy="1044500"/>
              </a:xfrm>
              <a:prstGeom prst="ellipse">
                <a:avLst/>
              </a:prstGeom>
              <a:gradFill>
                <a:gsLst>
                  <a:gs pos="0">
                    <a:srgbClr val="EDD5A5"/>
                  </a:gs>
                  <a:gs pos="83000">
                    <a:srgbClr val="CE8236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gradFill>
                    <a:gsLst>
                      <a:gs pos="0">
                        <a:srgbClr val="EDD5A5"/>
                      </a:gs>
                      <a:gs pos="83000">
                        <a:schemeClr val="accent1">
                          <a:lumMod val="50000"/>
                        </a:schemeClr>
                      </a:gs>
                    </a:gsLst>
                    <a:lin ang="5400000" scaled="0"/>
                  </a:gradFill>
                </a:endParaRPr>
              </a:p>
            </p:txBody>
          </p:sp>
          <p:sp>
            <p:nvSpPr>
              <p:cNvPr id="32" name="KSO_Shape"/>
              <p:cNvSpPr>
                <a:spLocks noChangeAspect="1"/>
              </p:cNvSpPr>
              <p:nvPr/>
            </p:nvSpPr>
            <p:spPr bwMode="auto">
              <a:xfrm>
                <a:off x="786989" y="2315973"/>
                <a:ext cx="649241" cy="509551"/>
              </a:xfrm>
              <a:custGeom>
                <a:avLst/>
                <a:gdLst>
                  <a:gd name="T0" fmla="*/ 1904755 w 1760538"/>
                  <a:gd name="T1" fmla="*/ 1433569 h 1384301"/>
                  <a:gd name="T2" fmla="*/ 1893230 w 1760538"/>
                  <a:gd name="T3" fmla="*/ 1498354 h 1384301"/>
                  <a:gd name="T4" fmla="*/ 246 w 1760538"/>
                  <a:gd name="T5" fmla="*/ 1489486 h 1384301"/>
                  <a:gd name="T6" fmla="*/ 11525 w 1760538"/>
                  <a:gd name="T7" fmla="*/ 1424947 h 1384301"/>
                  <a:gd name="T8" fmla="*/ 1831627 w 1760538"/>
                  <a:gd name="T9" fmla="*/ 1314597 h 1384301"/>
                  <a:gd name="T10" fmla="*/ 1824506 w 1760538"/>
                  <a:gd name="T11" fmla="*/ 1379052 h 1384301"/>
                  <a:gd name="T12" fmla="*/ 73129 w 1760538"/>
                  <a:gd name="T13" fmla="*/ 1373258 h 1384301"/>
                  <a:gd name="T14" fmla="*/ 80248 w 1760538"/>
                  <a:gd name="T15" fmla="*/ 1308562 h 1384301"/>
                  <a:gd name="T16" fmla="*/ 1757028 w 1760538"/>
                  <a:gd name="T17" fmla="*/ 1194445 h 1384301"/>
                  <a:gd name="T18" fmla="*/ 1753592 w 1760538"/>
                  <a:gd name="T19" fmla="*/ 1261425 h 1384301"/>
                  <a:gd name="T20" fmla="*/ 147974 w 1760538"/>
                  <a:gd name="T21" fmla="*/ 1258458 h 1384301"/>
                  <a:gd name="T22" fmla="*/ 151410 w 1760538"/>
                  <a:gd name="T23" fmla="*/ 1191232 h 1384301"/>
                  <a:gd name="T24" fmla="*/ 1689513 w 1760538"/>
                  <a:gd name="T25" fmla="*/ 603462 h 1384301"/>
                  <a:gd name="T26" fmla="*/ 1707700 w 1760538"/>
                  <a:gd name="T27" fmla="*/ 618902 h 1384301"/>
                  <a:gd name="T28" fmla="*/ 1703522 w 1760538"/>
                  <a:gd name="T29" fmla="*/ 639733 h 1384301"/>
                  <a:gd name="T30" fmla="*/ 1679927 w 1760538"/>
                  <a:gd name="T31" fmla="*/ 650516 h 1384301"/>
                  <a:gd name="T32" fmla="*/ 1653874 w 1760538"/>
                  <a:gd name="T33" fmla="*/ 1148260 h 1384301"/>
                  <a:gd name="T34" fmla="*/ 1453315 w 1760538"/>
                  <a:gd name="T35" fmla="*/ 1148260 h 1384301"/>
                  <a:gd name="T36" fmla="*/ 1427262 w 1760538"/>
                  <a:gd name="T37" fmla="*/ 650516 h 1384301"/>
                  <a:gd name="T38" fmla="*/ 1403913 w 1760538"/>
                  <a:gd name="T39" fmla="*/ 639733 h 1384301"/>
                  <a:gd name="T40" fmla="*/ 1399980 w 1760538"/>
                  <a:gd name="T41" fmla="*/ 618902 h 1384301"/>
                  <a:gd name="T42" fmla="*/ 1418168 w 1760538"/>
                  <a:gd name="T43" fmla="*/ 603462 h 1384301"/>
                  <a:gd name="T44" fmla="*/ 1085101 w 1760538"/>
                  <a:gd name="T45" fmla="*/ 602727 h 1384301"/>
                  <a:gd name="T46" fmla="*/ 1105500 w 1760538"/>
                  <a:gd name="T47" fmla="*/ 616697 h 1384301"/>
                  <a:gd name="T48" fmla="*/ 1104026 w 1760538"/>
                  <a:gd name="T49" fmla="*/ 637772 h 1384301"/>
                  <a:gd name="T50" fmla="*/ 1082151 w 1760538"/>
                  <a:gd name="T51" fmla="*/ 650272 h 1384301"/>
                  <a:gd name="T52" fmla="*/ 1054869 w 1760538"/>
                  <a:gd name="T53" fmla="*/ 1146545 h 1384301"/>
                  <a:gd name="T54" fmla="*/ 855047 w 1760538"/>
                  <a:gd name="T55" fmla="*/ 1149486 h 1384301"/>
                  <a:gd name="T56" fmla="*/ 829240 w 1760538"/>
                  <a:gd name="T57" fmla="*/ 650762 h 1384301"/>
                  <a:gd name="T58" fmla="*/ 804416 w 1760538"/>
                  <a:gd name="T59" fmla="*/ 641694 h 1384301"/>
                  <a:gd name="T60" fmla="*/ 797534 w 1760538"/>
                  <a:gd name="T61" fmla="*/ 621107 h 1384301"/>
                  <a:gd name="T62" fmla="*/ 813756 w 1760538"/>
                  <a:gd name="T63" fmla="*/ 604443 h 1384301"/>
                  <a:gd name="T64" fmla="*/ 480934 w 1760538"/>
                  <a:gd name="T65" fmla="*/ 601992 h 1384301"/>
                  <a:gd name="T66" fmla="*/ 502809 w 1760538"/>
                  <a:gd name="T67" fmla="*/ 614246 h 1384301"/>
                  <a:gd name="T68" fmla="*/ 504283 w 1760538"/>
                  <a:gd name="T69" fmla="*/ 635567 h 1384301"/>
                  <a:gd name="T70" fmla="*/ 483883 w 1760538"/>
                  <a:gd name="T71" fmla="*/ 649536 h 1384301"/>
                  <a:gd name="T72" fmla="*/ 455618 w 1760538"/>
                  <a:gd name="T73" fmla="*/ 1144584 h 1384301"/>
                  <a:gd name="T74" fmla="*/ 257025 w 1760538"/>
                  <a:gd name="T75" fmla="*/ 1150711 h 1384301"/>
                  <a:gd name="T76" fmla="*/ 245473 w 1760538"/>
                  <a:gd name="T77" fmla="*/ 650762 h 1384301"/>
                  <a:gd name="T78" fmla="*/ 205411 w 1760538"/>
                  <a:gd name="T79" fmla="*/ 643409 h 1384301"/>
                  <a:gd name="T80" fmla="*/ 195825 w 1760538"/>
                  <a:gd name="T81" fmla="*/ 623558 h 1384301"/>
                  <a:gd name="T82" fmla="*/ 210081 w 1760538"/>
                  <a:gd name="T83" fmla="*/ 605668 h 1384301"/>
                  <a:gd name="T84" fmla="*/ 936917 w 1760538"/>
                  <a:gd name="T85" fmla="*/ 195250 h 1384301"/>
                  <a:gd name="T86" fmla="*/ 897409 w 1760538"/>
                  <a:gd name="T87" fmla="*/ 210703 h 1384301"/>
                  <a:gd name="T88" fmla="*/ 868698 w 1760538"/>
                  <a:gd name="T89" fmla="*/ 240874 h 1384301"/>
                  <a:gd name="T90" fmla="*/ 855200 w 1760538"/>
                  <a:gd name="T91" fmla="*/ 281346 h 1384301"/>
                  <a:gd name="T92" fmla="*/ 860354 w 1760538"/>
                  <a:gd name="T93" fmla="*/ 324517 h 1384301"/>
                  <a:gd name="T94" fmla="*/ 882930 w 1760538"/>
                  <a:gd name="T95" fmla="*/ 360084 h 1384301"/>
                  <a:gd name="T96" fmla="*/ 918513 w 1760538"/>
                  <a:gd name="T97" fmla="*/ 382405 h 1384301"/>
                  <a:gd name="T98" fmla="*/ 961702 w 1760538"/>
                  <a:gd name="T99" fmla="*/ 387802 h 1384301"/>
                  <a:gd name="T100" fmla="*/ 1002192 w 1760538"/>
                  <a:gd name="T101" fmla="*/ 374311 h 1384301"/>
                  <a:gd name="T102" fmla="*/ 1032376 w 1760538"/>
                  <a:gd name="T103" fmla="*/ 345612 h 1384301"/>
                  <a:gd name="T104" fmla="*/ 1047836 w 1760538"/>
                  <a:gd name="T105" fmla="*/ 306120 h 1384301"/>
                  <a:gd name="T106" fmla="*/ 1044400 w 1760538"/>
                  <a:gd name="T107" fmla="*/ 262213 h 1384301"/>
                  <a:gd name="T108" fmla="*/ 1023787 w 1760538"/>
                  <a:gd name="T109" fmla="*/ 225910 h 1384301"/>
                  <a:gd name="T110" fmla="*/ 989432 w 1760538"/>
                  <a:gd name="T111" fmla="*/ 201873 h 1384301"/>
                  <a:gd name="T112" fmla="*/ 946734 w 1760538"/>
                  <a:gd name="T113" fmla="*/ 194269 h 1384301"/>
                  <a:gd name="T114" fmla="*/ 995567 w 1760538"/>
                  <a:gd name="T115" fmla="*/ 9811 h 1384301"/>
                  <a:gd name="T116" fmla="*/ 1796780 w 1760538"/>
                  <a:gd name="T117" fmla="*/ 528842 h 1384301"/>
                  <a:gd name="T118" fmla="*/ 1788438 w 1760538"/>
                  <a:gd name="T119" fmla="*/ 538899 h 1384301"/>
                  <a:gd name="T120" fmla="*/ 114845 w 1760538"/>
                  <a:gd name="T121" fmla="*/ 538899 h 1384301"/>
                  <a:gd name="T122" fmla="*/ 106747 w 1760538"/>
                  <a:gd name="T123" fmla="*/ 528842 h 1384301"/>
                  <a:gd name="T124" fmla="*/ 907716 w 1760538"/>
                  <a:gd name="T125" fmla="*/ 9811 h 138430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1760538" h="1384301">
                    <a:moveTo>
                      <a:pt x="13597" y="1316038"/>
                    </a:moveTo>
                    <a:lnTo>
                      <a:pt x="1747168" y="1316038"/>
                    </a:lnTo>
                    <a:lnTo>
                      <a:pt x="1749661" y="1316266"/>
                    </a:lnTo>
                    <a:lnTo>
                      <a:pt x="1752154" y="1317176"/>
                    </a:lnTo>
                    <a:lnTo>
                      <a:pt x="1754646" y="1318086"/>
                    </a:lnTo>
                    <a:lnTo>
                      <a:pt x="1756459" y="1319224"/>
                    </a:lnTo>
                    <a:lnTo>
                      <a:pt x="1758045" y="1320816"/>
                    </a:lnTo>
                    <a:lnTo>
                      <a:pt x="1759405" y="1322409"/>
                    </a:lnTo>
                    <a:lnTo>
                      <a:pt x="1760312" y="1324230"/>
                    </a:lnTo>
                    <a:lnTo>
                      <a:pt x="1760538" y="1326505"/>
                    </a:lnTo>
                    <a:lnTo>
                      <a:pt x="1760538" y="1373834"/>
                    </a:lnTo>
                    <a:lnTo>
                      <a:pt x="1760312" y="1375882"/>
                    </a:lnTo>
                    <a:lnTo>
                      <a:pt x="1759405" y="1377930"/>
                    </a:lnTo>
                    <a:lnTo>
                      <a:pt x="1758045" y="1379750"/>
                    </a:lnTo>
                    <a:lnTo>
                      <a:pt x="1756459" y="1381115"/>
                    </a:lnTo>
                    <a:lnTo>
                      <a:pt x="1754646" y="1382253"/>
                    </a:lnTo>
                    <a:lnTo>
                      <a:pt x="1752154" y="1383163"/>
                    </a:lnTo>
                    <a:lnTo>
                      <a:pt x="1749661" y="1384074"/>
                    </a:lnTo>
                    <a:lnTo>
                      <a:pt x="1747168" y="1384301"/>
                    </a:lnTo>
                    <a:lnTo>
                      <a:pt x="13597" y="1384301"/>
                    </a:lnTo>
                    <a:lnTo>
                      <a:pt x="10651" y="1384074"/>
                    </a:lnTo>
                    <a:lnTo>
                      <a:pt x="8158" y="1383163"/>
                    </a:lnTo>
                    <a:lnTo>
                      <a:pt x="6119" y="1382253"/>
                    </a:lnTo>
                    <a:lnTo>
                      <a:pt x="3853" y="1381115"/>
                    </a:lnTo>
                    <a:lnTo>
                      <a:pt x="2266" y="1379750"/>
                    </a:lnTo>
                    <a:lnTo>
                      <a:pt x="1133" y="1377930"/>
                    </a:lnTo>
                    <a:lnTo>
                      <a:pt x="227" y="1375882"/>
                    </a:lnTo>
                    <a:lnTo>
                      <a:pt x="0" y="1373834"/>
                    </a:lnTo>
                    <a:lnTo>
                      <a:pt x="0" y="1326505"/>
                    </a:lnTo>
                    <a:lnTo>
                      <a:pt x="227" y="1324230"/>
                    </a:lnTo>
                    <a:lnTo>
                      <a:pt x="1133" y="1322409"/>
                    </a:lnTo>
                    <a:lnTo>
                      <a:pt x="2266" y="1320816"/>
                    </a:lnTo>
                    <a:lnTo>
                      <a:pt x="3853" y="1319224"/>
                    </a:lnTo>
                    <a:lnTo>
                      <a:pt x="6119" y="1318086"/>
                    </a:lnTo>
                    <a:lnTo>
                      <a:pt x="8158" y="1317176"/>
                    </a:lnTo>
                    <a:lnTo>
                      <a:pt x="10651" y="1316266"/>
                    </a:lnTo>
                    <a:lnTo>
                      <a:pt x="13597" y="1316038"/>
                    </a:lnTo>
                    <a:close/>
                    <a:moveTo>
                      <a:pt x="79155" y="1208088"/>
                    </a:moveTo>
                    <a:lnTo>
                      <a:pt x="1681383" y="1208088"/>
                    </a:lnTo>
                    <a:lnTo>
                      <a:pt x="1683879" y="1208311"/>
                    </a:lnTo>
                    <a:lnTo>
                      <a:pt x="1686148" y="1208757"/>
                    </a:lnTo>
                    <a:lnTo>
                      <a:pt x="1688417" y="1209649"/>
                    </a:lnTo>
                    <a:lnTo>
                      <a:pt x="1690233" y="1210987"/>
                    </a:lnTo>
                    <a:lnTo>
                      <a:pt x="1691594" y="1212325"/>
                    </a:lnTo>
                    <a:lnTo>
                      <a:pt x="1692729" y="1214332"/>
                    </a:lnTo>
                    <a:lnTo>
                      <a:pt x="1693409" y="1216116"/>
                    </a:lnTo>
                    <a:lnTo>
                      <a:pt x="1693863" y="1218123"/>
                    </a:lnTo>
                    <a:lnTo>
                      <a:pt x="1693863" y="1264728"/>
                    </a:lnTo>
                    <a:lnTo>
                      <a:pt x="1693409" y="1266735"/>
                    </a:lnTo>
                    <a:lnTo>
                      <a:pt x="1692729" y="1268519"/>
                    </a:lnTo>
                    <a:lnTo>
                      <a:pt x="1691594" y="1270080"/>
                    </a:lnTo>
                    <a:lnTo>
                      <a:pt x="1690233" y="1271641"/>
                    </a:lnTo>
                    <a:lnTo>
                      <a:pt x="1688417" y="1272979"/>
                    </a:lnTo>
                    <a:lnTo>
                      <a:pt x="1686148" y="1273871"/>
                    </a:lnTo>
                    <a:lnTo>
                      <a:pt x="1683879" y="1274540"/>
                    </a:lnTo>
                    <a:lnTo>
                      <a:pt x="1681383" y="1274763"/>
                    </a:lnTo>
                    <a:lnTo>
                      <a:pt x="79155" y="1274763"/>
                    </a:lnTo>
                    <a:lnTo>
                      <a:pt x="76432" y="1274540"/>
                    </a:lnTo>
                    <a:lnTo>
                      <a:pt x="74163" y="1273871"/>
                    </a:lnTo>
                    <a:lnTo>
                      <a:pt x="72121" y="1272979"/>
                    </a:lnTo>
                    <a:lnTo>
                      <a:pt x="70533" y="1271641"/>
                    </a:lnTo>
                    <a:lnTo>
                      <a:pt x="68717" y="1270080"/>
                    </a:lnTo>
                    <a:lnTo>
                      <a:pt x="67583" y="1268519"/>
                    </a:lnTo>
                    <a:lnTo>
                      <a:pt x="66902" y="1266735"/>
                    </a:lnTo>
                    <a:lnTo>
                      <a:pt x="66675" y="1264728"/>
                    </a:lnTo>
                    <a:lnTo>
                      <a:pt x="66675" y="1218123"/>
                    </a:lnTo>
                    <a:lnTo>
                      <a:pt x="66902" y="1216116"/>
                    </a:lnTo>
                    <a:lnTo>
                      <a:pt x="67583" y="1214332"/>
                    </a:lnTo>
                    <a:lnTo>
                      <a:pt x="68717" y="1212325"/>
                    </a:lnTo>
                    <a:lnTo>
                      <a:pt x="70533" y="1210987"/>
                    </a:lnTo>
                    <a:lnTo>
                      <a:pt x="72121" y="1209649"/>
                    </a:lnTo>
                    <a:lnTo>
                      <a:pt x="74163" y="1208757"/>
                    </a:lnTo>
                    <a:lnTo>
                      <a:pt x="76432" y="1208311"/>
                    </a:lnTo>
                    <a:lnTo>
                      <a:pt x="79155" y="1208088"/>
                    </a:lnTo>
                    <a:close/>
                    <a:moveTo>
                      <a:pt x="146278" y="1098550"/>
                    </a:moveTo>
                    <a:lnTo>
                      <a:pt x="1614262" y="1098550"/>
                    </a:lnTo>
                    <a:lnTo>
                      <a:pt x="1616530" y="1098778"/>
                    </a:lnTo>
                    <a:lnTo>
                      <a:pt x="1618571" y="1099463"/>
                    </a:lnTo>
                    <a:lnTo>
                      <a:pt x="1620612" y="1100376"/>
                    </a:lnTo>
                    <a:lnTo>
                      <a:pt x="1622426" y="1101746"/>
                    </a:lnTo>
                    <a:lnTo>
                      <a:pt x="1623787" y="1103344"/>
                    </a:lnTo>
                    <a:lnTo>
                      <a:pt x="1624694" y="1104942"/>
                    </a:lnTo>
                    <a:lnTo>
                      <a:pt x="1625374" y="1106769"/>
                    </a:lnTo>
                    <a:lnTo>
                      <a:pt x="1625601" y="1108824"/>
                    </a:lnTo>
                    <a:lnTo>
                      <a:pt x="1625601" y="1156539"/>
                    </a:lnTo>
                    <a:lnTo>
                      <a:pt x="1625374" y="1158594"/>
                    </a:lnTo>
                    <a:lnTo>
                      <a:pt x="1624694" y="1160420"/>
                    </a:lnTo>
                    <a:lnTo>
                      <a:pt x="1623787" y="1162475"/>
                    </a:lnTo>
                    <a:lnTo>
                      <a:pt x="1622426" y="1163845"/>
                    </a:lnTo>
                    <a:lnTo>
                      <a:pt x="1620612" y="1165215"/>
                    </a:lnTo>
                    <a:lnTo>
                      <a:pt x="1618571" y="1166128"/>
                    </a:lnTo>
                    <a:lnTo>
                      <a:pt x="1616530" y="1166585"/>
                    </a:lnTo>
                    <a:lnTo>
                      <a:pt x="1614262" y="1166813"/>
                    </a:lnTo>
                    <a:lnTo>
                      <a:pt x="146278" y="1166813"/>
                    </a:lnTo>
                    <a:lnTo>
                      <a:pt x="143783" y="1166585"/>
                    </a:lnTo>
                    <a:lnTo>
                      <a:pt x="141742" y="1166128"/>
                    </a:lnTo>
                    <a:lnTo>
                      <a:pt x="139928" y="1165215"/>
                    </a:lnTo>
                    <a:lnTo>
                      <a:pt x="138340" y="1163845"/>
                    </a:lnTo>
                    <a:lnTo>
                      <a:pt x="136753" y="1162475"/>
                    </a:lnTo>
                    <a:lnTo>
                      <a:pt x="135619" y="1160420"/>
                    </a:lnTo>
                    <a:lnTo>
                      <a:pt x="135165" y="1158594"/>
                    </a:lnTo>
                    <a:lnTo>
                      <a:pt x="134938" y="1156539"/>
                    </a:lnTo>
                    <a:lnTo>
                      <a:pt x="134938" y="1108824"/>
                    </a:lnTo>
                    <a:lnTo>
                      <a:pt x="135165" y="1106769"/>
                    </a:lnTo>
                    <a:lnTo>
                      <a:pt x="135619" y="1104942"/>
                    </a:lnTo>
                    <a:lnTo>
                      <a:pt x="136753" y="1103344"/>
                    </a:lnTo>
                    <a:lnTo>
                      <a:pt x="138340" y="1101746"/>
                    </a:lnTo>
                    <a:lnTo>
                      <a:pt x="139928" y="1100376"/>
                    </a:lnTo>
                    <a:lnTo>
                      <a:pt x="141742" y="1099463"/>
                    </a:lnTo>
                    <a:lnTo>
                      <a:pt x="143783" y="1098778"/>
                    </a:lnTo>
                    <a:lnTo>
                      <a:pt x="146278" y="1098550"/>
                    </a:lnTo>
                    <a:close/>
                    <a:moveTo>
                      <a:pt x="1321981" y="555625"/>
                    </a:moveTo>
                    <a:lnTo>
                      <a:pt x="1549580" y="555625"/>
                    </a:lnTo>
                    <a:lnTo>
                      <a:pt x="1552533" y="555851"/>
                    </a:lnTo>
                    <a:lnTo>
                      <a:pt x="1555713" y="556078"/>
                    </a:lnTo>
                    <a:lnTo>
                      <a:pt x="1558439" y="556757"/>
                    </a:lnTo>
                    <a:lnTo>
                      <a:pt x="1561392" y="557436"/>
                    </a:lnTo>
                    <a:lnTo>
                      <a:pt x="1563890" y="558342"/>
                    </a:lnTo>
                    <a:lnTo>
                      <a:pt x="1566389" y="559473"/>
                    </a:lnTo>
                    <a:lnTo>
                      <a:pt x="1568887" y="560605"/>
                    </a:lnTo>
                    <a:lnTo>
                      <a:pt x="1570932" y="562416"/>
                    </a:lnTo>
                    <a:lnTo>
                      <a:pt x="1572749" y="564001"/>
                    </a:lnTo>
                    <a:lnTo>
                      <a:pt x="1574339" y="565586"/>
                    </a:lnTo>
                    <a:lnTo>
                      <a:pt x="1576156" y="567397"/>
                    </a:lnTo>
                    <a:lnTo>
                      <a:pt x="1577292" y="569661"/>
                    </a:lnTo>
                    <a:lnTo>
                      <a:pt x="1578200" y="571698"/>
                    </a:lnTo>
                    <a:lnTo>
                      <a:pt x="1578882" y="573735"/>
                    </a:lnTo>
                    <a:lnTo>
                      <a:pt x="1579336" y="575999"/>
                    </a:lnTo>
                    <a:lnTo>
                      <a:pt x="1579563" y="578489"/>
                    </a:lnTo>
                    <a:lnTo>
                      <a:pt x="1579336" y="580527"/>
                    </a:lnTo>
                    <a:lnTo>
                      <a:pt x="1578882" y="582791"/>
                    </a:lnTo>
                    <a:lnTo>
                      <a:pt x="1578200" y="585055"/>
                    </a:lnTo>
                    <a:lnTo>
                      <a:pt x="1577292" y="587092"/>
                    </a:lnTo>
                    <a:lnTo>
                      <a:pt x="1576156" y="589129"/>
                    </a:lnTo>
                    <a:lnTo>
                      <a:pt x="1574339" y="590940"/>
                    </a:lnTo>
                    <a:lnTo>
                      <a:pt x="1572749" y="592752"/>
                    </a:lnTo>
                    <a:lnTo>
                      <a:pt x="1570932" y="594336"/>
                    </a:lnTo>
                    <a:lnTo>
                      <a:pt x="1568887" y="595921"/>
                    </a:lnTo>
                    <a:lnTo>
                      <a:pt x="1566389" y="597053"/>
                    </a:lnTo>
                    <a:lnTo>
                      <a:pt x="1563890" y="598185"/>
                    </a:lnTo>
                    <a:lnTo>
                      <a:pt x="1561392" y="599317"/>
                    </a:lnTo>
                    <a:lnTo>
                      <a:pt x="1558439" y="599996"/>
                    </a:lnTo>
                    <a:lnTo>
                      <a:pt x="1555713" y="600675"/>
                    </a:lnTo>
                    <a:lnTo>
                      <a:pt x="1552533" y="600901"/>
                    </a:lnTo>
                    <a:lnTo>
                      <a:pt x="1549580" y="601128"/>
                    </a:lnTo>
                    <a:lnTo>
                      <a:pt x="1533680" y="601128"/>
                    </a:lnTo>
                    <a:lnTo>
                      <a:pt x="1533680" y="1053211"/>
                    </a:lnTo>
                    <a:lnTo>
                      <a:pt x="1533680" y="1054117"/>
                    </a:lnTo>
                    <a:lnTo>
                      <a:pt x="1533453" y="1055249"/>
                    </a:lnTo>
                    <a:lnTo>
                      <a:pt x="1532999" y="1056154"/>
                    </a:lnTo>
                    <a:lnTo>
                      <a:pt x="1532317" y="1057286"/>
                    </a:lnTo>
                    <a:lnTo>
                      <a:pt x="1530500" y="1059097"/>
                    </a:lnTo>
                    <a:lnTo>
                      <a:pt x="1528456" y="1060682"/>
                    </a:lnTo>
                    <a:lnTo>
                      <a:pt x="1525957" y="1061814"/>
                    </a:lnTo>
                    <a:lnTo>
                      <a:pt x="1523004" y="1062946"/>
                    </a:lnTo>
                    <a:lnTo>
                      <a:pt x="1519824" y="1063399"/>
                    </a:lnTo>
                    <a:lnTo>
                      <a:pt x="1516417" y="1063625"/>
                    </a:lnTo>
                    <a:lnTo>
                      <a:pt x="1355599" y="1063625"/>
                    </a:lnTo>
                    <a:lnTo>
                      <a:pt x="1351964" y="1063399"/>
                    </a:lnTo>
                    <a:lnTo>
                      <a:pt x="1348784" y="1062946"/>
                    </a:lnTo>
                    <a:lnTo>
                      <a:pt x="1345831" y="1061814"/>
                    </a:lnTo>
                    <a:lnTo>
                      <a:pt x="1343106" y="1060682"/>
                    </a:lnTo>
                    <a:lnTo>
                      <a:pt x="1341061" y="1059097"/>
                    </a:lnTo>
                    <a:lnTo>
                      <a:pt x="1339471" y="1057286"/>
                    </a:lnTo>
                    <a:lnTo>
                      <a:pt x="1339017" y="1056154"/>
                    </a:lnTo>
                    <a:lnTo>
                      <a:pt x="1338563" y="1055249"/>
                    </a:lnTo>
                    <a:lnTo>
                      <a:pt x="1338336" y="1054117"/>
                    </a:lnTo>
                    <a:lnTo>
                      <a:pt x="1338336" y="1053211"/>
                    </a:lnTo>
                    <a:lnTo>
                      <a:pt x="1338336" y="601128"/>
                    </a:lnTo>
                    <a:lnTo>
                      <a:pt x="1321981" y="601128"/>
                    </a:lnTo>
                    <a:lnTo>
                      <a:pt x="1319028" y="600901"/>
                    </a:lnTo>
                    <a:lnTo>
                      <a:pt x="1316075" y="600675"/>
                    </a:lnTo>
                    <a:lnTo>
                      <a:pt x="1313123" y="599996"/>
                    </a:lnTo>
                    <a:lnTo>
                      <a:pt x="1310624" y="599317"/>
                    </a:lnTo>
                    <a:lnTo>
                      <a:pt x="1307671" y="598185"/>
                    </a:lnTo>
                    <a:lnTo>
                      <a:pt x="1305400" y="597053"/>
                    </a:lnTo>
                    <a:lnTo>
                      <a:pt x="1303128" y="595921"/>
                    </a:lnTo>
                    <a:lnTo>
                      <a:pt x="1301084" y="594336"/>
                    </a:lnTo>
                    <a:lnTo>
                      <a:pt x="1299040" y="592752"/>
                    </a:lnTo>
                    <a:lnTo>
                      <a:pt x="1297450" y="590940"/>
                    </a:lnTo>
                    <a:lnTo>
                      <a:pt x="1295860" y="589129"/>
                    </a:lnTo>
                    <a:lnTo>
                      <a:pt x="1294724" y="587092"/>
                    </a:lnTo>
                    <a:lnTo>
                      <a:pt x="1293815" y="585055"/>
                    </a:lnTo>
                    <a:lnTo>
                      <a:pt x="1292680" y="582791"/>
                    </a:lnTo>
                    <a:lnTo>
                      <a:pt x="1292225" y="580527"/>
                    </a:lnTo>
                    <a:lnTo>
                      <a:pt x="1292225" y="578489"/>
                    </a:lnTo>
                    <a:lnTo>
                      <a:pt x="1292225" y="575999"/>
                    </a:lnTo>
                    <a:lnTo>
                      <a:pt x="1292680" y="573735"/>
                    </a:lnTo>
                    <a:lnTo>
                      <a:pt x="1293815" y="571698"/>
                    </a:lnTo>
                    <a:lnTo>
                      <a:pt x="1294724" y="569661"/>
                    </a:lnTo>
                    <a:lnTo>
                      <a:pt x="1295860" y="567397"/>
                    </a:lnTo>
                    <a:lnTo>
                      <a:pt x="1297450" y="565586"/>
                    </a:lnTo>
                    <a:lnTo>
                      <a:pt x="1299040" y="564001"/>
                    </a:lnTo>
                    <a:lnTo>
                      <a:pt x="1301084" y="562416"/>
                    </a:lnTo>
                    <a:lnTo>
                      <a:pt x="1303128" y="560605"/>
                    </a:lnTo>
                    <a:lnTo>
                      <a:pt x="1305400" y="559473"/>
                    </a:lnTo>
                    <a:lnTo>
                      <a:pt x="1307671" y="558342"/>
                    </a:lnTo>
                    <a:lnTo>
                      <a:pt x="1310624" y="557436"/>
                    </a:lnTo>
                    <a:lnTo>
                      <a:pt x="1313123" y="556757"/>
                    </a:lnTo>
                    <a:lnTo>
                      <a:pt x="1316075" y="556078"/>
                    </a:lnTo>
                    <a:lnTo>
                      <a:pt x="1319028" y="555851"/>
                    </a:lnTo>
                    <a:lnTo>
                      <a:pt x="1321981" y="555625"/>
                    </a:lnTo>
                    <a:close/>
                    <a:moveTo>
                      <a:pt x="766356" y="555625"/>
                    </a:moveTo>
                    <a:lnTo>
                      <a:pt x="993955" y="555625"/>
                    </a:lnTo>
                    <a:lnTo>
                      <a:pt x="996908" y="555851"/>
                    </a:lnTo>
                    <a:lnTo>
                      <a:pt x="1000088" y="556078"/>
                    </a:lnTo>
                    <a:lnTo>
                      <a:pt x="1002814" y="556757"/>
                    </a:lnTo>
                    <a:lnTo>
                      <a:pt x="1005767" y="557436"/>
                    </a:lnTo>
                    <a:lnTo>
                      <a:pt x="1008265" y="558342"/>
                    </a:lnTo>
                    <a:lnTo>
                      <a:pt x="1010764" y="559473"/>
                    </a:lnTo>
                    <a:lnTo>
                      <a:pt x="1013035" y="560605"/>
                    </a:lnTo>
                    <a:lnTo>
                      <a:pt x="1015080" y="562416"/>
                    </a:lnTo>
                    <a:lnTo>
                      <a:pt x="1017124" y="564001"/>
                    </a:lnTo>
                    <a:lnTo>
                      <a:pt x="1018714" y="565586"/>
                    </a:lnTo>
                    <a:lnTo>
                      <a:pt x="1020304" y="567397"/>
                    </a:lnTo>
                    <a:lnTo>
                      <a:pt x="1021667" y="569661"/>
                    </a:lnTo>
                    <a:lnTo>
                      <a:pt x="1022575" y="571698"/>
                    </a:lnTo>
                    <a:lnTo>
                      <a:pt x="1023257" y="573735"/>
                    </a:lnTo>
                    <a:lnTo>
                      <a:pt x="1023711" y="575999"/>
                    </a:lnTo>
                    <a:lnTo>
                      <a:pt x="1023938" y="578489"/>
                    </a:lnTo>
                    <a:lnTo>
                      <a:pt x="1023711" y="580527"/>
                    </a:lnTo>
                    <a:lnTo>
                      <a:pt x="1023257" y="582791"/>
                    </a:lnTo>
                    <a:lnTo>
                      <a:pt x="1022575" y="585055"/>
                    </a:lnTo>
                    <a:lnTo>
                      <a:pt x="1021667" y="587092"/>
                    </a:lnTo>
                    <a:lnTo>
                      <a:pt x="1020304" y="589129"/>
                    </a:lnTo>
                    <a:lnTo>
                      <a:pt x="1018714" y="590940"/>
                    </a:lnTo>
                    <a:lnTo>
                      <a:pt x="1017124" y="592752"/>
                    </a:lnTo>
                    <a:lnTo>
                      <a:pt x="1015080" y="594336"/>
                    </a:lnTo>
                    <a:lnTo>
                      <a:pt x="1013035" y="595921"/>
                    </a:lnTo>
                    <a:lnTo>
                      <a:pt x="1010764" y="597053"/>
                    </a:lnTo>
                    <a:lnTo>
                      <a:pt x="1008265" y="598185"/>
                    </a:lnTo>
                    <a:lnTo>
                      <a:pt x="1005767" y="599317"/>
                    </a:lnTo>
                    <a:lnTo>
                      <a:pt x="1002814" y="599996"/>
                    </a:lnTo>
                    <a:lnTo>
                      <a:pt x="1000088" y="600675"/>
                    </a:lnTo>
                    <a:lnTo>
                      <a:pt x="996908" y="600901"/>
                    </a:lnTo>
                    <a:lnTo>
                      <a:pt x="993955" y="601128"/>
                    </a:lnTo>
                    <a:lnTo>
                      <a:pt x="978055" y="601128"/>
                    </a:lnTo>
                    <a:lnTo>
                      <a:pt x="978055" y="1053211"/>
                    </a:lnTo>
                    <a:lnTo>
                      <a:pt x="978055" y="1054117"/>
                    </a:lnTo>
                    <a:lnTo>
                      <a:pt x="977601" y="1055249"/>
                    </a:lnTo>
                    <a:lnTo>
                      <a:pt x="977374" y="1056154"/>
                    </a:lnTo>
                    <a:lnTo>
                      <a:pt x="976692" y="1057286"/>
                    </a:lnTo>
                    <a:lnTo>
                      <a:pt x="974875" y="1059097"/>
                    </a:lnTo>
                    <a:lnTo>
                      <a:pt x="972831" y="1060682"/>
                    </a:lnTo>
                    <a:lnTo>
                      <a:pt x="970332" y="1061814"/>
                    </a:lnTo>
                    <a:lnTo>
                      <a:pt x="967379" y="1062946"/>
                    </a:lnTo>
                    <a:lnTo>
                      <a:pt x="964199" y="1063399"/>
                    </a:lnTo>
                    <a:lnTo>
                      <a:pt x="960792" y="1063625"/>
                    </a:lnTo>
                    <a:lnTo>
                      <a:pt x="799974" y="1063625"/>
                    </a:lnTo>
                    <a:lnTo>
                      <a:pt x="796339" y="1063399"/>
                    </a:lnTo>
                    <a:lnTo>
                      <a:pt x="793159" y="1062946"/>
                    </a:lnTo>
                    <a:lnTo>
                      <a:pt x="790206" y="1061814"/>
                    </a:lnTo>
                    <a:lnTo>
                      <a:pt x="787481" y="1060682"/>
                    </a:lnTo>
                    <a:lnTo>
                      <a:pt x="785436" y="1059097"/>
                    </a:lnTo>
                    <a:lnTo>
                      <a:pt x="783846" y="1057286"/>
                    </a:lnTo>
                    <a:lnTo>
                      <a:pt x="783392" y="1056154"/>
                    </a:lnTo>
                    <a:lnTo>
                      <a:pt x="782938" y="1055249"/>
                    </a:lnTo>
                    <a:lnTo>
                      <a:pt x="782711" y="1054117"/>
                    </a:lnTo>
                    <a:lnTo>
                      <a:pt x="782711" y="1053211"/>
                    </a:lnTo>
                    <a:lnTo>
                      <a:pt x="782711" y="601128"/>
                    </a:lnTo>
                    <a:lnTo>
                      <a:pt x="766356" y="601128"/>
                    </a:lnTo>
                    <a:lnTo>
                      <a:pt x="763403" y="600901"/>
                    </a:lnTo>
                    <a:lnTo>
                      <a:pt x="760450" y="600675"/>
                    </a:lnTo>
                    <a:lnTo>
                      <a:pt x="757498" y="599996"/>
                    </a:lnTo>
                    <a:lnTo>
                      <a:pt x="754772" y="599317"/>
                    </a:lnTo>
                    <a:lnTo>
                      <a:pt x="752046" y="598185"/>
                    </a:lnTo>
                    <a:lnTo>
                      <a:pt x="749775" y="597053"/>
                    </a:lnTo>
                    <a:lnTo>
                      <a:pt x="747503" y="595921"/>
                    </a:lnTo>
                    <a:lnTo>
                      <a:pt x="745459" y="594336"/>
                    </a:lnTo>
                    <a:lnTo>
                      <a:pt x="743415" y="592752"/>
                    </a:lnTo>
                    <a:lnTo>
                      <a:pt x="741597" y="590940"/>
                    </a:lnTo>
                    <a:lnTo>
                      <a:pt x="740235" y="589129"/>
                    </a:lnTo>
                    <a:lnTo>
                      <a:pt x="739099" y="587092"/>
                    </a:lnTo>
                    <a:lnTo>
                      <a:pt x="737963" y="585055"/>
                    </a:lnTo>
                    <a:lnTo>
                      <a:pt x="737055" y="582791"/>
                    </a:lnTo>
                    <a:lnTo>
                      <a:pt x="736600" y="580527"/>
                    </a:lnTo>
                    <a:lnTo>
                      <a:pt x="736600" y="578489"/>
                    </a:lnTo>
                    <a:lnTo>
                      <a:pt x="736600" y="575999"/>
                    </a:lnTo>
                    <a:lnTo>
                      <a:pt x="737055" y="573735"/>
                    </a:lnTo>
                    <a:lnTo>
                      <a:pt x="737963" y="571698"/>
                    </a:lnTo>
                    <a:lnTo>
                      <a:pt x="739099" y="569661"/>
                    </a:lnTo>
                    <a:lnTo>
                      <a:pt x="740235" y="567397"/>
                    </a:lnTo>
                    <a:lnTo>
                      <a:pt x="741597" y="565586"/>
                    </a:lnTo>
                    <a:lnTo>
                      <a:pt x="743415" y="564001"/>
                    </a:lnTo>
                    <a:lnTo>
                      <a:pt x="745459" y="562416"/>
                    </a:lnTo>
                    <a:lnTo>
                      <a:pt x="747503" y="560605"/>
                    </a:lnTo>
                    <a:lnTo>
                      <a:pt x="749775" y="559473"/>
                    </a:lnTo>
                    <a:lnTo>
                      <a:pt x="752046" y="558342"/>
                    </a:lnTo>
                    <a:lnTo>
                      <a:pt x="754772" y="557436"/>
                    </a:lnTo>
                    <a:lnTo>
                      <a:pt x="757498" y="556757"/>
                    </a:lnTo>
                    <a:lnTo>
                      <a:pt x="760450" y="556078"/>
                    </a:lnTo>
                    <a:lnTo>
                      <a:pt x="763403" y="555851"/>
                    </a:lnTo>
                    <a:lnTo>
                      <a:pt x="766356" y="555625"/>
                    </a:lnTo>
                    <a:close/>
                    <a:moveTo>
                      <a:pt x="210731" y="555625"/>
                    </a:moveTo>
                    <a:lnTo>
                      <a:pt x="438330" y="555625"/>
                    </a:lnTo>
                    <a:lnTo>
                      <a:pt x="441510" y="555851"/>
                    </a:lnTo>
                    <a:lnTo>
                      <a:pt x="444463" y="556078"/>
                    </a:lnTo>
                    <a:lnTo>
                      <a:pt x="447189" y="556757"/>
                    </a:lnTo>
                    <a:lnTo>
                      <a:pt x="450142" y="557436"/>
                    </a:lnTo>
                    <a:lnTo>
                      <a:pt x="452640" y="558342"/>
                    </a:lnTo>
                    <a:lnTo>
                      <a:pt x="455139" y="559473"/>
                    </a:lnTo>
                    <a:lnTo>
                      <a:pt x="457410" y="560605"/>
                    </a:lnTo>
                    <a:lnTo>
                      <a:pt x="459455" y="562416"/>
                    </a:lnTo>
                    <a:lnTo>
                      <a:pt x="461499" y="564001"/>
                    </a:lnTo>
                    <a:lnTo>
                      <a:pt x="463089" y="565586"/>
                    </a:lnTo>
                    <a:lnTo>
                      <a:pt x="464679" y="567397"/>
                    </a:lnTo>
                    <a:lnTo>
                      <a:pt x="466042" y="569661"/>
                    </a:lnTo>
                    <a:lnTo>
                      <a:pt x="466950" y="571698"/>
                    </a:lnTo>
                    <a:lnTo>
                      <a:pt x="467632" y="573735"/>
                    </a:lnTo>
                    <a:lnTo>
                      <a:pt x="468086" y="575999"/>
                    </a:lnTo>
                    <a:lnTo>
                      <a:pt x="468313" y="578489"/>
                    </a:lnTo>
                    <a:lnTo>
                      <a:pt x="468086" y="580527"/>
                    </a:lnTo>
                    <a:lnTo>
                      <a:pt x="467632" y="582791"/>
                    </a:lnTo>
                    <a:lnTo>
                      <a:pt x="466950" y="585055"/>
                    </a:lnTo>
                    <a:lnTo>
                      <a:pt x="466042" y="587092"/>
                    </a:lnTo>
                    <a:lnTo>
                      <a:pt x="464679" y="589129"/>
                    </a:lnTo>
                    <a:lnTo>
                      <a:pt x="463089" y="590940"/>
                    </a:lnTo>
                    <a:lnTo>
                      <a:pt x="461499" y="592752"/>
                    </a:lnTo>
                    <a:lnTo>
                      <a:pt x="459455" y="594336"/>
                    </a:lnTo>
                    <a:lnTo>
                      <a:pt x="457410" y="595921"/>
                    </a:lnTo>
                    <a:lnTo>
                      <a:pt x="455139" y="597053"/>
                    </a:lnTo>
                    <a:lnTo>
                      <a:pt x="452640" y="598185"/>
                    </a:lnTo>
                    <a:lnTo>
                      <a:pt x="450142" y="599317"/>
                    </a:lnTo>
                    <a:lnTo>
                      <a:pt x="447189" y="599996"/>
                    </a:lnTo>
                    <a:lnTo>
                      <a:pt x="444463" y="600675"/>
                    </a:lnTo>
                    <a:lnTo>
                      <a:pt x="441510" y="600901"/>
                    </a:lnTo>
                    <a:lnTo>
                      <a:pt x="438330" y="601128"/>
                    </a:lnTo>
                    <a:lnTo>
                      <a:pt x="422430" y="601128"/>
                    </a:lnTo>
                    <a:lnTo>
                      <a:pt x="422430" y="1053211"/>
                    </a:lnTo>
                    <a:lnTo>
                      <a:pt x="422203" y="1054117"/>
                    </a:lnTo>
                    <a:lnTo>
                      <a:pt x="421976" y="1055249"/>
                    </a:lnTo>
                    <a:lnTo>
                      <a:pt x="421749" y="1056154"/>
                    </a:lnTo>
                    <a:lnTo>
                      <a:pt x="421067" y="1057286"/>
                    </a:lnTo>
                    <a:lnTo>
                      <a:pt x="419477" y="1059097"/>
                    </a:lnTo>
                    <a:lnTo>
                      <a:pt x="417206" y="1060682"/>
                    </a:lnTo>
                    <a:lnTo>
                      <a:pt x="414707" y="1061814"/>
                    </a:lnTo>
                    <a:lnTo>
                      <a:pt x="411981" y="1062946"/>
                    </a:lnTo>
                    <a:lnTo>
                      <a:pt x="408574" y="1063399"/>
                    </a:lnTo>
                    <a:lnTo>
                      <a:pt x="405167" y="1063625"/>
                    </a:lnTo>
                    <a:lnTo>
                      <a:pt x="244349" y="1063625"/>
                    </a:lnTo>
                    <a:lnTo>
                      <a:pt x="240941" y="1063399"/>
                    </a:lnTo>
                    <a:lnTo>
                      <a:pt x="237534" y="1062946"/>
                    </a:lnTo>
                    <a:lnTo>
                      <a:pt x="234581" y="1061814"/>
                    </a:lnTo>
                    <a:lnTo>
                      <a:pt x="231856" y="1060682"/>
                    </a:lnTo>
                    <a:lnTo>
                      <a:pt x="229811" y="1059097"/>
                    </a:lnTo>
                    <a:lnTo>
                      <a:pt x="228221" y="1057286"/>
                    </a:lnTo>
                    <a:lnTo>
                      <a:pt x="227767" y="1056154"/>
                    </a:lnTo>
                    <a:lnTo>
                      <a:pt x="227313" y="1055249"/>
                    </a:lnTo>
                    <a:lnTo>
                      <a:pt x="227086" y="1054117"/>
                    </a:lnTo>
                    <a:lnTo>
                      <a:pt x="226858" y="1053211"/>
                    </a:lnTo>
                    <a:lnTo>
                      <a:pt x="226858" y="601128"/>
                    </a:lnTo>
                    <a:lnTo>
                      <a:pt x="210731" y="601128"/>
                    </a:lnTo>
                    <a:lnTo>
                      <a:pt x="207778" y="600901"/>
                    </a:lnTo>
                    <a:lnTo>
                      <a:pt x="204825" y="600675"/>
                    </a:lnTo>
                    <a:lnTo>
                      <a:pt x="201873" y="599996"/>
                    </a:lnTo>
                    <a:lnTo>
                      <a:pt x="199147" y="599317"/>
                    </a:lnTo>
                    <a:lnTo>
                      <a:pt x="196648" y="598185"/>
                    </a:lnTo>
                    <a:lnTo>
                      <a:pt x="194150" y="597053"/>
                    </a:lnTo>
                    <a:lnTo>
                      <a:pt x="191878" y="595921"/>
                    </a:lnTo>
                    <a:lnTo>
                      <a:pt x="189834" y="594336"/>
                    </a:lnTo>
                    <a:lnTo>
                      <a:pt x="187790" y="592752"/>
                    </a:lnTo>
                    <a:lnTo>
                      <a:pt x="185972" y="590940"/>
                    </a:lnTo>
                    <a:lnTo>
                      <a:pt x="184610" y="589129"/>
                    </a:lnTo>
                    <a:lnTo>
                      <a:pt x="183474" y="587092"/>
                    </a:lnTo>
                    <a:lnTo>
                      <a:pt x="182338" y="585055"/>
                    </a:lnTo>
                    <a:lnTo>
                      <a:pt x="181657" y="582791"/>
                    </a:lnTo>
                    <a:lnTo>
                      <a:pt x="180975" y="580527"/>
                    </a:lnTo>
                    <a:lnTo>
                      <a:pt x="180975" y="578489"/>
                    </a:lnTo>
                    <a:lnTo>
                      <a:pt x="180975" y="575999"/>
                    </a:lnTo>
                    <a:lnTo>
                      <a:pt x="181657" y="573735"/>
                    </a:lnTo>
                    <a:lnTo>
                      <a:pt x="182338" y="571698"/>
                    </a:lnTo>
                    <a:lnTo>
                      <a:pt x="183474" y="569661"/>
                    </a:lnTo>
                    <a:lnTo>
                      <a:pt x="184610" y="567397"/>
                    </a:lnTo>
                    <a:lnTo>
                      <a:pt x="185972" y="565586"/>
                    </a:lnTo>
                    <a:lnTo>
                      <a:pt x="187790" y="564001"/>
                    </a:lnTo>
                    <a:lnTo>
                      <a:pt x="189834" y="562416"/>
                    </a:lnTo>
                    <a:lnTo>
                      <a:pt x="191878" y="560605"/>
                    </a:lnTo>
                    <a:lnTo>
                      <a:pt x="194150" y="559473"/>
                    </a:lnTo>
                    <a:lnTo>
                      <a:pt x="196648" y="558342"/>
                    </a:lnTo>
                    <a:lnTo>
                      <a:pt x="199147" y="557436"/>
                    </a:lnTo>
                    <a:lnTo>
                      <a:pt x="201873" y="556757"/>
                    </a:lnTo>
                    <a:lnTo>
                      <a:pt x="204825" y="556078"/>
                    </a:lnTo>
                    <a:lnTo>
                      <a:pt x="207778" y="555851"/>
                    </a:lnTo>
                    <a:lnTo>
                      <a:pt x="210731" y="555625"/>
                    </a:lnTo>
                    <a:close/>
                    <a:moveTo>
                      <a:pt x="874940" y="179452"/>
                    </a:moveTo>
                    <a:lnTo>
                      <a:pt x="870631" y="179905"/>
                    </a:lnTo>
                    <a:lnTo>
                      <a:pt x="865868" y="180358"/>
                    </a:lnTo>
                    <a:lnTo>
                      <a:pt x="861332" y="181038"/>
                    </a:lnTo>
                    <a:lnTo>
                      <a:pt x="857250" y="182171"/>
                    </a:lnTo>
                    <a:lnTo>
                      <a:pt x="852941" y="183303"/>
                    </a:lnTo>
                    <a:lnTo>
                      <a:pt x="848859" y="184890"/>
                    </a:lnTo>
                    <a:lnTo>
                      <a:pt x="844550" y="186476"/>
                    </a:lnTo>
                    <a:lnTo>
                      <a:pt x="840468" y="188288"/>
                    </a:lnTo>
                    <a:lnTo>
                      <a:pt x="836840" y="190101"/>
                    </a:lnTo>
                    <a:lnTo>
                      <a:pt x="832984" y="192367"/>
                    </a:lnTo>
                    <a:lnTo>
                      <a:pt x="829356" y="194633"/>
                    </a:lnTo>
                    <a:lnTo>
                      <a:pt x="825727" y="197125"/>
                    </a:lnTo>
                    <a:lnTo>
                      <a:pt x="822552" y="199844"/>
                    </a:lnTo>
                    <a:lnTo>
                      <a:pt x="819377" y="202563"/>
                    </a:lnTo>
                    <a:lnTo>
                      <a:pt x="815975" y="205508"/>
                    </a:lnTo>
                    <a:lnTo>
                      <a:pt x="813254" y="208680"/>
                    </a:lnTo>
                    <a:lnTo>
                      <a:pt x="810306" y="211853"/>
                    </a:lnTo>
                    <a:lnTo>
                      <a:pt x="807584" y="215478"/>
                    </a:lnTo>
                    <a:lnTo>
                      <a:pt x="805316" y="218877"/>
                    </a:lnTo>
                    <a:lnTo>
                      <a:pt x="802822" y="222502"/>
                    </a:lnTo>
                    <a:lnTo>
                      <a:pt x="800554" y="226354"/>
                    </a:lnTo>
                    <a:lnTo>
                      <a:pt x="798740" y="230206"/>
                    </a:lnTo>
                    <a:lnTo>
                      <a:pt x="796925" y="234057"/>
                    </a:lnTo>
                    <a:lnTo>
                      <a:pt x="795111" y="238136"/>
                    </a:lnTo>
                    <a:lnTo>
                      <a:pt x="793750" y="242214"/>
                    </a:lnTo>
                    <a:lnTo>
                      <a:pt x="792616" y="246746"/>
                    </a:lnTo>
                    <a:lnTo>
                      <a:pt x="791709" y="251051"/>
                    </a:lnTo>
                    <a:lnTo>
                      <a:pt x="790802" y="255356"/>
                    </a:lnTo>
                    <a:lnTo>
                      <a:pt x="790348" y="259888"/>
                    </a:lnTo>
                    <a:lnTo>
                      <a:pt x="789895" y="264419"/>
                    </a:lnTo>
                    <a:lnTo>
                      <a:pt x="789895" y="268951"/>
                    </a:lnTo>
                    <a:lnTo>
                      <a:pt x="789895" y="273709"/>
                    </a:lnTo>
                    <a:lnTo>
                      <a:pt x="790348" y="278241"/>
                    </a:lnTo>
                    <a:lnTo>
                      <a:pt x="790802" y="282772"/>
                    </a:lnTo>
                    <a:lnTo>
                      <a:pt x="791709" y="287304"/>
                    </a:lnTo>
                    <a:lnTo>
                      <a:pt x="792616" y="291382"/>
                    </a:lnTo>
                    <a:lnTo>
                      <a:pt x="793750" y="295914"/>
                    </a:lnTo>
                    <a:lnTo>
                      <a:pt x="795111" y="299766"/>
                    </a:lnTo>
                    <a:lnTo>
                      <a:pt x="796925" y="304071"/>
                    </a:lnTo>
                    <a:lnTo>
                      <a:pt x="798740" y="307923"/>
                    </a:lnTo>
                    <a:lnTo>
                      <a:pt x="800554" y="311775"/>
                    </a:lnTo>
                    <a:lnTo>
                      <a:pt x="802822" y="315400"/>
                    </a:lnTo>
                    <a:lnTo>
                      <a:pt x="805316" y="319252"/>
                    </a:lnTo>
                    <a:lnTo>
                      <a:pt x="807584" y="322650"/>
                    </a:lnTo>
                    <a:lnTo>
                      <a:pt x="810306" y="326276"/>
                    </a:lnTo>
                    <a:lnTo>
                      <a:pt x="813254" y="329448"/>
                    </a:lnTo>
                    <a:lnTo>
                      <a:pt x="815975" y="332620"/>
                    </a:lnTo>
                    <a:lnTo>
                      <a:pt x="819377" y="335566"/>
                    </a:lnTo>
                    <a:lnTo>
                      <a:pt x="822552" y="338285"/>
                    </a:lnTo>
                    <a:lnTo>
                      <a:pt x="825727" y="341003"/>
                    </a:lnTo>
                    <a:lnTo>
                      <a:pt x="829356" y="343496"/>
                    </a:lnTo>
                    <a:lnTo>
                      <a:pt x="832984" y="345762"/>
                    </a:lnTo>
                    <a:lnTo>
                      <a:pt x="836840" y="348027"/>
                    </a:lnTo>
                    <a:lnTo>
                      <a:pt x="840468" y="349840"/>
                    </a:lnTo>
                    <a:lnTo>
                      <a:pt x="844550" y="351653"/>
                    </a:lnTo>
                    <a:lnTo>
                      <a:pt x="848859" y="353239"/>
                    </a:lnTo>
                    <a:lnTo>
                      <a:pt x="852941" y="354825"/>
                    </a:lnTo>
                    <a:lnTo>
                      <a:pt x="857250" y="355958"/>
                    </a:lnTo>
                    <a:lnTo>
                      <a:pt x="861332" y="356864"/>
                    </a:lnTo>
                    <a:lnTo>
                      <a:pt x="865868" y="357770"/>
                    </a:lnTo>
                    <a:lnTo>
                      <a:pt x="870631" y="358224"/>
                    </a:lnTo>
                    <a:lnTo>
                      <a:pt x="874940" y="358677"/>
                    </a:lnTo>
                    <a:lnTo>
                      <a:pt x="879702" y="358677"/>
                    </a:lnTo>
                    <a:lnTo>
                      <a:pt x="884238" y="358677"/>
                    </a:lnTo>
                    <a:lnTo>
                      <a:pt x="888773" y="358224"/>
                    </a:lnTo>
                    <a:lnTo>
                      <a:pt x="893309" y="357770"/>
                    </a:lnTo>
                    <a:lnTo>
                      <a:pt x="897618" y="356864"/>
                    </a:lnTo>
                    <a:lnTo>
                      <a:pt x="902154" y="355958"/>
                    </a:lnTo>
                    <a:lnTo>
                      <a:pt x="906236" y="354825"/>
                    </a:lnTo>
                    <a:lnTo>
                      <a:pt x="910545" y="353239"/>
                    </a:lnTo>
                    <a:lnTo>
                      <a:pt x="914400" y="351653"/>
                    </a:lnTo>
                    <a:lnTo>
                      <a:pt x="918482" y="349840"/>
                    </a:lnTo>
                    <a:lnTo>
                      <a:pt x="922565" y="348027"/>
                    </a:lnTo>
                    <a:lnTo>
                      <a:pt x="926193" y="345762"/>
                    </a:lnTo>
                    <a:lnTo>
                      <a:pt x="929822" y="343496"/>
                    </a:lnTo>
                    <a:lnTo>
                      <a:pt x="933223" y="341003"/>
                    </a:lnTo>
                    <a:lnTo>
                      <a:pt x="936625" y="338285"/>
                    </a:lnTo>
                    <a:lnTo>
                      <a:pt x="940027" y="335566"/>
                    </a:lnTo>
                    <a:lnTo>
                      <a:pt x="942975" y="332620"/>
                    </a:lnTo>
                    <a:lnTo>
                      <a:pt x="946150" y="329448"/>
                    </a:lnTo>
                    <a:lnTo>
                      <a:pt x="948872" y="326276"/>
                    </a:lnTo>
                    <a:lnTo>
                      <a:pt x="951366" y="322650"/>
                    </a:lnTo>
                    <a:lnTo>
                      <a:pt x="954088" y="319252"/>
                    </a:lnTo>
                    <a:lnTo>
                      <a:pt x="956356" y="315400"/>
                    </a:lnTo>
                    <a:lnTo>
                      <a:pt x="958397" y="311775"/>
                    </a:lnTo>
                    <a:lnTo>
                      <a:pt x="960665" y="307923"/>
                    </a:lnTo>
                    <a:lnTo>
                      <a:pt x="962252" y="304071"/>
                    </a:lnTo>
                    <a:lnTo>
                      <a:pt x="963840" y="299766"/>
                    </a:lnTo>
                    <a:lnTo>
                      <a:pt x="965200" y="295914"/>
                    </a:lnTo>
                    <a:lnTo>
                      <a:pt x="966334" y="291382"/>
                    </a:lnTo>
                    <a:lnTo>
                      <a:pt x="967695" y="287304"/>
                    </a:lnTo>
                    <a:lnTo>
                      <a:pt x="968375" y="282772"/>
                    </a:lnTo>
                    <a:lnTo>
                      <a:pt x="969056" y="278241"/>
                    </a:lnTo>
                    <a:lnTo>
                      <a:pt x="969282" y="273709"/>
                    </a:lnTo>
                    <a:lnTo>
                      <a:pt x="969509" y="268951"/>
                    </a:lnTo>
                    <a:lnTo>
                      <a:pt x="969282" y="264419"/>
                    </a:lnTo>
                    <a:lnTo>
                      <a:pt x="969056" y="259888"/>
                    </a:lnTo>
                    <a:lnTo>
                      <a:pt x="968375" y="255356"/>
                    </a:lnTo>
                    <a:lnTo>
                      <a:pt x="967695" y="251051"/>
                    </a:lnTo>
                    <a:lnTo>
                      <a:pt x="966334" y="246746"/>
                    </a:lnTo>
                    <a:lnTo>
                      <a:pt x="965200" y="242214"/>
                    </a:lnTo>
                    <a:lnTo>
                      <a:pt x="963840" y="238136"/>
                    </a:lnTo>
                    <a:lnTo>
                      <a:pt x="962252" y="234057"/>
                    </a:lnTo>
                    <a:lnTo>
                      <a:pt x="960665" y="230206"/>
                    </a:lnTo>
                    <a:lnTo>
                      <a:pt x="958397" y="226354"/>
                    </a:lnTo>
                    <a:lnTo>
                      <a:pt x="956356" y="222502"/>
                    </a:lnTo>
                    <a:lnTo>
                      <a:pt x="954088" y="218877"/>
                    </a:lnTo>
                    <a:lnTo>
                      <a:pt x="951366" y="215478"/>
                    </a:lnTo>
                    <a:lnTo>
                      <a:pt x="948872" y="211853"/>
                    </a:lnTo>
                    <a:lnTo>
                      <a:pt x="946150" y="208680"/>
                    </a:lnTo>
                    <a:lnTo>
                      <a:pt x="942975" y="205508"/>
                    </a:lnTo>
                    <a:lnTo>
                      <a:pt x="940027" y="202563"/>
                    </a:lnTo>
                    <a:lnTo>
                      <a:pt x="936625" y="199844"/>
                    </a:lnTo>
                    <a:lnTo>
                      <a:pt x="933223" y="197125"/>
                    </a:lnTo>
                    <a:lnTo>
                      <a:pt x="929822" y="194633"/>
                    </a:lnTo>
                    <a:lnTo>
                      <a:pt x="926193" y="192367"/>
                    </a:lnTo>
                    <a:lnTo>
                      <a:pt x="922565" y="190101"/>
                    </a:lnTo>
                    <a:lnTo>
                      <a:pt x="918482" y="188288"/>
                    </a:lnTo>
                    <a:lnTo>
                      <a:pt x="914400" y="186476"/>
                    </a:lnTo>
                    <a:lnTo>
                      <a:pt x="910545" y="184890"/>
                    </a:lnTo>
                    <a:lnTo>
                      <a:pt x="906236" y="183303"/>
                    </a:lnTo>
                    <a:lnTo>
                      <a:pt x="902154" y="182171"/>
                    </a:lnTo>
                    <a:lnTo>
                      <a:pt x="897618" y="181038"/>
                    </a:lnTo>
                    <a:lnTo>
                      <a:pt x="893309" y="180358"/>
                    </a:lnTo>
                    <a:lnTo>
                      <a:pt x="888773" y="179905"/>
                    </a:lnTo>
                    <a:lnTo>
                      <a:pt x="884238" y="179452"/>
                    </a:lnTo>
                    <a:lnTo>
                      <a:pt x="879702" y="179452"/>
                    </a:lnTo>
                    <a:lnTo>
                      <a:pt x="874940" y="179452"/>
                    </a:lnTo>
                    <a:close/>
                    <a:moveTo>
                      <a:pt x="873352" y="0"/>
                    </a:moveTo>
                    <a:lnTo>
                      <a:pt x="879702" y="0"/>
                    </a:lnTo>
                    <a:lnTo>
                      <a:pt x="885825" y="0"/>
                    </a:lnTo>
                    <a:lnTo>
                      <a:pt x="891722" y="680"/>
                    </a:lnTo>
                    <a:lnTo>
                      <a:pt x="897845" y="1586"/>
                    </a:lnTo>
                    <a:lnTo>
                      <a:pt x="903741" y="2719"/>
                    </a:lnTo>
                    <a:lnTo>
                      <a:pt x="909411" y="4532"/>
                    </a:lnTo>
                    <a:lnTo>
                      <a:pt x="915081" y="6571"/>
                    </a:lnTo>
                    <a:lnTo>
                      <a:pt x="920070" y="9063"/>
                    </a:lnTo>
                    <a:lnTo>
                      <a:pt x="925059" y="11782"/>
                    </a:lnTo>
                    <a:lnTo>
                      <a:pt x="1644197" y="471061"/>
                    </a:lnTo>
                    <a:lnTo>
                      <a:pt x="1648279" y="474006"/>
                    </a:lnTo>
                    <a:lnTo>
                      <a:pt x="1652134" y="476952"/>
                    </a:lnTo>
                    <a:lnTo>
                      <a:pt x="1655082" y="479897"/>
                    </a:lnTo>
                    <a:lnTo>
                      <a:pt x="1657577" y="482390"/>
                    </a:lnTo>
                    <a:lnTo>
                      <a:pt x="1659165" y="484882"/>
                    </a:lnTo>
                    <a:lnTo>
                      <a:pt x="1660072" y="487374"/>
                    </a:lnTo>
                    <a:lnTo>
                      <a:pt x="1660525" y="488507"/>
                    </a:lnTo>
                    <a:lnTo>
                      <a:pt x="1660525" y="489640"/>
                    </a:lnTo>
                    <a:lnTo>
                      <a:pt x="1660525" y="490547"/>
                    </a:lnTo>
                    <a:lnTo>
                      <a:pt x="1660298" y="491453"/>
                    </a:lnTo>
                    <a:lnTo>
                      <a:pt x="1659845" y="492586"/>
                    </a:lnTo>
                    <a:lnTo>
                      <a:pt x="1659391" y="493266"/>
                    </a:lnTo>
                    <a:lnTo>
                      <a:pt x="1658711" y="494172"/>
                    </a:lnTo>
                    <a:lnTo>
                      <a:pt x="1658031" y="495305"/>
                    </a:lnTo>
                    <a:lnTo>
                      <a:pt x="1655536" y="496664"/>
                    </a:lnTo>
                    <a:lnTo>
                      <a:pt x="1652815" y="497797"/>
                    </a:lnTo>
                    <a:lnTo>
                      <a:pt x="1649640" y="498703"/>
                    </a:lnTo>
                    <a:lnTo>
                      <a:pt x="1645557" y="499383"/>
                    </a:lnTo>
                    <a:lnTo>
                      <a:pt x="1640795" y="499836"/>
                    </a:lnTo>
                    <a:lnTo>
                      <a:pt x="1635579" y="500063"/>
                    </a:lnTo>
                    <a:lnTo>
                      <a:pt x="123598" y="500063"/>
                    </a:lnTo>
                    <a:lnTo>
                      <a:pt x="118382" y="499836"/>
                    </a:lnTo>
                    <a:lnTo>
                      <a:pt x="113620" y="499383"/>
                    </a:lnTo>
                    <a:lnTo>
                      <a:pt x="109765" y="498703"/>
                    </a:lnTo>
                    <a:lnTo>
                      <a:pt x="106136" y="497797"/>
                    </a:lnTo>
                    <a:lnTo>
                      <a:pt x="103415" y="496664"/>
                    </a:lnTo>
                    <a:lnTo>
                      <a:pt x="101373" y="495305"/>
                    </a:lnTo>
                    <a:lnTo>
                      <a:pt x="100466" y="494172"/>
                    </a:lnTo>
                    <a:lnTo>
                      <a:pt x="99786" y="493266"/>
                    </a:lnTo>
                    <a:lnTo>
                      <a:pt x="99106" y="492586"/>
                    </a:lnTo>
                    <a:lnTo>
                      <a:pt x="98652" y="491453"/>
                    </a:lnTo>
                    <a:lnTo>
                      <a:pt x="98652" y="490547"/>
                    </a:lnTo>
                    <a:lnTo>
                      <a:pt x="98425" y="489640"/>
                    </a:lnTo>
                    <a:lnTo>
                      <a:pt x="98652" y="488507"/>
                    </a:lnTo>
                    <a:lnTo>
                      <a:pt x="98879" y="487374"/>
                    </a:lnTo>
                    <a:lnTo>
                      <a:pt x="100013" y="484882"/>
                    </a:lnTo>
                    <a:lnTo>
                      <a:pt x="101827" y="482390"/>
                    </a:lnTo>
                    <a:lnTo>
                      <a:pt x="104095" y="479897"/>
                    </a:lnTo>
                    <a:lnTo>
                      <a:pt x="107270" y="476952"/>
                    </a:lnTo>
                    <a:lnTo>
                      <a:pt x="110672" y="474006"/>
                    </a:lnTo>
                    <a:lnTo>
                      <a:pt x="115207" y="471061"/>
                    </a:lnTo>
                    <a:lnTo>
                      <a:pt x="834345" y="11782"/>
                    </a:lnTo>
                    <a:lnTo>
                      <a:pt x="838881" y="9063"/>
                    </a:lnTo>
                    <a:lnTo>
                      <a:pt x="844323" y="6571"/>
                    </a:lnTo>
                    <a:lnTo>
                      <a:pt x="849766" y="4532"/>
                    </a:lnTo>
                    <a:lnTo>
                      <a:pt x="855209" y="2719"/>
                    </a:lnTo>
                    <a:lnTo>
                      <a:pt x="861106" y="1586"/>
                    </a:lnTo>
                    <a:lnTo>
                      <a:pt x="867229" y="680"/>
                    </a:lnTo>
                    <a:lnTo>
                      <a:pt x="873352" y="0"/>
                    </a:lnTo>
                    <a:close/>
                  </a:path>
                </a:pathLst>
              </a:custGeom>
              <a:solidFill>
                <a:srgbClr val="0D1112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gradFill>
                    <a:gsLst>
                      <a:gs pos="0">
                        <a:srgbClr val="EDD5A5"/>
                      </a:gs>
                      <a:gs pos="83000">
                        <a:schemeClr val="accent1">
                          <a:lumMod val="50000"/>
                        </a:schemeClr>
                      </a:gs>
                    </a:gsLst>
                    <a:lin ang="5400000" scaled="0"/>
                  </a:gra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6194728" y="4570667"/>
            <a:ext cx="4108003" cy="1044575"/>
            <a:chOff x="6194728" y="4570667"/>
            <a:chExt cx="4108003" cy="1044575"/>
          </a:xfrm>
        </p:grpSpPr>
        <p:sp>
          <p:nvSpPr>
            <p:cNvPr id="15" name="文本框 14"/>
            <p:cNvSpPr txBox="1"/>
            <p:nvPr/>
          </p:nvSpPr>
          <p:spPr>
            <a:xfrm>
              <a:off x="7353816" y="4831344"/>
              <a:ext cx="29489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E0B07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04.</a:t>
              </a:r>
              <a:r>
                <a:rPr lang="zh-CN" altLang="en-US" sz="2800" dirty="0">
                  <a:solidFill>
                    <a:srgbClr val="E0B07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资本融资</a:t>
              </a:r>
            </a:p>
          </p:txBody>
        </p:sp>
        <p:grpSp>
          <p:nvGrpSpPr>
            <p:cNvPr id="33" name="组合 32"/>
            <p:cNvGrpSpPr/>
            <p:nvPr/>
          </p:nvGrpSpPr>
          <p:grpSpPr bwMode="auto">
            <a:xfrm>
              <a:off x="6194728" y="4570667"/>
              <a:ext cx="1044575" cy="1044575"/>
              <a:chOff x="7377124" y="2104851"/>
              <a:chExt cx="1044500" cy="1044500"/>
            </a:xfrm>
            <a:gradFill>
              <a:gsLst>
                <a:gs pos="0">
                  <a:srgbClr val="EDD5A5"/>
                </a:gs>
                <a:gs pos="83000">
                  <a:schemeClr val="accent1">
                    <a:lumMod val="50000"/>
                  </a:schemeClr>
                </a:gs>
              </a:gsLst>
              <a:lin ang="5400000" scaled="0"/>
            </a:gradFill>
          </p:grpSpPr>
          <p:sp>
            <p:nvSpPr>
              <p:cNvPr id="34" name="椭圆 33"/>
              <p:cNvSpPr/>
              <p:nvPr/>
            </p:nvSpPr>
            <p:spPr>
              <a:xfrm>
                <a:off x="7377124" y="2104851"/>
                <a:ext cx="1044500" cy="1044500"/>
              </a:xfrm>
              <a:prstGeom prst="ellipse">
                <a:avLst/>
              </a:prstGeom>
              <a:gradFill>
                <a:gsLst>
                  <a:gs pos="0">
                    <a:srgbClr val="EDD5A5"/>
                  </a:gs>
                  <a:gs pos="83000">
                    <a:srgbClr val="CE8236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gradFill>
                    <a:gsLst>
                      <a:gs pos="0">
                        <a:srgbClr val="EDD5A5"/>
                      </a:gs>
                      <a:gs pos="83000">
                        <a:schemeClr val="accent1">
                          <a:lumMod val="50000"/>
                        </a:schemeClr>
                      </a:gs>
                    </a:gsLst>
                    <a:lin ang="5400000" scaled="0"/>
                  </a:gradFill>
                </a:endParaRPr>
              </a:p>
            </p:txBody>
          </p:sp>
          <p:sp>
            <p:nvSpPr>
              <p:cNvPr id="35" name="KSO_Shape"/>
              <p:cNvSpPr>
                <a:spLocks noChangeAspect="1"/>
              </p:cNvSpPr>
              <p:nvPr/>
            </p:nvSpPr>
            <p:spPr bwMode="auto">
              <a:xfrm>
                <a:off x="7646980" y="2252477"/>
                <a:ext cx="504789" cy="687339"/>
              </a:xfrm>
              <a:custGeom>
                <a:avLst/>
                <a:gdLst>
                  <a:gd name="T0" fmla="*/ 821150 w 1122363"/>
                  <a:gd name="T1" fmla="*/ 1319439 h 1531938"/>
                  <a:gd name="T2" fmla="*/ 818610 w 1122363"/>
                  <a:gd name="T3" fmla="*/ 1374324 h 1531938"/>
                  <a:gd name="T4" fmla="*/ 763001 w 1122363"/>
                  <a:gd name="T5" fmla="*/ 1407818 h 1531938"/>
                  <a:gd name="T6" fmla="*/ 617712 w 1122363"/>
                  <a:gd name="T7" fmla="*/ 1069756 h 1531938"/>
                  <a:gd name="T8" fmla="*/ 595045 w 1122363"/>
                  <a:gd name="T9" fmla="*/ 1020228 h 1531938"/>
                  <a:gd name="T10" fmla="*/ 616862 w 1122363"/>
                  <a:gd name="T11" fmla="*/ 985788 h 1531938"/>
                  <a:gd name="T12" fmla="*/ 638822 w 1122363"/>
                  <a:gd name="T13" fmla="*/ 861065 h 1531938"/>
                  <a:gd name="T14" fmla="*/ 533011 w 1122363"/>
                  <a:gd name="T15" fmla="*/ 900272 h 1531938"/>
                  <a:gd name="T16" fmla="*/ 472344 w 1122363"/>
                  <a:gd name="T17" fmla="*/ 959225 h 1531938"/>
                  <a:gd name="T18" fmla="*/ 447514 w 1122363"/>
                  <a:gd name="T19" fmla="*/ 1068950 h 1531938"/>
                  <a:gd name="T20" fmla="*/ 483631 w 1122363"/>
                  <a:gd name="T21" fmla="*/ 1155544 h 1531938"/>
                  <a:gd name="T22" fmla="*/ 563202 w 1122363"/>
                  <a:gd name="T23" fmla="*/ 1213369 h 1531938"/>
                  <a:gd name="T24" fmla="*/ 641644 w 1122363"/>
                  <a:gd name="T25" fmla="*/ 1407149 h 1531938"/>
                  <a:gd name="T26" fmla="*/ 522288 w 1122363"/>
                  <a:gd name="T27" fmla="*/ 1360326 h 1531938"/>
                  <a:gd name="T28" fmla="*/ 562920 w 1122363"/>
                  <a:gd name="T29" fmla="*/ 1503052 h 1531938"/>
                  <a:gd name="T30" fmla="*/ 767489 w 1122363"/>
                  <a:gd name="T31" fmla="*/ 1526182 h 1531938"/>
                  <a:gd name="T32" fmla="*/ 873019 w 1122363"/>
                  <a:gd name="T33" fmla="*/ 1493462 h 1531938"/>
                  <a:gd name="T34" fmla="*/ 940739 w 1122363"/>
                  <a:gd name="T35" fmla="*/ 1437049 h 1531938"/>
                  <a:gd name="T36" fmla="*/ 975445 w 1122363"/>
                  <a:gd name="T37" fmla="*/ 1352710 h 1531938"/>
                  <a:gd name="T38" fmla="*/ 957387 w 1122363"/>
                  <a:gd name="T39" fmla="*/ 1244960 h 1531938"/>
                  <a:gd name="T40" fmla="*/ 862579 w 1122363"/>
                  <a:gd name="T41" fmla="*/ 1159211 h 1531938"/>
                  <a:gd name="T42" fmla="*/ 777366 w 1122363"/>
                  <a:gd name="T43" fmla="*/ 984893 h 1531938"/>
                  <a:gd name="T44" fmla="*/ 941021 w 1122363"/>
                  <a:gd name="T45" fmla="*/ 1068103 h 1531938"/>
                  <a:gd name="T46" fmla="*/ 812918 w 1122363"/>
                  <a:gd name="T47" fmla="*/ 868963 h 1531938"/>
                  <a:gd name="T48" fmla="*/ 768618 w 1122363"/>
                  <a:gd name="T49" fmla="*/ 464758 h 1531938"/>
                  <a:gd name="T50" fmla="*/ 956258 w 1122363"/>
                  <a:gd name="T51" fmla="*/ 515531 h 1531938"/>
                  <a:gd name="T52" fmla="*/ 1106652 w 1122363"/>
                  <a:gd name="T53" fmla="*/ 632589 h 1531938"/>
                  <a:gd name="T54" fmla="*/ 1227702 w 1122363"/>
                  <a:gd name="T55" fmla="*/ 820164 h 1531938"/>
                  <a:gd name="T56" fmla="*/ 1327023 w 1122363"/>
                  <a:gd name="T57" fmla="*/ 1081925 h 1531938"/>
                  <a:gd name="T58" fmla="*/ 1396717 w 1122363"/>
                  <a:gd name="T59" fmla="*/ 1393892 h 1531938"/>
                  <a:gd name="T60" fmla="*/ 1355239 w 1122363"/>
                  <a:gd name="T61" fmla="*/ 1597827 h 1531938"/>
                  <a:gd name="T62" fmla="*/ 1228829 w 1122363"/>
                  <a:gd name="T63" fmla="*/ 1750144 h 1531938"/>
                  <a:gd name="T64" fmla="*/ 1040908 w 1122363"/>
                  <a:gd name="T65" fmla="*/ 1850561 h 1531938"/>
                  <a:gd name="T66" fmla="*/ 813764 w 1122363"/>
                  <a:gd name="T67" fmla="*/ 1899358 h 1531938"/>
                  <a:gd name="T68" fmla="*/ 571385 w 1122363"/>
                  <a:gd name="T69" fmla="*/ 1896538 h 1531938"/>
                  <a:gd name="T70" fmla="*/ 341985 w 1122363"/>
                  <a:gd name="T71" fmla="*/ 1837867 h 1531938"/>
                  <a:gd name="T72" fmla="*/ 152933 w 1122363"/>
                  <a:gd name="T73" fmla="*/ 1725604 h 1531938"/>
                  <a:gd name="T74" fmla="*/ 31320 w 1122363"/>
                  <a:gd name="T75" fmla="*/ 1563133 h 1531938"/>
                  <a:gd name="T76" fmla="*/ 3668 w 1122363"/>
                  <a:gd name="T77" fmla="*/ 1352710 h 1531938"/>
                  <a:gd name="T78" fmla="*/ 126691 w 1122363"/>
                  <a:gd name="T79" fmla="*/ 958096 h 1531938"/>
                  <a:gd name="T80" fmla="*/ 230811 w 1122363"/>
                  <a:gd name="T81" fmla="*/ 743160 h 1531938"/>
                  <a:gd name="T82" fmla="*/ 362301 w 1122363"/>
                  <a:gd name="T83" fmla="*/ 582099 h 1531938"/>
                  <a:gd name="T84" fmla="*/ 534421 w 1122363"/>
                  <a:gd name="T85" fmla="*/ 485632 h 1531938"/>
                  <a:gd name="T86" fmla="*/ 596426 w 1122363"/>
                  <a:gd name="T87" fmla="*/ 1978 h 1531938"/>
                  <a:gd name="T88" fmla="*/ 686940 w 1122363"/>
                  <a:gd name="T89" fmla="*/ 37299 h 1531938"/>
                  <a:gd name="T90" fmla="*/ 778299 w 1122363"/>
                  <a:gd name="T91" fmla="*/ 32213 h 1531938"/>
                  <a:gd name="T92" fmla="*/ 882912 w 1122363"/>
                  <a:gd name="T93" fmla="*/ 282 h 1531938"/>
                  <a:gd name="T94" fmla="*/ 944383 w 1122363"/>
                  <a:gd name="T95" fmla="*/ 34192 h 1531938"/>
                  <a:gd name="T96" fmla="*/ 991755 w 1122363"/>
                  <a:gd name="T97" fmla="*/ 157394 h 1531938"/>
                  <a:gd name="T98" fmla="*/ 1048714 w 1122363"/>
                  <a:gd name="T99" fmla="*/ 165023 h 1531938"/>
                  <a:gd name="T100" fmla="*/ 1092702 w 1122363"/>
                  <a:gd name="T101" fmla="*/ 159655 h 1531938"/>
                  <a:gd name="T102" fmla="*/ 1063377 w 1122363"/>
                  <a:gd name="T103" fmla="*/ 261663 h 1531938"/>
                  <a:gd name="T104" fmla="*/ 978784 w 1122363"/>
                  <a:gd name="T105" fmla="*/ 348130 h 1531938"/>
                  <a:gd name="T106" fmla="*/ 836387 w 1122363"/>
                  <a:gd name="T107" fmla="*/ 422166 h 1531938"/>
                  <a:gd name="T108" fmla="*/ 657614 w 1122363"/>
                  <a:gd name="T109" fmla="*/ 404646 h 1531938"/>
                  <a:gd name="T110" fmla="*/ 554694 w 1122363"/>
                  <a:gd name="T111" fmla="*/ 419340 h 1531938"/>
                  <a:gd name="T112" fmla="*/ 313322 w 1122363"/>
                  <a:gd name="T113" fmla="*/ 219560 h 1531938"/>
                  <a:gd name="T114" fmla="*/ 410321 w 1122363"/>
                  <a:gd name="T115" fmla="*/ 170392 h 1531938"/>
                  <a:gd name="T116" fmla="*/ 485327 w 1122363"/>
                  <a:gd name="T117" fmla="*/ 159089 h 1531938"/>
                  <a:gd name="T118" fmla="*/ 519164 w 1122363"/>
                  <a:gd name="T119" fmla="*/ 54537 h 153193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122363" h="1531938">
                    <a:moveTo>
                      <a:pt x="600075" y="1019175"/>
                    </a:moveTo>
                    <a:lnTo>
                      <a:pt x="608240" y="1022344"/>
                    </a:lnTo>
                    <a:lnTo>
                      <a:pt x="615950" y="1025965"/>
                    </a:lnTo>
                    <a:lnTo>
                      <a:pt x="622981" y="1029134"/>
                    </a:lnTo>
                    <a:lnTo>
                      <a:pt x="629331" y="1032303"/>
                    </a:lnTo>
                    <a:lnTo>
                      <a:pt x="635227" y="1035925"/>
                    </a:lnTo>
                    <a:lnTo>
                      <a:pt x="640443" y="1039093"/>
                    </a:lnTo>
                    <a:lnTo>
                      <a:pt x="644979" y="1042488"/>
                    </a:lnTo>
                    <a:lnTo>
                      <a:pt x="649061" y="1045884"/>
                    </a:lnTo>
                    <a:lnTo>
                      <a:pt x="652236" y="1049505"/>
                    </a:lnTo>
                    <a:lnTo>
                      <a:pt x="655411" y="1053127"/>
                    </a:lnTo>
                    <a:lnTo>
                      <a:pt x="657906" y="1056974"/>
                    </a:lnTo>
                    <a:lnTo>
                      <a:pt x="659720" y="1061049"/>
                    </a:lnTo>
                    <a:lnTo>
                      <a:pt x="661534" y="1065576"/>
                    </a:lnTo>
                    <a:lnTo>
                      <a:pt x="662668" y="1070329"/>
                    </a:lnTo>
                    <a:lnTo>
                      <a:pt x="663348" y="1074856"/>
                    </a:lnTo>
                    <a:lnTo>
                      <a:pt x="663575" y="1080062"/>
                    </a:lnTo>
                    <a:lnTo>
                      <a:pt x="663575" y="1083230"/>
                    </a:lnTo>
                    <a:lnTo>
                      <a:pt x="663348" y="1086626"/>
                    </a:lnTo>
                    <a:lnTo>
                      <a:pt x="662895" y="1089568"/>
                    </a:lnTo>
                    <a:lnTo>
                      <a:pt x="662441" y="1092510"/>
                    </a:lnTo>
                    <a:lnTo>
                      <a:pt x="661761" y="1095227"/>
                    </a:lnTo>
                    <a:lnTo>
                      <a:pt x="660854" y="1097716"/>
                    </a:lnTo>
                    <a:lnTo>
                      <a:pt x="659947" y="1100432"/>
                    </a:lnTo>
                    <a:lnTo>
                      <a:pt x="659040" y="1102922"/>
                    </a:lnTo>
                    <a:lnTo>
                      <a:pt x="657679" y="1105186"/>
                    </a:lnTo>
                    <a:lnTo>
                      <a:pt x="656545" y="1107449"/>
                    </a:lnTo>
                    <a:lnTo>
                      <a:pt x="654957" y="1109486"/>
                    </a:lnTo>
                    <a:lnTo>
                      <a:pt x="653143" y="1111523"/>
                    </a:lnTo>
                    <a:lnTo>
                      <a:pt x="651556" y="1113334"/>
                    </a:lnTo>
                    <a:lnTo>
                      <a:pt x="649515" y="1115145"/>
                    </a:lnTo>
                    <a:lnTo>
                      <a:pt x="647473" y="1116729"/>
                    </a:lnTo>
                    <a:lnTo>
                      <a:pt x="645206" y="1118087"/>
                    </a:lnTo>
                    <a:lnTo>
                      <a:pt x="640670" y="1120803"/>
                    </a:lnTo>
                    <a:lnTo>
                      <a:pt x="635681" y="1123520"/>
                    </a:lnTo>
                    <a:lnTo>
                      <a:pt x="630238" y="1126009"/>
                    </a:lnTo>
                    <a:lnTo>
                      <a:pt x="625022" y="1128046"/>
                    </a:lnTo>
                    <a:lnTo>
                      <a:pt x="619125" y="1130310"/>
                    </a:lnTo>
                    <a:lnTo>
                      <a:pt x="613002" y="1132121"/>
                    </a:lnTo>
                    <a:lnTo>
                      <a:pt x="606652" y="1133705"/>
                    </a:lnTo>
                    <a:lnTo>
                      <a:pt x="600075" y="1135063"/>
                    </a:lnTo>
                    <a:lnTo>
                      <a:pt x="600075" y="1019175"/>
                    </a:lnTo>
                    <a:close/>
                    <a:moveTo>
                      <a:pt x="538162" y="779462"/>
                    </a:moveTo>
                    <a:lnTo>
                      <a:pt x="538162" y="877887"/>
                    </a:lnTo>
                    <a:lnTo>
                      <a:pt x="529967" y="875827"/>
                    </a:lnTo>
                    <a:lnTo>
                      <a:pt x="522227" y="873538"/>
                    </a:lnTo>
                    <a:lnTo>
                      <a:pt x="515398" y="870791"/>
                    </a:lnTo>
                    <a:lnTo>
                      <a:pt x="509024" y="868273"/>
                    </a:lnTo>
                    <a:lnTo>
                      <a:pt x="503333" y="865298"/>
                    </a:lnTo>
                    <a:lnTo>
                      <a:pt x="500829" y="863467"/>
                    </a:lnTo>
                    <a:lnTo>
                      <a:pt x="498553" y="861864"/>
                    </a:lnTo>
                    <a:lnTo>
                      <a:pt x="496276" y="860262"/>
                    </a:lnTo>
                    <a:lnTo>
                      <a:pt x="494227" y="858431"/>
                    </a:lnTo>
                    <a:lnTo>
                      <a:pt x="492406" y="856600"/>
                    </a:lnTo>
                    <a:lnTo>
                      <a:pt x="490813" y="854540"/>
                    </a:lnTo>
                    <a:lnTo>
                      <a:pt x="487626" y="850877"/>
                    </a:lnTo>
                    <a:lnTo>
                      <a:pt x="485122" y="846986"/>
                    </a:lnTo>
                    <a:lnTo>
                      <a:pt x="482618" y="843324"/>
                    </a:lnTo>
                    <a:lnTo>
                      <a:pt x="481024" y="839662"/>
                    </a:lnTo>
                    <a:lnTo>
                      <a:pt x="479658" y="835999"/>
                    </a:lnTo>
                    <a:lnTo>
                      <a:pt x="478520" y="832337"/>
                    </a:lnTo>
                    <a:lnTo>
                      <a:pt x="478065" y="828903"/>
                    </a:lnTo>
                    <a:lnTo>
                      <a:pt x="477837" y="825241"/>
                    </a:lnTo>
                    <a:lnTo>
                      <a:pt x="477837" y="822952"/>
                    </a:lnTo>
                    <a:lnTo>
                      <a:pt x="478065" y="820434"/>
                    </a:lnTo>
                    <a:lnTo>
                      <a:pt x="478520" y="817916"/>
                    </a:lnTo>
                    <a:lnTo>
                      <a:pt x="478975" y="815627"/>
                    </a:lnTo>
                    <a:lnTo>
                      <a:pt x="479431" y="813339"/>
                    </a:lnTo>
                    <a:lnTo>
                      <a:pt x="480341" y="810821"/>
                    </a:lnTo>
                    <a:lnTo>
                      <a:pt x="481252" y="808761"/>
                    </a:lnTo>
                    <a:lnTo>
                      <a:pt x="482162" y="806701"/>
                    </a:lnTo>
                    <a:lnTo>
                      <a:pt x="483528" y="804869"/>
                    </a:lnTo>
                    <a:lnTo>
                      <a:pt x="484894" y="802809"/>
                    </a:lnTo>
                    <a:lnTo>
                      <a:pt x="486260" y="800978"/>
                    </a:lnTo>
                    <a:lnTo>
                      <a:pt x="487853" y="799147"/>
                    </a:lnTo>
                    <a:lnTo>
                      <a:pt x="489447" y="797545"/>
                    </a:lnTo>
                    <a:lnTo>
                      <a:pt x="491496" y="795714"/>
                    </a:lnTo>
                    <a:lnTo>
                      <a:pt x="495593" y="792738"/>
                    </a:lnTo>
                    <a:lnTo>
                      <a:pt x="500146" y="789991"/>
                    </a:lnTo>
                    <a:lnTo>
                      <a:pt x="504699" y="787244"/>
                    </a:lnTo>
                    <a:lnTo>
                      <a:pt x="509935" y="785184"/>
                    </a:lnTo>
                    <a:lnTo>
                      <a:pt x="515170" y="783582"/>
                    </a:lnTo>
                    <a:lnTo>
                      <a:pt x="520634" y="781980"/>
                    </a:lnTo>
                    <a:lnTo>
                      <a:pt x="526097" y="780835"/>
                    </a:lnTo>
                    <a:lnTo>
                      <a:pt x="532016" y="779920"/>
                    </a:lnTo>
                    <a:lnTo>
                      <a:pt x="538162" y="779462"/>
                    </a:lnTo>
                    <a:close/>
                    <a:moveTo>
                      <a:pt x="538626" y="654332"/>
                    </a:moveTo>
                    <a:lnTo>
                      <a:pt x="538626" y="688810"/>
                    </a:lnTo>
                    <a:lnTo>
                      <a:pt x="530011" y="689945"/>
                    </a:lnTo>
                    <a:lnTo>
                      <a:pt x="521624" y="691079"/>
                    </a:lnTo>
                    <a:lnTo>
                      <a:pt x="513236" y="692440"/>
                    </a:lnTo>
                    <a:lnTo>
                      <a:pt x="505302" y="694028"/>
                    </a:lnTo>
                    <a:lnTo>
                      <a:pt x="497594" y="695842"/>
                    </a:lnTo>
                    <a:lnTo>
                      <a:pt x="490113" y="697657"/>
                    </a:lnTo>
                    <a:lnTo>
                      <a:pt x="482859" y="699471"/>
                    </a:lnTo>
                    <a:lnTo>
                      <a:pt x="475831" y="701740"/>
                    </a:lnTo>
                    <a:lnTo>
                      <a:pt x="469257" y="704008"/>
                    </a:lnTo>
                    <a:lnTo>
                      <a:pt x="462683" y="706276"/>
                    </a:lnTo>
                    <a:lnTo>
                      <a:pt x="456336" y="708998"/>
                    </a:lnTo>
                    <a:lnTo>
                      <a:pt x="450215" y="711720"/>
                    </a:lnTo>
                    <a:lnTo>
                      <a:pt x="444321" y="714442"/>
                    </a:lnTo>
                    <a:lnTo>
                      <a:pt x="438654" y="717618"/>
                    </a:lnTo>
                    <a:lnTo>
                      <a:pt x="433440" y="720567"/>
                    </a:lnTo>
                    <a:lnTo>
                      <a:pt x="428226" y="723969"/>
                    </a:lnTo>
                    <a:lnTo>
                      <a:pt x="423238" y="727372"/>
                    </a:lnTo>
                    <a:lnTo>
                      <a:pt x="418478" y="731001"/>
                    </a:lnTo>
                    <a:lnTo>
                      <a:pt x="413944" y="734403"/>
                    </a:lnTo>
                    <a:lnTo>
                      <a:pt x="409410" y="738033"/>
                    </a:lnTo>
                    <a:lnTo>
                      <a:pt x="405556" y="741435"/>
                    </a:lnTo>
                    <a:lnTo>
                      <a:pt x="401476" y="744837"/>
                    </a:lnTo>
                    <a:lnTo>
                      <a:pt x="397849" y="748694"/>
                    </a:lnTo>
                    <a:lnTo>
                      <a:pt x="394221" y="752323"/>
                    </a:lnTo>
                    <a:lnTo>
                      <a:pt x="391048" y="755952"/>
                    </a:lnTo>
                    <a:lnTo>
                      <a:pt x="387874" y="760035"/>
                    </a:lnTo>
                    <a:lnTo>
                      <a:pt x="384927" y="763664"/>
                    </a:lnTo>
                    <a:lnTo>
                      <a:pt x="382207" y="767520"/>
                    </a:lnTo>
                    <a:lnTo>
                      <a:pt x="379486" y="771377"/>
                    </a:lnTo>
                    <a:lnTo>
                      <a:pt x="377219" y="775460"/>
                    </a:lnTo>
                    <a:lnTo>
                      <a:pt x="375179" y="779316"/>
                    </a:lnTo>
                    <a:lnTo>
                      <a:pt x="373366" y="783399"/>
                    </a:lnTo>
                    <a:lnTo>
                      <a:pt x="369738" y="791338"/>
                    </a:lnTo>
                    <a:lnTo>
                      <a:pt x="367018" y="799277"/>
                    </a:lnTo>
                    <a:lnTo>
                      <a:pt x="364298" y="806989"/>
                    </a:lnTo>
                    <a:lnTo>
                      <a:pt x="362258" y="814701"/>
                    </a:lnTo>
                    <a:lnTo>
                      <a:pt x="360671" y="822187"/>
                    </a:lnTo>
                    <a:lnTo>
                      <a:pt x="359537" y="829672"/>
                    </a:lnTo>
                    <a:lnTo>
                      <a:pt x="358857" y="836931"/>
                    </a:lnTo>
                    <a:lnTo>
                      <a:pt x="358630" y="844189"/>
                    </a:lnTo>
                    <a:lnTo>
                      <a:pt x="358857" y="851901"/>
                    </a:lnTo>
                    <a:lnTo>
                      <a:pt x="359537" y="859614"/>
                    </a:lnTo>
                    <a:lnTo>
                      <a:pt x="360444" y="867326"/>
                    </a:lnTo>
                    <a:lnTo>
                      <a:pt x="362031" y="874811"/>
                    </a:lnTo>
                    <a:lnTo>
                      <a:pt x="363844" y="882297"/>
                    </a:lnTo>
                    <a:lnTo>
                      <a:pt x="366111" y="889782"/>
                    </a:lnTo>
                    <a:lnTo>
                      <a:pt x="368832" y="897267"/>
                    </a:lnTo>
                    <a:lnTo>
                      <a:pt x="371779" y="904526"/>
                    </a:lnTo>
                    <a:lnTo>
                      <a:pt x="373592" y="907928"/>
                    </a:lnTo>
                    <a:lnTo>
                      <a:pt x="375633" y="911558"/>
                    </a:lnTo>
                    <a:lnTo>
                      <a:pt x="377673" y="915187"/>
                    </a:lnTo>
                    <a:lnTo>
                      <a:pt x="379940" y="918816"/>
                    </a:lnTo>
                    <a:lnTo>
                      <a:pt x="382660" y="922219"/>
                    </a:lnTo>
                    <a:lnTo>
                      <a:pt x="385380" y="925848"/>
                    </a:lnTo>
                    <a:lnTo>
                      <a:pt x="388554" y="929250"/>
                    </a:lnTo>
                    <a:lnTo>
                      <a:pt x="391501" y="932880"/>
                    </a:lnTo>
                    <a:lnTo>
                      <a:pt x="395128" y="936282"/>
                    </a:lnTo>
                    <a:lnTo>
                      <a:pt x="398529" y="939685"/>
                    </a:lnTo>
                    <a:lnTo>
                      <a:pt x="402609" y="943087"/>
                    </a:lnTo>
                    <a:lnTo>
                      <a:pt x="406463" y="946489"/>
                    </a:lnTo>
                    <a:lnTo>
                      <a:pt x="410770" y="949892"/>
                    </a:lnTo>
                    <a:lnTo>
                      <a:pt x="415077" y="953294"/>
                    </a:lnTo>
                    <a:lnTo>
                      <a:pt x="424372" y="959646"/>
                    </a:lnTo>
                    <a:lnTo>
                      <a:pt x="429586" y="963048"/>
                    </a:lnTo>
                    <a:lnTo>
                      <a:pt x="434800" y="966224"/>
                    </a:lnTo>
                    <a:lnTo>
                      <a:pt x="440467" y="969626"/>
                    </a:lnTo>
                    <a:lnTo>
                      <a:pt x="446361" y="972575"/>
                    </a:lnTo>
                    <a:lnTo>
                      <a:pt x="452482" y="975751"/>
                    </a:lnTo>
                    <a:lnTo>
                      <a:pt x="459056" y="978473"/>
                    </a:lnTo>
                    <a:lnTo>
                      <a:pt x="465630" y="981421"/>
                    </a:lnTo>
                    <a:lnTo>
                      <a:pt x="472658" y="984370"/>
                    </a:lnTo>
                    <a:lnTo>
                      <a:pt x="479912" y="987092"/>
                    </a:lnTo>
                    <a:lnTo>
                      <a:pt x="487619" y="989814"/>
                    </a:lnTo>
                    <a:lnTo>
                      <a:pt x="495327" y="992309"/>
                    </a:lnTo>
                    <a:lnTo>
                      <a:pt x="503488" y="994804"/>
                    </a:lnTo>
                    <a:lnTo>
                      <a:pt x="520490" y="1000021"/>
                    </a:lnTo>
                    <a:lnTo>
                      <a:pt x="538626" y="1004785"/>
                    </a:lnTo>
                    <a:lnTo>
                      <a:pt x="538626" y="1135439"/>
                    </a:lnTo>
                    <a:lnTo>
                      <a:pt x="530918" y="1134305"/>
                    </a:lnTo>
                    <a:lnTo>
                      <a:pt x="523210" y="1133171"/>
                    </a:lnTo>
                    <a:lnTo>
                      <a:pt x="515503" y="1131583"/>
                    </a:lnTo>
                    <a:lnTo>
                      <a:pt x="507795" y="1129768"/>
                    </a:lnTo>
                    <a:lnTo>
                      <a:pt x="500088" y="1127727"/>
                    </a:lnTo>
                    <a:lnTo>
                      <a:pt x="492607" y="1125685"/>
                    </a:lnTo>
                    <a:lnTo>
                      <a:pt x="485126" y="1123417"/>
                    </a:lnTo>
                    <a:lnTo>
                      <a:pt x="477645" y="1120695"/>
                    </a:lnTo>
                    <a:lnTo>
                      <a:pt x="470164" y="1117973"/>
                    </a:lnTo>
                    <a:lnTo>
                      <a:pt x="462683" y="1115024"/>
                    </a:lnTo>
                    <a:lnTo>
                      <a:pt x="455429" y="1111849"/>
                    </a:lnTo>
                    <a:lnTo>
                      <a:pt x="448175" y="1108673"/>
                    </a:lnTo>
                    <a:lnTo>
                      <a:pt x="440920" y="1105044"/>
                    </a:lnTo>
                    <a:lnTo>
                      <a:pt x="433893" y="1101641"/>
                    </a:lnTo>
                    <a:lnTo>
                      <a:pt x="426639" y="1097785"/>
                    </a:lnTo>
                    <a:lnTo>
                      <a:pt x="419611" y="1093929"/>
                    </a:lnTo>
                    <a:lnTo>
                      <a:pt x="405783" y="1085310"/>
                    </a:lnTo>
                    <a:lnTo>
                      <a:pt x="392181" y="1076690"/>
                    </a:lnTo>
                    <a:lnTo>
                      <a:pt x="379033" y="1067617"/>
                    </a:lnTo>
                    <a:lnTo>
                      <a:pt x="366338" y="1058317"/>
                    </a:lnTo>
                    <a:lnTo>
                      <a:pt x="366338" y="1169917"/>
                    </a:lnTo>
                    <a:lnTo>
                      <a:pt x="376313" y="1175588"/>
                    </a:lnTo>
                    <a:lnTo>
                      <a:pt x="386287" y="1181032"/>
                    </a:lnTo>
                    <a:lnTo>
                      <a:pt x="396715" y="1186249"/>
                    </a:lnTo>
                    <a:lnTo>
                      <a:pt x="407370" y="1191466"/>
                    </a:lnTo>
                    <a:lnTo>
                      <a:pt x="418251" y="1196003"/>
                    </a:lnTo>
                    <a:lnTo>
                      <a:pt x="429359" y="1200539"/>
                    </a:lnTo>
                    <a:lnTo>
                      <a:pt x="440694" y="1204849"/>
                    </a:lnTo>
                    <a:lnTo>
                      <a:pt x="452255" y="1208705"/>
                    </a:lnTo>
                    <a:lnTo>
                      <a:pt x="464043" y="1212561"/>
                    </a:lnTo>
                    <a:lnTo>
                      <a:pt x="475151" y="1215964"/>
                    </a:lnTo>
                    <a:lnTo>
                      <a:pt x="486486" y="1218686"/>
                    </a:lnTo>
                    <a:lnTo>
                      <a:pt x="497367" y="1221634"/>
                    </a:lnTo>
                    <a:lnTo>
                      <a:pt x="508022" y="1223903"/>
                    </a:lnTo>
                    <a:lnTo>
                      <a:pt x="518450" y="1225944"/>
                    </a:lnTo>
                    <a:lnTo>
                      <a:pt x="528878" y="1227759"/>
                    </a:lnTo>
                    <a:lnTo>
                      <a:pt x="538626" y="1229120"/>
                    </a:lnTo>
                    <a:lnTo>
                      <a:pt x="538626" y="1297396"/>
                    </a:lnTo>
                    <a:lnTo>
                      <a:pt x="600740" y="1297396"/>
                    </a:lnTo>
                    <a:lnTo>
                      <a:pt x="600740" y="1229120"/>
                    </a:lnTo>
                    <a:lnTo>
                      <a:pt x="608674" y="1228213"/>
                    </a:lnTo>
                    <a:lnTo>
                      <a:pt x="616608" y="1227305"/>
                    </a:lnTo>
                    <a:lnTo>
                      <a:pt x="624089" y="1225944"/>
                    </a:lnTo>
                    <a:lnTo>
                      <a:pt x="631570" y="1224810"/>
                    </a:lnTo>
                    <a:lnTo>
                      <a:pt x="638824" y="1223449"/>
                    </a:lnTo>
                    <a:lnTo>
                      <a:pt x="645852" y="1221861"/>
                    </a:lnTo>
                    <a:lnTo>
                      <a:pt x="652880" y="1220273"/>
                    </a:lnTo>
                    <a:lnTo>
                      <a:pt x="659454" y="1218232"/>
                    </a:lnTo>
                    <a:lnTo>
                      <a:pt x="666028" y="1216191"/>
                    </a:lnTo>
                    <a:lnTo>
                      <a:pt x="672375" y="1214149"/>
                    </a:lnTo>
                    <a:lnTo>
                      <a:pt x="678723" y="1211881"/>
                    </a:lnTo>
                    <a:lnTo>
                      <a:pt x="684617" y="1209386"/>
                    </a:lnTo>
                    <a:lnTo>
                      <a:pt x="690284" y="1206890"/>
                    </a:lnTo>
                    <a:lnTo>
                      <a:pt x="695951" y="1203942"/>
                    </a:lnTo>
                    <a:lnTo>
                      <a:pt x="701392" y="1200993"/>
                    </a:lnTo>
                    <a:lnTo>
                      <a:pt x="706833" y="1198044"/>
                    </a:lnTo>
                    <a:lnTo>
                      <a:pt x="711593" y="1194868"/>
                    </a:lnTo>
                    <a:lnTo>
                      <a:pt x="716581" y="1191693"/>
                    </a:lnTo>
                    <a:lnTo>
                      <a:pt x="721341" y="1188290"/>
                    </a:lnTo>
                    <a:lnTo>
                      <a:pt x="725875" y="1184888"/>
                    </a:lnTo>
                    <a:lnTo>
                      <a:pt x="730182" y="1181486"/>
                    </a:lnTo>
                    <a:lnTo>
                      <a:pt x="734263" y="1178083"/>
                    </a:lnTo>
                    <a:lnTo>
                      <a:pt x="738343" y="1174227"/>
                    </a:lnTo>
                    <a:lnTo>
                      <a:pt x="742197" y="1170825"/>
                    </a:lnTo>
                    <a:lnTo>
                      <a:pt x="745824" y="1166968"/>
                    </a:lnTo>
                    <a:lnTo>
                      <a:pt x="749225" y="1163339"/>
                    </a:lnTo>
                    <a:lnTo>
                      <a:pt x="752625" y="1159256"/>
                    </a:lnTo>
                    <a:lnTo>
                      <a:pt x="755799" y="1155627"/>
                    </a:lnTo>
                    <a:lnTo>
                      <a:pt x="758746" y="1151544"/>
                    </a:lnTo>
                    <a:lnTo>
                      <a:pt x="761466" y="1147461"/>
                    </a:lnTo>
                    <a:lnTo>
                      <a:pt x="763960" y="1143378"/>
                    </a:lnTo>
                    <a:lnTo>
                      <a:pt x="766453" y="1139295"/>
                    </a:lnTo>
                    <a:lnTo>
                      <a:pt x="770760" y="1130676"/>
                    </a:lnTo>
                    <a:lnTo>
                      <a:pt x="774614" y="1122056"/>
                    </a:lnTo>
                    <a:lnTo>
                      <a:pt x="777561" y="1113436"/>
                    </a:lnTo>
                    <a:lnTo>
                      <a:pt x="778921" y="1109354"/>
                    </a:lnTo>
                    <a:lnTo>
                      <a:pt x="780055" y="1105044"/>
                    </a:lnTo>
                    <a:lnTo>
                      <a:pt x="781415" y="1100507"/>
                    </a:lnTo>
                    <a:lnTo>
                      <a:pt x="782322" y="1096424"/>
                    </a:lnTo>
                    <a:lnTo>
                      <a:pt x="783002" y="1092114"/>
                    </a:lnTo>
                    <a:lnTo>
                      <a:pt x="783682" y="1087805"/>
                    </a:lnTo>
                    <a:lnTo>
                      <a:pt x="784135" y="1083495"/>
                    </a:lnTo>
                    <a:lnTo>
                      <a:pt x="784589" y="1079185"/>
                    </a:lnTo>
                    <a:lnTo>
                      <a:pt x="784816" y="1074875"/>
                    </a:lnTo>
                    <a:lnTo>
                      <a:pt x="784816" y="1070339"/>
                    </a:lnTo>
                    <a:lnTo>
                      <a:pt x="784589" y="1061719"/>
                    </a:lnTo>
                    <a:lnTo>
                      <a:pt x="784135" y="1053326"/>
                    </a:lnTo>
                    <a:lnTo>
                      <a:pt x="783229" y="1045161"/>
                    </a:lnTo>
                    <a:lnTo>
                      <a:pt x="781869" y="1037222"/>
                    </a:lnTo>
                    <a:lnTo>
                      <a:pt x="779828" y="1029509"/>
                    </a:lnTo>
                    <a:lnTo>
                      <a:pt x="777788" y="1022251"/>
                    </a:lnTo>
                    <a:lnTo>
                      <a:pt x="775294" y="1014992"/>
                    </a:lnTo>
                    <a:lnTo>
                      <a:pt x="772347" y="1007960"/>
                    </a:lnTo>
                    <a:lnTo>
                      <a:pt x="769174" y="1001156"/>
                    </a:lnTo>
                    <a:lnTo>
                      <a:pt x="765320" y="994577"/>
                    </a:lnTo>
                    <a:lnTo>
                      <a:pt x="761466" y="988226"/>
                    </a:lnTo>
                    <a:lnTo>
                      <a:pt x="756705" y="982329"/>
                    </a:lnTo>
                    <a:lnTo>
                      <a:pt x="752172" y="976431"/>
                    </a:lnTo>
                    <a:lnTo>
                      <a:pt x="746731" y="970987"/>
                    </a:lnTo>
                    <a:lnTo>
                      <a:pt x="741064" y="965543"/>
                    </a:lnTo>
                    <a:lnTo>
                      <a:pt x="734943" y="960553"/>
                    </a:lnTo>
                    <a:lnTo>
                      <a:pt x="728822" y="955563"/>
                    </a:lnTo>
                    <a:lnTo>
                      <a:pt x="722248" y="950572"/>
                    </a:lnTo>
                    <a:lnTo>
                      <a:pt x="715220" y="946036"/>
                    </a:lnTo>
                    <a:lnTo>
                      <a:pt x="708193" y="941272"/>
                    </a:lnTo>
                    <a:lnTo>
                      <a:pt x="700712" y="936509"/>
                    </a:lnTo>
                    <a:lnTo>
                      <a:pt x="693004" y="932199"/>
                    </a:lnTo>
                    <a:lnTo>
                      <a:pt x="685070" y="927889"/>
                    </a:lnTo>
                    <a:lnTo>
                      <a:pt x="676456" y="923806"/>
                    </a:lnTo>
                    <a:lnTo>
                      <a:pt x="668068" y="919497"/>
                    </a:lnTo>
                    <a:lnTo>
                      <a:pt x="659227" y="915641"/>
                    </a:lnTo>
                    <a:lnTo>
                      <a:pt x="650159" y="911558"/>
                    </a:lnTo>
                    <a:lnTo>
                      <a:pt x="641091" y="907475"/>
                    </a:lnTo>
                    <a:lnTo>
                      <a:pt x="631117" y="903845"/>
                    </a:lnTo>
                    <a:lnTo>
                      <a:pt x="621369" y="899989"/>
                    </a:lnTo>
                    <a:lnTo>
                      <a:pt x="611394" y="896587"/>
                    </a:lnTo>
                    <a:lnTo>
                      <a:pt x="600740" y="892958"/>
                    </a:lnTo>
                    <a:lnTo>
                      <a:pt x="600740" y="785894"/>
                    </a:lnTo>
                    <a:lnTo>
                      <a:pt x="612755" y="788616"/>
                    </a:lnTo>
                    <a:lnTo>
                      <a:pt x="624543" y="792018"/>
                    </a:lnTo>
                    <a:lnTo>
                      <a:pt x="636331" y="795421"/>
                    </a:lnTo>
                    <a:lnTo>
                      <a:pt x="647892" y="799504"/>
                    </a:lnTo>
                    <a:lnTo>
                      <a:pt x="659227" y="803813"/>
                    </a:lnTo>
                    <a:lnTo>
                      <a:pt x="670562" y="808577"/>
                    </a:lnTo>
                    <a:lnTo>
                      <a:pt x="681443" y="813794"/>
                    </a:lnTo>
                    <a:lnTo>
                      <a:pt x="692324" y="819465"/>
                    </a:lnTo>
                    <a:lnTo>
                      <a:pt x="702752" y="824909"/>
                    </a:lnTo>
                    <a:lnTo>
                      <a:pt x="712727" y="830806"/>
                    </a:lnTo>
                    <a:lnTo>
                      <a:pt x="722475" y="836477"/>
                    </a:lnTo>
                    <a:lnTo>
                      <a:pt x="731542" y="842148"/>
                    </a:lnTo>
                    <a:lnTo>
                      <a:pt x="740157" y="847592"/>
                    </a:lnTo>
                    <a:lnTo>
                      <a:pt x="748318" y="853262"/>
                    </a:lnTo>
                    <a:lnTo>
                      <a:pt x="756025" y="858933"/>
                    </a:lnTo>
                    <a:lnTo>
                      <a:pt x="763280" y="864604"/>
                    </a:lnTo>
                    <a:lnTo>
                      <a:pt x="763280" y="748240"/>
                    </a:lnTo>
                    <a:lnTo>
                      <a:pt x="752625" y="741889"/>
                    </a:lnTo>
                    <a:lnTo>
                      <a:pt x="741744" y="735764"/>
                    </a:lnTo>
                    <a:lnTo>
                      <a:pt x="731316" y="730547"/>
                    </a:lnTo>
                    <a:lnTo>
                      <a:pt x="720888" y="725103"/>
                    </a:lnTo>
                    <a:lnTo>
                      <a:pt x="710913" y="720340"/>
                    </a:lnTo>
                    <a:lnTo>
                      <a:pt x="701165" y="716030"/>
                    </a:lnTo>
                    <a:lnTo>
                      <a:pt x="691644" y="711720"/>
                    </a:lnTo>
                    <a:lnTo>
                      <a:pt x="682123" y="708318"/>
                    </a:lnTo>
                    <a:lnTo>
                      <a:pt x="672602" y="704689"/>
                    </a:lnTo>
                    <a:lnTo>
                      <a:pt x="663081" y="701740"/>
                    </a:lnTo>
                    <a:lnTo>
                      <a:pt x="653106" y="698791"/>
                    </a:lnTo>
                    <a:lnTo>
                      <a:pt x="643132" y="696296"/>
                    </a:lnTo>
                    <a:lnTo>
                      <a:pt x="632930" y="694254"/>
                    </a:lnTo>
                    <a:lnTo>
                      <a:pt x="622276" y="691986"/>
                    </a:lnTo>
                    <a:lnTo>
                      <a:pt x="611848" y="690171"/>
                    </a:lnTo>
                    <a:lnTo>
                      <a:pt x="600740" y="688810"/>
                    </a:lnTo>
                    <a:lnTo>
                      <a:pt x="600740" y="654332"/>
                    </a:lnTo>
                    <a:lnTo>
                      <a:pt x="538626" y="654332"/>
                    </a:lnTo>
                    <a:close/>
                    <a:moveTo>
                      <a:pt x="549280" y="371475"/>
                    </a:moveTo>
                    <a:lnTo>
                      <a:pt x="564015" y="371475"/>
                    </a:lnTo>
                    <a:lnTo>
                      <a:pt x="577844" y="371475"/>
                    </a:lnTo>
                    <a:lnTo>
                      <a:pt x="591219" y="371929"/>
                    </a:lnTo>
                    <a:lnTo>
                      <a:pt x="604594" y="372609"/>
                    </a:lnTo>
                    <a:lnTo>
                      <a:pt x="617515" y="373743"/>
                    </a:lnTo>
                    <a:lnTo>
                      <a:pt x="630210" y="375104"/>
                    </a:lnTo>
                    <a:lnTo>
                      <a:pt x="642905" y="376692"/>
                    </a:lnTo>
                    <a:lnTo>
                      <a:pt x="655373" y="378507"/>
                    </a:lnTo>
                    <a:lnTo>
                      <a:pt x="667388" y="380775"/>
                    </a:lnTo>
                    <a:lnTo>
                      <a:pt x="679403" y="383497"/>
                    </a:lnTo>
                    <a:lnTo>
                      <a:pt x="691191" y="386219"/>
                    </a:lnTo>
                    <a:lnTo>
                      <a:pt x="702752" y="389168"/>
                    </a:lnTo>
                    <a:lnTo>
                      <a:pt x="714314" y="392797"/>
                    </a:lnTo>
                    <a:lnTo>
                      <a:pt x="725422" y="396426"/>
                    </a:lnTo>
                    <a:lnTo>
                      <a:pt x="736530" y="400509"/>
                    </a:lnTo>
                    <a:lnTo>
                      <a:pt x="747184" y="405046"/>
                    </a:lnTo>
                    <a:lnTo>
                      <a:pt x="757839" y="409582"/>
                    </a:lnTo>
                    <a:lnTo>
                      <a:pt x="768267" y="414573"/>
                    </a:lnTo>
                    <a:lnTo>
                      <a:pt x="778468" y="420017"/>
                    </a:lnTo>
                    <a:lnTo>
                      <a:pt x="788669" y="425461"/>
                    </a:lnTo>
                    <a:lnTo>
                      <a:pt x="798644" y="431358"/>
                    </a:lnTo>
                    <a:lnTo>
                      <a:pt x="808392" y="437709"/>
                    </a:lnTo>
                    <a:lnTo>
                      <a:pt x="818140" y="444288"/>
                    </a:lnTo>
                    <a:lnTo>
                      <a:pt x="827434" y="451092"/>
                    </a:lnTo>
                    <a:lnTo>
                      <a:pt x="836729" y="458351"/>
                    </a:lnTo>
                    <a:lnTo>
                      <a:pt x="845796" y="466063"/>
                    </a:lnTo>
                    <a:lnTo>
                      <a:pt x="854864" y="473775"/>
                    </a:lnTo>
                    <a:lnTo>
                      <a:pt x="863705" y="481941"/>
                    </a:lnTo>
                    <a:lnTo>
                      <a:pt x="872319" y="490561"/>
                    </a:lnTo>
                    <a:lnTo>
                      <a:pt x="880934" y="499407"/>
                    </a:lnTo>
                    <a:lnTo>
                      <a:pt x="889095" y="508707"/>
                    </a:lnTo>
                    <a:lnTo>
                      <a:pt x="897483" y="518234"/>
                    </a:lnTo>
                    <a:lnTo>
                      <a:pt x="905417" y="527988"/>
                    </a:lnTo>
                    <a:lnTo>
                      <a:pt x="913351" y="538422"/>
                    </a:lnTo>
                    <a:lnTo>
                      <a:pt x="921512" y="548856"/>
                    </a:lnTo>
                    <a:lnTo>
                      <a:pt x="929220" y="559744"/>
                    </a:lnTo>
                    <a:lnTo>
                      <a:pt x="936701" y="571086"/>
                    </a:lnTo>
                    <a:lnTo>
                      <a:pt x="944182" y="582654"/>
                    </a:lnTo>
                    <a:lnTo>
                      <a:pt x="951436" y="594449"/>
                    </a:lnTo>
                    <a:lnTo>
                      <a:pt x="958690" y="606925"/>
                    </a:lnTo>
                    <a:lnTo>
                      <a:pt x="965944" y="619627"/>
                    </a:lnTo>
                    <a:lnTo>
                      <a:pt x="972745" y="632330"/>
                    </a:lnTo>
                    <a:lnTo>
                      <a:pt x="979546" y="645713"/>
                    </a:lnTo>
                    <a:lnTo>
                      <a:pt x="986347" y="659549"/>
                    </a:lnTo>
                    <a:lnTo>
                      <a:pt x="993148" y="673613"/>
                    </a:lnTo>
                    <a:lnTo>
                      <a:pt x="999722" y="687903"/>
                    </a:lnTo>
                    <a:lnTo>
                      <a:pt x="1006069" y="702647"/>
                    </a:lnTo>
                    <a:lnTo>
                      <a:pt x="1012643" y="717845"/>
                    </a:lnTo>
                    <a:lnTo>
                      <a:pt x="1018991" y="733269"/>
                    </a:lnTo>
                    <a:lnTo>
                      <a:pt x="1025111" y="748920"/>
                    </a:lnTo>
                    <a:lnTo>
                      <a:pt x="1031005" y="765252"/>
                    </a:lnTo>
                    <a:lnTo>
                      <a:pt x="1037126" y="781584"/>
                    </a:lnTo>
                    <a:lnTo>
                      <a:pt x="1043247" y="798823"/>
                    </a:lnTo>
                    <a:lnTo>
                      <a:pt x="1049141" y="816062"/>
                    </a:lnTo>
                    <a:lnTo>
                      <a:pt x="1054808" y="833528"/>
                    </a:lnTo>
                    <a:lnTo>
                      <a:pt x="1060476" y="851674"/>
                    </a:lnTo>
                    <a:lnTo>
                      <a:pt x="1066143" y="870048"/>
                    </a:lnTo>
                    <a:lnTo>
                      <a:pt x="1071810" y="888875"/>
                    </a:lnTo>
                    <a:lnTo>
                      <a:pt x="1077478" y="907928"/>
                    </a:lnTo>
                    <a:lnTo>
                      <a:pt x="1082692" y="927436"/>
                    </a:lnTo>
                    <a:lnTo>
                      <a:pt x="1088132" y="947624"/>
                    </a:lnTo>
                    <a:lnTo>
                      <a:pt x="1093573" y="967812"/>
                    </a:lnTo>
                    <a:lnTo>
                      <a:pt x="1098787" y="988453"/>
                    </a:lnTo>
                    <a:lnTo>
                      <a:pt x="1109215" y="1030870"/>
                    </a:lnTo>
                    <a:lnTo>
                      <a:pt x="1112615" y="1046522"/>
                    </a:lnTo>
                    <a:lnTo>
                      <a:pt x="1115789" y="1061946"/>
                    </a:lnTo>
                    <a:lnTo>
                      <a:pt x="1118056" y="1076917"/>
                    </a:lnTo>
                    <a:lnTo>
                      <a:pt x="1119870" y="1091888"/>
                    </a:lnTo>
                    <a:lnTo>
                      <a:pt x="1121456" y="1106405"/>
                    </a:lnTo>
                    <a:lnTo>
                      <a:pt x="1122136" y="1120922"/>
                    </a:lnTo>
                    <a:lnTo>
                      <a:pt x="1122363" y="1134985"/>
                    </a:lnTo>
                    <a:lnTo>
                      <a:pt x="1122136" y="1148822"/>
                    </a:lnTo>
                    <a:lnTo>
                      <a:pt x="1121456" y="1162659"/>
                    </a:lnTo>
                    <a:lnTo>
                      <a:pt x="1120096" y="1176042"/>
                    </a:lnTo>
                    <a:lnTo>
                      <a:pt x="1118509" y="1188971"/>
                    </a:lnTo>
                    <a:lnTo>
                      <a:pt x="1116469" y="1201900"/>
                    </a:lnTo>
                    <a:lnTo>
                      <a:pt x="1113749" y="1214603"/>
                    </a:lnTo>
                    <a:lnTo>
                      <a:pt x="1110575" y="1227078"/>
                    </a:lnTo>
                    <a:lnTo>
                      <a:pt x="1107175" y="1239100"/>
                    </a:lnTo>
                    <a:lnTo>
                      <a:pt x="1103321" y="1250896"/>
                    </a:lnTo>
                    <a:lnTo>
                      <a:pt x="1098787" y="1262464"/>
                    </a:lnTo>
                    <a:lnTo>
                      <a:pt x="1094026" y="1274032"/>
                    </a:lnTo>
                    <a:lnTo>
                      <a:pt x="1088812" y="1284920"/>
                    </a:lnTo>
                    <a:lnTo>
                      <a:pt x="1083145" y="1296035"/>
                    </a:lnTo>
                    <a:lnTo>
                      <a:pt x="1077251" y="1306469"/>
                    </a:lnTo>
                    <a:lnTo>
                      <a:pt x="1070904" y="1317130"/>
                    </a:lnTo>
                    <a:lnTo>
                      <a:pt x="1064103" y="1327110"/>
                    </a:lnTo>
                    <a:lnTo>
                      <a:pt x="1056849" y="1336864"/>
                    </a:lnTo>
                    <a:lnTo>
                      <a:pt x="1049368" y="1346845"/>
                    </a:lnTo>
                    <a:lnTo>
                      <a:pt x="1041660" y="1356145"/>
                    </a:lnTo>
                    <a:lnTo>
                      <a:pt x="1033499" y="1365218"/>
                    </a:lnTo>
                    <a:lnTo>
                      <a:pt x="1024658" y="1374064"/>
                    </a:lnTo>
                    <a:lnTo>
                      <a:pt x="1015817" y="1382911"/>
                    </a:lnTo>
                    <a:lnTo>
                      <a:pt x="1006749" y="1391303"/>
                    </a:lnTo>
                    <a:lnTo>
                      <a:pt x="997228" y="1399469"/>
                    </a:lnTo>
                    <a:lnTo>
                      <a:pt x="987253" y="1407408"/>
                    </a:lnTo>
                    <a:lnTo>
                      <a:pt x="977279" y="1415121"/>
                    </a:lnTo>
                    <a:lnTo>
                      <a:pt x="967078" y="1422606"/>
                    </a:lnTo>
                    <a:lnTo>
                      <a:pt x="956196" y="1429638"/>
                    </a:lnTo>
                    <a:lnTo>
                      <a:pt x="945315" y="1436669"/>
                    </a:lnTo>
                    <a:lnTo>
                      <a:pt x="934207" y="1443474"/>
                    </a:lnTo>
                    <a:lnTo>
                      <a:pt x="922872" y="1449826"/>
                    </a:lnTo>
                    <a:lnTo>
                      <a:pt x="911084" y="1455950"/>
                    </a:lnTo>
                    <a:lnTo>
                      <a:pt x="899296" y="1461848"/>
                    </a:lnTo>
                    <a:lnTo>
                      <a:pt x="887055" y="1467745"/>
                    </a:lnTo>
                    <a:lnTo>
                      <a:pt x="874586" y="1473189"/>
                    </a:lnTo>
                    <a:lnTo>
                      <a:pt x="862118" y="1478179"/>
                    </a:lnTo>
                    <a:lnTo>
                      <a:pt x="849197" y="1483396"/>
                    </a:lnTo>
                    <a:lnTo>
                      <a:pt x="836275" y="1488160"/>
                    </a:lnTo>
                    <a:lnTo>
                      <a:pt x="823127" y="1492470"/>
                    </a:lnTo>
                    <a:lnTo>
                      <a:pt x="809752" y="1496779"/>
                    </a:lnTo>
                    <a:lnTo>
                      <a:pt x="796377" y="1500862"/>
                    </a:lnTo>
                    <a:lnTo>
                      <a:pt x="782549" y="1504492"/>
                    </a:lnTo>
                    <a:lnTo>
                      <a:pt x="768720" y="1508348"/>
                    </a:lnTo>
                    <a:lnTo>
                      <a:pt x="754892" y="1511523"/>
                    </a:lnTo>
                    <a:lnTo>
                      <a:pt x="740610" y="1514472"/>
                    </a:lnTo>
                    <a:lnTo>
                      <a:pt x="726555" y="1517194"/>
                    </a:lnTo>
                    <a:lnTo>
                      <a:pt x="712047" y="1519689"/>
                    </a:lnTo>
                    <a:lnTo>
                      <a:pt x="697538" y="1521958"/>
                    </a:lnTo>
                    <a:lnTo>
                      <a:pt x="683030" y="1524226"/>
                    </a:lnTo>
                    <a:lnTo>
                      <a:pt x="668521" y="1526040"/>
                    </a:lnTo>
                    <a:lnTo>
                      <a:pt x="653786" y="1527401"/>
                    </a:lnTo>
                    <a:lnTo>
                      <a:pt x="638824" y="1528762"/>
                    </a:lnTo>
                    <a:lnTo>
                      <a:pt x="624089" y="1529897"/>
                    </a:lnTo>
                    <a:lnTo>
                      <a:pt x="609128" y="1530804"/>
                    </a:lnTo>
                    <a:lnTo>
                      <a:pt x="594166" y="1531484"/>
                    </a:lnTo>
                    <a:lnTo>
                      <a:pt x="579204" y="1531938"/>
                    </a:lnTo>
                    <a:lnTo>
                      <a:pt x="564015" y="1531938"/>
                    </a:lnTo>
                    <a:lnTo>
                      <a:pt x="549054" y="1531938"/>
                    </a:lnTo>
                    <a:lnTo>
                      <a:pt x="533865" y="1531484"/>
                    </a:lnTo>
                    <a:lnTo>
                      <a:pt x="518903" y="1530804"/>
                    </a:lnTo>
                    <a:lnTo>
                      <a:pt x="503941" y="1529670"/>
                    </a:lnTo>
                    <a:lnTo>
                      <a:pt x="488980" y="1528309"/>
                    </a:lnTo>
                    <a:lnTo>
                      <a:pt x="474018" y="1526948"/>
                    </a:lnTo>
                    <a:lnTo>
                      <a:pt x="459056" y="1525133"/>
                    </a:lnTo>
                    <a:lnTo>
                      <a:pt x="444321" y="1523319"/>
                    </a:lnTo>
                    <a:lnTo>
                      <a:pt x="429359" y="1520823"/>
                    </a:lnTo>
                    <a:lnTo>
                      <a:pt x="414851" y="1518328"/>
                    </a:lnTo>
                    <a:lnTo>
                      <a:pt x="400115" y="1515606"/>
                    </a:lnTo>
                    <a:lnTo>
                      <a:pt x="385607" y="1512204"/>
                    </a:lnTo>
                    <a:lnTo>
                      <a:pt x="371325" y="1509028"/>
                    </a:lnTo>
                    <a:lnTo>
                      <a:pt x="357044" y="1505172"/>
                    </a:lnTo>
                    <a:lnTo>
                      <a:pt x="342989" y="1501543"/>
                    </a:lnTo>
                    <a:lnTo>
                      <a:pt x="329160" y="1497233"/>
                    </a:lnTo>
                    <a:lnTo>
                      <a:pt x="315332" y="1492696"/>
                    </a:lnTo>
                    <a:lnTo>
                      <a:pt x="301730" y="1488160"/>
                    </a:lnTo>
                    <a:lnTo>
                      <a:pt x="288129" y="1483170"/>
                    </a:lnTo>
                    <a:lnTo>
                      <a:pt x="274754" y="1477952"/>
                    </a:lnTo>
                    <a:lnTo>
                      <a:pt x="261832" y="1472735"/>
                    </a:lnTo>
                    <a:lnTo>
                      <a:pt x="248910" y="1466838"/>
                    </a:lnTo>
                    <a:lnTo>
                      <a:pt x="235988" y="1460940"/>
                    </a:lnTo>
                    <a:lnTo>
                      <a:pt x="223520" y="1454816"/>
                    </a:lnTo>
                    <a:lnTo>
                      <a:pt x="211505" y="1448238"/>
                    </a:lnTo>
                    <a:lnTo>
                      <a:pt x="199264" y="1441660"/>
                    </a:lnTo>
                    <a:lnTo>
                      <a:pt x="187703" y="1434855"/>
                    </a:lnTo>
                    <a:lnTo>
                      <a:pt x="176141" y="1427596"/>
                    </a:lnTo>
                    <a:lnTo>
                      <a:pt x="164806" y="1420111"/>
                    </a:lnTo>
                    <a:lnTo>
                      <a:pt x="153925" y="1412399"/>
                    </a:lnTo>
                    <a:lnTo>
                      <a:pt x="143497" y="1404233"/>
                    </a:lnTo>
                    <a:lnTo>
                      <a:pt x="132843" y="1396067"/>
                    </a:lnTo>
                    <a:lnTo>
                      <a:pt x="122868" y="1387674"/>
                    </a:lnTo>
                    <a:lnTo>
                      <a:pt x="113120" y="1379055"/>
                    </a:lnTo>
                    <a:lnTo>
                      <a:pt x="103826" y="1370208"/>
                    </a:lnTo>
                    <a:lnTo>
                      <a:pt x="94758" y="1361135"/>
                    </a:lnTo>
                    <a:lnTo>
                      <a:pt x="86144" y="1351608"/>
                    </a:lnTo>
                    <a:lnTo>
                      <a:pt x="77756" y="1342081"/>
                    </a:lnTo>
                    <a:lnTo>
                      <a:pt x="69822" y="1332328"/>
                    </a:lnTo>
                    <a:lnTo>
                      <a:pt x="62341" y="1322120"/>
                    </a:lnTo>
                    <a:lnTo>
                      <a:pt x="55086" y="1311913"/>
                    </a:lnTo>
                    <a:lnTo>
                      <a:pt x="48286" y="1301479"/>
                    </a:lnTo>
                    <a:lnTo>
                      <a:pt x="41711" y="1290591"/>
                    </a:lnTo>
                    <a:lnTo>
                      <a:pt x="35817" y="1279703"/>
                    </a:lnTo>
                    <a:lnTo>
                      <a:pt x="30150" y="1268361"/>
                    </a:lnTo>
                    <a:lnTo>
                      <a:pt x="25163" y="1257020"/>
                    </a:lnTo>
                    <a:lnTo>
                      <a:pt x="20402" y="1245225"/>
                    </a:lnTo>
                    <a:lnTo>
                      <a:pt x="16095" y="1233203"/>
                    </a:lnTo>
                    <a:lnTo>
                      <a:pt x="12468" y="1221181"/>
                    </a:lnTo>
                    <a:lnTo>
                      <a:pt x="9068" y="1208932"/>
                    </a:lnTo>
                    <a:lnTo>
                      <a:pt x="6347" y="1196229"/>
                    </a:lnTo>
                    <a:lnTo>
                      <a:pt x="4080" y="1183527"/>
                    </a:lnTo>
                    <a:lnTo>
                      <a:pt x="2493" y="1170371"/>
                    </a:lnTo>
                    <a:lnTo>
                      <a:pt x="907" y="1157215"/>
                    </a:lnTo>
                    <a:lnTo>
                      <a:pt x="226" y="1143605"/>
                    </a:lnTo>
                    <a:lnTo>
                      <a:pt x="0" y="1129995"/>
                    </a:lnTo>
                    <a:lnTo>
                      <a:pt x="453" y="1116158"/>
                    </a:lnTo>
                    <a:lnTo>
                      <a:pt x="1133" y="1102095"/>
                    </a:lnTo>
                    <a:lnTo>
                      <a:pt x="2947" y="1087805"/>
                    </a:lnTo>
                    <a:lnTo>
                      <a:pt x="4760" y="1073288"/>
                    </a:lnTo>
                    <a:lnTo>
                      <a:pt x="7481" y="1058544"/>
                    </a:lnTo>
                    <a:lnTo>
                      <a:pt x="10654" y="1043573"/>
                    </a:lnTo>
                    <a:lnTo>
                      <a:pt x="14508" y="1028375"/>
                    </a:lnTo>
                    <a:lnTo>
                      <a:pt x="19042" y="1012951"/>
                    </a:lnTo>
                    <a:lnTo>
                      <a:pt x="29697" y="978473"/>
                    </a:lnTo>
                    <a:lnTo>
                      <a:pt x="40578" y="944448"/>
                    </a:lnTo>
                    <a:lnTo>
                      <a:pt x="51233" y="911104"/>
                    </a:lnTo>
                    <a:lnTo>
                      <a:pt x="62114" y="878667"/>
                    </a:lnTo>
                    <a:lnTo>
                      <a:pt x="73222" y="846684"/>
                    </a:lnTo>
                    <a:lnTo>
                      <a:pt x="84557" y="815608"/>
                    </a:lnTo>
                    <a:lnTo>
                      <a:pt x="95891" y="785213"/>
                    </a:lnTo>
                    <a:lnTo>
                      <a:pt x="101785" y="770469"/>
                    </a:lnTo>
                    <a:lnTo>
                      <a:pt x="107679" y="755725"/>
                    </a:lnTo>
                    <a:lnTo>
                      <a:pt x="113574" y="741435"/>
                    </a:lnTo>
                    <a:lnTo>
                      <a:pt x="119468" y="727145"/>
                    </a:lnTo>
                    <a:lnTo>
                      <a:pt x="125588" y="713081"/>
                    </a:lnTo>
                    <a:lnTo>
                      <a:pt x="131936" y="699245"/>
                    </a:lnTo>
                    <a:lnTo>
                      <a:pt x="138283" y="685635"/>
                    </a:lnTo>
                    <a:lnTo>
                      <a:pt x="144631" y="672479"/>
                    </a:lnTo>
                    <a:lnTo>
                      <a:pt x="151205" y="659322"/>
                    </a:lnTo>
                    <a:lnTo>
                      <a:pt x="157552" y="646393"/>
                    </a:lnTo>
                    <a:lnTo>
                      <a:pt x="164353" y="633691"/>
                    </a:lnTo>
                    <a:lnTo>
                      <a:pt x="171381" y="621669"/>
                    </a:lnTo>
                    <a:lnTo>
                      <a:pt x="178181" y="609420"/>
                    </a:lnTo>
                    <a:lnTo>
                      <a:pt x="185436" y="597625"/>
                    </a:lnTo>
                    <a:lnTo>
                      <a:pt x="192463" y="585830"/>
                    </a:lnTo>
                    <a:lnTo>
                      <a:pt x="199944" y="574488"/>
                    </a:lnTo>
                    <a:lnTo>
                      <a:pt x="207425" y="563600"/>
                    </a:lnTo>
                    <a:lnTo>
                      <a:pt x="215133" y="552712"/>
                    </a:lnTo>
                    <a:lnTo>
                      <a:pt x="222840" y="542051"/>
                    </a:lnTo>
                    <a:lnTo>
                      <a:pt x="230774" y="531844"/>
                    </a:lnTo>
                    <a:lnTo>
                      <a:pt x="238935" y="521863"/>
                    </a:lnTo>
                    <a:lnTo>
                      <a:pt x="247324" y="512110"/>
                    </a:lnTo>
                    <a:lnTo>
                      <a:pt x="255711" y="502810"/>
                    </a:lnTo>
                    <a:lnTo>
                      <a:pt x="264326" y="493736"/>
                    </a:lnTo>
                    <a:lnTo>
                      <a:pt x="272940" y="484663"/>
                    </a:lnTo>
                    <a:lnTo>
                      <a:pt x="282008" y="476271"/>
                    </a:lnTo>
                    <a:lnTo>
                      <a:pt x="291076" y="468105"/>
                    </a:lnTo>
                    <a:lnTo>
                      <a:pt x="300597" y="460166"/>
                    </a:lnTo>
                    <a:lnTo>
                      <a:pt x="310118" y="452453"/>
                    </a:lnTo>
                    <a:lnTo>
                      <a:pt x="319639" y="445195"/>
                    </a:lnTo>
                    <a:lnTo>
                      <a:pt x="329840" y="438163"/>
                    </a:lnTo>
                    <a:lnTo>
                      <a:pt x="339815" y="431585"/>
                    </a:lnTo>
                    <a:lnTo>
                      <a:pt x="350243" y="425234"/>
                    </a:lnTo>
                    <a:lnTo>
                      <a:pt x="360897" y="419336"/>
                    </a:lnTo>
                    <a:lnTo>
                      <a:pt x="371552" y="413665"/>
                    </a:lnTo>
                    <a:lnTo>
                      <a:pt x="382660" y="408222"/>
                    </a:lnTo>
                    <a:lnTo>
                      <a:pt x="393995" y="403231"/>
                    </a:lnTo>
                    <a:lnTo>
                      <a:pt x="405556" y="398695"/>
                    </a:lnTo>
                    <a:lnTo>
                      <a:pt x="417344" y="394385"/>
                    </a:lnTo>
                    <a:lnTo>
                      <a:pt x="429359" y="390529"/>
                    </a:lnTo>
                    <a:lnTo>
                      <a:pt x="441601" y="386899"/>
                    </a:lnTo>
                    <a:lnTo>
                      <a:pt x="454069" y="383724"/>
                    </a:lnTo>
                    <a:lnTo>
                      <a:pt x="466764" y="380775"/>
                    </a:lnTo>
                    <a:lnTo>
                      <a:pt x="479912" y="378280"/>
                    </a:lnTo>
                    <a:lnTo>
                      <a:pt x="493287" y="376238"/>
                    </a:lnTo>
                    <a:lnTo>
                      <a:pt x="506888" y="374424"/>
                    </a:lnTo>
                    <a:lnTo>
                      <a:pt x="520717" y="373063"/>
                    </a:lnTo>
                    <a:lnTo>
                      <a:pt x="534772" y="372156"/>
                    </a:lnTo>
                    <a:lnTo>
                      <a:pt x="549280" y="371475"/>
                    </a:lnTo>
                    <a:close/>
                    <a:moveTo>
                      <a:pt x="455387" y="0"/>
                    </a:moveTo>
                    <a:lnTo>
                      <a:pt x="463542" y="227"/>
                    </a:lnTo>
                    <a:lnTo>
                      <a:pt x="471471" y="682"/>
                    </a:lnTo>
                    <a:lnTo>
                      <a:pt x="479174" y="1591"/>
                    </a:lnTo>
                    <a:lnTo>
                      <a:pt x="486423" y="2500"/>
                    </a:lnTo>
                    <a:lnTo>
                      <a:pt x="493446" y="3863"/>
                    </a:lnTo>
                    <a:lnTo>
                      <a:pt x="500242" y="5681"/>
                    </a:lnTo>
                    <a:lnTo>
                      <a:pt x="506812" y="7499"/>
                    </a:lnTo>
                    <a:lnTo>
                      <a:pt x="512702" y="9317"/>
                    </a:lnTo>
                    <a:lnTo>
                      <a:pt x="518592" y="11362"/>
                    </a:lnTo>
                    <a:lnTo>
                      <a:pt x="524256" y="13861"/>
                    </a:lnTo>
                    <a:lnTo>
                      <a:pt x="529466" y="16361"/>
                    </a:lnTo>
                    <a:lnTo>
                      <a:pt x="534450" y="18861"/>
                    </a:lnTo>
                    <a:lnTo>
                      <a:pt x="539207" y="21587"/>
                    </a:lnTo>
                    <a:lnTo>
                      <a:pt x="543738" y="24314"/>
                    </a:lnTo>
                    <a:lnTo>
                      <a:pt x="547816" y="27268"/>
                    </a:lnTo>
                    <a:lnTo>
                      <a:pt x="551894" y="29995"/>
                    </a:lnTo>
                    <a:lnTo>
                      <a:pt x="555292" y="32722"/>
                    </a:lnTo>
                    <a:lnTo>
                      <a:pt x="558916" y="35676"/>
                    </a:lnTo>
                    <a:lnTo>
                      <a:pt x="564807" y="40903"/>
                    </a:lnTo>
                    <a:lnTo>
                      <a:pt x="569790" y="45902"/>
                    </a:lnTo>
                    <a:lnTo>
                      <a:pt x="574095" y="50674"/>
                    </a:lnTo>
                    <a:lnTo>
                      <a:pt x="577040" y="54310"/>
                    </a:lnTo>
                    <a:lnTo>
                      <a:pt x="579079" y="57491"/>
                    </a:lnTo>
                    <a:lnTo>
                      <a:pt x="581118" y="59990"/>
                    </a:lnTo>
                    <a:lnTo>
                      <a:pt x="590406" y="51810"/>
                    </a:lnTo>
                    <a:lnTo>
                      <a:pt x="599467" y="44311"/>
                    </a:lnTo>
                    <a:lnTo>
                      <a:pt x="608076" y="37494"/>
                    </a:lnTo>
                    <a:lnTo>
                      <a:pt x="616685" y="31359"/>
                    </a:lnTo>
                    <a:lnTo>
                      <a:pt x="625293" y="25905"/>
                    </a:lnTo>
                    <a:lnTo>
                      <a:pt x="633449" y="21360"/>
                    </a:lnTo>
                    <a:lnTo>
                      <a:pt x="641151" y="17043"/>
                    </a:lnTo>
                    <a:lnTo>
                      <a:pt x="648854" y="13407"/>
                    </a:lnTo>
                    <a:lnTo>
                      <a:pt x="656103" y="10226"/>
                    </a:lnTo>
                    <a:lnTo>
                      <a:pt x="663126" y="7499"/>
                    </a:lnTo>
                    <a:lnTo>
                      <a:pt x="669922" y="5454"/>
                    </a:lnTo>
                    <a:lnTo>
                      <a:pt x="676492" y="3409"/>
                    </a:lnTo>
                    <a:lnTo>
                      <a:pt x="682608" y="2272"/>
                    </a:lnTo>
                    <a:lnTo>
                      <a:pt x="688498" y="1136"/>
                    </a:lnTo>
                    <a:lnTo>
                      <a:pt x="694162" y="454"/>
                    </a:lnTo>
                    <a:lnTo>
                      <a:pt x="699599" y="227"/>
                    </a:lnTo>
                    <a:lnTo>
                      <a:pt x="704583" y="0"/>
                    </a:lnTo>
                    <a:lnTo>
                      <a:pt x="709340" y="227"/>
                    </a:lnTo>
                    <a:lnTo>
                      <a:pt x="713871" y="454"/>
                    </a:lnTo>
                    <a:lnTo>
                      <a:pt x="717949" y="909"/>
                    </a:lnTo>
                    <a:lnTo>
                      <a:pt x="721800" y="1591"/>
                    </a:lnTo>
                    <a:lnTo>
                      <a:pt x="725198" y="2272"/>
                    </a:lnTo>
                    <a:lnTo>
                      <a:pt x="728596" y="3181"/>
                    </a:lnTo>
                    <a:lnTo>
                      <a:pt x="731315" y="3863"/>
                    </a:lnTo>
                    <a:lnTo>
                      <a:pt x="736299" y="5908"/>
                    </a:lnTo>
                    <a:lnTo>
                      <a:pt x="739697" y="7499"/>
                    </a:lnTo>
                    <a:lnTo>
                      <a:pt x="742415" y="8862"/>
                    </a:lnTo>
                    <a:lnTo>
                      <a:pt x="746720" y="13180"/>
                    </a:lnTo>
                    <a:lnTo>
                      <a:pt x="751024" y="17497"/>
                    </a:lnTo>
                    <a:lnTo>
                      <a:pt x="754875" y="22269"/>
                    </a:lnTo>
                    <a:lnTo>
                      <a:pt x="758726" y="27496"/>
                    </a:lnTo>
                    <a:lnTo>
                      <a:pt x="762124" y="32495"/>
                    </a:lnTo>
                    <a:lnTo>
                      <a:pt x="765523" y="37949"/>
                    </a:lnTo>
                    <a:lnTo>
                      <a:pt x="768694" y="43629"/>
                    </a:lnTo>
                    <a:lnTo>
                      <a:pt x="771639" y="49310"/>
                    </a:lnTo>
                    <a:lnTo>
                      <a:pt x="774584" y="54764"/>
                    </a:lnTo>
                    <a:lnTo>
                      <a:pt x="777076" y="60672"/>
                    </a:lnTo>
                    <a:lnTo>
                      <a:pt x="779342" y="66808"/>
                    </a:lnTo>
                    <a:lnTo>
                      <a:pt x="781834" y="72716"/>
                    </a:lnTo>
                    <a:lnTo>
                      <a:pt x="785911" y="84305"/>
                    </a:lnTo>
                    <a:lnTo>
                      <a:pt x="789536" y="95894"/>
                    </a:lnTo>
                    <a:lnTo>
                      <a:pt x="792481" y="106801"/>
                    </a:lnTo>
                    <a:lnTo>
                      <a:pt x="794973" y="117254"/>
                    </a:lnTo>
                    <a:lnTo>
                      <a:pt x="796785" y="126571"/>
                    </a:lnTo>
                    <a:lnTo>
                      <a:pt x="798371" y="134524"/>
                    </a:lnTo>
                    <a:lnTo>
                      <a:pt x="800183" y="146568"/>
                    </a:lnTo>
                    <a:lnTo>
                      <a:pt x="800636" y="150658"/>
                    </a:lnTo>
                    <a:lnTo>
                      <a:pt x="805847" y="149294"/>
                    </a:lnTo>
                    <a:lnTo>
                      <a:pt x="810831" y="147931"/>
                    </a:lnTo>
                    <a:lnTo>
                      <a:pt x="815362" y="146340"/>
                    </a:lnTo>
                    <a:lnTo>
                      <a:pt x="820119" y="144522"/>
                    </a:lnTo>
                    <a:lnTo>
                      <a:pt x="824197" y="142705"/>
                    </a:lnTo>
                    <a:lnTo>
                      <a:pt x="828275" y="140887"/>
                    </a:lnTo>
                    <a:lnTo>
                      <a:pt x="832352" y="139069"/>
                    </a:lnTo>
                    <a:lnTo>
                      <a:pt x="835750" y="136796"/>
                    </a:lnTo>
                    <a:lnTo>
                      <a:pt x="839375" y="134751"/>
                    </a:lnTo>
                    <a:lnTo>
                      <a:pt x="842547" y="132706"/>
                    </a:lnTo>
                    <a:lnTo>
                      <a:pt x="848663" y="128389"/>
                    </a:lnTo>
                    <a:lnTo>
                      <a:pt x="853647" y="124071"/>
                    </a:lnTo>
                    <a:lnTo>
                      <a:pt x="858405" y="119754"/>
                    </a:lnTo>
                    <a:lnTo>
                      <a:pt x="862482" y="115663"/>
                    </a:lnTo>
                    <a:lnTo>
                      <a:pt x="865654" y="111800"/>
                    </a:lnTo>
                    <a:lnTo>
                      <a:pt x="868372" y="108392"/>
                    </a:lnTo>
                    <a:lnTo>
                      <a:pt x="870638" y="105211"/>
                    </a:lnTo>
                    <a:lnTo>
                      <a:pt x="873130" y="100439"/>
                    </a:lnTo>
                    <a:lnTo>
                      <a:pt x="874036" y="98848"/>
                    </a:lnTo>
                    <a:lnTo>
                      <a:pt x="875395" y="106347"/>
                    </a:lnTo>
                    <a:lnTo>
                      <a:pt x="876755" y="113846"/>
                    </a:lnTo>
                    <a:lnTo>
                      <a:pt x="877434" y="121117"/>
                    </a:lnTo>
                    <a:lnTo>
                      <a:pt x="877887" y="128389"/>
                    </a:lnTo>
                    <a:lnTo>
                      <a:pt x="877887" y="135433"/>
                    </a:lnTo>
                    <a:lnTo>
                      <a:pt x="877434" y="142250"/>
                    </a:lnTo>
                    <a:lnTo>
                      <a:pt x="876755" y="149067"/>
                    </a:lnTo>
                    <a:lnTo>
                      <a:pt x="875622" y="155884"/>
                    </a:lnTo>
                    <a:lnTo>
                      <a:pt x="874263" y="162474"/>
                    </a:lnTo>
                    <a:lnTo>
                      <a:pt x="872903" y="168837"/>
                    </a:lnTo>
                    <a:lnTo>
                      <a:pt x="870864" y="175199"/>
                    </a:lnTo>
                    <a:lnTo>
                      <a:pt x="868599" y="181335"/>
                    </a:lnTo>
                    <a:lnTo>
                      <a:pt x="866334" y="187243"/>
                    </a:lnTo>
                    <a:lnTo>
                      <a:pt x="863615" y="193378"/>
                    </a:lnTo>
                    <a:lnTo>
                      <a:pt x="860670" y="199287"/>
                    </a:lnTo>
                    <a:lnTo>
                      <a:pt x="857725" y="204967"/>
                    </a:lnTo>
                    <a:lnTo>
                      <a:pt x="854327" y="210421"/>
                    </a:lnTo>
                    <a:lnTo>
                      <a:pt x="850702" y="215875"/>
                    </a:lnTo>
                    <a:lnTo>
                      <a:pt x="847078" y="221328"/>
                    </a:lnTo>
                    <a:lnTo>
                      <a:pt x="843000" y="226328"/>
                    </a:lnTo>
                    <a:lnTo>
                      <a:pt x="838922" y="231554"/>
                    </a:lnTo>
                    <a:lnTo>
                      <a:pt x="834844" y="236553"/>
                    </a:lnTo>
                    <a:lnTo>
                      <a:pt x="830313" y="241325"/>
                    </a:lnTo>
                    <a:lnTo>
                      <a:pt x="826009" y="246097"/>
                    </a:lnTo>
                    <a:lnTo>
                      <a:pt x="821252" y="250869"/>
                    </a:lnTo>
                    <a:lnTo>
                      <a:pt x="816494" y="255187"/>
                    </a:lnTo>
                    <a:lnTo>
                      <a:pt x="811737" y="259731"/>
                    </a:lnTo>
                    <a:lnTo>
                      <a:pt x="806753" y="264049"/>
                    </a:lnTo>
                    <a:lnTo>
                      <a:pt x="796785" y="272229"/>
                    </a:lnTo>
                    <a:lnTo>
                      <a:pt x="786364" y="279955"/>
                    </a:lnTo>
                    <a:lnTo>
                      <a:pt x="776170" y="287227"/>
                    </a:lnTo>
                    <a:lnTo>
                      <a:pt x="765749" y="294044"/>
                    </a:lnTo>
                    <a:lnTo>
                      <a:pt x="755328" y="300180"/>
                    </a:lnTo>
                    <a:lnTo>
                      <a:pt x="745360" y="305860"/>
                    </a:lnTo>
                    <a:lnTo>
                      <a:pt x="735619" y="311314"/>
                    </a:lnTo>
                    <a:lnTo>
                      <a:pt x="725878" y="316313"/>
                    </a:lnTo>
                    <a:lnTo>
                      <a:pt x="717043" y="320631"/>
                    </a:lnTo>
                    <a:lnTo>
                      <a:pt x="708661" y="324721"/>
                    </a:lnTo>
                    <a:lnTo>
                      <a:pt x="700732" y="327902"/>
                    </a:lnTo>
                    <a:lnTo>
                      <a:pt x="693709" y="331084"/>
                    </a:lnTo>
                    <a:lnTo>
                      <a:pt x="681929" y="335628"/>
                    </a:lnTo>
                    <a:lnTo>
                      <a:pt x="674453" y="338583"/>
                    </a:lnTo>
                    <a:lnTo>
                      <a:pt x="671961" y="339492"/>
                    </a:lnTo>
                    <a:lnTo>
                      <a:pt x="658142" y="336083"/>
                    </a:lnTo>
                    <a:lnTo>
                      <a:pt x="644776" y="333583"/>
                    </a:lnTo>
                    <a:lnTo>
                      <a:pt x="632089" y="331311"/>
                    </a:lnTo>
                    <a:lnTo>
                      <a:pt x="619630" y="329266"/>
                    </a:lnTo>
                    <a:lnTo>
                      <a:pt x="607623" y="327675"/>
                    </a:lnTo>
                    <a:lnTo>
                      <a:pt x="596069" y="326539"/>
                    </a:lnTo>
                    <a:lnTo>
                      <a:pt x="584969" y="325630"/>
                    </a:lnTo>
                    <a:lnTo>
                      <a:pt x="574548" y="324948"/>
                    </a:lnTo>
                    <a:lnTo>
                      <a:pt x="564127" y="324494"/>
                    </a:lnTo>
                    <a:lnTo>
                      <a:pt x="554612" y="324494"/>
                    </a:lnTo>
                    <a:lnTo>
                      <a:pt x="545324" y="324494"/>
                    </a:lnTo>
                    <a:lnTo>
                      <a:pt x="536715" y="324948"/>
                    </a:lnTo>
                    <a:lnTo>
                      <a:pt x="528333" y="325403"/>
                    </a:lnTo>
                    <a:lnTo>
                      <a:pt x="520178" y="326085"/>
                    </a:lnTo>
                    <a:lnTo>
                      <a:pt x="512702" y="326766"/>
                    </a:lnTo>
                    <a:lnTo>
                      <a:pt x="505679" y="327675"/>
                    </a:lnTo>
                    <a:lnTo>
                      <a:pt x="499109" y="328811"/>
                    </a:lnTo>
                    <a:lnTo>
                      <a:pt x="492993" y="329948"/>
                    </a:lnTo>
                    <a:lnTo>
                      <a:pt x="487329" y="331311"/>
                    </a:lnTo>
                    <a:lnTo>
                      <a:pt x="481892" y="332447"/>
                    </a:lnTo>
                    <a:lnTo>
                      <a:pt x="472604" y="334947"/>
                    </a:lnTo>
                    <a:lnTo>
                      <a:pt x="465128" y="337219"/>
                    </a:lnTo>
                    <a:lnTo>
                      <a:pt x="459012" y="339719"/>
                    </a:lnTo>
                    <a:lnTo>
                      <a:pt x="454934" y="341309"/>
                    </a:lnTo>
                    <a:lnTo>
                      <a:pt x="451536" y="342900"/>
                    </a:lnTo>
                    <a:lnTo>
                      <a:pt x="445646" y="337219"/>
                    </a:lnTo>
                    <a:lnTo>
                      <a:pt x="439529" y="331311"/>
                    </a:lnTo>
                    <a:lnTo>
                      <a:pt x="425710" y="318813"/>
                    </a:lnTo>
                    <a:lnTo>
                      <a:pt x="410532" y="305860"/>
                    </a:lnTo>
                    <a:lnTo>
                      <a:pt x="394221" y="292454"/>
                    </a:lnTo>
                    <a:lnTo>
                      <a:pt x="377456" y="279274"/>
                    </a:lnTo>
                    <a:lnTo>
                      <a:pt x="360239" y="266094"/>
                    </a:lnTo>
                    <a:lnTo>
                      <a:pt x="343249" y="252914"/>
                    </a:lnTo>
                    <a:lnTo>
                      <a:pt x="326258" y="240416"/>
                    </a:lnTo>
                    <a:lnTo>
                      <a:pt x="295222" y="217693"/>
                    </a:lnTo>
                    <a:lnTo>
                      <a:pt x="269849" y="199514"/>
                    </a:lnTo>
                    <a:lnTo>
                      <a:pt x="252405" y="187243"/>
                    </a:lnTo>
                    <a:lnTo>
                      <a:pt x="246062" y="183153"/>
                    </a:lnTo>
                    <a:lnTo>
                      <a:pt x="251726" y="176563"/>
                    </a:lnTo>
                    <a:lnTo>
                      <a:pt x="257616" y="170655"/>
                    </a:lnTo>
                    <a:lnTo>
                      <a:pt x="263506" y="165428"/>
                    </a:lnTo>
                    <a:lnTo>
                      <a:pt x="269623" y="160656"/>
                    </a:lnTo>
                    <a:lnTo>
                      <a:pt x="275286" y="156339"/>
                    </a:lnTo>
                    <a:lnTo>
                      <a:pt x="281629" y="152476"/>
                    </a:lnTo>
                    <a:lnTo>
                      <a:pt x="287746" y="149294"/>
                    </a:lnTo>
                    <a:lnTo>
                      <a:pt x="293863" y="146568"/>
                    </a:lnTo>
                    <a:lnTo>
                      <a:pt x="299979" y="144068"/>
                    </a:lnTo>
                    <a:lnTo>
                      <a:pt x="306096" y="142023"/>
                    </a:lnTo>
                    <a:lnTo>
                      <a:pt x="311986" y="140432"/>
                    </a:lnTo>
                    <a:lnTo>
                      <a:pt x="317876" y="139069"/>
                    </a:lnTo>
                    <a:lnTo>
                      <a:pt x="323766" y="138160"/>
                    </a:lnTo>
                    <a:lnTo>
                      <a:pt x="329656" y="137024"/>
                    </a:lnTo>
                    <a:lnTo>
                      <a:pt x="335093" y="136569"/>
                    </a:lnTo>
                    <a:lnTo>
                      <a:pt x="340530" y="136342"/>
                    </a:lnTo>
                    <a:lnTo>
                      <a:pt x="345967" y="136342"/>
                    </a:lnTo>
                    <a:lnTo>
                      <a:pt x="350951" y="136569"/>
                    </a:lnTo>
                    <a:lnTo>
                      <a:pt x="355708" y="136796"/>
                    </a:lnTo>
                    <a:lnTo>
                      <a:pt x="360466" y="137251"/>
                    </a:lnTo>
                    <a:lnTo>
                      <a:pt x="368848" y="138614"/>
                    </a:lnTo>
                    <a:lnTo>
                      <a:pt x="376097" y="139978"/>
                    </a:lnTo>
                    <a:lnTo>
                      <a:pt x="382214" y="141341"/>
                    </a:lnTo>
                    <a:lnTo>
                      <a:pt x="386518" y="142705"/>
                    </a:lnTo>
                    <a:lnTo>
                      <a:pt x="390369" y="143841"/>
                    </a:lnTo>
                    <a:lnTo>
                      <a:pt x="389916" y="135888"/>
                    </a:lnTo>
                    <a:lnTo>
                      <a:pt x="389916" y="127934"/>
                    </a:lnTo>
                    <a:lnTo>
                      <a:pt x="390369" y="120208"/>
                    </a:lnTo>
                    <a:lnTo>
                      <a:pt x="391049" y="112482"/>
                    </a:lnTo>
                    <a:lnTo>
                      <a:pt x="392182" y="105211"/>
                    </a:lnTo>
                    <a:lnTo>
                      <a:pt x="393767" y="98166"/>
                    </a:lnTo>
                    <a:lnTo>
                      <a:pt x="395580" y="91122"/>
                    </a:lnTo>
                    <a:lnTo>
                      <a:pt x="397619" y="84305"/>
                    </a:lnTo>
                    <a:lnTo>
                      <a:pt x="399884" y="77942"/>
                    </a:lnTo>
                    <a:lnTo>
                      <a:pt x="402376" y="71807"/>
                    </a:lnTo>
                    <a:lnTo>
                      <a:pt x="405095" y="65671"/>
                    </a:lnTo>
                    <a:lnTo>
                      <a:pt x="407813" y="59763"/>
                    </a:lnTo>
                    <a:lnTo>
                      <a:pt x="410985" y="54310"/>
                    </a:lnTo>
                    <a:lnTo>
                      <a:pt x="413930" y="49083"/>
                    </a:lnTo>
                    <a:lnTo>
                      <a:pt x="417101" y="43857"/>
                    </a:lnTo>
                    <a:lnTo>
                      <a:pt x="420273" y="39085"/>
                    </a:lnTo>
                    <a:lnTo>
                      <a:pt x="423444" y="34540"/>
                    </a:lnTo>
                    <a:lnTo>
                      <a:pt x="426616" y="30222"/>
                    </a:lnTo>
                    <a:lnTo>
                      <a:pt x="432959" y="22496"/>
                    </a:lnTo>
                    <a:lnTo>
                      <a:pt x="438849" y="15679"/>
                    </a:lnTo>
                    <a:lnTo>
                      <a:pt x="444060" y="10226"/>
                    </a:lnTo>
                    <a:lnTo>
                      <a:pt x="448817" y="5908"/>
                    </a:lnTo>
                    <a:lnTo>
                      <a:pt x="452215" y="2500"/>
                    </a:lnTo>
                    <a:lnTo>
                      <a:pt x="455387" y="0"/>
                    </a:lnTo>
                    <a:close/>
                  </a:path>
                </a:pathLst>
              </a:custGeom>
              <a:solidFill>
                <a:srgbClr val="0D1112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gradFill>
                    <a:gsLst>
                      <a:gs pos="0">
                        <a:srgbClr val="EDD5A5"/>
                      </a:gs>
                      <a:gs pos="83000">
                        <a:schemeClr val="accent1">
                          <a:lumMod val="50000"/>
                        </a:schemeClr>
                      </a:gs>
                    </a:gsLst>
                    <a:lin ang="5400000" scaled="0"/>
                  </a:gra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1889269" y="4570667"/>
            <a:ext cx="4041066" cy="1044575"/>
            <a:chOff x="1889269" y="4570667"/>
            <a:chExt cx="4041066" cy="1044575"/>
          </a:xfrm>
        </p:grpSpPr>
        <p:sp>
          <p:nvSpPr>
            <p:cNvPr id="13" name="文本框 12"/>
            <p:cNvSpPr txBox="1"/>
            <p:nvPr/>
          </p:nvSpPr>
          <p:spPr>
            <a:xfrm>
              <a:off x="2981420" y="4831344"/>
              <a:ext cx="29489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E0B07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03.</a:t>
              </a:r>
              <a:r>
                <a:rPr lang="zh-CN" altLang="en-US" sz="2800" dirty="0">
                  <a:solidFill>
                    <a:srgbClr val="E0B07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发展规划</a:t>
              </a:r>
            </a:p>
          </p:txBody>
        </p:sp>
        <p:grpSp>
          <p:nvGrpSpPr>
            <p:cNvPr id="36" name="组合 35"/>
            <p:cNvGrpSpPr/>
            <p:nvPr/>
          </p:nvGrpSpPr>
          <p:grpSpPr bwMode="auto">
            <a:xfrm>
              <a:off x="1889269" y="4570667"/>
              <a:ext cx="1044575" cy="1044575"/>
              <a:chOff x="5681572" y="2104851"/>
              <a:chExt cx="1044500" cy="1044500"/>
            </a:xfrm>
            <a:gradFill>
              <a:gsLst>
                <a:gs pos="0">
                  <a:srgbClr val="EDD5A5"/>
                </a:gs>
                <a:gs pos="83000">
                  <a:schemeClr val="accent1">
                    <a:lumMod val="50000"/>
                  </a:schemeClr>
                </a:gs>
              </a:gsLst>
              <a:lin ang="5400000" scaled="0"/>
            </a:gradFill>
          </p:grpSpPr>
          <p:sp>
            <p:nvSpPr>
              <p:cNvPr id="37" name="椭圆 36"/>
              <p:cNvSpPr/>
              <p:nvPr/>
            </p:nvSpPr>
            <p:spPr>
              <a:xfrm>
                <a:off x="5681572" y="2104851"/>
                <a:ext cx="1044500" cy="1044500"/>
              </a:xfrm>
              <a:prstGeom prst="ellipse">
                <a:avLst/>
              </a:prstGeom>
              <a:gradFill>
                <a:gsLst>
                  <a:gs pos="0">
                    <a:srgbClr val="EDD5A5"/>
                  </a:gs>
                  <a:gs pos="83000">
                    <a:srgbClr val="CE8236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gradFill>
                    <a:gsLst>
                      <a:gs pos="0">
                        <a:srgbClr val="EDD5A5"/>
                      </a:gs>
                      <a:gs pos="83000">
                        <a:schemeClr val="accent1">
                          <a:lumMod val="50000"/>
                        </a:schemeClr>
                      </a:gs>
                    </a:gsLst>
                    <a:lin ang="5400000" scaled="0"/>
                  </a:gradFill>
                </a:endParaRPr>
              </a:p>
            </p:txBody>
          </p:sp>
          <p:sp>
            <p:nvSpPr>
              <p:cNvPr id="38" name="KSO_Shape"/>
              <p:cNvSpPr>
                <a:spLocks noChangeAspect="1"/>
              </p:cNvSpPr>
              <p:nvPr/>
            </p:nvSpPr>
            <p:spPr bwMode="auto">
              <a:xfrm>
                <a:off x="5886344" y="2331847"/>
                <a:ext cx="611144" cy="520663"/>
              </a:xfrm>
              <a:custGeom>
                <a:avLst/>
                <a:gdLst>
                  <a:gd name="T0" fmla="*/ 751859 w 3897313"/>
                  <a:gd name="T1" fmla="*/ 3070865 h 3311525"/>
                  <a:gd name="T2" fmla="*/ 255585 w 3897313"/>
                  <a:gd name="T3" fmla="*/ 3040088 h 3311525"/>
                  <a:gd name="T4" fmla="*/ 743927 w 3897313"/>
                  <a:gd name="T5" fmla="*/ 2593335 h 3311525"/>
                  <a:gd name="T6" fmla="*/ 1413894 w 3897313"/>
                  <a:gd name="T7" fmla="*/ 3077845 h 3311525"/>
                  <a:gd name="T8" fmla="*/ 936625 w 3897313"/>
                  <a:gd name="T9" fmla="*/ 3015560 h 3311525"/>
                  <a:gd name="T10" fmla="*/ 2154553 w 3897313"/>
                  <a:gd name="T11" fmla="*/ 3028286 h 3311525"/>
                  <a:gd name="T12" fmla="*/ 1664757 w 3897313"/>
                  <a:gd name="T13" fmla="*/ 3075622 h 3311525"/>
                  <a:gd name="T14" fmla="*/ 1758006 w 3897313"/>
                  <a:gd name="T15" fmla="*/ 2237553 h 3311525"/>
                  <a:gd name="T16" fmla="*/ 2834647 w 3897313"/>
                  <a:gd name="T17" fmla="*/ 3040063 h 3311525"/>
                  <a:gd name="T18" fmla="*/ 2339302 w 3897313"/>
                  <a:gd name="T19" fmla="*/ 3070861 h 3311525"/>
                  <a:gd name="T20" fmla="*/ 2569533 w 3897313"/>
                  <a:gd name="T21" fmla="*/ 1738630 h 3311525"/>
                  <a:gd name="T22" fmla="*/ 3498851 w 3897313"/>
                  <a:gd name="T23" fmla="*/ 3067687 h 3311525"/>
                  <a:gd name="T24" fmla="*/ 2999741 w 3897313"/>
                  <a:gd name="T25" fmla="*/ 3045465 h 3311525"/>
                  <a:gd name="T26" fmla="*/ 3400426 w 3897313"/>
                  <a:gd name="T27" fmla="*/ 924221 h 3311525"/>
                  <a:gd name="T28" fmla="*/ 684213 w 3897313"/>
                  <a:gd name="T29" fmla="*/ 392109 h 3311525"/>
                  <a:gd name="T30" fmla="*/ 907734 w 3897313"/>
                  <a:gd name="T31" fmla="*/ 594315 h 3311525"/>
                  <a:gd name="T32" fmla="*/ 1026479 w 3897313"/>
                  <a:gd name="T33" fmla="*/ 723193 h 3311525"/>
                  <a:gd name="T34" fmla="*/ 975996 w 3897313"/>
                  <a:gd name="T35" fmla="*/ 832073 h 3311525"/>
                  <a:gd name="T36" fmla="*/ 863919 w 3897313"/>
                  <a:gd name="T37" fmla="*/ 848262 h 3311525"/>
                  <a:gd name="T38" fmla="*/ 730251 w 3897313"/>
                  <a:gd name="T39" fmla="*/ 739382 h 3311525"/>
                  <a:gd name="T40" fmla="*/ 539433 w 3897313"/>
                  <a:gd name="T41" fmla="*/ 721606 h 3311525"/>
                  <a:gd name="T42" fmla="*/ 414656 w 3897313"/>
                  <a:gd name="T43" fmla="*/ 828264 h 3311525"/>
                  <a:gd name="T44" fmla="*/ 476886 w 3897313"/>
                  <a:gd name="T45" fmla="*/ 961586 h 3311525"/>
                  <a:gd name="T46" fmla="*/ 899479 w 3897313"/>
                  <a:gd name="T47" fmla="*/ 1159030 h 3311525"/>
                  <a:gd name="T48" fmla="*/ 1054101 w 3897313"/>
                  <a:gd name="T49" fmla="*/ 1345364 h 3311525"/>
                  <a:gd name="T50" fmla="*/ 1035369 w 3897313"/>
                  <a:gd name="T51" fmla="*/ 1555187 h 3311525"/>
                  <a:gd name="T52" fmla="*/ 868999 w 3897313"/>
                  <a:gd name="T53" fmla="*/ 1723110 h 3311525"/>
                  <a:gd name="T54" fmla="*/ 679451 w 3897313"/>
                  <a:gd name="T55" fmla="*/ 1888811 h 3311525"/>
                  <a:gd name="T56" fmla="*/ 528003 w 3897313"/>
                  <a:gd name="T57" fmla="*/ 1891033 h 3311525"/>
                  <a:gd name="T58" fmla="*/ 367666 w 3897313"/>
                  <a:gd name="T59" fmla="*/ 1718349 h 3311525"/>
                  <a:gd name="T60" fmla="*/ 191136 w 3897313"/>
                  <a:gd name="T61" fmla="*/ 1594867 h 3311525"/>
                  <a:gd name="T62" fmla="*/ 180341 w 3897313"/>
                  <a:gd name="T63" fmla="*/ 1485987 h 3311525"/>
                  <a:gd name="T64" fmla="*/ 300038 w 3897313"/>
                  <a:gd name="T65" fmla="*/ 1414247 h 3311525"/>
                  <a:gd name="T66" fmla="*/ 369253 w 3897313"/>
                  <a:gd name="T67" fmla="*/ 1467258 h 3311525"/>
                  <a:gd name="T68" fmla="*/ 645478 w 3897313"/>
                  <a:gd name="T69" fmla="*/ 1564393 h 3311525"/>
                  <a:gd name="T70" fmla="*/ 785496 w 3897313"/>
                  <a:gd name="T71" fmla="*/ 1520905 h 3311525"/>
                  <a:gd name="T72" fmla="*/ 793434 w 3897313"/>
                  <a:gd name="T73" fmla="*/ 1370123 h 3311525"/>
                  <a:gd name="T74" fmla="*/ 334328 w 3897313"/>
                  <a:gd name="T75" fmla="*/ 1127604 h 3311525"/>
                  <a:gd name="T76" fmla="*/ 199073 w 3897313"/>
                  <a:gd name="T77" fmla="*/ 972061 h 3311525"/>
                  <a:gd name="T78" fmla="*/ 197803 w 3897313"/>
                  <a:gd name="T79" fmla="*/ 758428 h 3311525"/>
                  <a:gd name="T80" fmla="*/ 356553 w 3897313"/>
                  <a:gd name="T81" fmla="*/ 575903 h 3311525"/>
                  <a:gd name="T82" fmla="*/ 525781 w 3897313"/>
                  <a:gd name="T83" fmla="*/ 384491 h 3311525"/>
                  <a:gd name="T84" fmla="*/ 3649008 w 3897313"/>
                  <a:gd name="T85" fmla="*/ 6033 h 3311525"/>
                  <a:gd name="T86" fmla="*/ 3716323 w 3897313"/>
                  <a:gd name="T87" fmla="*/ 71764 h 3311525"/>
                  <a:gd name="T88" fmla="*/ 3884930 w 3897313"/>
                  <a:gd name="T89" fmla="*/ 709702 h 3311525"/>
                  <a:gd name="T90" fmla="*/ 3809358 w 3897313"/>
                  <a:gd name="T91" fmla="*/ 766859 h 3311525"/>
                  <a:gd name="T92" fmla="*/ 3717911 w 3897313"/>
                  <a:gd name="T93" fmla="*/ 745584 h 3311525"/>
                  <a:gd name="T94" fmla="*/ 3455952 w 3897313"/>
                  <a:gd name="T95" fmla="*/ 648099 h 3311525"/>
                  <a:gd name="T96" fmla="*/ 2896154 w 3897313"/>
                  <a:gd name="T97" fmla="*/ 1275241 h 3311525"/>
                  <a:gd name="T98" fmla="*/ 2256022 w 3897313"/>
                  <a:gd name="T99" fmla="*/ 1779812 h 3311525"/>
                  <a:gd name="T100" fmla="*/ 1575246 w 3897313"/>
                  <a:gd name="T101" fmla="*/ 2148158 h 3311525"/>
                  <a:gd name="T102" fmla="*/ 927493 w 3897313"/>
                  <a:gd name="T103" fmla="*/ 2376787 h 3311525"/>
                  <a:gd name="T104" fmla="*/ 113356 w 3897313"/>
                  <a:gd name="T105" fmla="*/ 2517140 h 3311525"/>
                  <a:gd name="T106" fmla="*/ 384206 w 3897313"/>
                  <a:gd name="T107" fmla="*/ 2221192 h 3311525"/>
                  <a:gd name="T108" fmla="*/ 1118644 w 3897313"/>
                  <a:gd name="T109" fmla="*/ 2040830 h 3311525"/>
                  <a:gd name="T110" fmla="*/ 2028673 w 3897313"/>
                  <a:gd name="T111" fmla="*/ 1609610 h 3311525"/>
                  <a:gd name="T112" fmla="*/ 2530999 w 3897313"/>
                  <a:gd name="T113" fmla="*/ 1244757 h 3311525"/>
                  <a:gd name="T114" fmla="*/ 3068570 w 3897313"/>
                  <a:gd name="T115" fmla="*/ 708114 h 3311525"/>
                  <a:gd name="T116" fmla="*/ 3069841 w 3897313"/>
                  <a:gd name="T117" fmla="*/ 393750 h 3311525"/>
                  <a:gd name="T118" fmla="*/ 2984744 w 3897313"/>
                  <a:gd name="T119" fmla="*/ 355010 h 3311525"/>
                  <a:gd name="T120" fmla="*/ 2960294 w 3897313"/>
                  <a:gd name="T121" fmla="*/ 262288 h 3311525"/>
                  <a:gd name="T122" fmla="*/ 3015226 w 3897313"/>
                  <a:gd name="T123" fmla="*/ 186713 h 3311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897313" h="3311525">
                    <a:moveTo>
                      <a:pt x="0" y="3178175"/>
                    </a:moveTo>
                    <a:lnTo>
                      <a:pt x="3803650" y="3178175"/>
                    </a:lnTo>
                    <a:lnTo>
                      <a:pt x="3803650" y="3311525"/>
                    </a:lnTo>
                    <a:lnTo>
                      <a:pt x="0" y="3311525"/>
                    </a:lnTo>
                    <a:lnTo>
                      <a:pt x="0" y="3178175"/>
                    </a:lnTo>
                    <a:close/>
                    <a:moveTo>
                      <a:pt x="784225" y="2584450"/>
                    </a:moveTo>
                    <a:lnTo>
                      <a:pt x="784225" y="3015656"/>
                    </a:lnTo>
                    <a:lnTo>
                      <a:pt x="783908" y="3022002"/>
                    </a:lnTo>
                    <a:lnTo>
                      <a:pt x="782956" y="3028348"/>
                    </a:lnTo>
                    <a:lnTo>
                      <a:pt x="781369" y="3034059"/>
                    </a:lnTo>
                    <a:lnTo>
                      <a:pt x="779465" y="3040088"/>
                    </a:lnTo>
                    <a:lnTo>
                      <a:pt x="776610" y="3045482"/>
                    </a:lnTo>
                    <a:lnTo>
                      <a:pt x="773437" y="3050558"/>
                    </a:lnTo>
                    <a:lnTo>
                      <a:pt x="769946" y="3055318"/>
                    </a:lnTo>
                    <a:lnTo>
                      <a:pt x="766138" y="3059760"/>
                    </a:lnTo>
                    <a:lnTo>
                      <a:pt x="761696" y="3064202"/>
                    </a:lnTo>
                    <a:lnTo>
                      <a:pt x="756936" y="3067692"/>
                    </a:lnTo>
                    <a:lnTo>
                      <a:pt x="751859" y="3070865"/>
                    </a:lnTo>
                    <a:lnTo>
                      <a:pt x="746465" y="3073086"/>
                    </a:lnTo>
                    <a:lnTo>
                      <a:pt x="740436" y="3075625"/>
                    </a:lnTo>
                    <a:lnTo>
                      <a:pt x="734407" y="3077211"/>
                    </a:lnTo>
                    <a:lnTo>
                      <a:pt x="728696" y="3077846"/>
                    </a:lnTo>
                    <a:lnTo>
                      <a:pt x="722349" y="3078163"/>
                    </a:lnTo>
                    <a:lnTo>
                      <a:pt x="312701" y="3078163"/>
                    </a:lnTo>
                    <a:lnTo>
                      <a:pt x="306355" y="3077846"/>
                    </a:lnTo>
                    <a:lnTo>
                      <a:pt x="300643" y="3077211"/>
                    </a:lnTo>
                    <a:lnTo>
                      <a:pt x="294614" y="3075625"/>
                    </a:lnTo>
                    <a:lnTo>
                      <a:pt x="288585" y="3073086"/>
                    </a:lnTo>
                    <a:lnTo>
                      <a:pt x="283191" y="3070865"/>
                    </a:lnTo>
                    <a:lnTo>
                      <a:pt x="278114" y="3067692"/>
                    </a:lnTo>
                    <a:lnTo>
                      <a:pt x="273354" y="3064202"/>
                    </a:lnTo>
                    <a:lnTo>
                      <a:pt x="268912" y="3059760"/>
                    </a:lnTo>
                    <a:lnTo>
                      <a:pt x="265104" y="3055318"/>
                    </a:lnTo>
                    <a:lnTo>
                      <a:pt x="261614" y="3050558"/>
                    </a:lnTo>
                    <a:lnTo>
                      <a:pt x="258441" y="3045482"/>
                    </a:lnTo>
                    <a:lnTo>
                      <a:pt x="255585" y="3040088"/>
                    </a:lnTo>
                    <a:lnTo>
                      <a:pt x="253681" y="3034059"/>
                    </a:lnTo>
                    <a:lnTo>
                      <a:pt x="252094" y="3028348"/>
                    </a:lnTo>
                    <a:lnTo>
                      <a:pt x="251142" y="3022002"/>
                    </a:lnTo>
                    <a:lnTo>
                      <a:pt x="250825" y="3015656"/>
                    </a:lnTo>
                    <a:lnTo>
                      <a:pt x="250825" y="2675514"/>
                    </a:lnTo>
                    <a:lnTo>
                      <a:pt x="303181" y="2669486"/>
                    </a:lnTo>
                    <a:lnTo>
                      <a:pt x="359980" y="2662505"/>
                    </a:lnTo>
                    <a:lnTo>
                      <a:pt x="390125" y="2658380"/>
                    </a:lnTo>
                    <a:lnTo>
                      <a:pt x="421221" y="2653621"/>
                    </a:lnTo>
                    <a:lnTo>
                      <a:pt x="453587" y="2648861"/>
                    </a:lnTo>
                    <a:lnTo>
                      <a:pt x="486587" y="2643785"/>
                    </a:lnTo>
                    <a:lnTo>
                      <a:pt x="520540" y="2638073"/>
                    </a:lnTo>
                    <a:lnTo>
                      <a:pt x="555444" y="2631727"/>
                    </a:lnTo>
                    <a:lnTo>
                      <a:pt x="591300" y="2625381"/>
                    </a:lnTo>
                    <a:lnTo>
                      <a:pt x="628425" y="2618401"/>
                    </a:lnTo>
                    <a:lnTo>
                      <a:pt x="665868" y="2610469"/>
                    </a:lnTo>
                    <a:lnTo>
                      <a:pt x="704580" y="2602219"/>
                    </a:lnTo>
                    <a:lnTo>
                      <a:pt x="743927" y="2593335"/>
                    </a:lnTo>
                    <a:lnTo>
                      <a:pt x="784225" y="2584450"/>
                    </a:lnTo>
                    <a:close/>
                    <a:moveTo>
                      <a:pt x="1470025" y="2365375"/>
                    </a:moveTo>
                    <a:lnTo>
                      <a:pt x="1470025" y="3015560"/>
                    </a:lnTo>
                    <a:lnTo>
                      <a:pt x="1469708" y="3021916"/>
                    </a:lnTo>
                    <a:lnTo>
                      <a:pt x="1468757" y="3028271"/>
                    </a:lnTo>
                    <a:lnTo>
                      <a:pt x="1467171" y="3033991"/>
                    </a:lnTo>
                    <a:lnTo>
                      <a:pt x="1464951" y="3040029"/>
                    </a:lnTo>
                    <a:lnTo>
                      <a:pt x="1462414" y="3045432"/>
                    </a:lnTo>
                    <a:lnTo>
                      <a:pt x="1459243" y="3050516"/>
                    </a:lnTo>
                    <a:lnTo>
                      <a:pt x="1455755" y="3055283"/>
                    </a:lnTo>
                    <a:lnTo>
                      <a:pt x="1451949" y="3059732"/>
                    </a:lnTo>
                    <a:lnTo>
                      <a:pt x="1447192" y="3064181"/>
                    </a:lnTo>
                    <a:lnTo>
                      <a:pt x="1442435" y="3067676"/>
                    </a:lnTo>
                    <a:lnTo>
                      <a:pt x="1437362" y="3070854"/>
                    </a:lnTo>
                    <a:lnTo>
                      <a:pt x="1431653" y="3073079"/>
                    </a:lnTo>
                    <a:lnTo>
                      <a:pt x="1426262" y="3075621"/>
                    </a:lnTo>
                    <a:lnTo>
                      <a:pt x="1420237" y="3077210"/>
                    </a:lnTo>
                    <a:lnTo>
                      <a:pt x="1413894" y="3077845"/>
                    </a:lnTo>
                    <a:lnTo>
                      <a:pt x="1407869" y="3078163"/>
                    </a:lnTo>
                    <a:lnTo>
                      <a:pt x="998781" y="3078163"/>
                    </a:lnTo>
                    <a:lnTo>
                      <a:pt x="992439" y="3077845"/>
                    </a:lnTo>
                    <a:lnTo>
                      <a:pt x="986096" y="3077210"/>
                    </a:lnTo>
                    <a:lnTo>
                      <a:pt x="980388" y="3075621"/>
                    </a:lnTo>
                    <a:lnTo>
                      <a:pt x="974680" y="3073079"/>
                    </a:lnTo>
                    <a:lnTo>
                      <a:pt x="969289" y="3070854"/>
                    </a:lnTo>
                    <a:lnTo>
                      <a:pt x="964215" y="3067676"/>
                    </a:lnTo>
                    <a:lnTo>
                      <a:pt x="959458" y="3064181"/>
                    </a:lnTo>
                    <a:lnTo>
                      <a:pt x="955018" y="3059732"/>
                    </a:lnTo>
                    <a:lnTo>
                      <a:pt x="950896" y="3055283"/>
                    </a:lnTo>
                    <a:lnTo>
                      <a:pt x="947090" y="3050516"/>
                    </a:lnTo>
                    <a:lnTo>
                      <a:pt x="943919" y="3045432"/>
                    </a:lnTo>
                    <a:lnTo>
                      <a:pt x="941699" y="3040029"/>
                    </a:lnTo>
                    <a:lnTo>
                      <a:pt x="939479" y="3033991"/>
                    </a:lnTo>
                    <a:lnTo>
                      <a:pt x="937894" y="3028271"/>
                    </a:lnTo>
                    <a:lnTo>
                      <a:pt x="936942" y="3021916"/>
                    </a:lnTo>
                    <a:lnTo>
                      <a:pt x="936625" y="3015560"/>
                    </a:lnTo>
                    <a:lnTo>
                      <a:pt x="936625" y="2545241"/>
                    </a:lnTo>
                    <a:lnTo>
                      <a:pt x="994024" y="2529034"/>
                    </a:lnTo>
                    <a:lnTo>
                      <a:pt x="1053326" y="2512191"/>
                    </a:lnTo>
                    <a:lnTo>
                      <a:pt x="1112628" y="2493442"/>
                    </a:lnTo>
                    <a:lnTo>
                      <a:pt x="1173833" y="2474375"/>
                    </a:lnTo>
                    <a:lnTo>
                      <a:pt x="1235672" y="2453401"/>
                    </a:lnTo>
                    <a:lnTo>
                      <a:pt x="1266750" y="2442597"/>
                    </a:lnTo>
                    <a:lnTo>
                      <a:pt x="1298145" y="2431156"/>
                    </a:lnTo>
                    <a:lnTo>
                      <a:pt x="1330174" y="2419716"/>
                    </a:lnTo>
                    <a:lnTo>
                      <a:pt x="1361886" y="2407958"/>
                    </a:lnTo>
                    <a:lnTo>
                      <a:pt x="1394233" y="2395565"/>
                    </a:lnTo>
                    <a:lnTo>
                      <a:pt x="1426579" y="2383171"/>
                    </a:lnTo>
                    <a:lnTo>
                      <a:pt x="1448144" y="2374273"/>
                    </a:lnTo>
                    <a:lnTo>
                      <a:pt x="1470025" y="2365375"/>
                    </a:lnTo>
                    <a:close/>
                    <a:moveTo>
                      <a:pt x="2155826" y="2020888"/>
                    </a:moveTo>
                    <a:lnTo>
                      <a:pt x="2155826" y="3015578"/>
                    </a:lnTo>
                    <a:lnTo>
                      <a:pt x="2155190" y="3021932"/>
                    </a:lnTo>
                    <a:lnTo>
                      <a:pt x="2154553" y="3028286"/>
                    </a:lnTo>
                    <a:lnTo>
                      <a:pt x="2152962" y="3034004"/>
                    </a:lnTo>
                    <a:lnTo>
                      <a:pt x="2151052" y="3040040"/>
                    </a:lnTo>
                    <a:lnTo>
                      <a:pt x="2148188" y="3045441"/>
                    </a:lnTo>
                    <a:lnTo>
                      <a:pt x="2145006" y="3050524"/>
                    </a:lnTo>
                    <a:lnTo>
                      <a:pt x="2141505" y="3055289"/>
                    </a:lnTo>
                    <a:lnTo>
                      <a:pt x="2137367" y="3059737"/>
                    </a:lnTo>
                    <a:lnTo>
                      <a:pt x="2133230" y="3064185"/>
                    </a:lnTo>
                    <a:lnTo>
                      <a:pt x="2128456" y="3067679"/>
                    </a:lnTo>
                    <a:lnTo>
                      <a:pt x="2123364" y="3070856"/>
                    </a:lnTo>
                    <a:lnTo>
                      <a:pt x="2117636" y="3073080"/>
                    </a:lnTo>
                    <a:lnTo>
                      <a:pt x="2111907" y="3075622"/>
                    </a:lnTo>
                    <a:lnTo>
                      <a:pt x="2105860" y="3077210"/>
                    </a:lnTo>
                    <a:lnTo>
                      <a:pt x="2099813" y="3077845"/>
                    </a:lnTo>
                    <a:lnTo>
                      <a:pt x="2093766" y="3078163"/>
                    </a:lnTo>
                    <a:lnTo>
                      <a:pt x="1682898" y="3078163"/>
                    </a:lnTo>
                    <a:lnTo>
                      <a:pt x="1676533" y="3077845"/>
                    </a:lnTo>
                    <a:lnTo>
                      <a:pt x="1670486" y="3077210"/>
                    </a:lnTo>
                    <a:lnTo>
                      <a:pt x="1664757" y="3075622"/>
                    </a:lnTo>
                    <a:lnTo>
                      <a:pt x="1658711" y="3073080"/>
                    </a:lnTo>
                    <a:lnTo>
                      <a:pt x="1653300" y="3070856"/>
                    </a:lnTo>
                    <a:lnTo>
                      <a:pt x="1648208" y="3067679"/>
                    </a:lnTo>
                    <a:lnTo>
                      <a:pt x="1643434" y="3064185"/>
                    </a:lnTo>
                    <a:lnTo>
                      <a:pt x="1638979" y="3059737"/>
                    </a:lnTo>
                    <a:lnTo>
                      <a:pt x="1635160" y="3055289"/>
                    </a:lnTo>
                    <a:lnTo>
                      <a:pt x="1631341" y="3050524"/>
                    </a:lnTo>
                    <a:lnTo>
                      <a:pt x="1628158" y="3045441"/>
                    </a:lnTo>
                    <a:lnTo>
                      <a:pt x="1625612" y="3040040"/>
                    </a:lnTo>
                    <a:lnTo>
                      <a:pt x="1623702" y="3034004"/>
                    </a:lnTo>
                    <a:lnTo>
                      <a:pt x="1622111" y="3028286"/>
                    </a:lnTo>
                    <a:lnTo>
                      <a:pt x="1621156" y="3021932"/>
                    </a:lnTo>
                    <a:lnTo>
                      <a:pt x="1620838" y="3015578"/>
                    </a:lnTo>
                    <a:lnTo>
                      <a:pt x="1620838" y="2301092"/>
                    </a:lnTo>
                    <a:lnTo>
                      <a:pt x="1655210" y="2285842"/>
                    </a:lnTo>
                    <a:lnTo>
                      <a:pt x="1689581" y="2269958"/>
                    </a:lnTo>
                    <a:lnTo>
                      <a:pt x="1723953" y="2253756"/>
                    </a:lnTo>
                    <a:lnTo>
                      <a:pt x="1758006" y="2237553"/>
                    </a:lnTo>
                    <a:lnTo>
                      <a:pt x="1792060" y="2221033"/>
                    </a:lnTo>
                    <a:lnTo>
                      <a:pt x="1825477" y="2203878"/>
                    </a:lnTo>
                    <a:lnTo>
                      <a:pt x="1859530" y="2187041"/>
                    </a:lnTo>
                    <a:lnTo>
                      <a:pt x="1892629" y="2169568"/>
                    </a:lnTo>
                    <a:lnTo>
                      <a:pt x="1926364" y="2151777"/>
                    </a:lnTo>
                    <a:lnTo>
                      <a:pt x="1959462" y="2133668"/>
                    </a:lnTo>
                    <a:lnTo>
                      <a:pt x="1992879" y="2115560"/>
                    </a:lnTo>
                    <a:lnTo>
                      <a:pt x="2025660" y="2097452"/>
                    </a:lnTo>
                    <a:lnTo>
                      <a:pt x="2058440" y="2078390"/>
                    </a:lnTo>
                    <a:lnTo>
                      <a:pt x="2090902" y="2059647"/>
                    </a:lnTo>
                    <a:lnTo>
                      <a:pt x="2123682" y="2040267"/>
                    </a:lnTo>
                    <a:lnTo>
                      <a:pt x="2155826" y="2020888"/>
                    </a:lnTo>
                    <a:close/>
                    <a:moveTo>
                      <a:pt x="2840038" y="1514475"/>
                    </a:moveTo>
                    <a:lnTo>
                      <a:pt x="2840038" y="3015616"/>
                    </a:lnTo>
                    <a:lnTo>
                      <a:pt x="2839404" y="3021966"/>
                    </a:lnTo>
                    <a:lnTo>
                      <a:pt x="2838770" y="3028316"/>
                    </a:lnTo>
                    <a:lnTo>
                      <a:pt x="2837184" y="3034031"/>
                    </a:lnTo>
                    <a:lnTo>
                      <a:pt x="2834647" y="3040063"/>
                    </a:lnTo>
                    <a:lnTo>
                      <a:pt x="2832427" y="3045461"/>
                    </a:lnTo>
                    <a:lnTo>
                      <a:pt x="2829256" y="3050541"/>
                    </a:lnTo>
                    <a:lnTo>
                      <a:pt x="2825768" y="3055303"/>
                    </a:lnTo>
                    <a:lnTo>
                      <a:pt x="2821328" y="3059748"/>
                    </a:lnTo>
                    <a:lnTo>
                      <a:pt x="2817205" y="3064193"/>
                    </a:lnTo>
                    <a:lnTo>
                      <a:pt x="2812449" y="3067686"/>
                    </a:lnTo>
                    <a:lnTo>
                      <a:pt x="2807057" y="3070861"/>
                    </a:lnTo>
                    <a:lnTo>
                      <a:pt x="2801666" y="3073083"/>
                    </a:lnTo>
                    <a:lnTo>
                      <a:pt x="2796275" y="3075623"/>
                    </a:lnTo>
                    <a:lnTo>
                      <a:pt x="2790250" y="3077211"/>
                    </a:lnTo>
                    <a:lnTo>
                      <a:pt x="2783908" y="3077846"/>
                    </a:lnTo>
                    <a:lnTo>
                      <a:pt x="2777565" y="3078163"/>
                    </a:lnTo>
                    <a:lnTo>
                      <a:pt x="2368794" y="3078163"/>
                    </a:lnTo>
                    <a:lnTo>
                      <a:pt x="2362452" y="3077846"/>
                    </a:lnTo>
                    <a:lnTo>
                      <a:pt x="2356109" y="3077211"/>
                    </a:lnTo>
                    <a:lnTo>
                      <a:pt x="2350084" y="3075623"/>
                    </a:lnTo>
                    <a:lnTo>
                      <a:pt x="2344693" y="3073083"/>
                    </a:lnTo>
                    <a:lnTo>
                      <a:pt x="2339302" y="3070861"/>
                    </a:lnTo>
                    <a:lnTo>
                      <a:pt x="2334228" y="3067686"/>
                    </a:lnTo>
                    <a:lnTo>
                      <a:pt x="2329471" y="3064193"/>
                    </a:lnTo>
                    <a:lnTo>
                      <a:pt x="2324714" y="3059748"/>
                    </a:lnTo>
                    <a:lnTo>
                      <a:pt x="2320592" y="3055303"/>
                    </a:lnTo>
                    <a:lnTo>
                      <a:pt x="2317103" y="3050541"/>
                    </a:lnTo>
                    <a:lnTo>
                      <a:pt x="2313932" y="3045461"/>
                    </a:lnTo>
                    <a:lnTo>
                      <a:pt x="2311712" y="3040063"/>
                    </a:lnTo>
                    <a:lnTo>
                      <a:pt x="2309175" y="3034031"/>
                    </a:lnTo>
                    <a:lnTo>
                      <a:pt x="2307590" y="3028316"/>
                    </a:lnTo>
                    <a:lnTo>
                      <a:pt x="2306955" y="3021966"/>
                    </a:lnTo>
                    <a:lnTo>
                      <a:pt x="2306638" y="3015616"/>
                    </a:lnTo>
                    <a:lnTo>
                      <a:pt x="2306638" y="1925320"/>
                    </a:lnTo>
                    <a:lnTo>
                      <a:pt x="2351035" y="1895158"/>
                    </a:lnTo>
                    <a:lnTo>
                      <a:pt x="2395433" y="1864995"/>
                    </a:lnTo>
                    <a:lnTo>
                      <a:pt x="2439513" y="1834198"/>
                    </a:lnTo>
                    <a:lnTo>
                      <a:pt x="2483275" y="1803083"/>
                    </a:lnTo>
                    <a:lnTo>
                      <a:pt x="2526721" y="1771015"/>
                    </a:lnTo>
                    <a:lnTo>
                      <a:pt x="2569533" y="1738630"/>
                    </a:lnTo>
                    <a:lnTo>
                      <a:pt x="2612344" y="1705610"/>
                    </a:lnTo>
                    <a:lnTo>
                      <a:pt x="2654204" y="1671955"/>
                    </a:lnTo>
                    <a:lnTo>
                      <a:pt x="2701139" y="1633855"/>
                    </a:lnTo>
                    <a:lnTo>
                      <a:pt x="2748073" y="1594803"/>
                    </a:lnTo>
                    <a:lnTo>
                      <a:pt x="2794055" y="1554798"/>
                    </a:lnTo>
                    <a:lnTo>
                      <a:pt x="2840038" y="1514475"/>
                    </a:lnTo>
                    <a:close/>
                    <a:moveTo>
                      <a:pt x="3525838" y="762000"/>
                    </a:moveTo>
                    <a:lnTo>
                      <a:pt x="3525838" y="3015624"/>
                    </a:lnTo>
                    <a:lnTo>
                      <a:pt x="3525521" y="3021973"/>
                    </a:lnTo>
                    <a:lnTo>
                      <a:pt x="3524886" y="3028322"/>
                    </a:lnTo>
                    <a:lnTo>
                      <a:pt x="3523298" y="3034037"/>
                    </a:lnTo>
                    <a:lnTo>
                      <a:pt x="3521076" y="3040068"/>
                    </a:lnTo>
                    <a:lnTo>
                      <a:pt x="3518536" y="3045465"/>
                    </a:lnTo>
                    <a:lnTo>
                      <a:pt x="3515361" y="3050544"/>
                    </a:lnTo>
                    <a:lnTo>
                      <a:pt x="3511868" y="3055306"/>
                    </a:lnTo>
                    <a:lnTo>
                      <a:pt x="3507741" y="3059751"/>
                    </a:lnTo>
                    <a:lnTo>
                      <a:pt x="3503613" y="3064195"/>
                    </a:lnTo>
                    <a:lnTo>
                      <a:pt x="3498851" y="3067687"/>
                    </a:lnTo>
                    <a:lnTo>
                      <a:pt x="3493453" y="3070862"/>
                    </a:lnTo>
                    <a:lnTo>
                      <a:pt x="3488056" y="3073084"/>
                    </a:lnTo>
                    <a:lnTo>
                      <a:pt x="3482023" y="3075623"/>
                    </a:lnTo>
                    <a:lnTo>
                      <a:pt x="3476308" y="3077211"/>
                    </a:lnTo>
                    <a:lnTo>
                      <a:pt x="3470276" y="3077846"/>
                    </a:lnTo>
                    <a:lnTo>
                      <a:pt x="3463926" y="3078163"/>
                    </a:lnTo>
                    <a:lnTo>
                      <a:pt x="3054351" y="3078163"/>
                    </a:lnTo>
                    <a:lnTo>
                      <a:pt x="3048001" y="3077846"/>
                    </a:lnTo>
                    <a:lnTo>
                      <a:pt x="3041968" y="3077211"/>
                    </a:lnTo>
                    <a:lnTo>
                      <a:pt x="3035936" y="3075623"/>
                    </a:lnTo>
                    <a:lnTo>
                      <a:pt x="3030221" y="3073084"/>
                    </a:lnTo>
                    <a:lnTo>
                      <a:pt x="3024506" y="3070862"/>
                    </a:lnTo>
                    <a:lnTo>
                      <a:pt x="3019426" y="3067687"/>
                    </a:lnTo>
                    <a:lnTo>
                      <a:pt x="3014663" y="3064195"/>
                    </a:lnTo>
                    <a:lnTo>
                      <a:pt x="3010536" y="3059751"/>
                    </a:lnTo>
                    <a:lnTo>
                      <a:pt x="3006408" y="3055306"/>
                    </a:lnTo>
                    <a:lnTo>
                      <a:pt x="3002916" y="3050544"/>
                    </a:lnTo>
                    <a:lnTo>
                      <a:pt x="2999741" y="3045465"/>
                    </a:lnTo>
                    <a:lnTo>
                      <a:pt x="2997201" y="3040068"/>
                    </a:lnTo>
                    <a:lnTo>
                      <a:pt x="2994978" y="3034037"/>
                    </a:lnTo>
                    <a:lnTo>
                      <a:pt x="2993391" y="3028322"/>
                    </a:lnTo>
                    <a:lnTo>
                      <a:pt x="2992756" y="3021973"/>
                    </a:lnTo>
                    <a:lnTo>
                      <a:pt x="2992438" y="3015624"/>
                    </a:lnTo>
                    <a:lnTo>
                      <a:pt x="2992438" y="1374374"/>
                    </a:lnTo>
                    <a:lnTo>
                      <a:pt x="3028316" y="1338819"/>
                    </a:lnTo>
                    <a:lnTo>
                      <a:pt x="3063558" y="1303264"/>
                    </a:lnTo>
                    <a:lnTo>
                      <a:pt x="3098801" y="1267391"/>
                    </a:lnTo>
                    <a:lnTo>
                      <a:pt x="3133408" y="1230884"/>
                    </a:lnTo>
                    <a:lnTo>
                      <a:pt x="3168333" y="1194059"/>
                    </a:lnTo>
                    <a:lnTo>
                      <a:pt x="3201988" y="1156599"/>
                    </a:lnTo>
                    <a:lnTo>
                      <a:pt x="3235961" y="1119139"/>
                    </a:lnTo>
                    <a:lnTo>
                      <a:pt x="3269616" y="1081044"/>
                    </a:lnTo>
                    <a:lnTo>
                      <a:pt x="3302636" y="1042314"/>
                    </a:lnTo>
                    <a:lnTo>
                      <a:pt x="3335973" y="1003585"/>
                    </a:lnTo>
                    <a:lnTo>
                      <a:pt x="3368041" y="964220"/>
                    </a:lnTo>
                    <a:lnTo>
                      <a:pt x="3400426" y="924221"/>
                    </a:lnTo>
                    <a:lnTo>
                      <a:pt x="3432493" y="884221"/>
                    </a:lnTo>
                    <a:lnTo>
                      <a:pt x="3463926" y="843904"/>
                    </a:lnTo>
                    <a:lnTo>
                      <a:pt x="3495041" y="802952"/>
                    </a:lnTo>
                    <a:lnTo>
                      <a:pt x="3525838" y="762000"/>
                    </a:lnTo>
                    <a:close/>
                    <a:moveTo>
                      <a:pt x="549911" y="373063"/>
                    </a:moveTo>
                    <a:lnTo>
                      <a:pt x="655638" y="373063"/>
                    </a:lnTo>
                    <a:lnTo>
                      <a:pt x="658813" y="373381"/>
                    </a:lnTo>
                    <a:lnTo>
                      <a:pt x="661988" y="373698"/>
                    </a:lnTo>
                    <a:lnTo>
                      <a:pt x="664846" y="374650"/>
                    </a:lnTo>
                    <a:lnTo>
                      <a:pt x="667386" y="375920"/>
                    </a:lnTo>
                    <a:lnTo>
                      <a:pt x="670243" y="376872"/>
                    </a:lnTo>
                    <a:lnTo>
                      <a:pt x="673101" y="378460"/>
                    </a:lnTo>
                    <a:lnTo>
                      <a:pt x="675323" y="380047"/>
                    </a:lnTo>
                    <a:lnTo>
                      <a:pt x="677228" y="382269"/>
                    </a:lnTo>
                    <a:lnTo>
                      <a:pt x="679451" y="384491"/>
                    </a:lnTo>
                    <a:lnTo>
                      <a:pt x="681356" y="386713"/>
                    </a:lnTo>
                    <a:lnTo>
                      <a:pt x="682943" y="389252"/>
                    </a:lnTo>
                    <a:lnTo>
                      <a:pt x="684213" y="392109"/>
                    </a:lnTo>
                    <a:lnTo>
                      <a:pt x="684848" y="394649"/>
                    </a:lnTo>
                    <a:lnTo>
                      <a:pt x="685483" y="397823"/>
                    </a:lnTo>
                    <a:lnTo>
                      <a:pt x="686436" y="400680"/>
                    </a:lnTo>
                    <a:lnTo>
                      <a:pt x="686436" y="403854"/>
                    </a:lnTo>
                    <a:lnTo>
                      <a:pt x="686436" y="515908"/>
                    </a:lnTo>
                    <a:lnTo>
                      <a:pt x="708026" y="518448"/>
                    </a:lnTo>
                    <a:lnTo>
                      <a:pt x="729933" y="522257"/>
                    </a:lnTo>
                    <a:lnTo>
                      <a:pt x="751206" y="526384"/>
                    </a:lnTo>
                    <a:lnTo>
                      <a:pt x="761366" y="528923"/>
                    </a:lnTo>
                    <a:lnTo>
                      <a:pt x="772161" y="531463"/>
                    </a:lnTo>
                    <a:lnTo>
                      <a:pt x="788036" y="536859"/>
                    </a:lnTo>
                    <a:lnTo>
                      <a:pt x="804864" y="542573"/>
                    </a:lnTo>
                    <a:lnTo>
                      <a:pt x="821691" y="548922"/>
                    </a:lnTo>
                    <a:lnTo>
                      <a:pt x="839154" y="556857"/>
                    </a:lnTo>
                    <a:lnTo>
                      <a:pt x="856299" y="565111"/>
                    </a:lnTo>
                    <a:lnTo>
                      <a:pt x="873761" y="574316"/>
                    </a:lnTo>
                    <a:lnTo>
                      <a:pt x="890589" y="584157"/>
                    </a:lnTo>
                    <a:lnTo>
                      <a:pt x="907734" y="594315"/>
                    </a:lnTo>
                    <a:lnTo>
                      <a:pt x="924244" y="605425"/>
                    </a:lnTo>
                    <a:lnTo>
                      <a:pt x="940119" y="617170"/>
                    </a:lnTo>
                    <a:lnTo>
                      <a:pt x="955359" y="629550"/>
                    </a:lnTo>
                    <a:lnTo>
                      <a:pt x="962661" y="635581"/>
                    </a:lnTo>
                    <a:lnTo>
                      <a:pt x="969646" y="641930"/>
                    </a:lnTo>
                    <a:lnTo>
                      <a:pt x="976314" y="648596"/>
                    </a:lnTo>
                    <a:lnTo>
                      <a:pt x="982981" y="655579"/>
                    </a:lnTo>
                    <a:lnTo>
                      <a:pt x="989331" y="662246"/>
                    </a:lnTo>
                    <a:lnTo>
                      <a:pt x="995364" y="668912"/>
                    </a:lnTo>
                    <a:lnTo>
                      <a:pt x="1001079" y="675895"/>
                    </a:lnTo>
                    <a:lnTo>
                      <a:pt x="1006794" y="683196"/>
                    </a:lnTo>
                    <a:lnTo>
                      <a:pt x="1011556" y="690180"/>
                    </a:lnTo>
                    <a:lnTo>
                      <a:pt x="1016001" y="697163"/>
                    </a:lnTo>
                    <a:lnTo>
                      <a:pt x="1019176" y="702242"/>
                    </a:lnTo>
                    <a:lnTo>
                      <a:pt x="1021716" y="707639"/>
                    </a:lnTo>
                    <a:lnTo>
                      <a:pt x="1023621" y="712718"/>
                    </a:lnTo>
                    <a:lnTo>
                      <a:pt x="1025209" y="717797"/>
                    </a:lnTo>
                    <a:lnTo>
                      <a:pt x="1026479" y="723193"/>
                    </a:lnTo>
                    <a:lnTo>
                      <a:pt x="1027114" y="728907"/>
                    </a:lnTo>
                    <a:lnTo>
                      <a:pt x="1028066" y="734621"/>
                    </a:lnTo>
                    <a:lnTo>
                      <a:pt x="1028066" y="740334"/>
                    </a:lnTo>
                    <a:lnTo>
                      <a:pt x="1027749" y="746048"/>
                    </a:lnTo>
                    <a:lnTo>
                      <a:pt x="1026796" y="752079"/>
                    </a:lnTo>
                    <a:lnTo>
                      <a:pt x="1025526" y="758111"/>
                    </a:lnTo>
                    <a:lnTo>
                      <a:pt x="1023939" y="763824"/>
                    </a:lnTo>
                    <a:lnTo>
                      <a:pt x="1022034" y="769856"/>
                    </a:lnTo>
                    <a:lnTo>
                      <a:pt x="1019811" y="775887"/>
                    </a:lnTo>
                    <a:lnTo>
                      <a:pt x="1017271" y="781601"/>
                    </a:lnTo>
                    <a:lnTo>
                      <a:pt x="1014096" y="787632"/>
                    </a:lnTo>
                    <a:lnTo>
                      <a:pt x="1010286" y="794616"/>
                    </a:lnTo>
                    <a:lnTo>
                      <a:pt x="1005524" y="800964"/>
                    </a:lnTo>
                    <a:lnTo>
                      <a:pt x="1000444" y="807630"/>
                    </a:lnTo>
                    <a:lnTo>
                      <a:pt x="994729" y="813979"/>
                    </a:lnTo>
                    <a:lnTo>
                      <a:pt x="989014" y="820328"/>
                    </a:lnTo>
                    <a:lnTo>
                      <a:pt x="982664" y="826359"/>
                    </a:lnTo>
                    <a:lnTo>
                      <a:pt x="975996" y="832073"/>
                    </a:lnTo>
                    <a:lnTo>
                      <a:pt x="969329" y="837152"/>
                    </a:lnTo>
                    <a:lnTo>
                      <a:pt x="961709" y="841913"/>
                    </a:lnTo>
                    <a:lnTo>
                      <a:pt x="954089" y="846675"/>
                    </a:lnTo>
                    <a:lnTo>
                      <a:pt x="946469" y="850167"/>
                    </a:lnTo>
                    <a:lnTo>
                      <a:pt x="938214" y="853976"/>
                    </a:lnTo>
                    <a:lnTo>
                      <a:pt x="930276" y="856198"/>
                    </a:lnTo>
                    <a:lnTo>
                      <a:pt x="922021" y="858102"/>
                    </a:lnTo>
                    <a:lnTo>
                      <a:pt x="913131" y="859690"/>
                    </a:lnTo>
                    <a:lnTo>
                      <a:pt x="904876" y="860007"/>
                    </a:lnTo>
                    <a:lnTo>
                      <a:pt x="899796" y="859690"/>
                    </a:lnTo>
                    <a:lnTo>
                      <a:pt x="894716" y="859372"/>
                    </a:lnTo>
                    <a:lnTo>
                      <a:pt x="889954" y="858420"/>
                    </a:lnTo>
                    <a:lnTo>
                      <a:pt x="885191" y="857785"/>
                    </a:lnTo>
                    <a:lnTo>
                      <a:pt x="880746" y="856198"/>
                    </a:lnTo>
                    <a:lnTo>
                      <a:pt x="876619" y="854611"/>
                    </a:lnTo>
                    <a:lnTo>
                      <a:pt x="872174" y="852706"/>
                    </a:lnTo>
                    <a:lnTo>
                      <a:pt x="867729" y="850801"/>
                    </a:lnTo>
                    <a:lnTo>
                      <a:pt x="863919" y="848262"/>
                    </a:lnTo>
                    <a:lnTo>
                      <a:pt x="860109" y="845405"/>
                    </a:lnTo>
                    <a:lnTo>
                      <a:pt x="856299" y="842548"/>
                    </a:lnTo>
                    <a:lnTo>
                      <a:pt x="852806" y="839374"/>
                    </a:lnTo>
                    <a:lnTo>
                      <a:pt x="849314" y="835565"/>
                    </a:lnTo>
                    <a:lnTo>
                      <a:pt x="846139" y="832073"/>
                    </a:lnTo>
                    <a:lnTo>
                      <a:pt x="843281" y="828264"/>
                    </a:lnTo>
                    <a:lnTo>
                      <a:pt x="840106" y="823820"/>
                    </a:lnTo>
                    <a:lnTo>
                      <a:pt x="834709" y="816519"/>
                    </a:lnTo>
                    <a:lnTo>
                      <a:pt x="831534" y="812392"/>
                    </a:lnTo>
                    <a:lnTo>
                      <a:pt x="825184" y="806361"/>
                    </a:lnTo>
                    <a:lnTo>
                      <a:pt x="819469" y="800647"/>
                    </a:lnTo>
                    <a:lnTo>
                      <a:pt x="807086" y="790172"/>
                    </a:lnTo>
                    <a:lnTo>
                      <a:pt x="793751" y="780014"/>
                    </a:lnTo>
                    <a:lnTo>
                      <a:pt x="779781" y="769856"/>
                    </a:lnTo>
                    <a:lnTo>
                      <a:pt x="765176" y="760015"/>
                    </a:lnTo>
                    <a:lnTo>
                      <a:pt x="750571" y="750810"/>
                    </a:lnTo>
                    <a:lnTo>
                      <a:pt x="736918" y="742874"/>
                    </a:lnTo>
                    <a:lnTo>
                      <a:pt x="730251" y="739382"/>
                    </a:lnTo>
                    <a:lnTo>
                      <a:pt x="723901" y="736208"/>
                    </a:lnTo>
                    <a:lnTo>
                      <a:pt x="717551" y="733668"/>
                    </a:lnTo>
                    <a:lnTo>
                      <a:pt x="711518" y="731446"/>
                    </a:lnTo>
                    <a:lnTo>
                      <a:pt x="698501" y="727320"/>
                    </a:lnTo>
                    <a:lnTo>
                      <a:pt x="685483" y="723828"/>
                    </a:lnTo>
                    <a:lnTo>
                      <a:pt x="672148" y="720653"/>
                    </a:lnTo>
                    <a:lnTo>
                      <a:pt x="658813" y="718114"/>
                    </a:lnTo>
                    <a:lnTo>
                      <a:pt x="645796" y="716209"/>
                    </a:lnTo>
                    <a:lnTo>
                      <a:pt x="632461" y="714622"/>
                    </a:lnTo>
                    <a:lnTo>
                      <a:pt x="619443" y="713670"/>
                    </a:lnTo>
                    <a:lnTo>
                      <a:pt x="606426" y="713352"/>
                    </a:lnTo>
                    <a:lnTo>
                      <a:pt x="597536" y="713352"/>
                    </a:lnTo>
                    <a:lnTo>
                      <a:pt x="588646" y="713670"/>
                    </a:lnTo>
                    <a:lnTo>
                      <a:pt x="579438" y="714622"/>
                    </a:lnTo>
                    <a:lnTo>
                      <a:pt x="569596" y="715892"/>
                    </a:lnTo>
                    <a:lnTo>
                      <a:pt x="559753" y="717479"/>
                    </a:lnTo>
                    <a:lnTo>
                      <a:pt x="549593" y="719066"/>
                    </a:lnTo>
                    <a:lnTo>
                      <a:pt x="539433" y="721606"/>
                    </a:lnTo>
                    <a:lnTo>
                      <a:pt x="528638" y="724463"/>
                    </a:lnTo>
                    <a:lnTo>
                      <a:pt x="518161" y="727954"/>
                    </a:lnTo>
                    <a:lnTo>
                      <a:pt x="507366" y="732081"/>
                    </a:lnTo>
                    <a:lnTo>
                      <a:pt x="496571" y="736843"/>
                    </a:lnTo>
                    <a:lnTo>
                      <a:pt x="486093" y="742239"/>
                    </a:lnTo>
                    <a:lnTo>
                      <a:pt x="474981" y="748588"/>
                    </a:lnTo>
                    <a:lnTo>
                      <a:pt x="464821" y="755254"/>
                    </a:lnTo>
                    <a:lnTo>
                      <a:pt x="454026" y="763190"/>
                    </a:lnTo>
                    <a:lnTo>
                      <a:pt x="443866" y="771760"/>
                    </a:lnTo>
                    <a:lnTo>
                      <a:pt x="440691" y="774935"/>
                    </a:lnTo>
                    <a:lnTo>
                      <a:pt x="437516" y="778109"/>
                    </a:lnTo>
                    <a:lnTo>
                      <a:pt x="434658" y="781283"/>
                    </a:lnTo>
                    <a:lnTo>
                      <a:pt x="432118" y="784775"/>
                    </a:lnTo>
                    <a:lnTo>
                      <a:pt x="427356" y="792711"/>
                    </a:lnTo>
                    <a:lnTo>
                      <a:pt x="422911" y="800647"/>
                    </a:lnTo>
                    <a:lnTo>
                      <a:pt x="419418" y="809535"/>
                    </a:lnTo>
                    <a:lnTo>
                      <a:pt x="416561" y="818741"/>
                    </a:lnTo>
                    <a:lnTo>
                      <a:pt x="414656" y="828264"/>
                    </a:lnTo>
                    <a:lnTo>
                      <a:pt x="413068" y="837787"/>
                    </a:lnTo>
                    <a:lnTo>
                      <a:pt x="412751" y="847627"/>
                    </a:lnTo>
                    <a:lnTo>
                      <a:pt x="412751" y="857785"/>
                    </a:lnTo>
                    <a:lnTo>
                      <a:pt x="413386" y="867625"/>
                    </a:lnTo>
                    <a:lnTo>
                      <a:pt x="414973" y="877466"/>
                    </a:lnTo>
                    <a:lnTo>
                      <a:pt x="417513" y="887306"/>
                    </a:lnTo>
                    <a:lnTo>
                      <a:pt x="420688" y="896829"/>
                    </a:lnTo>
                    <a:lnTo>
                      <a:pt x="424498" y="906035"/>
                    </a:lnTo>
                    <a:lnTo>
                      <a:pt x="429261" y="914606"/>
                    </a:lnTo>
                    <a:lnTo>
                      <a:pt x="434023" y="921272"/>
                    </a:lnTo>
                    <a:lnTo>
                      <a:pt x="438468" y="927620"/>
                    </a:lnTo>
                    <a:lnTo>
                      <a:pt x="443231" y="933652"/>
                    </a:lnTo>
                    <a:lnTo>
                      <a:pt x="448311" y="939048"/>
                    </a:lnTo>
                    <a:lnTo>
                      <a:pt x="453391" y="944127"/>
                    </a:lnTo>
                    <a:lnTo>
                      <a:pt x="458788" y="948571"/>
                    </a:lnTo>
                    <a:lnTo>
                      <a:pt x="464821" y="953333"/>
                    </a:lnTo>
                    <a:lnTo>
                      <a:pt x="470536" y="957142"/>
                    </a:lnTo>
                    <a:lnTo>
                      <a:pt x="476886" y="961586"/>
                    </a:lnTo>
                    <a:lnTo>
                      <a:pt x="483236" y="965078"/>
                    </a:lnTo>
                    <a:lnTo>
                      <a:pt x="497523" y="972696"/>
                    </a:lnTo>
                    <a:lnTo>
                      <a:pt x="512763" y="979997"/>
                    </a:lnTo>
                    <a:lnTo>
                      <a:pt x="529591" y="987933"/>
                    </a:lnTo>
                    <a:lnTo>
                      <a:pt x="538163" y="991742"/>
                    </a:lnTo>
                    <a:lnTo>
                      <a:pt x="592138" y="1015232"/>
                    </a:lnTo>
                    <a:lnTo>
                      <a:pt x="629286" y="1031421"/>
                    </a:lnTo>
                    <a:lnTo>
                      <a:pt x="664211" y="1047610"/>
                    </a:lnTo>
                    <a:lnTo>
                      <a:pt x="686436" y="1056181"/>
                    </a:lnTo>
                    <a:lnTo>
                      <a:pt x="738188" y="1077767"/>
                    </a:lnTo>
                    <a:lnTo>
                      <a:pt x="764858" y="1089829"/>
                    </a:lnTo>
                    <a:lnTo>
                      <a:pt x="792164" y="1101892"/>
                    </a:lnTo>
                    <a:lnTo>
                      <a:pt x="819786" y="1114906"/>
                    </a:lnTo>
                    <a:lnTo>
                      <a:pt x="846456" y="1129191"/>
                    </a:lnTo>
                    <a:lnTo>
                      <a:pt x="860109" y="1136175"/>
                    </a:lnTo>
                    <a:lnTo>
                      <a:pt x="873444" y="1143793"/>
                    </a:lnTo>
                    <a:lnTo>
                      <a:pt x="886461" y="1151094"/>
                    </a:lnTo>
                    <a:lnTo>
                      <a:pt x="899479" y="1159030"/>
                    </a:lnTo>
                    <a:lnTo>
                      <a:pt x="912179" y="1166966"/>
                    </a:lnTo>
                    <a:lnTo>
                      <a:pt x="924244" y="1175536"/>
                    </a:lnTo>
                    <a:lnTo>
                      <a:pt x="935991" y="1183790"/>
                    </a:lnTo>
                    <a:lnTo>
                      <a:pt x="948056" y="1192995"/>
                    </a:lnTo>
                    <a:lnTo>
                      <a:pt x="958851" y="1202201"/>
                    </a:lnTo>
                    <a:lnTo>
                      <a:pt x="969646" y="1211406"/>
                    </a:lnTo>
                    <a:lnTo>
                      <a:pt x="980124" y="1220929"/>
                    </a:lnTo>
                    <a:lnTo>
                      <a:pt x="989966" y="1231405"/>
                    </a:lnTo>
                    <a:lnTo>
                      <a:pt x="999174" y="1241563"/>
                    </a:lnTo>
                    <a:lnTo>
                      <a:pt x="1008381" y="1251721"/>
                    </a:lnTo>
                    <a:lnTo>
                      <a:pt x="1016001" y="1262831"/>
                    </a:lnTo>
                    <a:lnTo>
                      <a:pt x="1023621" y="1273941"/>
                    </a:lnTo>
                    <a:lnTo>
                      <a:pt x="1030606" y="1285369"/>
                    </a:lnTo>
                    <a:lnTo>
                      <a:pt x="1036639" y="1297114"/>
                    </a:lnTo>
                    <a:lnTo>
                      <a:pt x="1042036" y="1309494"/>
                    </a:lnTo>
                    <a:lnTo>
                      <a:pt x="1046799" y="1321873"/>
                    </a:lnTo>
                    <a:lnTo>
                      <a:pt x="1050609" y="1333936"/>
                    </a:lnTo>
                    <a:lnTo>
                      <a:pt x="1054101" y="1345364"/>
                    </a:lnTo>
                    <a:lnTo>
                      <a:pt x="1056641" y="1357109"/>
                    </a:lnTo>
                    <a:lnTo>
                      <a:pt x="1058864" y="1368854"/>
                    </a:lnTo>
                    <a:lnTo>
                      <a:pt x="1060769" y="1380599"/>
                    </a:lnTo>
                    <a:lnTo>
                      <a:pt x="1062356" y="1392661"/>
                    </a:lnTo>
                    <a:lnTo>
                      <a:pt x="1062991" y="1404406"/>
                    </a:lnTo>
                    <a:lnTo>
                      <a:pt x="1063626" y="1416151"/>
                    </a:lnTo>
                    <a:lnTo>
                      <a:pt x="1063626" y="1428214"/>
                    </a:lnTo>
                    <a:lnTo>
                      <a:pt x="1062991" y="1439959"/>
                    </a:lnTo>
                    <a:lnTo>
                      <a:pt x="1062356" y="1451704"/>
                    </a:lnTo>
                    <a:lnTo>
                      <a:pt x="1061086" y="1463449"/>
                    </a:lnTo>
                    <a:lnTo>
                      <a:pt x="1059181" y="1475511"/>
                    </a:lnTo>
                    <a:lnTo>
                      <a:pt x="1057276" y="1487257"/>
                    </a:lnTo>
                    <a:lnTo>
                      <a:pt x="1054419" y="1498684"/>
                    </a:lnTo>
                    <a:lnTo>
                      <a:pt x="1051561" y="1510112"/>
                    </a:lnTo>
                    <a:lnTo>
                      <a:pt x="1048069" y="1521539"/>
                    </a:lnTo>
                    <a:lnTo>
                      <a:pt x="1044259" y="1532967"/>
                    </a:lnTo>
                    <a:lnTo>
                      <a:pt x="1039814" y="1544077"/>
                    </a:lnTo>
                    <a:lnTo>
                      <a:pt x="1035369" y="1555187"/>
                    </a:lnTo>
                    <a:lnTo>
                      <a:pt x="1030289" y="1565980"/>
                    </a:lnTo>
                    <a:lnTo>
                      <a:pt x="1024891" y="1576773"/>
                    </a:lnTo>
                    <a:lnTo>
                      <a:pt x="1018859" y="1587248"/>
                    </a:lnTo>
                    <a:lnTo>
                      <a:pt x="1012509" y="1598041"/>
                    </a:lnTo>
                    <a:lnTo>
                      <a:pt x="1005841" y="1608199"/>
                    </a:lnTo>
                    <a:lnTo>
                      <a:pt x="998856" y="1618039"/>
                    </a:lnTo>
                    <a:lnTo>
                      <a:pt x="991236" y="1627880"/>
                    </a:lnTo>
                    <a:lnTo>
                      <a:pt x="983299" y="1637403"/>
                    </a:lnTo>
                    <a:lnTo>
                      <a:pt x="975044" y="1646926"/>
                    </a:lnTo>
                    <a:lnTo>
                      <a:pt x="966789" y="1656131"/>
                    </a:lnTo>
                    <a:lnTo>
                      <a:pt x="957899" y="1665020"/>
                    </a:lnTo>
                    <a:lnTo>
                      <a:pt x="948374" y="1673908"/>
                    </a:lnTo>
                    <a:lnTo>
                      <a:pt x="936944" y="1682796"/>
                    </a:lnTo>
                    <a:lnTo>
                      <a:pt x="925196" y="1692001"/>
                    </a:lnTo>
                    <a:lnTo>
                      <a:pt x="912179" y="1700572"/>
                    </a:lnTo>
                    <a:lnTo>
                      <a:pt x="898209" y="1708508"/>
                    </a:lnTo>
                    <a:lnTo>
                      <a:pt x="883921" y="1716444"/>
                    </a:lnTo>
                    <a:lnTo>
                      <a:pt x="868999" y="1723110"/>
                    </a:lnTo>
                    <a:lnTo>
                      <a:pt x="853124" y="1729776"/>
                    </a:lnTo>
                    <a:lnTo>
                      <a:pt x="836614" y="1736125"/>
                    </a:lnTo>
                    <a:lnTo>
                      <a:pt x="819786" y="1741521"/>
                    </a:lnTo>
                    <a:lnTo>
                      <a:pt x="802324" y="1746283"/>
                    </a:lnTo>
                    <a:lnTo>
                      <a:pt x="784226" y="1751044"/>
                    </a:lnTo>
                    <a:lnTo>
                      <a:pt x="765811" y="1755171"/>
                    </a:lnTo>
                    <a:lnTo>
                      <a:pt x="746443" y="1758663"/>
                    </a:lnTo>
                    <a:lnTo>
                      <a:pt x="727076" y="1761202"/>
                    </a:lnTo>
                    <a:lnTo>
                      <a:pt x="707073" y="1763742"/>
                    </a:lnTo>
                    <a:lnTo>
                      <a:pt x="686436" y="1765329"/>
                    </a:lnTo>
                    <a:lnTo>
                      <a:pt x="686436" y="1869447"/>
                    </a:lnTo>
                    <a:lnTo>
                      <a:pt x="686436" y="1872621"/>
                    </a:lnTo>
                    <a:lnTo>
                      <a:pt x="685483" y="1875161"/>
                    </a:lnTo>
                    <a:lnTo>
                      <a:pt x="684848" y="1878335"/>
                    </a:lnTo>
                    <a:lnTo>
                      <a:pt x="684213" y="1881192"/>
                    </a:lnTo>
                    <a:lnTo>
                      <a:pt x="682943" y="1884049"/>
                    </a:lnTo>
                    <a:lnTo>
                      <a:pt x="681356" y="1886271"/>
                    </a:lnTo>
                    <a:lnTo>
                      <a:pt x="679451" y="1888811"/>
                    </a:lnTo>
                    <a:lnTo>
                      <a:pt x="677228" y="1891033"/>
                    </a:lnTo>
                    <a:lnTo>
                      <a:pt x="675323" y="1892937"/>
                    </a:lnTo>
                    <a:lnTo>
                      <a:pt x="673101" y="1894524"/>
                    </a:lnTo>
                    <a:lnTo>
                      <a:pt x="670243" y="1896112"/>
                    </a:lnTo>
                    <a:lnTo>
                      <a:pt x="667386" y="1897381"/>
                    </a:lnTo>
                    <a:lnTo>
                      <a:pt x="664846" y="1898651"/>
                    </a:lnTo>
                    <a:lnTo>
                      <a:pt x="661988" y="1899286"/>
                    </a:lnTo>
                    <a:lnTo>
                      <a:pt x="658813" y="1899921"/>
                    </a:lnTo>
                    <a:lnTo>
                      <a:pt x="655638" y="1900238"/>
                    </a:lnTo>
                    <a:lnTo>
                      <a:pt x="549911" y="1900238"/>
                    </a:lnTo>
                    <a:lnTo>
                      <a:pt x="546736" y="1899921"/>
                    </a:lnTo>
                    <a:lnTo>
                      <a:pt x="543561" y="1899286"/>
                    </a:lnTo>
                    <a:lnTo>
                      <a:pt x="540386" y="1898651"/>
                    </a:lnTo>
                    <a:lnTo>
                      <a:pt x="537846" y="1897381"/>
                    </a:lnTo>
                    <a:lnTo>
                      <a:pt x="534988" y="1896112"/>
                    </a:lnTo>
                    <a:lnTo>
                      <a:pt x="532766" y="1894524"/>
                    </a:lnTo>
                    <a:lnTo>
                      <a:pt x="530226" y="1892937"/>
                    </a:lnTo>
                    <a:lnTo>
                      <a:pt x="528003" y="1891033"/>
                    </a:lnTo>
                    <a:lnTo>
                      <a:pt x="525781" y="1888811"/>
                    </a:lnTo>
                    <a:lnTo>
                      <a:pt x="524193" y="1886271"/>
                    </a:lnTo>
                    <a:lnTo>
                      <a:pt x="522606" y="1884049"/>
                    </a:lnTo>
                    <a:lnTo>
                      <a:pt x="521653" y="1881192"/>
                    </a:lnTo>
                    <a:lnTo>
                      <a:pt x="520383" y="1878335"/>
                    </a:lnTo>
                    <a:lnTo>
                      <a:pt x="519748" y="1875161"/>
                    </a:lnTo>
                    <a:lnTo>
                      <a:pt x="519113" y="1872621"/>
                    </a:lnTo>
                    <a:lnTo>
                      <a:pt x="518796" y="1869447"/>
                    </a:lnTo>
                    <a:lnTo>
                      <a:pt x="518796" y="1757710"/>
                    </a:lnTo>
                    <a:lnTo>
                      <a:pt x="493078" y="1753584"/>
                    </a:lnTo>
                    <a:lnTo>
                      <a:pt x="467678" y="1748187"/>
                    </a:lnTo>
                    <a:lnTo>
                      <a:pt x="441961" y="1742156"/>
                    </a:lnTo>
                    <a:lnTo>
                      <a:pt x="429261" y="1738982"/>
                    </a:lnTo>
                    <a:lnTo>
                      <a:pt x="416561" y="1734855"/>
                    </a:lnTo>
                    <a:lnTo>
                      <a:pt x="404178" y="1731363"/>
                    </a:lnTo>
                    <a:lnTo>
                      <a:pt x="391796" y="1726919"/>
                    </a:lnTo>
                    <a:lnTo>
                      <a:pt x="379731" y="1722793"/>
                    </a:lnTo>
                    <a:lnTo>
                      <a:pt x="367666" y="1718349"/>
                    </a:lnTo>
                    <a:lnTo>
                      <a:pt x="355601" y="1713270"/>
                    </a:lnTo>
                    <a:lnTo>
                      <a:pt x="344171" y="1708508"/>
                    </a:lnTo>
                    <a:lnTo>
                      <a:pt x="332106" y="1703112"/>
                    </a:lnTo>
                    <a:lnTo>
                      <a:pt x="321311" y="1697398"/>
                    </a:lnTo>
                    <a:lnTo>
                      <a:pt x="309881" y="1692001"/>
                    </a:lnTo>
                    <a:lnTo>
                      <a:pt x="299086" y="1685970"/>
                    </a:lnTo>
                    <a:lnTo>
                      <a:pt x="288608" y="1679622"/>
                    </a:lnTo>
                    <a:lnTo>
                      <a:pt x="277813" y="1673273"/>
                    </a:lnTo>
                    <a:lnTo>
                      <a:pt x="267971" y="1666607"/>
                    </a:lnTo>
                    <a:lnTo>
                      <a:pt x="258128" y="1659623"/>
                    </a:lnTo>
                    <a:lnTo>
                      <a:pt x="248286" y="1652322"/>
                    </a:lnTo>
                    <a:lnTo>
                      <a:pt x="239078" y="1645021"/>
                    </a:lnTo>
                    <a:lnTo>
                      <a:pt x="230188" y="1637085"/>
                    </a:lnTo>
                    <a:lnTo>
                      <a:pt x="221933" y="1629150"/>
                    </a:lnTo>
                    <a:lnTo>
                      <a:pt x="213678" y="1620896"/>
                    </a:lnTo>
                    <a:lnTo>
                      <a:pt x="205741" y="1612643"/>
                    </a:lnTo>
                    <a:lnTo>
                      <a:pt x="198121" y="1604072"/>
                    </a:lnTo>
                    <a:lnTo>
                      <a:pt x="191136" y="1594867"/>
                    </a:lnTo>
                    <a:lnTo>
                      <a:pt x="184468" y="1585979"/>
                    </a:lnTo>
                    <a:lnTo>
                      <a:pt x="178436" y="1575821"/>
                    </a:lnTo>
                    <a:lnTo>
                      <a:pt x="175261" y="1571377"/>
                    </a:lnTo>
                    <a:lnTo>
                      <a:pt x="173038" y="1565980"/>
                    </a:lnTo>
                    <a:lnTo>
                      <a:pt x="170816" y="1560901"/>
                    </a:lnTo>
                    <a:lnTo>
                      <a:pt x="169228" y="1555505"/>
                    </a:lnTo>
                    <a:lnTo>
                      <a:pt x="168276" y="1550426"/>
                    </a:lnTo>
                    <a:lnTo>
                      <a:pt x="167323" y="1544395"/>
                    </a:lnTo>
                    <a:lnTo>
                      <a:pt x="167006" y="1538998"/>
                    </a:lnTo>
                    <a:lnTo>
                      <a:pt x="166688" y="1533284"/>
                    </a:lnTo>
                    <a:lnTo>
                      <a:pt x="167006" y="1527571"/>
                    </a:lnTo>
                    <a:lnTo>
                      <a:pt x="167641" y="1521539"/>
                    </a:lnTo>
                    <a:lnTo>
                      <a:pt x="168911" y="1515508"/>
                    </a:lnTo>
                    <a:lnTo>
                      <a:pt x="170498" y="1509794"/>
                    </a:lnTo>
                    <a:lnTo>
                      <a:pt x="172403" y="1503763"/>
                    </a:lnTo>
                    <a:lnTo>
                      <a:pt x="174943" y="1497732"/>
                    </a:lnTo>
                    <a:lnTo>
                      <a:pt x="177483" y="1492018"/>
                    </a:lnTo>
                    <a:lnTo>
                      <a:pt x="180341" y="1485987"/>
                    </a:lnTo>
                    <a:lnTo>
                      <a:pt x="184786" y="1479321"/>
                    </a:lnTo>
                    <a:lnTo>
                      <a:pt x="189231" y="1472655"/>
                    </a:lnTo>
                    <a:lnTo>
                      <a:pt x="194311" y="1465988"/>
                    </a:lnTo>
                    <a:lnTo>
                      <a:pt x="199708" y="1459640"/>
                    </a:lnTo>
                    <a:lnTo>
                      <a:pt x="205741" y="1453291"/>
                    </a:lnTo>
                    <a:lnTo>
                      <a:pt x="212091" y="1447260"/>
                    </a:lnTo>
                    <a:lnTo>
                      <a:pt x="218758" y="1441546"/>
                    </a:lnTo>
                    <a:lnTo>
                      <a:pt x="225743" y="1436467"/>
                    </a:lnTo>
                    <a:lnTo>
                      <a:pt x="232728" y="1431071"/>
                    </a:lnTo>
                    <a:lnTo>
                      <a:pt x="240348" y="1426944"/>
                    </a:lnTo>
                    <a:lnTo>
                      <a:pt x="248286" y="1422817"/>
                    </a:lnTo>
                    <a:lnTo>
                      <a:pt x="256541" y="1419643"/>
                    </a:lnTo>
                    <a:lnTo>
                      <a:pt x="264796" y="1417104"/>
                    </a:lnTo>
                    <a:lnTo>
                      <a:pt x="273051" y="1415199"/>
                    </a:lnTo>
                    <a:lnTo>
                      <a:pt x="281306" y="1413929"/>
                    </a:lnTo>
                    <a:lnTo>
                      <a:pt x="290196" y="1413612"/>
                    </a:lnTo>
                    <a:lnTo>
                      <a:pt x="294641" y="1413612"/>
                    </a:lnTo>
                    <a:lnTo>
                      <a:pt x="300038" y="1414247"/>
                    </a:lnTo>
                    <a:lnTo>
                      <a:pt x="304483" y="1414564"/>
                    </a:lnTo>
                    <a:lnTo>
                      <a:pt x="309246" y="1415834"/>
                    </a:lnTo>
                    <a:lnTo>
                      <a:pt x="313691" y="1417104"/>
                    </a:lnTo>
                    <a:lnTo>
                      <a:pt x="318136" y="1419008"/>
                    </a:lnTo>
                    <a:lnTo>
                      <a:pt x="322263" y="1420595"/>
                    </a:lnTo>
                    <a:lnTo>
                      <a:pt x="326708" y="1422817"/>
                    </a:lnTo>
                    <a:lnTo>
                      <a:pt x="330518" y="1425357"/>
                    </a:lnTo>
                    <a:lnTo>
                      <a:pt x="334646" y="1428214"/>
                    </a:lnTo>
                    <a:lnTo>
                      <a:pt x="338138" y="1430753"/>
                    </a:lnTo>
                    <a:lnTo>
                      <a:pt x="341631" y="1434245"/>
                    </a:lnTo>
                    <a:lnTo>
                      <a:pt x="345123" y="1437419"/>
                    </a:lnTo>
                    <a:lnTo>
                      <a:pt x="348298" y="1441546"/>
                    </a:lnTo>
                    <a:lnTo>
                      <a:pt x="351473" y="1445355"/>
                    </a:lnTo>
                    <a:lnTo>
                      <a:pt x="354331" y="1449799"/>
                    </a:lnTo>
                    <a:lnTo>
                      <a:pt x="359411" y="1457100"/>
                    </a:lnTo>
                    <a:lnTo>
                      <a:pt x="360998" y="1459322"/>
                    </a:lnTo>
                    <a:lnTo>
                      <a:pt x="363538" y="1461227"/>
                    </a:lnTo>
                    <a:lnTo>
                      <a:pt x="369253" y="1467258"/>
                    </a:lnTo>
                    <a:lnTo>
                      <a:pt x="375286" y="1472972"/>
                    </a:lnTo>
                    <a:lnTo>
                      <a:pt x="386716" y="1482178"/>
                    </a:lnTo>
                    <a:lnTo>
                      <a:pt x="399733" y="1491701"/>
                    </a:lnTo>
                    <a:lnTo>
                      <a:pt x="413068" y="1500589"/>
                    </a:lnTo>
                    <a:lnTo>
                      <a:pt x="427356" y="1509794"/>
                    </a:lnTo>
                    <a:lnTo>
                      <a:pt x="441643" y="1517730"/>
                    </a:lnTo>
                    <a:lnTo>
                      <a:pt x="455296" y="1524714"/>
                    </a:lnTo>
                    <a:lnTo>
                      <a:pt x="468631" y="1531062"/>
                    </a:lnTo>
                    <a:lnTo>
                      <a:pt x="481331" y="1535824"/>
                    </a:lnTo>
                    <a:lnTo>
                      <a:pt x="501333" y="1542173"/>
                    </a:lnTo>
                    <a:lnTo>
                      <a:pt x="522288" y="1547886"/>
                    </a:lnTo>
                    <a:lnTo>
                      <a:pt x="543243" y="1552648"/>
                    </a:lnTo>
                    <a:lnTo>
                      <a:pt x="564198" y="1557092"/>
                    </a:lnTo>
                    <a:lnTo>
                      <a:pt x="585153" y="1560266"/>
                    </a:lnTo>
                    <a:lnTo>
                      <a:pt x="605473" y="1562488"/>
                    </a:lnTo>
                    <a:lnTo>
                      <a:pt x="625793" y="1564076"/>
                    </a:lnTo>
                    <a:lnTo>
                      <a:pt x="635636" y="1564393"/>
                    </a:lnTo>
                    <a:lnTo>
                      <a:pt x="645478" y="1564393"/>
                    </a:lnTo>
                    <a:lnTo>
                      <a:pt x="655638" y="1564076"/>
                    </a:lnTo>
                    <a:lnTo>
                      <a:pt x="665798" y="1563758"/>
                    </a:lnTo>
                    <a:lnTo>
                      <a:pt x="676276" y="1562806"/>
                    </a:lnTo>
                    <a:lnTo>
                      <a:pt x="685483" y="1562171"/>
                    </a:lnTo>
                    <a:lnTo>
                      <a:pt x="695008" y="1560584"/>
                    </a:lnTo>
                    <a:lnTo>
                      <a:pt x="704533" y="1558997"/>
                    </a:lnTo>
                    <a:lnTo>
                      <a:pt x="713106" y="1557092"/>
                    </a:lnTo>
                    <a:lnTo>
                      <a:pt x="721996" y="1555187"/>
                    </a:lnTo>
                    <a:lnTo>
                      <a:pt x="729933" y="1552331"/>
                    </a:lnTo>
                    <a:lnTo>
                      <a:pt x="737553" y="1549474"/>
                    </a:lnTo>
                    <a:lnTo>
                      <a:pt x="745491" y="1546299"/>
                    </a:lnTo>
                    <a:lnTo>
                      <a:pt x="752793" y="1543125"/>
                    </a:lnTo>
                    <a:lnTo>
                      <a:pt x="759778" y="1539633"/>
                    </a:lnTo>
                    <a:lnTo>
                      <a:pt x="766128" y="1535824"/>
                    </a:lnTo>
                    <a:lnTo>
                      <a:pt x="772478" y="1531380"/>
                    </a:lnTo>
                    <a:lnTo>
                      <a:pt x="778193" y="1526936"/>
                    </a:lnTo>
                    <a:lnTo>
                      <a:pt x="782003" y="1523761"/>
                    </a:lnTo>
                    <a:lnTo>
                      <a:pt x="785496" y="1520905"/>
                    </a:lnTo>
                    <a:lnTo>
                      <a:pt x="791846" y="1513604"/>
                    </a:lnTo>
                    <a:lnTo>
                      <a:pt x="797244" y="1506303"/>
                    </a:lnTo>
                    <a:lnTo>
                      <a:pt x="802324" y="1497732"/>
                    </a:lnTo>
                    <a:lnTo>
                      <a:pt x="806769" y="1489161"/>
                    </a:lnTo>
                    <a:lnTo>
                      <a:pt x="810261" y="1480273"/>
                    </a:lnTo>
                    <a:lnTo>
                      <a:pt x="813119" y="1471067"/>
                    </a:lnTo>
                    <a:lnTo>
                      <a:pt x="815024" y="1461227"/>
                    </a:lnTo>
                    <a:lnTo>
                      <a:pt x="816294" y="1451704"/>
                    </a:lnTo>
                    <a:lnTo>
                      <a:pt x="816929" y="1441863"/>
                    </a:lnTo>
                    <a:lnTo>
                      <a:pt x="816611" y="1432023"/>
                    </a:lnTo>
                    <a:lnTo>
                      <a:pt x="815659" y="1422183"/>
                    </a:lnTo>
                    <a:lnTo>
                      <a:pt x="813754" y="1412660"/>
                    </a:lnTo>
                    <a:lnTo>
                      <a:pt x="811214" y="1403137"/>
                    </a:lnTo>
                    <a:lnTo>
                      <a:pt x="807404" y="1393614"/>
                    </a:lnTo>
                    <a:lnTo>
                      <a:pt x="803276" y="1385043"/>
                    </a:lnTo>
                    <a:lnTo>
                      <a:pt x="800419" y="1379964"/>
                    </a:lnTo>
                    <a:lnTo>
                      <a:pt x="796926" y="1374885"/>
                    </a:lnTo>
                    <a:lnTo>
                      <a:pt x="793434" y="1370123"/>
                    </a:lnTo>
                    <a:lnTo>
                      <a:pt x="788989" y="1365044"/>
                    </a:lnTo>
                    <a:lnTo>
                      <a:pt x="784544" y="1359966"/>
                    </a:lnTo>
                    <a:lnTo>
                      <a:pt x="779463" y="1355204"/>
                    </a:lnTo>
                    <a:lnTo>
                      <a:pt x="774383" y="1350443"/>
                    </a:lnTo>
                    <a:lnTo>
                      <a:pt x="768986" y="1345364"/>
                    </a:lnTo>
                    <a:lnTo>
                      <a:pt x="762953" y="1340602"/>
                    </a:lnTo>
                    <a:lnTo>
                      <a:pt x="756603" y="1336158"/>
                    </a:lnTo>
                    <a:lnTo>
                      <a:pt x="750253" y="1331396"/>
                    </a:lnTo>
                    <a:lnTo>
                      <a:pt x="743586" y="1326952"/>
                    </a:lnTo>
                    <a:lnTo>
                      <a:pt x="736601" y="1322826"/>
                    </a:lnTo>
                    <a:lnTo>
                      <a:pt x="729298" y="1318382"/>
                    </a:lnTo>
                    <a:lnTo>
                      <a:pt x="721996" y="1314572"/>
                    </a:lnTo>
                    <a:lnTo>
                      <a:pt x="714058" y="1311081"/>
                    </a:lnTo>
                    <a:lnTo>
                      <a:pt x="667068" y="1288543"/>
                    </a:lnTo>
                    <a:lnTo>
                      <a:pt x="480696" y="1199344"/>
                    </a:lnTo>
                    <a:lnTo>
                      <a:pt x="389891" y="1155538"/>
                    </a:lnTo>
                    <a:lnTo>
                      <a:pt x="356236" y="1139031"/>
                    </a:lnTo>
                    <a:lnTo>
                      <a:pt x="334328" y="1127604"/>
                    </a:lnTo>
                    <a:lnTo>
                      <a:pt x="324486" y="1122525"/>
                    </a:lnTo>
                    <a:lnTo>
                      <a:pt x="314961" y="1116494"/>
                    </a:lnTo>
                    <a:lnTo>
                      <a:pt x="305436" y="1110145"/>
                    </a:lnTo>
                    <a:lnTo>
                      <a:pt x="296228" y="1103479"/>
                    </a:lnTo>
                    <a:lnTo>
                      <a:pt x="287338" y="1096495"/>
                    </a:lnTo>
                    <a:lnTo>
                      <a:pt x="278766" y="1088877"/>
                    </a:lnTo>
                    <a:lnTo>
                      <a:pt x="270193" y="1080941"/>
                    </a:lnTo>
                    <a:lnTo>
                      <a:pt x="262573" y="1072688"/>
                    </a:lnTo>
                    <a:lnTo>
                      <a:pt x="254636" y="1064117"/>
                    </a:lnTo>
                    <a:lnTo>
                      <a:pt x="247016" y="1054911"/>
                    </a:lnTo>
                    <a:lnTo>
                      <a:pt x="240031" y="1046023"/>
                    </a:lnTo>
                    <a:lnTo>
                      <a:pt x="232728" y="1036500"/>
                    </a:lnTo>
                    <a:lnTo>
                      <a:pt x="226061" y="1026660"/>
                    </a:lnTo>
                    <a:lnTo>
                      <a:pt x="220346" y="1016185"/>
                    </a:lnTo>
                    <a:lnTo>
                      <a:pt x="214313" y="1005709"/>
                    </a:lnTo>
                    <a:lnTo>
                      <a:pt x="208916" y="994916"/>
                    </a:lnTo>
                    <a:lnTo>
                      <a:pt x="203518" y="983489"/>
                    </a:lnTo>
                    <a:lnTo>
                      <a:pt x="199073" y="972061"/>
                    </a:lnTo>
                    <a:lnTo>
                      <a:pt x="194628" y="960634"/>
                    </a:lnTo>
                    <a:lnTo>
                      <a:pt x="191136" y="948889"/>
                    </a:lnTo>
                    <a:lnTo>
                      <a:pt x="187643" y="937461"/>
                    </a:lnTo>
                    <a:lnTo>
                      <a:pt x="185103" y="925716"/>
                    </a:lnTo>
                    <a:lnTo>
                      <a:pt x="182881" y="913336"/>
                    </a:lnTo>
                    <a:lnTo>
                      <a:pt x="181293" y="901591"/>
                    </a:lnTo>
                    <a:lnTo>
                      <a:pt x="179706" y="889846"/>
                    </a:lnTo>
                    <a:lnTo>
                      <a:pt x="179071" y="877466"/>
                    </a:lnTo>
                    <a:lnTo>
                      <a:pt x="178753" y="865721"/>
                    </a:lnTo>
                    <a:lnTo>
                      <a:pt x="178753" y="853341"/>
                    </a:lnTo>
                    <a:lnTo>
                      <a:pt x="179706" y="841278"/>
                    </a:lnTo>
                    <a:lnTo>
                      <a:pt x="180658" y="829533"/>
                    </a:lnTo>
                    <a:lnTo>
                      <a:pt x="182246" y="817471"/>
                    </a:lnTo>
                    <a:lnTo>
                      <a:pt x="184468" y="805408"/>
                    </a:lnTo>
                    <a:lnTo>
                      <a:pt x="187008" y="793346"/>
                    </a:lnTo>
                    <a:lnTo>
                      <a:pt x="190183" y="781601"/>
                    </a:lnTo>
                    <a:lnTo>
                      <a:pt x="193676" y="770173"/>
                    </a:lnTo>
                    <a:lnTo>
                      <a:pt x="197803" y="758428"/>
                    </a:lnTo>
                    <a:lnTo>
                      <a:pt x="202248" y="747000"/>
                    </a:lnTo>
                    <a:lnTo>
                      <a:pt x="206693" y="735890"/>
                    </a:lnTo>
                    <a:lnTo>
                      <a:pt x="212091" y="724463"/>
                    </a:lnTo>
                    <a:lnTo>
                      <a:pt x="217806" y="713352"/>
                    </a:lnTo>
                    <a:lnTo>
                      <a:pt x="224156" y="702877"/>
                    </a:lnTo>
                    <a:lnTo>
                      <a:pt x="230823" y="692084"/>
                    </a:lnTo>
                    <a:lnTo>
                      <a:pt x="238126" y="681609"/>
                    </a:lnTo>
                    <a:lnTo>
                      <a:pt x="245428" y="671134"/>
                    </a:lnTo>
                    <a:lnTo>
                      <a:pt x="253366" y="661293"/>
                    </a:lnTo>
                    <a:lnTo>
                      <a:pt x="261621" y="651453"/>
                    </a:lnTo>
                    <a:lnTo>
                      <a:pt x="270193" y="641930"/>
                    </a:lnTo>
                    <a:lnTo>
                      <a:pt x="279718" y="632724"/>
                    </a:lnTo>
                    <a:lnTo>
                      <a:pt x="291148" y="621931"/>
                    </a:lnTo>
                    <a:lnTo>
                      <a:pt x="303531" y="612091"/>
                    </a:lnTo>
                    <a:lnTo>
                      <a:pt x="316231" y="602250"/>
                    </a:lnTo>
                    <a:lnTo>
                      <a:pt x="329248" y="592727"/>
                    </a:lnTo>
                    <a:lnTo>
                      <a:pt x="342583" y="584157"/>
                    </a:lnTo>
                    <a:lnTo>
                      <a:pt x="356553" y="575903"/>
                    </a:lnTo>
                    <a:lnTo>
                      <a:pt x="371158" y="567968"/>
                    </a:lnTo>
                    <a:lnTo>
                      <a:pt x="386398" y="560349"/>
                    </a:lnTo>
                    <a:lnTo>
                      <a:pt x="401638" y="553683"/>
                    </a:lnTo>
                    <a:lnTo>
                      <a:pt x="417513" y="547017"/>
                    </a:lnTo>
                    <a:lnTo>
                      <a:pt x="433071" y="540986"/>
                    </a:lnTo>
                    <a:lnTo>
                      <a:pt x="449898" y="535907"/>
                    </a:lnTo>
                    <a:lnTo>
                      <a:pt x="466726" y="530828"/>
                    </a:lnTo>
                    <a:lnTo>
                      <a:pt x="483553" y="526384"/>
                    </a:lnTo>
                    <a:lnTo>
                      <a:pt x="501016" y="522892"/>
                    </a:lnTo>
                    <a:lnTo>
                      <a:pt x="518796" y="519718"/>
                    </a:lnTo>
                    <a:lnTo>
                      <a:pt x="518796" y="403854"/>
                    </a:lnTo>
                    <a:lnTo>
                      <a:pt x="519113" y="400680"/>
                    </a:lnTo>
                    <a:lnTo>
                      <a:pt x="519748" y="397823"/>
                    </a:lnTo>
                    <a:lnTo>
                      <a:pt x="520383" y="394649"/>
                    </a:lnTo>
                    <a:lnTo>
                      <a:pt x="521653" y="392109"/>
                    </a:lnTo>
                    <a:lnTo>
                      <a:pt x="522606" y="389252"/>
                    </a:lnTo>
                    <a:lnTo>
                      <a:pt x="524193" y="386713"/>
                    </a:lnTo>
                    <a:lnTo>
                      <a:pt x="525781" y="384491"/>
                    </a:lnTo>
                    <a:lnTo>
                      <a:pt x="528003" y="382269"/>
                    </a:lnTo>
                    <a:lnTo>
                      <a:pt x="530226" y="380047"/>
                    </a:lnTo>
                    <a:lnTo>
                      <a:pt x="532766" y="378460"/>
                    </a:lnTo>
                    <a:lnTo>
                      <a:pt x="534988" y="376872"/>
                    </a:lnTo>
                    <a:lnTo>
                      <a:pt x="537846" y="375920"/>
                    </a:lnTo>
                    <a:lnTo>
                      <a:pt x="540386" y="374650"/>
                    </a:lnTo>
                    <a:lnTo>
                      <a:pt x="543561" y="373698"/>
                    </a:lnTo>
                    <a:lnTo>
                      <a:pt x="546736" y="373381"/>
                    </a:lnTo>
                    <a:lnTo>
                      <a:pt x="549911" y="373063"/>
                    </a:lnTo>
                    <a:close/>
                    <a:moveTo>
                      <a:pt x="3606459" y="0"/>
                    </a:moveTo>
                    <a:lnTo>
                      <a:pt x="3612175" y="0"/>
                    </a:lnTo>
                    <a:lnTo>
                      <a:pt x="3617573" y="0"/>
                    </a:lnTo>
                    <a:lnTo>
                      <a:pt x="3622653" y="317"/>
                    </a:lnTo>
                    <a:lnTo>
                      <a:pt x="3628369" y="1270"/>
                    </a:lnTo>
                    <a:lnTo>
                      <a:pt x="3633449" y="1905"/>
                    </a:lnTo>
                    <a:lnTo>
                      <a:pt x="3638847" y="3175"/>
                    </a:lnTo>
                    <a:lnTo>
                      <a:pt x="3643927" y="4445"/>
                    </a:lnTo>
                    <a:lnTo>
                      <a:pt x="3649008" y="6033"/>
                    </a:lnTo>
                    <a:lnTo>
                      <a:pt x="3653771" y="7938"/>
                    </a:lnTo>
                    <a:lnTo>
                      <a:pt x="3658851" y="10161"/>
                    </a:lnTo>
                    <a:lnTo>
                      <a:pt x="3663614" y="12384"/>
                    </a:lnTo>
                    <a:lnTo>
                      <a:pt x="3668059" y="14924"/>
                    </a:lnTo>
                    <a:lnTo>
                      <a:pt x="3672822" y="17782"/>
                    </a:lnTo>
                    <a:lnTo>
                      <a:pt x="3677268" y="20640"/>
                    </a:lnTo>
                    <a:lnTo>
                      <a:pt x="3681395" y="24133"/>
                    </a:lnTo>
                    <a:lnTo>
                      <a:pt x="3685523" y="27308"/>
                    </a:lnTo>
                    <a:lnTo>
                      <a:pt x="3689334" y="30801"/>
                    </a:lnTo>
                    <a:lnTo>
                      <a:pt x="3693461" y="34612"/>
                    </a:lnTo>
                    <a:lnTo>
                      <a:pt x="3696954" y="38740"/>
                    </a:lnTo>
                    <a:lnTo>
                      <a:pt x="3700130" y="43185"/>
                    </a:lnTo>
                    <a:lnTo>
                      <a:pt x="3703622" y="47313"/>
                    </a:lnTo>
                    <a:lnTo>
                      <a:pt x="3706480" y="51759"/>
                    </a:lnTo>
                    <a:lnTo>
                      <a:pt x="3709020" y="56522"/>
                    </a:lnTo>
                    <a:lnTo>
                      <a:pt x="3711878" y="61603"/>
                    </a:lnTo>
                    <a:lnTo>
                      <a:pt x="3714101" y="66683"/>
                    </a:lnTo>
                    <a:lnTo>
                      <a:pt x="3716323" y="71764"/>
                    </a:lnTo>
                    <a:lnTo>
                      <a:pt x="3718228" y="77480"/>
                    </a:lnTo>
                    <a:lnTo>
                      <a:pt x="3892233" y="625236"/>
                    </a:lnTo>
                    <a:lnTo>
                      <a:pt x="3893820" y="630952"/>
                    </a:lnTo>
                    <a:lnTo>
                      <a:pt x="3894773" y="636350"/>
                    </a:lnTo>
                    <a:lnTo>
                      <a:pt x="3896043" y="642066"/>
                    </a:lnTo>
                    <a:lnTo>
                      <a:pt x="3896361" y="647464"/>
                    </a:lnTo>
                    <a:lnTo>
                      <a:pt x="3897313" y="652862"/>
                    </a:lnTo>
                    <a:lnTo>
                      <a:pt x="3897313" y="658261"/>
                    </a:lnTo>
                    <a:lnTo>
                      <a:pt x="3897313" y="663659"/>
                    </a:lnTo>
                    <a:lnTo>
                      <a:pt x="3896996" y="669057"/>
                    </a:lnTo>
                    <a:lnTo>
                      <a:pt x="3896043" y="674138"/>
                    </a:lnTo>
                    <a:lnTo>
                      <a:pt x="3895408" y="679853"/>
                    </a:lnTo>
                    <a:lnTo>
                      <a:pt x="3894138" y="684934"/>
                    </a:lnTo>
                    <a:lnTo>
                      <a:pt x="3892868" y="690015"/>
                    </a:lnTo>
                    <a:lnTo>
                      <a:pt x="3890963" y="695095"/>
                    </a:lnTo>
                    <a:lnTo>
                      <a:pt x="3889375" y="699858"/>
                    </a:lnTo>
                    <a:lnTo>
                      <a:pt x="3886835" y="704939"/>
                    </a:lnTo>
                    <a:lnTo>
                      <a:pt x="3884930" y="709702"/>
                    </a:lnTo>
                    <a:lnTo>
                      <a:pt x="3882389" y="714465"/>
                    </a:lnTo>
                    <a:lnTo>
                      <a:pt x="3879532" y="718911"/>
                    </a:lnTo>
                    <a:lnTo>
                      <a:pt x="3876356" y="723356"/>
                    </a:lnTo>
                    <a:lnTo>
                      <a:pt x="3873181" y="727484"/>
                    </a:lnTo>
                    <a:lnTo>
                      <a:pt x="3870006" y="731930"/>
                    </a:lnTo>
                    <a:lnTo>
                      <a:pt x="3866513" y="735423"/>
                    </a:lnTo>
                    <a:lnTo>
                      <a:pt x="3862385" y="739233"/>
                    </a:lnTo>
                    <a:lnTo>
                      <a:pt x="3858575" y="743044"/>
                    </a:lnTo>
                    <a:lnTo>
                      <a:pt x="3854130" y="746537"/>
                    </a:lnTo>
                    <a:lnTo>
                      <a:pt x="3850002" y="749712"/>
                    </a:lnTo>
                    <a:lnTo>
                      <a:pt x="3845239" y="752888"/>
                    </a:lnTo>
                    <a:lnTo>
                      <a:pt x="3840476" y="755428"/>
                    </a:lnTo>
                    <a:lnTo>
                      <a:pt x="3835713" y="757968"/>
                    </a:lnTo>
                    <a:lnTo>
                      <a:pt x="3830633" y="760191"/>
                    </a:lnTo>
                    <a:lnTo>
                      <a:pt x="3825552" y="762414"/>
                    </a:lnTo>
                    <a:lnTo>
                      <a:pt x="3819837" y="764319"/>
                    </a:lnTo>
                    <a:lnTo>
                      <a:pt x="3814439" y="765907"/>
                    </a:lnTo>
                    <a:lnTo>
                      <a:pt x="3809358" y="766859"/>
                    </a:lnTo>
                    <a:lnTo>
                      <a:pt x="3803643" y="768129"/>
                    </a:lnTo>
                    <a:lnTo>
                      <a:pt x="3798245" y="769082"/>
                    </a:lnTo>
                    <a:lnTo>
                      <a:pt x="3792847" y="769400"/>
                    </a:lnTo>
                    <a:lnTo>
                      <a:pt x="3787132" y="769400"/>
                    </a:lnTo>
                    <a:lnTo>
                      <a:pt x="3781734" y="769400"/>
                    </a:lnTo>
                    <a:lnTo>
                      <a:pt x="3776653" y="769082"/>
                    </a:lnTo>
                    <a:lnTo>
                      <a:pt x="3770938" y="768447"/>
                    </a:lnTo>
                    <a:lnTo>
                      <a:pt x="3765857" y="767494"/>
                    </a:lnTo>
                    <a:lnTo>
                      <a:pt x="3760777" y="766224"/>
                    </a:lnTo>
                    <a:lnTo>
                      <a:pt x="3755379" y="764954"/>
                    </a:lnTo>
                    <a:lnTo>
                      <a:pt x="3750616" y="763366"/>
                    </a:lnTo>
                    <a:lnTo>
                      <a:pt x="3745536" y="761461"/>
                    </a:lnTo>
                    <a:lnTo>
                      <a:pt x="3740773" y="759556"/>
                    </a:lnTo>
                    <a:lnTo>
                      <a:pt x="3736010" y="757016"/>
                    </a:lnTo>
                    <a:lnTo>
                      <a:pt x="3731247" y="754475"/>
                    </a:lnTo>
                    <a:lnTo>
                      <a:pt x="3726484" y="751617"/>
                    </a:lnTo>
                    <a:lnTo>
                      <a:pt x="3722039" y="748760"/>
                    </a:lnTo>
                    <a:lnTo>
                      <a:pt x="3717911" y="745584"/>
                    </a:lnTo>
                    <a:lnTo>
                      <a:pt x="3713783" y="742091"/>
                    </a:lnTo>
                    <a:lnTo>
                      <a:pt x="3709973" y="738598"/>
                    </a:lnTo>
                    <a:lnTo>
                      <a:pt x="3705845" y="734788"/>
                    </a:lnTo>
                    <a:lnTo>
                      <a:pt x="3702352" y="730660"/>
                    </a:lnTo>
                    <a:lnTo>
                      <a:pt x="3699177" y="726214"/>
                    </a:lnTo>
                    <a:lnTo>
                      <a:pt x="3696002" y="722086"/>
                    </a:lnTo>
                    <a:lnTo>
                      <a:pt x="3692826" y="717641"/>
                    </a:lnTo>
                    <a:lnTo>
                      <a:pt x="3690286" y="712878"/>
                    </a:lnTo>
                    <a:lnTo>
                      <a:pt x="3687428" y="707797"/>
                    </a:lnTo>
                    <a:lnTo>
                      <a:pt x="3684888" y="703034"/>
                    </a:lnTo>
                    <a:lnTo>
                      <a:pt x="3682983" y="697636"/>
                    </a:lnTo>
                    <a:lnTo>
                      <a:pt x="3681078" y="692555"/>
                    </a:lnTo>
                    <a:lnTo>
                      <a:pt x="3602332" y="443604"/>
                    </a:lnTo>
                    <a:lnTo>
                      <a:pt x="3573437" y="485836"/>
                    </a:lnTo>
                    <a:lnTo>
                      <a:pt x="3544224" y="527117"/>
                    </a:lnTo>
                    <a:lnTo>
                      <a:pt x="3515012" y="568079"/>
                    </a:lnTo>
                    <a:lnTo>
                      <a:pt x="3485482" y="608407"/>
                    </a:lnTo>
                    <a:lnTo>
                      <a:pt x="3455952" y="648099"/>
                    </a:lnTo>
                    <a:lnTo>
                      <a:pt x="3425787" y="687792"/>
                    </a:lnTo>
                    <a:lnTo>
                      <a:pt x="3395940" y="726214"/>
                    </a:lnTo>
                    <a:lnTo>
                      <a:pt x="3365775" y="764637"/>
                    </a:lnTo>
                    <a:lnTo>
                      <a:pt x="3335610" y="802424"/>
                    </a:lnTo>
                    <a:lnTo>
                      <a:pt x="3304810" y="839576"/>
                    </a:lnTo>
                    <a:lnTo>
                      <a:pt x="3274327" y="875776"/>
                    </a:lnTo>
                    <a:lnTo>
                      <a:pt x="3243527" y="912293"/>
                    </a:lnTo>
                    <a:lnTo>
                      <a:pt x="3212410" y="947540"/>
                    </a:lnTo>
                    <a:lnTo>
                      <a:pt x="3181292" y="982786"/>
                    </a:lnTo>
                    <a:lnTo>
                      <a:pt x="3150175" y="1017081"/>
                    </a:lnTo>
                    <a:lnTo>
                      <a:pt x="3119057" y="1051058"/>
                    </a:lnTo>
                    <a:lnTo>
                      <a:pt x="3087304" y="1084717"/>
                    </a:lnTo>
                    <a:lnTo>
                      <a:pt x="3055869" y="1117741"/>
                    </a:lnTo>
                    <a:lnTo>
                      <a:pt x="3023799" y="1150130"/>
                    </a:lnTo>
                    <a:lnTo>
                      <a:pt x="2992364" y="1181884"/>
                    </a:lnTo>
                    <a:lnTo>
                      <a:pt x="2960294" y="1213638"/>
                    </a:lnTo>
                    <a:lnTo>
                      <a:pt x="2928541" y="1244439"/>
                    </a:lnTo>
                    <a:lnTo>
                      <a:pt x="2896154" y="1275241"/>
                    </a:lnTo>
                    <a:lnTo>
                      <a:pt x="2864084" y="1305090"/>
                    </a:lnTo>
                    <a:lnTo>
                      <a:pt x="2831696" y="1334303"/>
                    </a:lnTo>
                    <a:lnTo>
                      <a:pt x="2799626" y="1363517"/>
                    </a:lnTo>
                    <a:lnTo>
                      <a:pt x="2767238" y="1391778"/>
                    </a:lnTo>
                    <a:lnTo>
                      <a:pt x="2734851" y="1420039"/>
                    </a:lnTo>
                    <a:lnTo>
                      <a:pt x="2702145" y="1447665"/>
                    </a:lnTo>
                    <a:lnTo>
                      <a:pt x="2669758" y="1474656"/>
                    </a:lnTo>
                    <a:lnTo>
                      <a:pt x="2637053" y="1501647"/>
                    </a:lnTo>
                    <a:lnTo>
                      <a:pt x="2604665" y="1527685"/>
                    </a:lnTo>
                    <a:lnTo>
                      <a:pt x="2565609" y="1558169"/>
                    </a:lnTo>
                    <a:lnTo>
                      <a:pt x="2526871" y="1588018"/>
                    </a:lnTo>
                    <a:lnTo>
                      <a:pt x="2488451" y="1617231"/>
                    </a:lnTo>
                    <a:lnTo>
                      <a:pt x="2449712" y="1645492"/>
                    </a:lnTo>
                    <a:lnTo>
                      <a:pt x="2410974" y="1673753"/>
                    </a:lnTo>
                    <a:lnTo>
                      <a:pt x="2372236" y="1701379"/>
                    </a:lnTo>
                    <a:lnTo>
                      <a:pt x="2333180" y="1727735"/>
                    </a:lnTo>
                    <a:lnTo>
                      <a:pt x="2294760" y="1754091"/>
                    </a:lnTo>
                    <a:lnTo>
                      <a:pt x="2256022" y="1779812"/>
                    </a:lnTo>
                    <a:lnTo>
                      <a:pt x="2217283" y="1804580"/>
                    </a:lnTo>
                    <a:lnTo>
                      <a:pt x="2178545" y="1829031"/>
                    </a:lnTo>
                    <a:lnTo>
                      <a:pt x="2140442" y="1853164"/>
                    </a:lnTo>
                    <a:lnTo>
                      <a:pt x="2101704" y="1876344"/>
                    </a:lnTo>
                    <a:lnTo>
                      <a:pt x="2063601" y="1899207"/>
                    </a:lnTo>
                    <a:lnTo>
                      <a:pt x="2025180" y="1921435"/>
                    </a:lnTo>
                    <a:lnTo>
                      <a:pt x="1987077" y="1943027"/>
                    </a:lnTo>
                    <a:lnTo>
                      <a:pt x="1948656" y="1964303"/>
                    </a:lnTo>
                    <a:lnTo>
                      <a:pt x="1910871" y="1984943"/>
                    </a:lnTo>
                    <a:lnTo>
                      <a:pt x="1873085" y="2004948"/>
                    </a:lnTo>
                    <a:lnTo>
                      <a:pt x="1834982" y="2024635"/>
                    </a:lnTo>
                    <a:lnTo>
                      <a:pt x="1797197" y="2043688"/>
                    </a:lnTo>
                    <a:lnTo>
                      <a:pt x="1759729" y="2062105"/>
                    </a:lnTo>
                    <a:lnTo>
                      <a:pt x="1722578" y="2080522"/>
                    </a:lnTo>
                    <a:lnTo>
                      <a:pt x="1685745" y="2097987"/>
                    </a:lnTo>
                    <a:lnTo>
                      <a:pt x="1648594" y="2115134"/>
                    </a:lnTo>
                    <a:lnTo>
                      <a:pt x="1611444" y="2131964"/>
                    </a:lnTo>
                    <a:lnTo>
                      <a:pt x="1575246" y="2148158"/>
                    </a:lnTo>
                    <a:lnTo>
                      <a:pt x="1538413" y="2164035"/>
                    </a:lnTo>
                    <a:lnTo>
                      <a:pt x="1502533" y="2179277"/>
                    </a:lnTo>
                    <a:lnTo>
                      <a:pt x="1466335" y="2193884"/>
                    </a:lnTo>
                    <a:lnTo>
                      <a:pt x="1430772" y="2208491"/>
                    </a:lnTo>
                    <a:lnTo>
                      <a:pt x="1395209" y="2222463"/>
                    </a:lnTo>
                    <a:lnTo>
                      <a:pt x="1359646" y="2236117"/>
                    </a:lnTo>
                    <a:lnTo>
                      <a:pt x="1324718" y="2249136"/>
                    </a:lnTo>
                    <a:lnTo>
                      <a:pt x="1290108" y="2261837"/>
                    </a:lnTo>
                    <a:lnTo>
                      <a:pt x="1255815" y="2274539"/>
                    </a:lnTo>
                    <a:lnTo>
                      <a:pt x="1221205" y="2286288"/>
                    </a:lnTo>
                    <a:lnTo>
                      <a:pt x="1187547" y="2297720"/>
                    </a:lnTo>
                    <a:lnTo>
                      <a:pt x="1153889" y="2308833"/>
                    </a:lnTo>
                    <a:lnTo>
                      <a:pt x="1120231" y="2319947"/>
                    </a:lnTo>
                    <a:lnTo>
                      <a:pt x="1087526" y="2330109"/>
                    </a:lnTo>
                    <a:lnTo>
                      <a:pt x="1054821" y="2339952"/>
                    </a:lnTo>
                    <a:lnTo>
                      <a:pt x="1022433" y="2349796"/>
                    </a:lnTo>
                    <a:lnTo>
                      <a:pt x="990681" y="2359322"/>
                    </a:lnTo>
                    <a:lnTo>
                      <a:pt x="927493" y="2376787"/>
                    </a:lnTo>
                    <a:lnTo>
                      <a:pt x="865893" y="2393299"/>
                    </a:lnTo>
                    <a:lnTo>
                      <a:pt x="805881" y="2408223"/>
                    </a:lnTo>
                    <a:lnTo>
                      <a:pt x="747773" y="2422195"/>
                    </a:lnTo>
                    <a:lnTo>
                      <a:pt x="691254" y="2434579"/>
                    </a:lnTo>
                    <a:lnTo>
                      <a:pt x="636322" y="2446011"/>
                    </a:lnTo>
                    <a:lnTo>
                      <a:pt x="583295" y="2456490"/>
                    </a:lnTo>
                    <a:lnTo>
                      <a:pt x="531856" y="2465698"/>
                    </a:lnTo>
                    <a:lnTo>
                      <a:pt x="482639" y="2474272"/>
                    </a:lnTo>
                    <a:lnTo>
                      <a:pt x="435645" y="2481893"/>
                    </a:lnTo>
                    <a:lnTo>
                      <a:pt x="390239" y="2488561"/>
                    </a:lnTo>
                    <a:lnTo>
                      <a:pt x="347691" y="2494277"/>
                    </a:lnTo>
                    <a:lnTo>
                      <a:pt x="306730" y="2499357"/>
                    </a:lnTo>
                    <a:lnTo>
                      <a:pt x="268309" y="2503803"/>
                    </a:lnTo>
                    <a:lnTo>
                      <a:pt x="232429" y="2507613"/>
                    </a:lnTo>
                    <a:lnTo>
                      <a:pt x="199088" y="2510789"/>
                    </a:lnTo>
                    <a:lnTo>
                      <a:pt x="167653" y="2513647"/>
                    </a:lnTo>
                    <a:lnTo>
                      <a:pt x="139393" y="2515552"/>
                    </a:lnTo>
                    <a:lnTo>
                      <a:pt x="113356" y="2517140"/>
                    </a:lnTo>
                    <a:lnTo>
                      <a:pt x="90494" y="2518410"/>
                    </a:lnTo>
                    <a:lnTo>
                      <a:pt x="52709" y="2519998"/>
                    </a:lnTo>
                    <a:lnTo>
                      <a:pt x="26672" y="2520633"/>
                    </a:lnTo>
                    <a:lnTo>
                      <a:pt x="12701" y="2520950"/>
                    </a:lnTo>
                    <a:lnTo>
                      <a:pt x="11113" y="2520950"/>
                    </a:lnTo>
                    <a:lnTo>
                      <a:pt x="12383" y="2255487"/>
                    </a:lnTo>
                    <a:lnTo>
                      <a:pt x="12701" y="2255487"/>
                    </a:lnTo>
                    <a:lnTo>
                      <a:pt x="31752" y="2255169"/>
                    </a:lnTo>
                    <a:lnTo>
                      <a:pt x="51121" y="2254217"/>
                    </a:lnTo>
                    <a:lnTo>
                      <a:pt x="77158" y="2253264"/>
                    </a:lnTo>
                    <a:lnTo>
                      <a:pt x="108911" y="2251676"/>
                    </a:lnTo>
                    <a:lnTo>
                      <a:pt x="147014" y="2248818"/>
                    </a:lnTo>
                    <a:lnTo>
                      <a:pt x="190198" y="2245008"/>
                    </a:lnTo>
                    <a:lnTo>
                      <a:pt x="239732" y="2240245"/>
                    </a:lnTo>
                    <a:lnTo>
                      <a:pt x="293711" y="2233576"/>
                    </a:lnTo>
                    <a:lnTo>
                      <a:pt x="322924" y="2229766"/>
                    </a:lnTo>
                    <a:lnTo>
                      <a:pt x="353089" y="2225638"/>
                    </a:lnTo>
                    <a:lnTo>
                      <a:pt x="384206" y="2221192"/>
                    </a:lnTo>
                    <a:lnTo>
                      <a:pt x="417229" y="2216112"/>
                    </a:lnTo>
                    <a:lnTo>
                      <a:pt x="450569" y="2210714"/>
                    </a:lnTo>
                    <a:lnTo>
                      <a:pt x="485814" y="2204680"/>
                    </a:lnTo>
                    <a:lnTo>
                      <a:pt x="521060" y="2198012"/>
                    </a:lnTo>
                    <a:lnTo>
                      <a:pt x="558210" y="2190709"/>
                    </a:lnTo>
                    <a:lnTo>
                      <a:pt x="596313" y="2183405"/>
                    </a:lnTo>
                    <a:lnTo>
                      <a:pt x="635052" y="2175149"/>
                    </a:lnTo>
                    <a:lnTo>
                      <a:pt x="675060" y="2166258"/>
                    </a:lnTo>
                    <a:lnTo>
                      <a:pt x="715703" y="2157049"/>
                    </a:lnTo>
                    <a:lnTo>
                      <a:pt x="757617" y="2146570"/>
                    </a:lnTo>
                    <a:lnTo>
                      <a:pt x="799530" y="2136092"/>
                    </a:lnTo>
                    <a:lnTo>
                      <a:pt x="843031" y="2124660"/>
                    </a:lnTo>
                    <a:lnTo>
                      <a:pt x="887167" y="2112276"/>
                    </a:lnTo>
                    <a:lnTo>
                      <a:pt x="932256" y="2099575"/>
                    </a:lnTo>
                    <a:lnTo>
                      <a:pt x="977980" y="2086238"/>
                    </a:lnTo>
                    <a:lnTo>
                      <a:pt x="1024021" y="2071631"/>
                    </a:lnTo>
                    <a:lnTo>
                      <a:pt x="1071015" y="2056707"/>
                    </a:lnTo>
                    <a:lnTo>
                      <a:pt x="1118644" y="2040830"/>
                    </a:lnTo>
                    <a:lnTo>
                      <a:pt x="1167225" y="2024000"/>
                    </a:lnTo>
                    <a:lnTo>
                      <a:pt x="1216124" y="2006535"/>
                    </a:lnTo>
                    <a:lnTo>
                      <a:pt x="1265658" y="1988118"/>
                    </a:lnTo>
                    <a:lnTo>
                      <a:pt x="1315510" y="1968748"/>
                    </a:lnTo>
                    <a:lnTo>
                      <a:pt x="1365996" y="1948108"/>
                    </a:lnTo>
                    <a:lnTo>
                      <a:pt x="1417118" y="1927150"/>
                    </a:lnTo>
                    <a:lnTo>
                      <a:pt x="1468557" y="1904923"/>
                    </a:lnTo>
                    <a:lnTo>
                      <a:pt x="1520314" y="1882060"/>
                    </a:lnTo>
                    <a:lnTo>
                      <a:pt x="1572706" y="1857927"/>
                    </a:lnTo>
                    <a:lnTo>
                      <a:pt x="1625098" y="1832523"/>
                    </a:lnTo>
                    <a:lnTo>
                      <a:pt x="1678124" y="1806485"/>
                    </a:lnTo>
                    <a:lnTo>
                      <a:pt x="1731786" y="1779494"/>
                    </a:lnTo>
                    <a:lnTo>
                      <a:pt x="1785131" y="1750916"/>
                    </a:lnTo>
                    <a:lnTo>
                      <a:pt x="1839110" y="1721702"/>
                    </a:lnTo>
                    <a:lnTo>
                      <a:pt x="1893089" y="1690901"/>
                    </a:lnTo>
                    <a:lnTo>
                      <a:pt x="1947069" y="1659464"/>
                    </a:lnTo>
                    <a:lnTo>
                      <a:pt x="2001683" y="1626758"/>
                    </a:lnTo>
                    <a:lnTo>
                      <a:pt x="2028673" y="1609610"/>
                    </a:lnTo>
                    <a:lnTo>
                      <a:pt x="2055980" y="1592781"/>
                    </a:lnTo>
                    <a:lnTo>
                      <a:pt x="2083605" y="1575316"/>
                    </a:lnTo>
                    <a:lnTo>
                      <a:pt x="2110912" y="1557534"/>
                    </a:lnTo>
                    <a:lnTo>
                      <a:pt x="2137902" y="1539434"/>
                    </a:lnTo>
                    <a:lnTo>
                      <a:pt x="2165209" y="1521017"/>
                    </a:lnTo>
                    <a:lnTo>
                      <a:pt x="2192834" y="1502282"/>
                    </a:lnTo>
                    <a:lnTo>
                      <a:pt x="2220141" y="1483547"/>
                    </a:lnTo>
                    <a:lnTo>
                      <a:pt x="2247766" y="1464177"/>
                    </a:lnTo>
                    <a:lnTo>
                      <a:pt x="2274756" y="1444490"/>
                    </a:lnTo>
                    <a:lnTo>
                      <a:pt x="2302380" y="1424802"/>
                    </a:lnTo>
                    <a:lnTo>
                      <a:pt x="2329688" y="1404162"/>
                    </a:lnTo>
                    <a:lnTo>
                      <a:pt x="2356995" y="1383522"/>
                    </a:lnTo>
                    <a:lnTo>
                      <a:pt x="2384620" y="1362882"/>
                    </a:lnTo>
                    <a:lnTo>
                      <a:pt x="2411927" y="1341289"/>
                    </a:lnTo>
                    <a:lnTo>
                      <a:pt x="2438916" y="1320014"/>
                    </a:lnTo>
                    <a:lnTo>
                      <a:pt x="2469716" y="1295246"/>
                    </a:lnTo>
                    <a:lnTo>
                      <a:pt x="2500517" y="1270478"/>
                    </a:lnTo>
                    <a:lnTo>
                      <a:pt x="2530999" y="1244757"/>
                    </a:lnTo>
                    <a:lnTo>
                      <a:pt x="2561164" y="1219036"/>
                    </a:lnTo>
                    <a:lnTo>
                      <a:pt x="2591646" y="1192680"/>
                    </a:lnTo>
                    <a:lnTo>
                      <a:pt x="2622129" y="1166007"/>
                    </a:lnTo>
                    <a:lnTo>
                      <a:pt x="2652294" y="1138699"/>
                    </a:lnTo>
                    <a:lnTo>
                      <a:pt x="2682776" y="1111073"/>
                    </a:lnTo>
                    <a:lnTo>
                      <a:pt x="2713259" y="1083129"/>
                    </a:lnTo>
                    <a:lnTo>
                      <a:pt x="2743106" y="1054233"/>
                    </a:lnTo>
                    <a:lnTo>
                      <a:pt x="2772954" y="1025337"/>
                    </a:lnTo>
                    <a:lnTo>
                      <a:pt x="2803119" y="995806"/>
                    </a:lnTo>
                    <a:lnTo>
                      <a:pt x="2832966" y="965957"/>
                    </a:lnTo>
                    <a:lnTo>
                      <a:pt x="2862496" y="935155"/>
                    </a:lnTo>
                    <a:lnTo>
                      <a:pt x="2892661" y="904354"/>
                    </a:lnTo>
                    <a:lnTo>
                      <a:pt x="2922191" y="872600"/>
                    </a:lnTo>
                    <a:lnTo>
                      <a:pt x="2951721" y="840846"/>
                    </a:lnTo>
                    <a:lnTo>
                      <a:pt x="2980933" y="808457"/>
                    </a:lnTo>
                    <a:lnTo>
                      <a:pt x="3010146" y="775750"/>
                    </a:lnTo>
                    <a:lnTo>
                      <a:pt x="3039358" y="742091"/>
                    </a:lnTo>
                    <a:lnTo>
                      <a:pt x="3068570" y="708114"/>
                    </a:lnTo>
                    <a:lnTo>
                      <a:pt x="3097465" y="673820"/>
                    </a:lnTo>
                    <a:lnTo>
                      <a:pt x="3126043" y="639208"/>
                    </a:lnTo>
                    <a:lnTo>
                      <a:pt x="3154620" y="603644"/>
                    </a:lnTo>
                    <a:lnTo>
                      <a:pt x="3182880" y="567762"/>
                    </a:lnTo>
                    <a:lnTo>
                      <a:pt x="3211457" y="530927"/>
                    </a:lnTo>
                    <a:lnTo>
                      <a:pt x="3239717" y="494092"/>
                    </a:lnTo>
                    <a:lnTo>
                      <a:pt x="3267659" y="456623"/>
                    </a:lnTo>
                    <a:lnTo>
                      <a:pt x="3295284" y="418518"/>
                    </a:lnTo>
                    <a:lnTo>
                      <a:pt x="3322909" y="380096"/>
                    </a:lnTo>
                    <a:lnTo>
                      <a:pt x="3350533" y="341038"/>
                    </a:lnTo>
                    <a:lnTo>
                      <a:pt x="3377841" y="301028"/>
                    </a:lnTo>
                    <a:lnTo>
                      <a:pt x="3102546" y="388669"/>
                    </a:lnTo>
                    <a:lnTo>
                      <a:pt x="3097465" y="390257"/>
                    </a:lnTo>
                    <a:lnTo>
                      <a:pt x="3091750" y="391527"/>
                    </a:lnTo>
                    <a:lnTo>
                      <a:pt x="3086352" y="392480"/>
                    </a:lnTo>
                    <a:lnTo>
                      <a:pt x="3080636" y="393115"/>
                    </a:lnTo>
                    <a:lnTo>
                      <a:pt x="3075238" y="393750"/>
                    </a:lnTo>
                    <a:lnTo>
                      <a:pt x="3069841" y="393750"/>
                    </a:lnTo>
                    <a:lnTo>
                      <a:pt x="3064125" y="393750"/>
                    </a:lnTo>
                    <a:lnTo>
                      <a:pt x="3059045" y="393432"/>
                    </a:lnTo>
                    <a:lnTo>
                      <a:pt x="3053647" y="392480"/>
                    </a:lnTo>
                    <a:lnTo>
                      <a:pt x="3048249" y="391844"/>
                    </a:lnTo>
                    <a:lnTo>
                      <a:pt x="3043168" y="390574"/>
                    </a:lnTo>
                    <a:lnTo>
                      <a:pt x="3038088" y="389304"/>
                    </a:lnTo>
                    <a:lnTo>
                      <a:pt x="3033008" y="387399"/>
                    </a:lnTo>
                    <a:lnTo>
                      <a:pt x="3027927" y="385811"/>
                    </a:lnTo>
                    <a:lnTo>
                      <a:pt x="3023164" y="383588"/>
                    </a:lnTo>
                    <a:lnTo>
                      <a:pt x="3018401" y="381048"/>
                    </a:lnTo>
                    <a:lnTo>
                      <a:pt x="3013638" y="378825"/>
                    </a:lnTo>
                    <a:lnTo>
                      <a:pt x="3008876" y="375967"/>
                    </a:lnTo>
                    <a:lnTo>
                      <a:pt x="3004748" y="372792"/>
                    </a:lnTo>
                    <a:lnTo>
                      <a:pt x="3000302" y="369616"/>
                    </a:lnTo>
                    <a:lnTo>
                      <a:pt x="2996492" y="366441"/>
                    </a:lnTo>
                    <a:lnTo>
                      <a:pt x="2992364" y="362948"/>
                    </a:lnTo>
                    <a:lnTo>
                      <a:pt x="2988554" y="359138"/>
                    </a:lnTo>
                    <a:lnTo>
                      <a:pt x="2984744" y="355010"/>
                    </a:lnTo>
                    <a:lnTo>
                      <a:pt x="2981886" y="350882"/>
                    </a:lnTo>
                    <a:lnTo>
                      <a:pt x="2978711" y="346436"/>
                    </a:lnTo>
                    <a:lnTo>
                      <a:pt x="2975535" y="341673"/>
                    </a:lnTo>
                    <a:lnTo>
                      <a:pt x="2972678" y="336910"/>
                    </a:lnTo>
                    <a:lnTo>
                      <a:pt x="2969820" y="332147"/>
                    </a:lnTo>
                    <a:lnTo>
                      <a:pt x="2967597" y="327066"/>
                    </a:lnTo>
                    <a:lnTo>
                      <a:pt x="2965692" y="321985"/>
                    </a:lnTo>
                    <a:lnTo>
                      <a:pt x="2963469" y="316587"/>
                    </a:lnTo>
                    <a:lnTo>
                      <a:pt x="2961882" y="310872"/>
                    </a:lnTo>
                    <a:lnTo>
                      <a:pt x="2960929" y="305791"/>
                    </a:lnTo>
                    <a:lnTo>
                      <a:pt x="2959977" y="300393"/>
                    </a:lnTo>
                    <a:lnTo>
                      <a:pt x="2959341" y="294677"/>
                    </a:lnTo>
                    <a:lnTo>
                      <a:pt x="2958706" y="289279"/>
                    </a:lnTo>
                    <a:lnTo>
                      <a:pt x="2958389" y="283563"/>
                    </a:lnTo>
                    <a:lnTo>
                      <a:pt x="2958389" y="278165"/>
                    </a:lnTo>
                    <a:lnTo>
                      <a:pt x="2958706" y="273084"/>
                    </a:lnTo>
                    <a:lnTo>
                      <a:pt x="2959659" y="267369"/>
                    </a:lnTo>
                    <a:lnTo>
                      <a:pt x="2960294" y="262288"/>
                    </a:lnTo>
                    <a:lnTo>
                      <a:pt x="2961564" y="257207"/>
                    </a:lnTo>
                    <a:lnTo>
                      <a:pt x="2963152" y="251809"/>
                    </a:lnTo>
                    <a:lnTo>
                      <a:pt x="2964739" y="247046"/>
                    </a:lnTo>
                    <a:lnTo>
                      <a:pt x="2966327" y="241965"/>
                    </a:lnTo>
                    <a:lnTo>
                      <a:pt x="2968867" y="237202"/>
                    </a:lnTo>
                    <a:lnTo>
                      <a:pt x="2971090" y="232439"/>
                    </a:lnTo>
                    <a:lnTo>
                      <a:pt x="2973313" y="227676"/>
                    </a:lnTo>
                    <a:lnTo>
                      <a:pt x="2976170" y="222913"/>
                    </a:lnTo>
                    <a:lnTo>
                      <a:pt x="2979346" y="218467"/>
                    </a:lnTo>
                    <a:lnTo>
                      <a:pt x="2982521" y="214339"/>
                    </a:lnTo>
                    <a:lnTo>
                      <a:pt x="2986014" y="210211"/>
                    </a:lnTo>
                    <a:lnTo>
                      <a:pt x="2989506" y="206401"/>
                    </a:lnTo>
                    <a:lnTo>
                      <a:pt x="2993317" y="202273"/>
                    </a:lnTo>
                    <a:lnTo>
                      <a:pt x="2997127" y="198780"/>
                    </a:lnTo>
                    <a:lnTo>
                      <a:pt x="3001572" y="195605"/>
                    </a:lnTo>
                    <a:lnTo>
                      <a:pt x="3005700" y="192429"/>
                    </a:lnTo>
                    <a:lnTo>
                      <a:pt x="3010463" y="189254"/>
                    </a:lnTo>
                    <a:lnTo>
                      <a:pt x="3015226" y="186713"/>
                    </a:lnTo>
                    <a:lnTo>
                      <a:pt x="3019989" y="183856"/>
                    </a:lnTo>
                    <a:lnTo>
                      <a:pt x="3025069" y="181633"/>
                    </a:lnTo>
                    <a:lnTo>
                      <a:pt x="3030150" y="179410"/>
                    </a:lnTo>
                    <a:lnTo>
                      <a:pt x="3035865" y="177505"/>
                    </a:lnTo>
                    <a:lnTo>
                      <a:pt x="3579470" y="5081"/>
                    </a:lnTo>
                    <a:lnTo>
                      <a:pt x="3584868" y="3493"/>
                    </a:lnTo>
                    <a:lnTo>
                      <a:pt x="3590266" y="2540"/>
                    </a:lnTo>
                    <a:lnTo>
                      <a:pt x="3595981" y="1270"/>
                    </a:lnTo>
                    <a:lnTo>
                      <a:pt x="3601061" y="317"/>
                    </a:lnTo>
                    <a:lnTo>
                      <a:pt x="3606459" y="0"/>
                    </a:lnTo>
                    <a:close/>
                  </a:path>
                </a:pathLst>
              </a:custGeom>
              <a:solidFill>
                <a:srgbClr val="0D1112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gradFill>
                    <a:gsLst>
                      <a:gs pos="0">
                        <a:srgbClr val="EDD5A5"/>
                      </a:gs>
                      <a:gs pos="83000">
                        <a:schemeClr val="accent1">
                          <a:lumMod val="50000"/>
                        </a:schemeClr>
                      </a:gs>
                    </a:gsLst>
                    <a:lin ang="5400000" scaled="0"/>
                  </a:gra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6198383" y="3018186"/>
            <a:ext cx="4104348" cy="1044575"/>
            <a:chOff x="6198383" y="3018186"/>
            <a:chExt cx="4104348" cy="1044575"/>
          </a:xfrm>
        </p:grpSpPr>
        <p:sp>
          <p:nvSpPr>
            <p:cNvPr id="11" name="文本框 10"/>
            <p:cNvSpPr txBox="1"/>
            <p:nvPr/>
          </p:nvSpPr>
          <p:spPr>
            <a:xfrm>
              <a:off x="7353816" y="3278864"/>
              <a:ext cx="29489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E0B07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02.</a:t>
              </a:r>
              <a:r>
                <a:rPr lang="zh-CN" altLang="en-US" sz="2800" dirty="0">
                  <a:solidFill>
                    <a:srgbClr val="E0B07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项目介绍</a:t>
              </a:r>
            </a:p>
          </p:txBody>
        </p:sp>
        <p:grpSp>
          <p:nvGrpSpPr>
            <p:cNvPr id="39" name="组合 38"/>
            <p:cNvGrpSpPr/>
            <p:nvPr/>
          </p:nvGrpSpPr>
          <p:grpSpPr bwMode="auto">
            <a:xfrm>
              <a:off x="6198383" y="3018186"/>
              <a:ext cx="1044575" cy="1044575"/>
              <a:chOff x="2290468" y="2104851"/>
              <a:chExt cx="1044500" cy="1044500"/>
            </a:xfrm>
            <a:gradFill>
              <a:gsLst>
                <a:gs pos="0">
                  <a:srgbClr val="EDD5A5"/>
                </a:gs>
                <a:gs pos="83000">
                  <a:schemeClr val="accent1">
                    <a:lumMod val="50000"/>
                  </a:schemeClr>
                </a:gs>
              </a:gsLst>
              <a:lin ang="5400000" scaled="0"/>
            </a:gradFill>
          </p:grpSpPr>
          <p:sp>
            <p:nvSpPr>
              <p:cNvPr id="40" name="椭圆 39"/>
              <p:cNvSpPr/>
              <p:nvPr/>
            </p:nvSpPr>
            <p:spPr>
              <a:xfrm>
                <a:off x="2290468" y="2104851"/>
                <a:ext cx="1044500" cy="1044500"/>
              </a:xfrm>
              <a:prstGeom prst="ellipse">
                <a:avLst/>
              </a:prstGeom>
              <a:gradFill>
                <a:gsLst>
                  <a:gs pos="0">
                    <a:srgbClr val="EDD5A5"/>
                  </a:gs>
                  <a:gs pos="83000">
                    <a:srgbClr val="CE8236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gradFill>
                    <a:gsLst>
                      <a:gs pos="0">
                        <a:srgbClr val="EDD5A5"/>
                      </a:gs>
                      <a:gs pos="83000">
                        <a:schemeClr val="accent1">
                          <a:lumMod val="50000"/>
                        </a:schemeClr>
                      </a:gs>
                    </a:gsLst>
                    <a:lin ang="5400000" scaled="0"/>
                  </a:gradFill>
                </a:endParaRPr>
              </a:p>
            </p:txBody>
          </p:sp>
          <p:sp>
            <p:nvSpPr>
              <p:cNvPr id="41" name="KSO_Shape"/>
              <p:cNvSpPr>
                <a:spLocks noChangeAspect="1"/>
              </p:cNvSpPr>
              <p:nvPr/>
            </p:nvSpPr>
            <p:spPr bwMode="auto">
              <a:xfrm>
                <a:off x="2503064" y="2335636"/>
                <a:ext cx="612000" cy="514080"/>
              </a:xfrm>
              <a:custGeom>
                <a:avLst/>
                <a:gdLst>
                  <a:gd name="T0" fmla="*/ 2147483646 w 232"/>
                  <a:gd name="T1" fmla="*/ 2147483646 h 195"/>
                  <a:gd name="T2" fmla="*/ 2147483646 w 232"/>
                  <a:gd name="T3" fmla="*/ 0 h 195"/>
                  <a:gd name="T4" fmla="*/ 2147483646 w 232"/>
                  <a:gd name="T5" fmla="*/ 0 h 195"/>
                  <a:gd name="T6" fmla="*/ 2147483646 w 232"/>
                  <a:gd name="T7" fmla="*/ 2147483646 h 195"/>
                  <a:gd name="T8" fmla="*/ 2147483646 w 232"/>
                  <a:gd name="T9" fmla="*/ 2147483646 h 195"/>
                  <a:gd name="T10" fmla="*/ 2147483646 w 232"/>
                  <a:gd name="T11" fmla="*/ 2147483646 h 195"/>
                  <a:gd name="T12" fmla="*/ 2147483646 w 232"/>
                  <a:gd name="T13" fmla="*/ 2147483646 h 195"/>
                  <a:gd name="T14" fmla="*/ 2147483646 w 232"/>
                  <a:gd name="T15" fmla="*/ 2147483646 h 195"/>
                  <a:gd name="T16" fmla="*/ 2147483646 w 232"/>
                  <a:gd name="T17" fmla="*/ 2147483646 h 195"/>
                  <a:gd name="T18" fmla="*/ 2147483646 w 232"/>
                  <a:gd name="T19" fmla="*/ 2147483646 h 195"/>
                  <a:gd name="T20" fmla="*/ 2147483646 w 232"/>
                  <a:gd name="T21" fmla="*/ 2147483646 h 195"/>
                  <a:gd name="T22" fmla="*/ 2147483646 w 232"/>
                  <a:gd name="T23" fmla="*/ 2147483646 h 195"/>
                  <a:gd name="T24" fmla="*/ 2147483646 w 232"/>
                  <a:gd name="T25" fmla="*/ 2147483646 h 195"/>
                  <a:gd name="T26" fmla="*/ 2147483646 w 232"/>
                  <a:gd name="T27" fmla="*/ 2147483646 h 195"/>
                  <a:gd name="T28" fmla="*/ 2147483646 w 232"/>
                  <a:gd name="T29" fmla="*/ 2147483646 h 195"/>
                  <a:gd name="T30" fmla="*/ 2147483646 w 232"/>
                  <a:gd name="T31" fmla="*/ 2147483646 h 195"/>
                  <a:gd name="T32" fmla="*/ 0 w 232"/>
                  <a:gd name="T33" fmla="*/ 2147483646 h 195"/>
                  <a:gd name="T34" fmla="*/ 0 w 232"/>
                  <a:gd name="T35" fmla="*/ 2147483646 h 195"/>
                  <a:gd name="T36" fmla="*/ 2147483646 w 232"/>
                  <a:gd name="T37" fmla="*/ 2147483646 h 195"/>
                  <a:gd name="T38" fmla="*/ 2147483646 w 232"/>
                  <a:gd name="T39" fmla="*/ 2147483646 h 195"/>
                  <a:gd name="T40" fmla="*/ 2147483646 w 232"/>
                  <a:gd name="T41" fmla="*/ 2147483646 h 195"/>
                  <a:gd name="T42" fmla="*/ 2147483646 w 232"/>
                  <a:gd name="T43" fmla="*/ 2147483646 h 195"/>
                  <a:gd name="T44" fmla="*/ 2147483646 w 232"/>
                  <a:gd name="T45" fmla="*/ 2147483646 h 195"/>
                  <a:gd name="T46" fmla="*/ 2147483646 w 232"/>
                  <a:gd name="T47" fmla="*/ 2147483646 h 195"/>
                  <a:gd name="T48" fmla="*/ 2147483646 w 232"/>
                  <a:gd name="T49" fmla="*/ 2147483646 h 195"/>
                  <a:gd name="T50" fmla="*/ 2147483646 w 232"/>
                  <a:gd name="T51" fmla="*/ 2147483646 h 195"/>
                  <a:gd name="T52" fmla="*/ 2147483646 w 232"/>
                  <a:gd name="T53" fmla="*/ 2147483646 h 195"/>
                  <a:gd name="T54" fmla="*/ 2147483646 w 232"/>
                  <a:gd name="T55" fmla="*/ 2147483646 h 195"/>
                  <a:gd name="T56" fmla="*/ 2147483646 w 232"/>
                  <a:gd name="T57" fmla="*/ 2147483646 h 195"/>
                  <a:gd name="T58" fmla="*/ 2147483646 w 232"/>
                  <a:gd name="T59" fmla="*/ 2147483646 h 195"/>
                  <a:gd name="T60" fmla="*/ 2147483646 w 232"/>
                  <a:gd name="T61" fmla="*/ 2147483646 h 195"/>
                  <a:gd name="T62" fmla="*/ 2147483646 w 232"/>
                  <a:gd name="T63" fmla="*/ 2147483646 h 195"/>
                  <a:gd name="T64" fmla="*/ 2147483646 w 232"/>
                  <a:gd name="T65" fmla="*/ 2147483646 h 195"/>
                  <a:gd name="T66" fmla="*/ 2147483646 w 232"/>
                  <a:gd name="T67" fmla="*/ 2147483646 h 195"/>
                  <a:gd name="T68" fmla="*/ 2147483646 w 232"/>
                  <a:gd name="T69" fmla="*/ 2147483646 h 195"/>
                  <a:gd name="T70" fmla="*/ 2147483646 w 232"/>
                  <a:gd name="T71" fmla="*/ 2147483646 h 195"/>
                  <a:gd name="T72" fmla="*/ 2147483646 w 232"/>
                  <a:gd name="T73" fmla="*/ 2147483646 h 195"/>
                  <a:gd name="T74" fmla="*/ 2147483646 w 232"/>
                  <a:gd name="T75" fmla="*/ 2147483646 h 195"/>
                  <a:gd name="T76" fmla="*/ 2147483646 w 232"/>
                  <a:gd name="T77" fmla="*/ 2147483646 h 195"/>
                  <a:gd name="T78" fmla="*/ 2147483646 w 232"/>
                  <a:gd name="T79" fmla="*/ 2147483646 h 195"/>
                  <a:gd name="T80" fmla="*/ 2147483646 w 232"/>
                  <a:gd name="T81" fmla="*/ 2147483646 h 195"/>
                  <a:gd name="T82" fmla="*/ 2147483646 w 232"/>
                  <a:gd name="T83" fmla="*/ 2147483646 h 195"/>
                  <a:gd name="T84" fmla="*/ 2147483646 w 232"/>
                  <a:gd name="T85" fmla="*/ 2147483646 h 195"/>
                  <a:gd name="T86" fmla="*/ 2147483646 w 232"/>
                  <a:gd name="T87" fmla="*/ 2147483646 h 195"/>
                  <a:gd name="T88" fmla="*/ 2147483646 w 232"/>
                  <a:gd name="T89" fmla="*/ 2147483646 h 195"/>
                  <a:gd name="T90" fmla="*/ 2147483646 w 232"/>
                  <a:gd name="T91" fmla="*/ 2147483646 h 195"/>
                  <a:gd name="T92" fmla="*/ 2147483646 w 232"/>
                  <a:gd name="T93" fmla="*/ 2147483646 h 195"/>
                  <a:gd name="T94" fmla="*/ 2147483646 w 232"/>
                  <a:gd name="T95" fmla="*/ 2147483646 h 195"/>
                  <a:gd name="T96" fmla="*/ 2147483646 w 232"/>
                  <a:gd name="T97" fmla="*/ 2147483646 h 195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232" h="195">
                    <a:moveTo>
                      <a:pt x="155" y="27"/>
                    </a:moveTo>
                    <a:cubicBezTo>
                      <a:pt x="153" y="10"/>
                      <a:pt x="142" y="0"/>
                      <a:pt x="127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0" y="0"/>
                      <a:pt x="79" y="10"/>
                      <a:pt x="77" y="28"/>
                    </a:cubicBezTo>
                    <a:cubicBezTo>
                      <a:pt x="58" y="28"/>
                      <a:pt x="58" y="28"/>
                      <a:pt x="58" y="28"/>
                    </a:cubicBezTo>
                    <a:cubicBezTo>
                      <a:pt x="58" y="195"/>
                      <a:pt x="58" y="195"/>
                      <a:pt x="58" y="195"/>
                    </a:cubicBezTo>
                    <a:cubicBezTo>
                      <a:pt x="174" y="195"/>
                      <a:pt x="174" y="195"/>
                      <a:pt x="174" y="195"/>
                    </a:cubicBezTo>
                    <a:cubicBezTo>
                      <a:pt x="174" y="28"/>
                      <a:pt x="174" y="28"/>
                      <a:pt x="174" y="28"/>
                    </a:cubicBezTo>
                    <a:lnTo>
                      <a:pt x="155" y="27"/>
                    </a:lnTo>
                    <a:close/>
                    <a:moveTo>
                      <a:pt x="105" y="12"/>
                    </a:moveTo>
                    <a:cubicBezTo>
                      <a:pt x="127" y="12"/>
                      <a:pt x="127" y="12"/>
                      <a:pt x="127" y="12"/>
                    </a:cubicBezTo>
                    <a:cubicBezTo>
                      <a:pt x="135" y="12"/>
                      <a:pt x="140" y="18"/>
                      <a:pt x="141" y="28"/>
                    </a:cubicBezTo>
                    <a:cubicBezTo>
                      <a:pt x="91" y="28"/>
                      <a:pt x="91" y="28"/>
                      <a:pt x="91" y="28"/>
                    </a:cubicBezTo>
                    <a:cubicBezTo>
                      <a:pt x="93" y="13"/>
                      <a:pt x="102" y="12"/>
                      <a:pt x="105" y="12"/>
                    </a:cubicBezTo>
                    <a:close/>
                    <a:moveTo>
                      <a:pt x="45" y="28"/>
                    </a:moveTo>
                    <a:cubicBezTo>
                      <a:pt x="21" y="28"/>
                      <a:pt x="21" y="28"/>
                      <a:pt x="21" y="28"/>
                    </a:cubicBezTo>
                    <a:cubicBezTo>
                      <a:pt x="9" y="28"/>
                      <a:pt x="0" y="37"/>
                      <a:pt x="0" y="49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85"/>
                      <a:pt x="9" y="195"/>
                      <a:pt x="21" y="195"/>
                    </a:cubicBezTo>
                    <a:cubicBezTo>
                      <a:pt x="45" y="195"/>
                      <a:pt x="45" y="195"/>
                      <a:pt x="45" y="195"/>
                    </a:cubicBezTo>
                    <a:lnTo>
                      <a:pt x="45" y="28"/>
                    </a:lnTo>
                    <a:close/>
                    <a:moveTo>
                      <a:pt x="232" y="174"/>
                    </a:moveTo>
                    <a:cubicBezTo>
                      <a:pt x="232" y="185"/>
                      <a:pt x="223" y="195"/>
                      <a:pt x="211" y="195"/>
                    </a:cubicBezTo>
                    <a:cubicBezTo>
                      <a:pt x="187" y="195"/>
                      <a:pt x="187" y="195"/>
                      <a:pt x="187" y="195"/>
                    </a:cubicBezTo>
                    <a:cubicBezTo>
                      <a:pt x="187" y="28"/>
                      <a:pt x="187" y="28"/>
                      <a:pt x="187" y="28"/>
                    </a:cubicBezTo>
                    <a:cubicBezTo>
                      <a:pt x="211" y="28"/>
                      <a:pt x="211" y="28"/>
                      <a:pt x="211" y="28"/>
                    </a:cubicBezTo>
                    <a:cubicBezTo>
                      <a:pt x="223" y="28"/>
                      <a:pt x="232" y="37"/>
                      <a:pt x="232" y="49"/>
                    </a:cubicBezTo>
                    <a:lnTo>
                      <a:pt x="232" y="174"/>
                    </a:lnTo>
                    <a:close/>
                    <a:moveTo>
                      <a:pt x="125" y="128"/>
                    </a:moveTo>
                    <a:cubicBezTo>
                      <a:pt x="125" y="123"/>
                      <a:pt x="121" y="120"/>
                      <a:pt x="111" y="117"/>
                    </a:cubicBezTo>
                    <a:cubicBezTo>
                      <a:pt x="98" y="113"/>
                      <a:pt x="89" y="107"/>
                      <a:pt x="89" y="94"/>
                    </a:cubicBezTo>
                    <a:cubicBezTo>
                      <a:pt x="89" y="83"/>
                      <a:pt x="97" y="75"/>
                      <a:pt x="110" y="72"/>
                    </a:cubicBezTo>
                    <a:cubicBezTo>
                      <a:pt x="110" y="60"/>
                      <a:pt x="110" y="60"/>
                      <a:pt x="110" y="60"/>
                    </a:cubicBezTo>
                    <a:cubicBezTo>
                      <a:pt x="122" y="60"/>
                      <a:pt x="122" y="60"/>
                      <a:pt x="122" y="60"/>
                    </a:cubicBezTo>
                    <a:cubicBezTo>
                      <a:pt x="122" y="71"/>
                      <a:pt x="122" y="71"/>
                      <a:pt x="122" y="71"/>
                    </a:cubicBezTo>
                    <a:cubicBezTo>
                      <a:pt x="131" y="72"/>
                      <a:pt x="136" y="73"/>
                      <a:pt x="141" y="75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34" y="88"/>
                      <a:pt x="128" y="85"/>
                      <a:pt x="119" y="85"/>
                    </a:cubicBezTo>
                    <a:cubicBezTo>
                      <a:pt x="111" y="85"/>
                      <a:pt x="108" y="89"/>
                      <a:pt x="108" y="92"/>
                    </a:cubicBezTo>
                    <a:cubicBezTo>
                      <a:pt x="108" y="96"/>
                      <a:pt x="112" y="99"/>
                      <a:pt x="123" y="103"/>
                    </a:cubicBezTo>
                    <a:cubicBezTo>
                      <a:pt x="138" y="108"/>
                      <a:pt x="144" y="115"/>
                      <a:pt x="144" y="126"/>
                    </a:cubicBezTo>
                    <a:cubicBezTo>
                      <a:pt x="144" y="137"/>
                      <a:pt x="136" y="147"/>
                      <a:pt x="122" y="149"/>
                    </a:cubicBezTo>
                    <a:cubicBezTo>
                      <a:pt x="122" y="162"/>
                      <a:pt x="122" y="162"/>
                      <a:pt x="122" y="162"/>
                    </a:cubicBezTo>
                    <a:cubicBezTo>
                      <a:pt x="109" y="162"/>
                      <a:pt x="109" y="162"/>
                      <a:pt x="109" y="162"/>
                    </a:cubicBezTo>
                    <a:cubicBezTo>
                      <a:pt x="109" y="150"/>
                      <a:pt x="109" y="150"/>
                      <a:pt x="109" y="150"/>
                    </a:cubicBezTo>
                    <a:cubicBezTo>
                      <a:pt x="101" y="150"/>
                      <a:pt x="93" y="148"/>
                      <a:pt x="88" y="145"/>
                    </a:cubicBezTo>
                    <a:cubicBezTo>
                      <a:pt x="92" y="130"/>
                      <a:pt x="92" y="130"/>
                      <a:pt x="92" y="130"/>
                    </a:cubicBezTo>
                    <a:cubicBezTo>
                      <a:pt x="97" y="133"/>
                      <a:pt x="105" y="136"/>
                      <a:pt x="113" y="136"/>
                    </a:cubicBezTo>
                    <a:cubicBezTo>
                      <a:pt x="120" y="136"/>
                      <a:pt x="125" y="133"/>
                      <a:pt x="125" y="128"/>
                    </a:cubicBezTo>
                    <a:close/>
                  </a:path>
                </a:pathLst>
              </a:custGeom>
              <a:solidFill>
                <a:srgbClr val="0D11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gradFill>
                    <a:gsLst>
                      <a:gs pos="0">
                        <a:srgbClr val="EDD5A5"/>
                      </a:gs>
                      <a:gs pos="83000">
                        <a:schemeClr val="accent1">
                          <a:lumMod val="50000"/>
                        </a:schemeClr>
                      </a:gs>
                    </a:gsLst>
                    <a:lin ang="5400000" scaled="0"/>
                  </a:gradFill>
                </a:endParaRPr>
              </a:p>
            </p:txBody>
          </p:sp>
        </p:grpSp>
      </p:grpSp>
      <p:cxnSp>
        <p:nvCxnSpPr>
          <p:cNvPr id="43" name="直线连接符 11"/>
          <p:cNvCxnSpPr/>
          <p:nvPr/>
        </p:nvCxnSpPr>
        <p:spPr>
          <a:xfrm>
            <a:off x="5609586" y="3174172"/>
            <a:ext cx="0" cy="2325754"/>
          </a:xfrm>
          <a:prstGeom prst="line">
            <a:avLst/>
          </a:prstGeom>
          <a:ln>
            <a:gradFill>
              <a:gsLst>
                <a:gs pos="0">
                  <a:srgbClr val="E0B07E"/>
                </a:gs>
                <a:gs pos="100000">
                  <a:srgbClr val="CE8236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478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4000">
        <p:blinds dir="vert"/>
      </p:transition>
    </mc:Choice>
    <mc:Fallback xmlns="">
      <p:transition spd="slow" advClick="0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55818" y="4336473"/>
            <a:ext cx="496712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小白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409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5190255" y="2484703"/>
            <a:ext cx="34963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公司介绍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5190254" y="3131034"/>
            <a:ext cx="349637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cs typeface="Segoe UI" panose="020B0502040204020203" pitchFamily="34" charset="0"/>
              </a:rPr>
              <a:t>小白，一个资深</a:t>
            </a:r>
            <a:r>
              <a:rPr lang="en-US" altLang="zh-CN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cs typeface="Segoe UI" panose="020B0502040204020203" pitchFamily="34" charset="0"/>
              </a:rPr>
              <a:t>PPT</a:t>
            </a:r>
            <a:r>
              <a:rPr lang="zh-CN" altLang="en-US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cs typeface="Segoe UI" panose="020B0502040204020203" pitchFamily="34" charset="0"/>
              </a:rPr>
              <a:t>设计师，专注研究</a:t>
            </a:r>
            <a:r>
              <a:rPr lang="en-US" altLang="zh-CN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cs typeface="Segoe UI" panose="020B0502040204020203" pitchFamily="34" charset="0"/>
              </a:rPr>
              <a:t>PPT</a:t>
            </a:r>
            <a:r>
              <a:rPr lang="zh-CN" altLang="en-US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cs typeface="Segoe UI" panose="020B0502040204020203" pitchFamily="34" charset="0"/>
              </a:rPr>
              <a:t>多年，帮你解决</a:t>
            </a:r>
            <a:r>
              <a:rPr lang="en-US" altLang="zh-CN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cs typeface="Segoe UI" panose="020B0502040204020203" pitchFamily="34" charset="0"/>
              </a:rPr>
              <a:t>PPT</a:t>
            </a:r>
            <a:r>
              <a:rPr lang="zh-CN" altLang="en-US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cs typeface="Segoe UI" panose="020B0502040204020203" pitchFamily="34" charset="0"/>
              </a:rPr>
              <a:t>烦恼，喜欢大家多多支持，谢谢！小白，一个资深</a:t>
            </a:r>
            <a:r>
              <a:rPr lang="en-US" altLang="zh-CN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cs typeface="Segoe UI" panose="020B0502040204020203" pitchFamily="34" charset="0"/>
              </a:rPr>
              <a:t>PPT</a:t>
            </a:r>
            <a:r>
              <a:rPr lang="zh-CN" altLang="en-US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cs typeface="Segoe UI" panose="020B0502040204020203" pitchFamily="34" charset="0"/>
              </a:rPr>
              <a:t>设计师，专注研究</a:t>
            </a:r>
            <a:r>
              <a:rPr lang="en-US" altLang="zh-CN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cs typeface="Segoe UI" panose="020B0502040204020203" pitchFamily="34" charset="0"/>
              </a:rPr>
              <a:t>PPT</a:t>
            </a:r>
            <a:r>
              <a:rPr lang="zh-CN" altLang="en-US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cs typeface="Segoe UI" panose="020B0502040204020203" pitchFamily="34" charset="0"/>
              </a:rPr>
              <a:t>多年，帮你解决</a:t>
            </a:r>
            <a:r>
              <a:rPr lang="en-US" altLang="zh-CN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cs typeface="Segoe UI" panose="020B0502040204020203" pitchFamily="34" charset="0"/>
              </a:rPr>
              <a:t>PPT</a:t>
            </a:r>
            <a:r>
              <a:rPr lang="zh-CN" altLang="en-US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cs typeface="Segoe UI" panose="020B0502040204020203" pitchFamily="34" charset="0"/>
              </a:rPr>
              <a:t>烦恼，喜欢大家多多支持，谢谢！</a:t>
            </a:r>
          </a:p>
        </p:txBody>
      </p:sp>
      <p:sp>
        <p:nvSpPr>
          <p:cNvPr id="45" name="矩形 44"/>
          <p:cNvSpPr/>
          <p:nvPr/>
        </p:nvSpPr>
        <p:spPr>
          <a:xfrm>
            <a:off x="6471559" y="1849685"/>
            <a:ext cx="300059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800" b="1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01</a:t>
            </a:r>
            <a:endParaRPr lang="zh-CN" altLang="en-US" sz="8800" b="1" dirty="0">
              <a:gradFill>
                <a:gsLst>
                  <a:gs pos="0">
                    <a:srgbClr val="E8C5A2"/>
                  </a:gs>
                  <a:gs pos="100000">
                    <a:srgbClr val="CE8236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 bwMode="auto">
          <a:xfrm>
            <a:off x="2805206" y="2013306"/>
            <a:ext cx="2235456" cy="2235456"/>
            <a:chOff x="594916" y="2104851"/>
            <a:chExt cx="1044500" cy="1044500"/>
          </a:xfrm>
          <a:gradFill>
            <a:gsLst>
              <a:gs pos="0">
                <a:srgbClr val="EDD5A5"/>
              </a:gs>
              <a:gs pos="83000">
                <a:schemeClr val="accent1">
                  <a:lumMod val="50000"/>
                </a:schemeClr>
              </a:gs>
            </a:gsLst>
            <a:lin ang="5400000" scaled="0"/>
          </a:gradFill>
        </p:grpSpPr>
        <p:sp>
          <p:nvSpPr>
            <p:cNvPr id="47" name="椭圆 46"/>
            <p:cNvSpPr/>
            <p:nvPr/>
          </p:nvSpPr>
          <p:spPr>
            <a:xfrm>
              <a:off x="594916" y="2104851"/>
              <a:ext cx="1044500" cy="1044500"/>
            </a:xfrm>
            <a:prstGeom prst="ellipse">
              <a:avLst/>
            </a:prstGeom>
            <a:gradFill>
              <a:gsLst>
                <a:gs pos="0">
                  <a:srgbClr val="EDD5A5"/>
                </a:gs>
                <a:gs pos="83000">
                  <a:srgbClr val="CE8236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48" name="KSO_Shape"/>
            <p:cNvSpPr>
              <a:spLocks noChangeAspect="1"/>
            </p:cNvSpPr>
            <p:nvPr/>
          </p:nvSpPr>
          <p:spPr bwMode="auto">
            <a:xfrm>
              <a:off x="786989" y="2315973"/>
              <a:ext cx="649241" cy="509551"/>
            </a:xfrm>
            <a:custGeom>
              <a:avLst/>
              <a:gdLst>
                <a:gd name="T0" fmla="*/ 1904755 w 1760538"/>
                <a:gd name="T1" fmla="*/ 1433569 h 1384301"/>
                <a:gd name="T2" fmla="*/ 1893230 w 1760538"/>
                <a:gd name="T3" fmla="*/ 1498354 h 1384301"/>
                <a:gd name="T4" fmla="*/ 246 w 1760538"/>
                <a:gd name="T5" fmla="*/ 1489486 h 1384301"/>
                <a:gd name="T6" fmla="*/ 11525 w 1760538"/>
                <a:gd name="T7" fmla="*/ 1424947 h 1384301"/>
                <a:gd name="T8" fmla="*/ 1831627 w 1760538"/>
                <a:gd name="T9" fmla="*/ 1314597 h 1384301"/>
                <a:gd name="T10" fmla="*/ 1824506 w 1760538"/>
                <a:gd name="T11" fmla="*/ 1379052 h 1384301"/>
                <a:gd name="T12" fmla="*/ 73129 w 1760538"/>
                <a:gd name="T13" fmla="*/ 1373258 h 1384301"/>
                <a:gd name="T14" fmla="*/ 80248 w 1760538"/>
                <a:gd name="T15" fmla="*/ 1308562 h 1384301"/>
                <a:gd name="T16" fmla="*/ 1757028 w 1760538"/>
                <a:gd name="T17" fmla="*/ 1194445 h 1384301"/>
                <a:gd name="T18" fmla="*/ 1753592 w 1760538"/>
                <a:gd name="T19" fmla="*/ 1261425 h 1384301"/>
                <a:gd name="T20" fmla="*/ 147974 w 1760538"/>
                <a:gd name="T21" fmla="*/ 1258458 h 1384301"/>
                <a:gd name="T22" fmla="*/ 151410 w 1760538"/>
                <a:gd name="T23" fmla="*/ 1191232 h 1384301"/>
                <a:gd name="T24" fmla="*/ 1689513 w 1760538"/>
                <a:gd name="T25" fmla="*/ 603462 h 1384301"/>
                <a:gd name="T26" fmla="*/ 1707700 w 1760538"/>
                <a:gd name="T27" fmla="*/ 618902 h 1384301"/>
                <a:gd name="T28" fmla="*/ 1703522 w 1760538"/>
                <a:gd name="T29" fmla="*/ 639733 h 1384301"/>
                <a:gd name="T30" fmla="*/ 1679927 w 1760538"/>
                <a:gd name="T31" fmla="*/ 650516 h 1384301"/>
                <a:gd name="T32" fmla="*/ 1653874 w 1760538"/>
                <a:gd name="T33" fmla="*/ 1148260 h 1384301"/>
                <a:gd name="T34" fmla="*/ 1453315 w 1760538"/>
                <a:gd name="T35" fmla="*/ 1148260 h 1384301"/>
                <a:gd name="T36" fmla="*/ 1427262 w 1760538"/>
                <a:gd name="T37" fmla="*/ 650516 h 1384301"/>
                <a:gd name="T38" fmla="*/ 1403913 w 1760538"/>
                <a:gd name="T39" fmla="*/ 639733 h 1384301"/>
                <a:gd name="T40" fmla="*/ 1399980 w 1760538"/>
                <a:gd name="T41" fmla="*/ 618902 h 1384301"/>
                <a:gd name="T42" fmla="*/ 1418168 w 1760538"/>
                <a:gd name="T43" fmla="*/ 603462 h 1384301"/>
                <a:gd name="T44" fmla="*/ 1085101 w 1760538"/>
                <a:gd name="T45" fmla="*/ 602727 h 1384301"/>
                <a:gd name="T46" fmla="*/ 1105500 w 1760538"/>
                <a:gd name="T47" fmla="*/ 616697 h 1384301"/>
                <a:gd name="T48" fmla="*/ 1104026 w 1760538"/>
                <a:gd name="T49" fmla="*/ 637772 h 1384301"/>
                <a:gd name="T50" fmla="*/ 1082151 w 1760538"/>
                <a:gd name="T51" fmla="*/ 650272 h 1384301"/>
                <a:gd name="T52" fmla="*/ 1054869 w 1760538"/>
                <a:gd name="T53" fmla="*/ 1146545 h 1384301"/>
                <a:gd name="T54" fmla="*/ 855047 w 1760538"/>
                <a:gd name="T55" fmla="*/ 1149486 h 1384301"/>
                <a:gd name="T56" fmla="*/ 829240 w 1760538"/>
                <a:gd name="T57" fmla="*/ 650762 h 1384301"/>
                <a:gd name="T58" fmla="*/ 804416 w 1760538"/>
                <a:gd name="T59" fmla="*/ 641694 h 1384301"/>
                <a:gd name="T60" fmla="*/ 797534 w 1760538"/>
                <a:gd name="T61" fmla="*/ 621107 h 1384301"/>
                <a:gd name="T62" fmla="*/ 813756 w 1760538"/>
                <a:gd name="T63" fmla="*/ 604443 h 1384301"/>
                <a:gd name="T64" fmla="*/ 480934 w 1760538"/>
                <a:gd name="T65" fmla="*/ 601992 h 1384301"/>
                <a:gd name="T66" fmla="*/ 502809 w 1760538"/>
                <a:gd name="T67" fmla="*/ 614246 h 1384301"/>
                <a:gd name="T68" fmla="*/ 504283 w 1760538"/>
                <a:gd name="T69" fmla="*/ 635567 h 1384301"/>
                <a:gd name="T70" fmla="*/ 483883 w 1760538"/>
                <a:gd name="T71" fmla="*/ 649536 h 1384301"/>
                <a:gd name="T72" fmla="*/ 455618 w 1760538"/>
                <a:gd name="T73" fmla="*/ 1144584 h 1384301"/>
                <a:gd name="T74" fmla="*/ 257025 w 1760538"/>
                <a:gd name="T75" fmla="*/ 1150711 h 1384301"/>
                <a:gd name="T76" fmla="*/ 245473 w 1760538"/>
                <a:gd name="T77" fmla="*/ 650762 h 1384301"/>
                <a:gd name="T78" fmla="*/ 205411 w 1760538"/>
                <a:gd name="T79" fmla="*/ 643409 h 1384301"/>
                <a:gd name="T80" fmla="*/ 195825 w 1760538"/>
                <a:gd name="T81" fmla="*/ 623558 h 1384301"/>
                <a:gd name="T82" fmla="*/ 210081 w 1760538"/>
                <a:gd name="T83" fmla="*/ 605668 h 1384301"/>
                <a:gd name="T84" fmla="*/ 936917 w 1760538"/>
                <a:gd name="T85" fmla="*/ 195250 h 1384301"/>
                <a:gd name="T86" fmla="*/ 897409 w 1760538"/>
                <a:gd name="T87" fmla="*/ 210703 h 1384301"/>
                <a:gd name="T88" fmla="*/ 868698 w 1760538"/>
                <a:gd name="T89" fmla="*/ 240874 h 1384301"/>
                <a:gd name="T90" fmla="*/ 855200 w 1760538"/>
                <a:gd name="T91" fmla="*/ 281346 h 1384301"/>
                <a:gd name="T92" fmla="*/ 860354 w 1760538"/>
                <a:gd name="T93" fmla="*/ 324517 h 1384301"/>
                <a:gd name="T94" fmla="*/ 882930 w 1760538"/>
                <a:gd name="T95" fmla="*/ 360084 h 1384301"/>
                <a:gd name="T96" fmla="*/ 918513 w 1760538"/>
                <a:gd name="T97" fmla="*/ 382405 h 1384301"/>
                <a:gd name="T98" fmla="*/ 961702 w 1760538"/>
                <a:gd name="T99" fmla="*/ 387802 h 1384301"/>
                <a:gd name="T100" fmla="*/ 1002192 w 1760538"/>
                <a:gd name="T101" fmla="*/ 374311 h 1384301"/>
                <a:gd name="T102" fmla="*/ 1032376 w 1760538"/>
                <a:gd name="T103" fmla="*/ 345612 h 1384301"/>
                <a:gd name="T104" fmla="*/ 1047836 w 1760538"/>
                <a:gd name="T105" fmla="*/ 306120 h 1384301"/>
                <a:gd name="T106" fmla="*/ 1044400 w 1760538"/>
                <a:gd name="T107" fmla="*/ 262213 h 1384301"/>
                <a:gd name="T108" fmla="*/ 1023787 w 1760538"/>
                <a:gd name="T109" fmla="*/ 225910 h 1384301"/>
                <a:gd name="T110" fmla="*/ 989432 w 1760538"/>
                <a:gd name="T111" fmla="*/ 201873 h 1384301"/>
                <a:gd name="T112" fmla="*/ 946734 w 1760538"/>
                <a:gd name="T113" fmla="*/ 194269 h 1384301"/>
                <a:gd name="T114" fmla="*/ 995567 w 1760538"/>
                <a:gd name="T115" fmla="*/ 9811 h 1384301"/>
                <a:gd name="T116" fmla="*/ 1796780 w 1760538"/>
                <a:gd name="T117" fmla="*/ 528842 h 1384301"/>
                <a:gd name="T118" fmla="*/ 1788438 w 1760538"/>
                <a:gd name="T119" fmla="*/ 538899 h 1384301"/>
                <a:gd name="T120" fmla="*/ 114845 w 1760538"/>
                <a:gd name="T121" fmla="*/ 538899 h 1384301"/>
                <a:gd name="T122" fmla="*/ 106747 w 1760538"/>
                <a:gd name="T123" fmla="*/ 528842 h 1384301"/>
                <a:gd name="T124" fmla="*/ 907716 w 1760538"/>
                <a:gd name="T125" fmla="*/ 9811 h 138430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760538" h="1384301">
                  <a:moveTo>
                    <a:pt x="13597" y="1316038"/>
                  </a:moveTo>
                  <a:lnTo>
                    <a:pt x="1747168" y="1316038"/>
                  </a:lnTo>
                  <a:lnTo>
                    <a:pt x="1749661" y="1316266"/>
                  </a:lnTo>
                  <a:lnTo>
                    <a:pt x="1752154" y="1317176"/>
                  </a:lnTo>
                  <a:lnTo>
                    <a:pt x="1754646" y="1318086"/>
                  </a:lnTo>
                  <a:lnTo>
                    <a:pt x="1756459" y="1319224"/>
                  </a:lnTo>
                  <a:lnTo>
                    <a:pt x="1758045" y="1320816"/>
                  </a:lnTo>
                  <a:lnTo>
                    <a:pt x="1759405" y="1322409"/>
                  </a:lnTo>
                  <a:lnTo>
                    <a:pt x="1760312" y="1324230"/>
                  </a:lnTo>
                  <a:lnTo>
                    <a:pt x="1760538" y="1326505"/>
                  </a:lnTo>
                  <a:lnTo>
                    <a:pt x="1760538" y="1373834"/>
                  </a:lnTo>
                  <a:lnTo>
                    <a:pt x="1760312" y="1375882"/>
                  </a:lnTo>
                  <a:lnTo>
                    <a:pt x="1759405" y="1377930"/>
                  </a:lnTo>
                  <a:lnTo>
                    <a:pt x="1758045" y="1379750"/>
                  </a:lnTo>
                  <a:lnTo>
                    <a:pt x="1756459" y="1381115"/>
                  </a:lnTo>
                  <a:lnTo>
                    <a:pt x="1754646" y="1382253"/>
                  </a:lnTo>
                  <a:lnTo>
                    <a:pt x="1752154" y="1383163"/>
                  </a:lnTo>
                  <a:lnTo>
                    <a:pt x="1749661" y="1384074"/>
                  </a:lnTo>
                  <a:lnTo>
                    <a:pt x="1747168" y="1384301"/>
                  </a:lnTo>
                  <a:lnTo>
                    <a:pt x="13597" y="1384301"/>
                  </a:lnTo>
                  <a:lnTo>
                    <a:pt x="10651" y="1384074"/>
                  </a:lnTo>
                  <a:lnTo>
                    <a:pt x="8158" y="1383163"/>
                  </a:lnTo>
                  <a:lnTo>
                    <a:pt x="6119" y="1382253"/>
                  </a:lnTo>
                  <a:lnTo>
                    <a:pt x="3853" y="1381115"/>
                  </a:lnTo>
                  <a:lnTo>
                    <a:pt x="2266" y="1379750"/>
                  </a:lnTo>
                  <a:lnTo>
                    <a:pt x="1133" y="1377930"/>
                  </a:lnTo>
                  <a:lnTo>
                    <a:pt x="227" y="1375882"/>
                  </a:lnTo>
                  <a:lnTo>
                    <a:pt x="0" y="1373834"/>
                  </a:lnTo>
                  <a:lnTo>
                    <a:pt x="0" y="1326505"/>
                  </a:lnTo>
                  <a:lnTo>
                    <a:pt x="227" y="1324230"/>
                  </a:lnTo>
                  <a:lnTo>
                    <a:pt x="1133" y="1322409"/>
                  </a:lnTo>
                  <a:lnTo>
                    <a:pt x="2266" y="1320816"/>
                  </a:lnTo>
                  <a:lnTo>
                    <a:pt x="3853" y="1319224"/>
                  </a:lnTo>
                  <a:lnTo>
                    <a:pt x="6119" y="1318086"/>
                  </a:lnTo>
                  <a:lnTo>
                    <a:pt x="8158" y="1317176"/>
                  </a:lnTo>
                  <a:lnTo>
                    <a:pt x="10651" y="1316266"/>
                  </a:lnTo>
                  <a:lnTo>
                    <a:pt x="13597" y="1316038"/>
                  </a:lnTo>
                  <a:close/>
                  <a:moveTo>
                    <a:pt x="79155" y="1208088"/>
                  </a:moveTo>
                  <a:lnTo>
                    <a:pt x="1681383" y="1208088"/>
                  </a:lnTo>
                  <a:lnTo>
                    <a:pt x="1683879" y="1208311"/>
                  </a:lnTo>
                  <a:lnTo>
                    <a:pt x="1686148" y="1208757"/>
                  </a:lnTo>
                  <a:lnTo>
                    <a:pt x="1688417" y="1209649"/>
                  </a:lnTo>
                  <a:lnTo>
                    <a:pt x="1690233" y="1210987"/>
                  </a:lnTo>
                  <a:lnTo>
                    <a:pt x="1691594" y="1212325"/>
                  </a:lnTo>
                  <a:lnTo>
                    <a:pt x="1692729" y="1214332"/>
                  </a:lnTo>
                  <a:lnTo>
                    <a:pt x="1693409" y="1216116"/>
                  </a:lnTo>
                  <a:lnTo>
                    <a:pt x="1693863" y="1218123"/>
                  </a:lnTo>
                  <a:lnTo>
                    <a:pt x="1693863" y="1264728"/>
                  </a:lnTo>
                  <a:lnTo>
                    <a:pt x="1693409" y="1266735"/>
                  </a:lnTo>
                  <a:lnTo>
                    <a:pt x="1692729" y="1268519"/>
                  </a:lnTo>
                  <a:lnTo>
                    <a:pt x="1691594" y="1270080"/>
                  </a:lnTo>
                  <a:lnTo>
                    <a:pt x="1690233" y="1271641"/>
                  </a:lnTo>
                  <a:lnTo>
                    <a:pt x="1688417" y="1272979"/>
                  </a:lnTo>
                  <a:lnTo>
                    <a:pt x="1686148" y="1273871"/>
                  </a:lnTo>
                  <a:lnTo>
                    <a:pt x="1683879" y="1274540"/>
                  </a:lnTo>
                  <a:lnTo>
                    <a:pt x="1681383" y="1274763"/>
                  </a:lnTo>
                  <a:lnTo>
                    <a:pt x="79155" y="1274763"/>
                  </a:lnTo>
                  <a:lnTo>
                    <a:pt x="76432" y="1274540"/>
                  </a:lnTo>
                  <a:lnTo>
                    <a:pt x="74163" y="1273871"/>
                  </a:lnTo>
                  <a:lnTo>
                    <a:pt x="72121" y="1272979"/>
                  </a:lnTo>
                  <a:lnTo>
                    <a:pt x="70533" y="1271641"/>
                  </a:lnTo>
                  <a:lnTo>
                    <a:pt x="68717" y="1270080"/>
                  </a:lnTo>
                  <a:lnTo>
                    <a:pt x="67583" y="1268519"/>
                  </a:lnTo>
                  <a:lnTo>
                    <a:pt x="66902" y="1266735"/>
                  </a:lnTo>
                  <a:lnTo>
                    <a:pt x="66675" y="1264728"/>
                  </a:lnTo>
                  <a:lnTo>
                    <a:pt x="66675" y="1218123"/>
                  </a:lnTo>
                  <a:lnTo>
                    <a:pt x="66902" y="1216116"/>
                  </a:lnTo>
                  <a:lnTo>
                    <a:pt x="67583" y="1214332"/>
                  </a:lnTo>
                  <a:lnTo>
                    <a:pt x="68717" y="1212325"/>
                  </a:lnTo>
                  <a:lnTo>
                    <a:pt x="70533" y="1210987"/>
                  </a:lnTo>
                  <a:lnTo>
                    <a:pt x="72121" y="1209649"/>
                  </a:lnTo>
                  <a:lnTo>
                    <a:pt x="74163" y="1208757"/>
                  </a:lnTo>
                  <a:lnTo>
                    <a:pt x="76432" y="1208311"/>
                  </a:lnTo>
                  <a:lnTo>
                    <a:pt x="79155" y="1208088"/>
                  </a:lnTo>
                  <a:close/>
                  <a:moveTo>
                    <a:pt x="146278" y="1098550"/>
                  </a:moveTo>
                  <a:lnTo>
                    <a:pt x="1614262" y="1098550"/>
                  </a:lnTo>
                  <a:lnTo>
                    <a:pt x="1616530" y="1098778"/>
                  </a:lnTo>
                  <a:lnTo>
                    <a:pt x="1618571" y="1099463"/>
                  </a:lnTo>
                  <a:lnTo>
                    <a:pt x="1620612" y="1100376"/>
                  </a:lnTo>
                  <a:lnTo>
                    <a:pt x="1622426" y="1101746"/>
                  </a:lnTo>
                  <a:lnTo>
                    <a:pt x="1623787" y="1103344"/>
                  </a:lnTo>
                  <a:lnTo>
                    <a:pt x="1624694" y="1104942"/>
                  </a:lnTo>
                  <a:lnTo>
                    <a:pt x="1625374" y="1106769"/>
                  </a:lnTo>
                  <a:lnTo>
                    <a:pt x="1625601" y="1108824"/>
                  </a:lnTo>
                  <a:lnTo>
                    <a:pt x="1625601" y="1156539"/>
                  </a:lnTo>
                  <a:lnTo>
                    <a:pt x="1625374" y="1158594"/>
                  </a:lnTo>
                  <a:lnTo>
                    <a:pt x="1624694" y="1160420"/>
                  </a:lnTo>
                  <a:lnTo>
                    <a:pt x="1623787" y="1162475"/>
                  </a:lnTo>
                  <a:lnTo>
                    <a:pt x="1622426" y="1163845"/>
                  </a:lnTo>
                  <a:lnTo>
                    <a:pt x="1620612" y="1165215"/>
                  </a:lnTo>
                  <a:lnTo>
                    <a:pt x="1618571" y="1166128"/>
                  </a:lnTo>
                  <a:lnTo>
                    <a:pt x="1616530" y="1166585"/>
                  </a:lnTo>
                  <a:lnTo>
                    <a:pt x="1614262" y="1166813"/>
                  </a:lnTo>
                  <a:lnTo>
                    <a:pt x="146278" y="1166813"/>
                  </a:lnTo>
                  <a:lnTo>
                    <a:pt x="143783" y="1166585"/>
                  </a:lnTo>
                  <a:lnTo>
                    <a:pt x="141742" y="1166128"/>
                  </a:lnTo>
                  <a:lnTo>
                    <a:pt x="139928" y="1165215"/>
                  </a:lnTo>
                  <a:lnTo>
                    <a:pt x="138340" y="1163845"/>
                  </a:lnTo>
                  <a:lnTo>
                    <a:pt x="136753" y="1162475"/>
                  </a:lnTo>
                  <a:lnTo>
                    <a:pt x="135619" y="1160420"/>
                  </a:lnTo>
                  <a:lnTo>
                    <a:pt x="135165" y="1158594"/>
                  </a:lnTo>
                  <a:lnTo>
                    <a:pt x="134938" y="1156539"/>
                  </a:lnTo>
                  <a:lnTo>
                    <a:pt x="134938" y="1108824"/>
                  </a:lnTo>
                  <a:lnTo>
                    <a:pt x="135165" y="1106769"/>
                  </a:lnTo>
                  <a:lnTo>
                    <a:pt x="135619" y="1104942"/>
                  </a:lnTo>
                  <a:lnTo>
                    <a:pt x="136753" y="1103344"/>
                  </a:lnTo>
                  <a:lnTo>
                    <a:pt x="138340" y="1101746"/>
                  </a:lnTo>
                  <a:lnTo>
                    <a:pt x="139928" y="1100376"/>
                  </a:lnTo>
                  <a:lnTo>
                    <a:pt x="141742" y="1099463"/>
                  </a:lnTo>
                  <a:lnTo>
                    <a:pt x="143783" y="1098778"/>
                  </a:lnTo>
                  <a:lnTo>
                    <a:pt x="146278" y="1098550"/>
                  </a:lnTo>
                  <a:close/>
                  <a:moveTo>
                    <a:pt x="1321981" y="555625"/>
                  </a:moveTo>
                  <a:lnTo>
                    <a:pt x="1549580" y="555625"/>
                  </a:lnTo>
                  <a:lnTo>
                    <a:pt x="1552533" y="555851"/>
                  </a:lnTo>
                  <a:lnTo>
                    <a:pt x="1555713" y="556078"/>
                  </a:lnTo>
                  <a:lnTo>
                    <a:pt x="1558439" y="556757"/>
                  </a:lnTo>
                  <a:lnTo>
                    <a:pt x="1561392" y="557436"/>
                  </a:lnTo>
                  <a:lnTo>
                    <a:pt x="1563890" y="558342"/>
                  </a:lnTo>
                  <a:lnTo>
                    <a:pt x="1566389" y="559473"/>
                  </a:lnTo>
                  <a:lnTo>
                    <a:pt x="1568887" y="560605"/>
                  </a:lnTo>
                  <a:lnTo>
                    <a:pt x="1570932" y="562416"/>
                  </a:lnTo>
                  <a:lnTo>
                    <a:pt x="1572749" y="564001"/>
                  </a:lnTo>
                  <a:lnTo>
                    <a:pt x="1574339" y="565586"/>
                  </a:lnTo>
                  <a:lnTo>
                    <a:pt x="1576156" y="567397"/>
                  </a:lnTo>
                  <a:lnTo>
                    <a:pt x="1577292" y="569661"/>
                  </a:lnTo>
                  <a:lnTo>
                    <a:pt x="1578200" y="571698"/>
                  </a:lnTo>
                  <a:lnTo>
                    <a:pt x="1578882" y="573735"/>
                  </a:lnTo>
                  <a:lnTo>
                    <a:pt x="1579336" y="575999"/>
                  </a:lnTo>
                  <a:lnTo>
                    <a:pt x="1579563" y="578489"/>
                  </a:lnTo>
                  <a:lnTo>
                    <a:pt x="1579336" y="580527"/>
                  </a:lnTo>
                  <a:lnTo>
                    <a:pt x="1578882" y="582791"/>
                  </a:lnTo>
                  <a:lnTo>
                    <a:pt x="1578200" y="585055"/>
                  </a:lnTo>
                  <a:lnTo>
                    <a:pt x="1577292" y="587092"/>
                  </a:lnTo>
                  <a:lnTo>
                    <a:pt x="1576156" y="589129"/>
                  </a:lnTo>
                  <a:lnTo>
                    <a:pt x="1574339" y="590940"/>
                  </a:lnTo>
                  <a:lnTo>
                    <a:pt x="1572749" y="592752"/>
                  </a:lnTo>
                  <a:lnTo>
                    <a:pt x="1570932" y="594336"/>
                  </a:lnTo>
                  <a:lnTo>
                    <a:pt x="1568887" y="595921"/>
                  </a:lnTo>
                  <a:lnTo>
                    <a:pt x="1566389" y="597053"/>
                  </a:lnTo>
                  <a:lnTo>
                    <a:pt x="1563890" y="598185"/>
                  </a:lnTo>
                  <a:lnTo>
                    <a:pt x="1561392" y="599317"/>
                  </a:lnTo>
                  <a:lnTo>
                    <a:pt x="1558439" y="599996"/>
                  </a:lnTo>
                  <a:lnTo>
                    <a:pt x="1555713" y="600675"/>
                  </a:lnTo>
                  <a:lnTo>
                    <a:pt x="1552533" y="600901"/>
                  </a:lnTo>
                  <a:lnTo>
                    <a:pt x="1549580" y="601128"/>
                  </a:lnTo>
                  <a:lnTo>
                    <a:pt x="1533680" y="601128"/>
                  </a:lnTo>
                  <a:lnTo>
                    <a:pt x="1533680" y="1053211"/>
                  </a:lnTo>
                  <a:lnTo>
                    <a:pt x="1533680" y="1054117"/>
                  </a:lnTo>
                  <a:lnTo>
                    <a:pt x="1533453" y="1055249"/>
                  </a:lnTo>
                  <a:lnTo>
                    <a:pt x="1532999" y="1056154"/>
                  </a:lnTo>
                  <a:lnTo>
                    <a:pt x="1532317" y="1057286"/>
                  </a:lnTo>
                  <a:lnTo>
                    <a:pt x="1530500" y="1059097"/>
                  </a:lnTo>
                  <a:lnTo>
                    <a:pt x="1528456" y="1060682"/>
                  </a:lnTo>
                  <a:lnTo>
                    <a:pt x="1525957" y="1061814"/>
                  </a:lnTo>
                  <a:lnTo>
                    <a:pt x="1523004" y="1062946"/>
                  </a:lnTo>
                  <a:lnTo>
                    <a:pt x="1519824" y="1063399"/>
                  </a:lnTo>
                  <a:lnTo>
                    <a:pt x="1516417" y="1063625"/>
                  </a:lnTo>
                  <a:lnTo>
                    <a:pt x="1355599" y="1063625"/>
                  </a:lnTo>
                  <a:lnTo>
                    <a:pt x="1351964" y="1063399"/>
                  </a:lnTo>
                  <a:lnTo>
                    <a:pt x="1348784" y="1062946"/>
                  </a:lnTo>
                  <a:lnTo>
                    <a:pt x="1345831" y="1061814"/>
                  </a:lnTo>
                  <a:lnTo>
                    <a:pt x="1343106" y="1060682"/>
                  </a:lnTo>
                  <a:lnTo>
                    <a:pt x="1341061" y="1059097"/>
                  </a:lnTo>
                  <a:lnTo>
                    <a:pt x="1339471" y="1057286"/>
                  </a:lnTo>
                  <a:lnTo>
                    <a:pt x="1339017" y="1056154"/>
                  </a:lnTo>
                  <a:lnTo>
                    <a:pt x="1338563" y="1055249"/>
                  </a:lnTo>
                  <a:lnTo>
                    <a:pt x="1338336" y="1054117"/>
                  </a:lnTo>
                  <a:lnTo>
                    <a:pt x="1338336" y="1053211"/>
                  </a:lnTo>
                  <a:lnTo>
                    <a:pt x="1338336" y="601128"/>
                  </a:lnTo>
                  <a:lnTo>
                    <a:pt x="1321981" y="601128"/>
                  </a:lnTo>
                  <a:lnTo>
                    <a:pt x="1319028" y="600901"/>
                  </a:lnTo>
                  <a:lnTo>
                    <a:pt x="1316075" y="600675"/>
                  </a:lnTo>
                  <a:lnTo>
                    <a:pt x="1313123" y="599996"/>
                  </a:lnTo>
                  <a:lnTo>
                    <a:pt x="1310624" y="599317"/>
                  </a:lnTo>
                  <a:lnTo>
                    <a:pt x="1307671" y="598185"/>
                  </a:lnTo>
                  <a:lnTo>
                    <a:pt x="1305400" y="597053"/>
                  </a:lnTo>
                  <a:lnTo>
                    <a:pt x="1303128" y="595921"/>
                  </a:lnTo>
                  <a:lnTo>
                    <a:pt x="1301084" y="594336"/>
                  </a:lnTo>
                  <a:lnTo>
                    <a:pt x="1299040" y="592752"/>
                  </a:lnTo>
                  <a:lnTo>
                    <a:pt x="1297450" y="590940"/>
                  </a:lnTo>
                  <a:lnTo>
                    <a:pt x="1295860" y="589129"/>
                  </a:lnTo>
                  <a:lnTo>
                    <a:pt x="1294724" y="587092"/>
                  </a:lnTo>
                  <a:lnTo>
                    <a:pt x="1293815" y="585055"/>
                  </a:lnTo>
                  <a:lnTo>
                    <a:pt x="1292680" y="582791"/>
                  </a:lnTo>
                  <a:lnTo>
                    <a:pt x="1292225" y="580527"/>
                  </a:lnTo>
                  <a:lnTo>
                    <a:pt x="1292225" y="578489"/>
                  </a:lnTo>
                  <a:lnTo>
                    <a:pt x="1292225" y="575999"/>
                  </a:lnTo>
                  <a:lnTo>
                    <a:pt x="1292680" y="573735"/>
                  </a:lnTo>
                  <a:lnTo>
                    <a:pt x="1293815" y="571698"/>
                  </a:lnTo>
                  <a:lnTo>
                    <a:pt x="1294724" y="569661"/>
                  </a:lnTo>
                  <a:lnTo>
                    <a:pt x="1295860" y="567397"/>
                  </a:lnTo>
                  <a:lnTo>
                    <a:pt x="1297450" y="565586"/>
                  </a:lnTo>
                  <a:lnTo>
                    <a:pt x="1299040" y="564001"/>
                  </a:lnTo>
                  <a:lnTo>
                    <a:pt x="1301084" y="562416"/>
                  </a:lnTo>
                  <a:lnTo>
                    <a:pt x="1303128" y="560605"/>
                  </a:lnTo>
                  <a:lnTo>
                    <a:pt x="1305400" y="559473"/>
                  </a:lnTo>
                  <a:lnTo>
                    <a:pt x="1307671" y="558342"/>
                  </a:lnTo>
                  <a:lnTo>
                    <a:pt x="1310624" y="557436"/>
                  </a:lnTo>
                  <a:lnTo>
                    <a:pt x="1313123" y="556757"/>
                  </a:lnTo>
                  <a:lnTo>
                    <a:pt x="1316075" y="556078"/>
                  </a:lnTo>
                  <a:lnTo>
                    <a:pt x="1319028" y="555851"/>
                  </a:lnTo>
                  <a:lnTo>
                    <a:pt x="1321981" y="555625"/>
                  </a:lnTo>
                  <a:close/>
                  <a:moveTo>
                    <a:pt x="766356" y="555625"/>
                  </a:moveTo>
                  <a:lnTo>
                    <a:pt x="993955" y="555625"/>
                  </a:lnTo>
                  <a:lnTo>
                    <a:pt x="996908" y="555851"/>
                  </a:lnTo>
                  <a:lnTo>
                    <a:pt x="1000088" y="556078"/>
                  </a:lnTo>
                  <a:lnTo>
                    <a:pt x="1002814" y="556757"/>
                  </a:lnTo>
                  <a:lnTo>
                    <a:pt x="1005767" y="557436"/>
                  </a:lnTo>
                  <a:lnTo>
                    <a:pt x="1008265" y="558342"/>
                  </a:lnTo>
                  <a:lnTo>
                    <a:pt x="1010764" y="559473"/>
                  </a:lnTo>
                  <a:lnTo>
                    <a:pt x="1013035" y="560605"/>
                  </a:lnTo>
                  <a:lnTo>
                    <a:pt x="1015080" y="562416"/>
                  </a:lnTo>
                  <a:lnTo>
                    <a:pt x="1017124" y="564001"/>
                  </a:lnTo>
                  <a:lnTo>
                    <a:pt x="1018714" y="565586"/>
                  </a:lnTo>
                  <a:lnTo>
                    <a:pt x="1020304" y="567397"/>
                  </a:lnTo>
                  <a:lnTo>
                    <a:pt x="1021667" y="569661"/>
                  </a:lnTo>
                  <a:lnTo>
                    <a:pt x="1022575" y="571698"/>
                  </a:lnTo>
                  <a:lnTo>
                    <a:pt x="1023257" y="573735"/>
                  </a:lnTo>
                  <a:lnTo>
                    <a:pt x="1023711" y="575999"/>
                  </a:lnTo>
                  <a:lnTo>
                    <a:pt x="1023938" y="578489"/>
                  </a:lnTo>
                  <a:lnTo>
                    <a:pt x="1023711" y="580527"/>
                  </a:lnTo>
                  <a:lnTo>
                    <a:pt x="1023257" y="582791"/>
                  </a:lnTo>
                  <a:lnTo>
                    <a:pt x="1022575" y="585055"/>
                  </a:lnTo>
                  <a:lnTo>
                    <a:pt x="1021667" y="587092"/>
                  </a:lnTo>
                  <a:lnTo>
                    <a:pt x="1020304" y="589129"/>
                  </a:lnTo>
                  <a:lnTo>
                    <a:pt x="1018714" y="590940"/>
                  </a:lnTo>
                  <a:lnTo>
                    <a:pt x="1017124" y="592752"/>
                  </a:lnTo>
                  <a:lnTo>
                    <a:pt x="1015080" y="594336"/>
                  </a:lnTo>
                  <a:lnTo>
                    <a:pt x="1013035" y="595921"/>
                  </a:lnTo>
                  <a:lnTo>
                    <a:pt x="1010764" y="597053"/>
                  </a:lnTo>
                  <a:lnTo>
                    <a:pt x="1008265" y="598185"/>
                  </a:lnTo>
                  <a:lnTo>
                    <a:pt x="1005767" y="599317"/>
                  </a:lnTo>
                  <a:lnTo>
                    <a:pt x="1002814" y="599996"/>
                  </a:lnTo>
                  <a:lnTo>
                    <a:pt x="1000088" y="600675"/>
                  </a:lnTo>
                  <a:lnTo>
                    <a:pt x="996908" y="600901"/>
                  </a:lnTo>
                  <a:lnTo>
                    <a:pt x="993955" y="601128"/>
                  </a:lnTo>
                  <a:lnTo>
                    <a:pt x="978055" y="601128"/>
                  </a:lnTo>
                  <a:lnTo>
                    <a:pt x="978055" y="1053211"/>
                  </a:lnTo>
                  <a:lnTo>
                    <a:pt x="978055" y="1054117"/>
                  </a:lnTo>
                  <a:lnTo>
                    <a:pt x="977601" y="1055249"/>
                  </a:lnTo>
                  <a:lnTo>
                    <a:pt x="977374" y="1056154"/>
                  </a:lnTo>
                  <a:lnTo>
                    <a:pt x="976692" y="1057286"/>
                  </a:lnTo>
                  <a:lnTo>
                    <a:pt x="974875" y="1059097"/>
                  </a:lnTo>
                  <a:lnTo>
                    <a:pt x="972831" y="1060682"/>
                  </a:lnTo>
                  <a:lnTo>
                    <a:pt x="970332" y="1061814"/>
                  </a:lnTo>
                  <a:lnTo>
                    <a:pt x="967379" y="1062946"/>
                  </a:lnTo>
                  <a:lnTo>
                    <a:pt x="964199" y="1063399"/>
                  </a:lnTo>
                  <a:lnTo>
                    <a:pt x="960792" y="1063625"/>
                  </a:lnTo>
                  <a:lnTo>
                    <a:pt x="799974" y="1063625"/>
                  </a:lnTo>
                  <a:lnTo>
                    <a:pt x="796339" y="1063399"/>
                  </a:lnTo>
                  <a:lnTo>
                    <a:pt x="793159" y="1062946"/>
                  </a:lnTo>
                  <a:lnTo>
                    <a:pt x="790206" y="1061814"/>
                  </a:lnTo>
                  <a:lnTo>
                    <a:pt x="787481" y="1060682"/>
                  </a:lnTo>
                  <a:lnTo>
                    <a:pt x="785436" y="1059097"/>
                  </a:lnTo>
                  <a:lnTo>
                    <a:pt x="783846" y="1057286"/>
                  </a:lnTo>
                  <a:lnTo>
                    <a:pt x="783392" y="1056154"/>
                  </a:lnTo>
                  <a:lnTo>
                    <a:pt x="782938" y="1055249"/>
                  </a:lnTo>
                  <a:lnTo>
                    <a:pt x="782711" y="1054117"/>
                  </a:lnTo>
                  <a:lnTo>
                    <a:pt x="782711" y="1053211"/>
                  </a:lnTo>
                  <a:lnTo>
                    <a:pt x="782711" y="601128"/>
                  </a:lnTo>
                  <a:lnTo>
                    <a:pt x="766356" y="601128"/>
                  </a:lnTo>
                  <a:lnTo>
                    <a:pt x="763403" y="600901"/>
                  </a:lnTo>
                  <a:lnTo>
                    <a:pt x="760450" y="600675"/>
                  </a:lnTo>
                  <a:lnTo>
                    <a:pt x="757498" y="599996"/>
                  </a:lnTo>
                  <a:lnTo>
                    <a:pt x="754772" y="599317"/>
                  </a:lnTo>
                  <a:lnTo>
                    <a:pt x="752046" y="598185"/>
                  </a:lnTo>
                  <a:lnTo>
                    <a:pt x="749775" y="597053"/>
                  </a:lnTo>
                  <a:lnTo>
                    <a:pt x="747503" y="595921"/>
                  </a:lnTo>
                  <a:lnTo>
                    <a:pt x="745459" y="594336"/>
                  </a:lnTo>
                  <a:lnTo>
                    <a:pt x="743415" y="592752"/>
                  </a:lnTo>
                  <a:lnTo>
                    <a:pt x="741597" y="590940"/>
                  </a:lnTo>
                  <a:lnTo>
                    <a:pt x="740235" y="589129"/>
                  </a:lnTo>
                  <a:lnTo>
                    <a:pt x="739099" y="587092"/>
                  </a:lnTo>
                  <a:lnTo>
                    <a:pt x="737963" y="585055"/>
                  </a:lnTo>
                  <a:lnTo>
                    <a:pt x="737055" y="582791"/>
                  </a:lnTo>
                  <a:lnTo>
                    <a:pt x="736600" y="580527"/>
                  </a:lnTo>
                  <a:lnTo>
                    <a:pt x="736600" y="578489"/>
                  </a:lnTo>
                  <a:lnTo>
                    <a:pt x="736600" y="575999"/>
                  </a:lnTo>
                  <a:lnTo>
                    <a:pt x="737055" y="573735"/>
                  </a:lnTo>
                  <a:lnTo>
                    <a:pt x="737963" y="571698"/>
                  </a:lnTo>
                  <a:lnTo>
                    <a:pt x="739099" y="569661"/>
                  </a:lnTo>
                  <a:lnTo>
                    <a:pt x="740235" y="567397"/>
                  </a:lnTo>
                  <a:lnTo>
                    <a:pt x="741597" y="565586"/>
                  </a:lnTo>
                  <a:lnTo>
                    <a:pt x="743415" y="564001"/>
                  </a:lnTo>
                  <a:lnTo>
                    <a:pt x="745459" y="562416"/>
                  </a:lnTo>
                  <a:lnTo>
                    <a:pt x="747503" y="560605"/>
                  </a:lnTo>
                  <a:lnTo>
                    <a:pt x="749775" y="559473"/>
                  </a:lnTo>
                  <a:lnTo>
                    <a:pt x="752046" y="558342"/>
                  </a:lnTo>
                  <a:lnTo>
                    <a:pt x="754772" y="557436"/>
                  </a:lnTo>
                  <a:lnTo>
                    <a:pt x="757498" y="556757"/>
                  </a:lnTo>
                  <a:lnTo>
                    <a:pt x="760450" y="556078"/>
                  </a:lnTo>
                  <a:lnTo>
                    <a:pt x="763403" y="555851"/>
                  </a:lnTo>
                  <a:lnTo>
                    <a:pt x="766356" y="555625"/>
                  </a:lnTo>
                  <a:close/>
                  <a:moveTo>
                    <a:pt x="210731" y="555625"/>
                  </a:moveTo>
                  <a:lnTo>
                    <a:pt x="438330" y="555625"/>
                  </a:lnTo>
                  <a:lnTo>
                    <a:pt x="441510" y="555851"/>
                  </a:lnTo>
                  <a:lnTo>
                    <a:pt x="444463" y="556078"/>
                  </a:lnTo>
                  <a:lnTo>
                    <a:pt x="447189" y="556757"/>
                  </a:lnTo>
                  <a:lnTo>
                    <a:pt x="450142" y="557436"/>
                  </a:lnTo>
                  <a:lnTo>
                    <a:pt x="452640" y="558342"/>
                  </a:lnTo>
                  <a:lnTo>
                    <a:pt x="455139" y="559473"/>
                  </a:lnTo>
                  <a:lnTo>
                    <a:pt x="457410" y="560605"/>
                  </a:lnTo>
                  <a:lnTo>
                    <a:pt x="459455" y="562416"/>
                  </a:lnTo>
                  <a:lnTo>
                    <a:pt x="461499" y="564001"/>
                  </a:lnTo>
                  <a:lnTo>
                    <a:pt x="463089" y="565586"/>
                  </a:lnTo>
                  <a:lnTo>
                    <a:pt x="464679" y="567397"/>
                  </a:lnTo>
                  <a:lnTo>
                    <a:pt x="466042" y="569661"/>
                  </a:lnTo>
                  <a:lnTo>
                    <a:pt x="466950" y="571698"/>
                  </a:lnTo>
                  <a:lnTo>
                    <a:pt x="467632" y="573735"/>
                  </a:lnTo>
                  <a:lnTo>
                    <a:pt x="468086" y="575999"/>
                  </a:lnTo>
                  <a:lnTo>
                    <a:pt x="468313" y="578489"/>
                  </a:lnTo>
                  <a:lnTo>
                    <a:pt x="468086" y="580527"/>
                  </a:lnTo>
                  <a:lnTo>
                    <a:pt x="467632" y="582791"/>
                  </a:lnTo>
                  <a:lnTo>
                    <a:pt x="466950" y="585055"/>
                  </a:lnTo>
                  <a:lnTo>
                    <a:pt x="466042" y="587092"/>
                  </a:lnTo>
                  <a:lnTo>
                    <a:pt x="464679" y="589129"/>
                  </a:lnTo>
                  <a:lnTo>
                    <a:pt x="463089" y="590940"/>
                  </a:lnTo>
                  <a:lnTo>
                    <a:pt x="461499" y="592752"/>
                  </a:lnTo>
                  <a:lnTo>
                    <a:pt x="459455" y="594336"/>
                  </a:lnTo>
                  <a:lnTo>
                    <a:pt x="457410" y="595921"/>
                  </a:lnTo>
                  <a:lnTo>
                    <a:pt x="455139" y="597053"/>
                  </a:lnTo>
                  <a:lnTo>
                    <a:pt x="452640" y="598185"/>
                  </a:lnTo>
                  <a:lnTo>
                    <a:pt x="450142" y="599317"/>
                  </a:lnTo>
                  <a:lnTo>
                    <a:pt x="447189" y="599996"/>
                  </a:lnTo>
                  <a:lnTo>
                    <a:pt x="444463" y="600675"/>
                  </a:lnTo>
                  <a:lnTo>
                    <a:pt x="441510" y="600901"/>
                  </a:lnTo>
                  <a:lnTo>
                    <a:pt x="438330" y="601128"/>
                  </a:lnTo>
                  <a:lnTo>
                    <a:pt x="422430" y="601128"/>
                  </a:lnTo>
                  <a:lnTo>
                    <a:pt x="422430" y="1053211"/>
                  </a:lnTo>
                  <a:lnTo>
                    <a:pt x="422203" y="1054117"/>
                  </a:lnTo>
                  <a:lnTo>
                    <a:pt x="421976" y="1055249"/>
                  </a:lnTo>
                  <a:lnTo>
                    <a:pt x="421749" y="1056154"/>
                  </a:lnTo>
                  <a:lnTo>
                    <a:pt x="421067" y="1057286"/>
                  </a:lnTo>
                  <a:lnTo>
                    <a:pt x="419477" y="1059097"/>
                  </a:lnTo>
                  <a:lnTo>
                    <a:pt x="417206" y="1060682"/>
                  </a:lnTo>
                  <a:lnTo>
                    <a:pt x="414707" y="1061814"/>
                  </a:lnTo>
                  <a:lnTo>
                    <a:pt x="411981" y="1062946"/>
                  </a:lnTo>
                  <a:lnTo>
                    <a:pt x="408574" y="1063399"/>
                  </a:lnTo>
                  <a:lnTo>
                    <a:pt x="405167" y="1063625"/>
                  </a:lnTo>
                  <a:lnTo>
                    <a:pt x="244349" y="1063625"/>
                  </a:lnTo>
                  <a:lnTo>
                    <a:pt x="240941" y="1063399"/>
                  </a:lnTo>
                  <a:lnTo>
                    <a:pt x="237534" y="1062946"/>
                  </a:lnTo>
                  <a:lnTo>
                    <a:pt x="234581" y="1061814"/>
                  </a:lnTo>
                  <a:lnTo>
                    <a:pt x="231856" y="1060682"/>
                  </a:lnTo>
                  <a:lnTo>
                    <a:pt x="229811" y="1059097"/>
                  </a:lnTo>
                  <a:lnTo>
                    <a:pt x="228221" y="1057286"/>
                  </a:lnTo>
                  <a:lnTo>
                    <a:pt x="227767" y="1056154"/>
                  </a:lnTo>
                  <a:lnTo>
                    <a:pt x="227313" y="1055249"/>
                  </a:lnTo>
                  <a:lnTo>
                    <a:pt x="227086" y="1054117"/>
                  </a:lnTo>
                  <a:lnTo>
                    <a:pt x="226858" y="1053211"/>
                  </a:lnTo>
                  <a:lnTo>
                    <a:pt x="226858" y="601128"/>
                  </a:lnTo>
                  <a:lnTo>
                    <a:pt x="210731" y="601128"/>
                  </a:lnTo>
                  <a:lnTo>
                    <a:pt x="207778" y="600901"/>
                  </a:lnTo>
                  <a:lnTo>
                    <a:pt x="204825" y="600675"/>
                  </a:lnTo>
                  <a:lnTo>
                    <a:pt x="201873" y="599996"/>
                  </a:lnTo>
                  <a:lnTo>
                    <a:pt x="199147" y="599317"/>
                  </a:lnTo>
                  <a:lnTo>
                    <a:pt x="196648" y="598185"/>
                  </a:lnTo>
                  <a:lnTo>
                    <a:pt x="194150" y="597053"/>
                  </a:lnTo>
                  <a:lnTo>
                    <a:pt x="191878" y="595921"/>
                  </a:lnTo>
                  <a:lnTo>
                    <a:pt x="189834" y="594336"/>
                  </a:lnTo>
                  <a:lnTo>
                    <a:pt x="187790" y="592752"/>
                  </a:lnTo>
                  <a:lnTo>
                    <a:pt x="185972" y="590940"/>
                  </a:lnTo>
                  <a:lnTo>
                    <a:pt x="184610" y="589129"/>
                  </a:lnTo>
                  <a:lnTo>
                    <a:pt x="183474" y="587092"/>
                  </a:lnTo>
                  <a:lnTo>
                    <a:pt x="182338" y="585055"/>
                  </a:lnTo>
                  <a:lnTo>
                    <a:pt x="181657" y="582791"/>
                  </a:lnTo>
                  <a:lnTo>
                    <a:pt x="180975" y="580527"/>
                  </a:lnTo>
                  <a:lnTo>
                    <a:pt x="180975" y="578489"/>
                  </a:lnTo>
                  <a:lnTo>
                    <a:pt x="180975" y="575999"/>
                  </a:lnTo>
                  <a:lnTo>
                    <a:pt x="181657" y="573735"/>
                  </a:lnTo>
                  <a:lnTo>
                    <a:pt x="182338" y="571698"/>
                  </a:lnTo>
                  <a:lnTo>
                    <a:pt x="183474" y="569661"/>
                  </a:lnTo>
                  <a:lnTo>
                    <a:pt x="184610" y="567397"/>
                  </a:lnTo>
                  <a:lnTo>
                    <a:pt x="185972" y="565586"/>
                  </a:lnTo>
                  <a:lnTo>
                    <a:pt x="187790" y="564001"/>
                  </a:lnTo>
                  <a:lnTo>
                    <a:pt x="189834" y="562416"/>
                  </a:lnTo>
                  <a:lnTo>
                    <a:pt x="191878" y="560605"/>
                  </a:lnTo>
                  <a:lnTo>
                    <a:pt x="194150" y="559473"/>
                  </a:lnTo>
                  <a:lnTo>
                    <a:pt x="196648" y="558342"/>
                  </a:lnTo>
                  <a:lnTo>
                    <a:pt x="199147" y="557436"/>
                  </a:lnTo>
                  <a:lnTo>
                    <a:pt x="201873" y="556757"/>
                  </a:lnTo>
                  <a:lnTo>
                    <a:pt x="204825" y="556078"/>
                  </a:lnTo>
                  <a:lnTo>
                    <a:pt x="207778" y="555851"/>
                  </a:lnTo>
                  <a:lnTo>
                    <a:pt x="210731" y="555625"/>
                  </a:lnTo>
                  <a:close/>
                  <a:moveTo>
                    <a:pt x="874940" y="179452"/>
                  </a:moveTo>
                  <a:lnTo>
                    <a:pt x="870631" y="179905"/>
                  </a:lnTo>
                  <a:lnTo>
                    <a:pt x="865868" y="180358"/>
                  </a:lnTo>
                  <a:lnTo>
                    <a:pt x="861332" y="181038"/>
                  </a:lnTo>
                  <a:lnTo>
                    <a:pt x="857250" y="182171"/>
                  </a:lnTo>
                  <a:lnTo>
                    <a:pt x="852941" y="183303"/>
                  </a:lnTo>
                  <a:lnTo>
                    <a:pt x="848859" y="184890"/>
                  </a:lnTo>
                  <a:lnTo>
                    <a:pt x="844550" y="186476"/>
                  </a:lnTo>
                  <a:lnTo>
                    <a:pt x="840468" y="188288"/>
                  </a:lnTo>
                  <a:lnTo>
                    <a:pt x="836840" y="190101"/>
                  </a:lnTo>
                  <a:lnTo>
                    <a:pt x="832984" y="192367"/>
                  </a:lnTo>
                  <a:lnTo>
                    <a:pt x="829356" y="194633"/>
                  </a:lnTo>
                  <a:lnTo>
                    <a:pt x="825727" y="197125"/>
                  </a:lnTo>
                  <a:lnTo>
                    <a:pt x="822552" y="199844"/>
                  </a:lnTo>
                  <a:lnTo>
                    <a:pt x="819377" y="202563"/>
                  </a:lnTo>
                  <a:lnTo>
                    <a:pt x="815975" y="205508"/>
                  </a:lnTo>
                  <a:lnTo>
                    <a:pt x="813254" y="208680"/>
                  </a:lnTo>
                  <a:lnTo>
                    <a:pt x="810306" y="211853"/>
                  </a:lnTo>
                  <a:lnTo>
                    <a:pt x="807584" y="215478"/>
                  </a:lnTo>
                  <a:lnTo>
                    <a:pt x="805316" y="218877"/>
                  </a:lnTo>
                  <a:lnTo>
                    <a:pt x="802822" y="222502"/>
                  </a:lnTo>
                  <a:lnTo>
                    <a:pt x="800554" y="226354"/>
                  </a:lnTo>
                  <a:lnTo>
                    <a:pt x="798740" y="230206"/>
                  </a:lnTo>
                  <a:lnTo>
                    <a:pt x="796925" y="234057"/>
                  </a:lnTo>
                  <a:lnTo>
                    <a:pt x="795111" y="238136"/>
                  </a:lnTo>
                  <a:lnTo>
                    <a:pt x="793750" y="242214"/>
                  </a:lnTo>
                  <a:lnTo>
                    <a:pt x="792616" y="246746"/>
                  </a:lnTo>
                  <a:lnTo>
                    <a:pt x="791709" y="251051"/>
                  </a:lnTo>
                  <a:lnTo>
                    <a:pt x="790802" y="255356"/>
                  </a:lnTo>
                  <a:lnTo>
                    <a:pt x="790348" y="259888"/>
                  </a:lnTo>
                  <a:lnTo>
                    <a:pt x="789895" y="264419"/>
                  </a:lnTo>
                  <a:lnTo>
                    <a:pt x="789895" y="268951"/>
                  </a:lnTo>
                  <a:lnTo>
                    <a:pt x="789895" y="273709"/>
                  </a:lnTo>
                  <a:lnTo>
                    <a:pt x="790348" y="278241"/>
                  </a:lnTo>
                  <a:lnTo>
                    <a:pt x="790802" y="282772"/>
                  </a:lnTo>
                  <a:lnTo>
                    <a:pt x="791709" y="287304"/>
                  </a:lnTo>
                  <a:lnTo>
                    <a:pt x="792616" y="291382"/>
                  </a:lnTo>
                  <a:lnTo>
                    <a:pt x="793750" y="295914"/>
                  </a:lnTo>
                  <a:lnTo>
                    <a:pt x="795111" y="299766"/>
                  </a:lnTo>
                  <a:lnTo>
                    <a:pt x="796925" y="304071"/>
                  </a:lnTo>
                  <a:lnTo>
                    <a:pt x="798740" y="307923"/>
                  </a:lnTo>
                  <a:lnTo>
                    <a:pt x="800554" y="311775"/>
                  </a:lnTo>
                  <a:lnTo>
                    <a:pt x="802822" y="315400"/>
                  </a:lnTo>
                  <a:lnTo>
                    <a:pt x="805316" y="319252"/>
                  </a:lnTo>
                  <a:lnTo>
                    <a:pt x="807584" y="322650"/>
                  </a:lnTo>
                  <a:lnTo>
                    <a:pt x="810306" y="326276"/>
                  </a:lnTo>
                  <a:lnTo>
                    <a:pt x="813254" y="329448"/>
                  </a:lnTo>
                  <a:lnTo>
                    <a:pt x="815975" y="332620"/>
                  </a:lnTo>
                  <a:lnTo>
                    <a:pt x="819377" y="335566"/>
                  </a:lnTo>
                  <a:lnTo>
                    <a:pt x="822552" y="338285"/>
                  </a:lnTo>
                  <a:lnTo>
                    <a:pt x="825727" y="341003"/>
                  </a:lnTo>
                  <a:lnTo>
                    <a:pt x="829356" y="343496"/>
                  </a:lnTo>
                  <a:lnTo>
                    <a:pt x="832984" y="345762"/>
                  </a:lnTo>
                  <a:lnTo>
                    <a:pt x="836840" y="348027"/>
                  </a:lnTo>
                  <a:lnTo>
                    <a:pt x="840468" y="349840"/>
                  </a:lnTo>
                  <a:lnTo>
                    <a:pt x="844550" y="351653"/>
                  </a:lnTo>
                  <a:lnTo>
                    <a:pt x="848859" y="353239"/>
                  </a:lnTo>
                  <a:lnTo>
                    <a:pt x="852941" y="354825"/>
                  </a:lnTo>
                  <a:lnTo>
                    <a:pt x="857250" y="355958"/>
                  </a:lnTo>
                  <a:lnTo>
                    <a:pt x="861332" y="356864"/>
                  </a:lnTo>
                  <a:lnTo>
                    <a:pt x="865868" y="357770"/>
                  </a:lnTo>
                  <a:lnTo>
                    <a:pt x="870631" y="358224"/>
                  </a:lnTo>
                  <a:lnTo>
                    <a:pt x="874940" y="358677"/>
                  </a:lnTo>
                  <a:lnTo>
                    <a:pt x="879702" y="358677"/>
                  </a:lnTo>
                  <a:lnTo>
                    <a:pt x="884238" y="358677"/>
                  </a:lnTo>
                  <a:lnTo>
                    <a:pt x="888773" y="358224"/>
                  </a:lnTo>
                  <a:lnTo>
                    <a:pt x="893309" y="357770"/>
                  </a:lnTo>
                  <a:lnTo>
                    <a:pt x="897618" y="356864"/>
                  </a:lnTo>
                  <a:lnTo>
                    <a:pt x="902154" y="355958"/>
                  </a:lnTo>
                  <a:lnTo>
                    <a:pt x="906236" y="354825"/>
                  </a:lnTo>
                  <a:lnTo>
                    <a:pt x="910545" y="353239"/>
                  </a:lnTo>
                  <a:lnTo>
                    <a:pt x="914400" y="351653"/>
                  </a:lnTo>
                  <a:lnTo>
                    <a:pt x="918482" y="349840"/>
                  </a:lnTo>
                  <a:lnTo>
                    <a:pt x="922565" y="348027"/>
                  </a:lnTo>
                  <a:lnTo>
                    <a:pt x="926193" y="345762"/>
                  </a:lnTo>
                  <a:lnTo>
                    <a:pt x="929822" y="343496"/>
                  </a:lnTo>
                  <a:lnTo>
                    <a:pt x="933223" y="341003"/>
                  </a:lnTo>
                  <a:lnTo>
                    <a:pt x="936625" y="338285"/>
                  </a:lnTo>
                  <a:lnTo>
                    <a:pt x="940027" y="335566"/>
                  </a:lnTo>
                  <a:lnTo>
                    <a:pt x="942975" y="332620"/>
                  </a:lnTo>
                  <a:lnTo>
                    <a:pt x="946150" y="329448"/>
                  </a:lnTo>
                  <a:lnTo>
                    <a:pt x="948872" y="326276"/>
                  </a:lnTo>
                  <a:lnTo>
                    <a:pt x="951366" y="322650"/>
                  </a:lnTo>
                  <a:lnTo>
                    <a:pt x="954088" y="319252"/>
                  </a:lnTo>
                  <a:lnTo>
                    <a:pt x="956356" y="315400"/>
                  </a:lnTo>
                  <a:lnTo>
                    <a:pt x="958397" y="311775"/>
                  </a:lnTo>
                  <a:lnTo>
                    <a:pt x="960665" y="307923"/>
                  </a:lnTo>
                  <a:lnTo>
                    <a:pt x="962252" y="304071"/>
                  </a:lnTo>
                  <a:lnTo>
                    <a:pt x="963840" y="299766"/>
                  </a:lnTo>
                  <a:lnTo>
                    <a:pt x="965200" y="295914"/>
                  </a:lnTo>
                  <a:lnTo>
                    <a:pt x="966334" y="291382"/>
                  </a:lnTo>
                  <a:lnTo>
                    <a:pt x="967695" y="287304"/>
                  </a:lnTo>
                  <a:lnTo>
                    <a:pt x="968375" y="282772"/>
                  </a:lnTo>
                  <a:lnTo>
                    <a:pt x="969056" y="278241"/>
                  </a:lnTo>
                  <a:lnTo>
                    <a:pt x="969282" y="273709"/>
                  </a:lnTo>
                  <a:lnTo>
                    <a:pt x="969509" y="268951"/>
                  </a:lnTo>
                  <a:lnTo>
                    <a:pt x="969282" y="264419"/>
                  </a:lnTo>
                  <a:lnTo>
                    <a:pt x="969056" y="259888"/>
                  </a:lnTo>
                  <a:lnTo>
                    <a:pt x="968375" y="255356"/>
                  </a:lnTo>
                  <a:lnTo>
                    <a:pt x="967695" y="251051"/>
                  </a:lnTo>
                  <a:lnTo>
                    <a:pt x="966334" y="246746"/>
                  </a:lnTo>
                  <a:lnTo>
                    <a:pt x="965200" y="242214"/>
                  </a:lnTo>
                  <a:lnTo>
                    <a:pt x="963840" y="238136"/>
                  </a:lnTo>
                  <a:lnTo>
                    <a:pt x="962252" y="234057"/>
                  </a:lnTo>
                  <a:lnTo>
                    <a:pt x="960665" y="230206"/>
                  </a:lnTo>
                  <a:lnTo>
                    <a:pt x="958397" y="226354"/>
                  </a:lnTo>
                  <a:lnTo>
                    <a:pt x="956356" y="222502"/>
                  </a:lnTo>
                  <a:lnTo>
                    <a:pt x="954088" y="218877"/>
                  </a:lnTo>
                  <a:lnTo>
                    <a:pt x="951366" y="215478"/>
                  </a:lnTo>
                  <a:lnTo>
                    <a:pt x="948872" y="211853"/>
                  </a:lnTo>
                  <a:lnTo>
                    <a:pt x="946150" y="208680"/>
                  </a:lnTo>
                  <a:lnTo>
                    <a:pt x="942975" y="205508"/>
                  </a:lnTo>
                  <a:lnTo>
                    <a:pt x="940027" y="202563"/>
                  </a:lnTo>
                  <a:lnTo>
                    <a:pt x="936625" y="199844"/>
                  </a:lnTo>
                  <a:lnTo>
                    <a:pt x="933223" y="197125"/>
                  </a:lnTo>
                  <a:lnTo>
                    <a:pt x="929822" y="194633"/>
                  </a:lnTo>
                  <a:lnTo>
                    <a:pt x="926193" y="192367"/>
                  </a:lnTo>
                  <a:lnTo>
                    <a:pt x="922565" y="190101"/>
                  </a:lnTo>
                  <a:lnTo>
                    <a:pt x="918482" y="188288"/>
                  </a:lnTo>
                  <a:lnTo>
                    <a:pt x="914400" y="186476"/>
                  </a:lnTo>
                  <a:lnTo>
                    <a:pt x="910545" y="184890"/>
                  </a:lnTo>
                  <a:lnTo>
                    <a:pt x="906236" y="183303"/>
                  </a:lnTo>
                  <a:lnTo>
                    <a:pt x="902154" y="182171"/>
                  </a:lnTo>
                  <a:lnTo>
                    <a:pt x="897618" y="181038"/>
                  </a:lnTo>
                  <a:lnTo>
                    <a:pt x="893309" y="180358"/>
                  </a:lnTo>
                  <a:lnTo>
                    <a:pt x="888773" y="179905"/>
                  </a:lnTo>
                  <a:lnTo>
                    <a:pt x="884238" y="179452"/>
                  </a:lnTo>
                  <a:lnTo>
                    <a:pt x="879702" y="179452"/>
                  </a:lnTo>
                  <a:lnTo>
                    <a:pt x="874940" y="179452"/>
                  </a:lnTo>
                  <a:close/>
                  <a:moveTo>
                    <a:pt x="873352" y="0"/>
                  </a:moveTo>
                  <a:lnTo>
                    <a:pt x="879702" y="0"/>
                  </a:lnTo>
                  <a:lnTo>
                    <a:pt x="885825" y="0"/>
                  </a:lnTo>
                  <a:lnTo>
                    <a:pt x="891722" y="680"/>
                  </a:lnTo>
                  <a:lnTo>
                    <a:pt x="897845" y="1586"/>
                  </a:lnTo>
                  <a:lnTo>
                    <a:pt x="903741" y="2719"/>
                  </a:lnTo>
                  <a:lnTo>
                    <a:pt x="909411" y="4532"/>
                  </a:lnTo>
                  <a:lnTo>
                    <a:pt x="915081" y="6571"/>
                  </a:lnTo>
                  <a:lnTo>
                    <a:pt x="920070" y="9063"/>
                  </a:lnTo>
                  <a:lnTo>
                    <a:pt x="925059" y="11782"/>
                  </a:lnTo>
                  <a:lnTo>
                    <a:pt x="1644197" y="471061"/>
                  </a:lnTo>
                  <a:lnTo>
                    <a:pt x="1648279" y="474006"/>
                  </a:lnTo>
                  <a:lnTo>
                    <a:pt x="1652134" y="476952"/>
                  </a:lnTo>
                  <a:lnTo>
                    <a:pt x="1655082" y="479897"/>
                  </a:lnTo>
                  <a:lnTo>
                    <a:pt x="1657577" y="482390"/>
                  </a:lnTo>
                  <a:lnTo>
                    <a:pt x="1659165" y="484882"/>
                  </a:lnTo>
                  <a:lnTo>
                    <a:pt x="1660072" y="487374"/>
                  </a:lnTo>
                  <a:lnTo>
                    <a:pt x="1660525" y="488507"/>
                  </a:lnTo>
                  <a:lnTo>
                    <a:pt x="1660525" y="489640"/>
                  </a:lnTo>
                  <a:lnTo>
                    <a:pt x="1660525" y="490547"/>
                  </a:lnTo>
                  <a:lnTo>
                    <a:pt x="1660298" y="491453"/>
                  </a:lnTo>
                  <a:lnTo>
                    <a:pt x="1659845" y="492586"/>
                  </a:lnTo>
                  <a:lnTo>
                    <a:pt x="1659391" y="493266"/>
                  </a:lnTo>
                  <a:lnTo>
                    <a:pt x="1658711" y="494172"/>
                  </a:lnTo>
                  <a:lnTo>
                    <a:pt x="1658031" y="495305"/>
                  </a:lnTo>
                  <a:lnTo>
                    <a:pt x="1655536" y="496664"/>
                  </a:lnTo>
                  <a:lnTo>
                    <a:pt x="1652815" y="497797"/>
                  </a:lnTo>
                  <a:lnTo>
                    <a:pt x="1649640" y="498703"/>
                  </a:lnTo>
                  <a:lnTo>
                    <a:pt x="1645557" y="499383"/>
                  </a:lnTo>
                  <a:lnTo>
                    <a:pt x="1640795" y="499836"/>
                  </a:lnTo>
                  <a:lnTo>
                    <a:pt x="1635579" y="500063"/>
                  </a:lnTo>
                  <a:lnTo>
                    <a:pt x="123598" y="500063"/>
                  </a:lnTo>
                  <a:lnTo>
                    <a:pt x="118382" y="499836"/>
                  </a:lnTo>
                  <a:lnTo>
                    <a:pt x="113620" y="499383"/>
                  </a:lnTo>
                  <a:lnTo>
                    <a:pt x="109765" y="498703"/>
                  </a:lnTo>
                  <a:lnTo>
                    <a:pt x="106136" y="497797"/>
                  </a:lnTo>
                  <a:lnTo>
                    <a:pt x="103415" y="496664"/>
                  </a:lnTo>
                  <a:lnTo>
                    <a:pt x="101373" y="495305"/>
                  </a:lnTo>
                  <a:lnTo>
                    <a:pt x="100466" y="494172"/>
                  </a:lnTo>
                  <a:lnTo>
                    <a:pt x="99786" y="493266"/>
                  </a:lnTo>
                  <a:lnTo>
                    <a:pt x="99106" y="492586"/>
                  </a:lnTo>
                  <a:lnTo>
                    <a:pt x="98652" y="491453"/>
                  </a:lnTo>
                  <a:lnTo>
                    <a:pt x="98652" y="490547"/>
                  </a:lnTo>
                  <a:lnTo>
                    <a:pt x="98425" y="489640"/>
                  </a:lnTo>
                  <a:lnTo>
                    <a:pt x="98652" y="488507"/>
                  </a:lnTo>
                  <a:lnTo>
                    <a:pt x="98879" y="487374"/>
                  </a:lnTo>
                  <a:lnTo>
                    <a:pt x="100013" y="484882"/>
                  </a:lnTo>
                  <a:lnTo>
                    <a:pt x="101827" y="482390"/>
                  </a:lnTo>
                  <a:lnTo>
                    <a:pt x="104095" y="479897"/>
                  </a:lnTo>
                  <a:lnTo>
                    <a:pt x="107270" y="476952"/>
                  </a:lnTo>
                  <a:lnTo>
                    <a:pt x="110672" y="474006"/>
                  </a:lnTo>
                  <a:lnTo>
                    <a:pt x="115207" y="471061"/>
                  </a:lnTo>
                  <a:lnTo>
                    <a:pt x="834345" y="11782"/>
                  </a:lnTo>
                  <a:lnTo>
                    <a:pt x="838881" y="9063"/>
                  </a:lnTo>
                  <a:lnTo>
                    <a:pt x="844323" y="6571"/>
                  </a:lnTo>
                  <a:lnTo>
                    <a:pt x="849766" y="4532"/>
                  </a:lnTo>
                  <a:lnTo>
                    <a:pt x="855209" y="2719"/>
                  </a:lnTo>
                  <a:lnTo>
                    <a:pt x="861106" y="1586"/>
                  </a:lnTo>
                  <a:lnTo>
                    <a:pt x="867229" y="680"/>
                  </a:lnTo>
                  <a:lnTo>
                    <a:pt x="873352" y="0"/>
                  </a:lnTo>
                  <a:close/>
                </a:path>
              </a:pathLst>
            </a:custGeom>
            <a:solidFill>
              <a:srgbClr val="0D111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gradFill>
                  <a:gsLst>
                    <a:gs pos="0">
                      <a:srgbClr val="EDD5A5"/>
                    </a:gs>
                    <a:gs pos="83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9089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03295" y="467184"/>
            <a:ext cx="3051969" cy="834052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b="1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MORE THAN TEMPLATE</a:t>
            </a: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点击此处添加副标题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308353" y="1794758"/>
            <a:ext cx="5406345" cy="1452294"/>
            <a:chOff x="5308353" y="1794758"/>
            <a:chExt cx="5406345" cy="1452294"/>
          </a:xfrm>
        </p:grpSpPr>
        <p:sp>
          <p:nvSpPr>
            <p:cNvPr id="22" name="文本框 21"/>
            <p:cNvSpPr txBox="1"/>
            <p:nvPr/>
          </p:nvSpPr>
          <p:spPr>
            <a:xfrm>
              <a:off x="5308353" y="1794758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关注公众号</a:t>
              </a:r>
              <a:endParaRPr lang="zh-CN" altLang="en-US" sz="2400" b="1" dirty="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308353" y="2169834"/>
              <a:ext cx="540634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烦恼，喜欢大家多多支持，谢谢！小白，一个资深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308353" y="3436301"/>
            <a:ext cx="2547737" cy="2523768"/>
            <a:chOff x="5308353" y="3436301"/>
            <a:chExt cx="2547737" cy="2523768"/>
          </a:xfrm>
        </p:grpSpPr>
        <p:sp>
          <p:nvSpPr>
            <p:cNvPr id="12" name="文本框 11"/>
            <p:cNvSpPr txBox="1"/>
            <p:nvPr/>
          </p:nvSpPr>
          <p:spPr>
            <a:xfrm>
              <a:off x="5308353" y="3897966"/>
              <a:ext cx="2547737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烦恼，喜欢大家多多支持，谢谢！小白，一个资深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308353" y="3436301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关注公众号</a:t>
              </a:r>
              <a:endParaRPr lang="zh-CN" altLang="en-US" sz="2400" b="1" dirty="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5397809" y="3897032"/>
              <a:ext cx="2356303" cy="0"/>
            </a:xfrm>
            <a:prstGeom prst="line">
              <a:avLst/>
            </a:prstGeom>
            <a:ln w="15875">
              <a:gradFill>
                <a:gsLst>
                  <a:gs pos="0">
                    <a:srgbClr val="E8C5A2"/>
                  </a:gs>
                  <a:gs pos="100000">
                    <a:srgbClr val="CE823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8245140" y="3436301"/>
            <a:ext cx="2547737" cy="2523768"/>
            <a:chOff x="8245140" y="3436301"/>
            <a:chExt cx="2547737" cy="2523768"/>
          </a:xfrm>
        </p:grpSpPr>
        <p:sp>
          <p:nvSpPr>
            <p:cNvPr id="14" name="文本框 13"/>
            <p:cNvSpPr txBox="1"/>
            <p:nvPr/>
          </p:nvSpPr>
          <p:spPr>
            <a:xfrm>
              <a:off x="8245140" y="3897966"/>
              <a:ext cx="2547737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烦恼，喜欢大家多多支持，谢谢！小白，一个资深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245140" y="3436301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关注公众号</a:t>
              </a:r>
              <a:endParaRPr lang="zh-CN" altLang="en-US" sz="2400" b="1" dirty="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8311697" y="3892624"/>
              <a:ext cx="2356303" cy="0"/>
            </a:xfrm>
            <a:prstGeom prst="line">
              <a:avLst/>
            </a:prstGeom>
            <a:ln w="15875">
              <a:gradFill>
                <a:gsLst>
                  <a:gs pos="0">
                    <a:srgbClr val="E8C5A2"/>
                  </a:gs>
                  <a:gs pos="100000">
                    <a:srgbClr val="CE823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550" y="1520438"/>
            <a:ext cx="3490278" cy="4394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719145"/>
      </p:ext>
    </p:extLst>
  </p:cSld>
  <p:clrMapOvr>
    <a:masterClrMapping/>
  </p:clrMapOvr>
  <p:transition spd="slow"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直接连接符 42"/>
          <p:cNvCxnSpPr/>
          <p:nvPr/>
        </p:nvCxnSpPr>
        <p:spPr>
          <a:xfrm>
            <a:off x="3600994" y="2670629"/>
            <a:ext cx="1930400" cy="957942"/>
          </a:xfrm>
          <a:prstGeom prst="line">
            <a:avLst/>
          </a:prstGeom>
          <a:ln>
            <a:solidFill>
              <a:srgbClr val="CE8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V="1">
            <a:off x="4863737" y="3614057"/>
            <a:ext cx="682172" cy="1669143"/>
          </a:xfrm>
          <a:prstGeom prst="line">
            <a:avLst/>
          </a:prstGeom>
          <a:ln>
            <a:solidFill>
              <a:srgbClr val="CE8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>
            <a:stCxn id="39" idx="2"/>
          </p:cNvCxnSpPr>
          <p:nvPr/>
        </p:nvCxnSpPr>
        <p:spPr>
          <a:xfrm flipV="1">
            <a:off x="4726510" y="3614057"/>
            <a:ext cx="4476999" cy="1682387"/>
          </a:xfrm>
          <a:prstGeom prst="line">
            <a:avLst/>
          </a:prstGeom>
          <a:ln>
            <a:solidFill>
              <a:srgbClr val="CE8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958876" y="2409019"/>
            <a:ext cx="2863316" cy="1242614"/>
            <a:chOff x="958876" y="2409019"/>
            <a:chExt cx="2863316" cy="1242614"/>
          </a:xfrm>
        </p:grpSpPr>
        <p:sp>
          <p:nvSpPr>
            <p:cNvPr id="59" name="文本框 58"/>
            <p:cNvSpPr txBox="1"/>
            <p:nvPr/>
          </p:nvSpPr>
          <p:spPr>
            <a:xfrm>
              <a:off x="958877" y="2409019"/>
              <a:ext cx="15659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gradFill flip="none" rotWithShape="1">
                    <a:gsLst>
                      <a:gs pos="100000">
                        <a:srgbClr val="E8C5A2"/>
                      </a:gs>
                      <a:gs pos="39000">
                        <a:srgbClr val="CE8236"/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endParaRPr lang="zh-CN" altLang="en-US" sz="2800" b="1" dirty="0">
                <a:gradFill flip="none" rotWithShape="1">
                  <a:gsLst>
                    <a:gs pos="100000">
                      <a:srgbClr val="E8C5A2"/>
                    </a:gs>
                    <a:gs pos="39000">
                      <a:srgbClr val="CE8236"/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958876" y="2820636"/>
              <a:ext cx="28633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>
                  <a:gradFill flip="none" rotWithShape="1">
                    <a:gsLst>
                      <a:gs pos="100000">
                        <a:srgbClr val="E8C5A2"/>
                      </a:gs>
                      <a:gs pos="39000">
                        <a:srgbClr val="CE8236"/>
                      </a:gs>
                    </a:gsLst>
                    <a:lin ang="16200000" scaled="1"/>
                    <a:tileRect/>
                  </a:gradFill>
                </a:rPr>
                <a:t>小白，一个资深</a:t>
              </a:r>
              <a:r>
                <a:rPr lang="en-US" altLang="zh-CN" sz="1600">
                  <a:gradFill flip="none" rotWithShape="1">
                    <a:gsLst>
                      <a:gs pos="100000">
                        <a:srgbClr val="E8C5A2"/>
                      </a:gs>
                      <a:gs pos="39000">
                        <a:srgbClr val="CE8236"/>
                      </a:gs>
                    </a:gsLst>
                    <a:lin ang="16200000" scaled="1"/>
                    <a:tileRect/>
                  </a:gradFill>
                </a:rPr>
                <a:t>PPT</a:t>
              </a:r>
              <a:r>
                <a:rPr lang="zh-CN" altLang="en-US" sz="1600">
                  <a:gradFill flip="none" rotWithShape="1">
                    <a:gsLst>
                      <a:gs pos="100000">
                        <a:srgbClr val="E8C5A2"/>
                      </a:gs>
                      <a:gs pos="39000">
                        <a:srgbClr val="CE8236"/>
                      </a:gs>
                    </a:gsLst>
                    <a:lin ang="16200000" scaled="1"/>
                    <a:tileRect/>
                  </a:gradFill>
                </a:rPr>
                <a:t>设计师，专注研究</a:t>
              </a:r>
              <a:r>
                <a:rPr lang="en-US" altLang="zh-CN" sz="1600">
                  <a:gradFill flip="none" rotWithShape="1">
                    <a:gsLst>
                      <a:gs pos="100000">
                        <a:srgbClr val="E8C5A2"/>
                      </a:gs>
                      <a:gs pos="39000">
                        <a:srgbClr val="CE8236"/>
                      </a:gs>
                    </a:gsLst>
                    <a:lin ang="16200000" scaled="1"/>
                    <a:tileRect/>
                  </a:gradFill>
                </a:rPr>
                <a:t>PPT</a:t>
              </a:r>
              <a:r>
                <a:rPr lang="zh-CN" altLang="en-US" sz="1600">
                  <a:gradFill flip="none" rotWithShape="1">
                    <a:gsLst>
                      <a:gs pos="100000">
                        <a:srgbClr val="E8C5A2"/>
                      </a:gs>
                      <a:gs pos="39000">
                        <a:srgbClr val="CE8236"/>
                      </a:gs>
                    </a:gsLst>
                    <a:lin ang="16200000" scaled="1"/>
                    <a:tileRect/>
                  </a:gradFill>
                </a:rPr>
                <a:t>多年，帮你解决</a:t>
              </a:r>
              <a:r>
                <a:rPr lang="en-US" altLang="zh-CN" sz="1600">
                  <a:gradFill flip="none" rotWithShape="1">
                    <a:gsLst>
                      <a:gs pos="100000">
                        <a:srgbClr val="E8C5A2"/>
                      </a:gs>
                      <a:gs pos="39000">
                        <a:srgbClr val="CE8236"/>
                      </a:gs>
                    </a:gsLst>
                    <a:lin ang="16200000" scaled="1"/>
                    <a:tileRect/>
                  </a:gradFill>
                </a:rPr>
                <a:t>PPT</a:t>
              </a:r>
              <a:r>
                <a:rPr lang="zh-CN" altLang="en-US" sz="1600">
                  <a:gradFill flip="none" rotWithShape="1">
                    <a:gsLst>
                      <a:gs pos="100000">
                        <a:srgbClr val="E8C5A2"/>
                      </a:gs>
                      <a:gs pos="39000">
                        <a:srgbClr val="CE8236"/>
                      </a:gs>
                    </a:gsLst>
                    <a:lin ang="16200000" scaled="1"/>
                    <a:tileRect/>
                  </a:gradFill>
                </a:rPr>
                <a:t>烦恼，</a:t>
              </a:r>
              <a:endParaRPr lang="zh-CN" altLang="en-US" sz="1600" dirty="0">
                <a:gradFill flip="none" rotWithShape="1">
                  <a:gsLst>
                    <a:gs pos="100000">
                      <a:srgbClr val="E8C5A2"/>
                    </a:gs>
                    <a:gs pos="39000">
                      <a:srgbClr val="CE8236"/>
                    </a:gs>
                  </a:gsLst>
                  <a:lin ang="16200000" scaled="1"/>
                  <a:tileRect/>
                </a:gra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645221" y="2285985"/>
            <a:ext cx="3496372" cy="993588"/>
            <a:chOff x="5645221" y="2285985"/>
            <a:chExt cx="3496372" cy="993588"/>
          </a:xfrm>
        </p:grpSpPr>
        <p:sp>
          <p:nvSpPr>
            <p:cNvPr id="61" name="文本框 60"/>
            <p:cNvSpPr txBox="1"/>
            <p:nvPr/>
          </p:nvSpPr>
          <p:spPr>
            <a:xfrm>
              <a:off x="5645221" y="2285985"/>
              <a:ext cx="29489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gradFill flip="none" rotWithShape="1">
                    <a:gsLst>
                      <a:gs pos="100000">
                        <a:srgbClr val="E8C5A2"/>
                      </a:gs>
                      <a:gs pos="39000">
                        <a:srgbClr val="CE8236"/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  <a:endParaRPr lang="zh-CN" altLang="en-US" sz="2800" b="1" dirty="0">
                <a:gradFill flip="none" rotWithShape="1">
                  <a:gsLst>
                    <a:gs pos="100000">
                      <a:srgbClr val="E8C5A2"/>
                    </a:gs>
                    <a:gs pos="39000">
                      <a:srgbClr val="CE8236"/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5645221" y="2694798"/>
              <a:ext cx="34963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</a:rPr>
                <a:t>小白，一个资深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</a:rPr>
                <a:t>设计师，专注研究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</a:rPr>
                <a:t>多年，帮你解决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</a:rPr>
                <a:t>烦恼，</a:t>
              </a:r>
              <a:endParaRPr lang="zh-CN" altLang="en-US" sz="1600" dirty="0">
                <a:gradFill flip="none" rotWithShape="1">
                  <a:gsLst>
                    <a:gs pos="100000">
                      <a:srgbClr val="E8C5A2"/>
                    </a:gs>
                    <a:gs pos="39000">
                      <a:srgbClr val="CE8236"/>
                    </a:gs>
                  </a:gsLst>
                  <a:lin ang="16200000" scaled="1"/>
                  <a:tileRect/>
                </a:gra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545708" y="4036227"/>
            <a:ext cx="3496372" cy="990109"/>
            <a:chOff x="8545708" y="4036227"/>
            <a:chExt cx="3496372" cy="990109"/>
          </a:xfrm>
        </p:grpSpPr>
        <p:sp>
          <p:nvSpPr>
            <p:cNvPr id="63" name="文本框 62"/>
            <p:cNvSpPr txBox="1"/>
            <p:nvPr/>
          </p:nvSpPr>
          <p:spPr>
            <a:xfrm>
              <a:off x="8545708" y="4036227"/>
              <a:ext cx="29489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gradFill flip="none" rotWithShape="1">
                    <a:gsLst>
                      <a:gs pos="100000">
                        <a:srgbClr val="E8C5A2"/>
                      </a:gs>
                      <a:gs pos="39000">
                        <a:srgbClr val="CE8236"/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2018</a:t>
              </a:r>
              <a:endParaRPr lang="zh-CN" altLang="en-US" sz="2800" b="1" dirty="0">
                <a:gradFill flip="none" rotWithShape="1">
                  <a:gsLst>
                    <a:gs pos="100000">
                      <a:srgbClr val="E8C5A2"/>
                    </a:gs>
                    <a:gs pos="39000">
                      <a:srgbClr val="CE8236"/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8545708" y="4441561"/>
              <a:ext cx="34963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</a:rPr>
                <a:t>小白，一个资深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</a:rPr>
                <a:t>设计师，专注研究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</a:rPr>
                <a:t>多年，帮你解决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</a:rPr>
                <a:t>烦恼，</a:t>
              </a:r>
              <a:endParaRPr lang="zh-CN" altLang="en-US" sz="1600" dirty="0">
                <a:gradFill flip="none" rotWithShape="1">
                  <a:gsLst>
                    <a:gs pos="100000">
                      <a:srgbClr val="E8C5A2"/>
                    </a:gs>
                    <a:gs pos="39000">
                      <a:srgbClr val="CE8236"/>
                    </a:gs>
                  </a:gsLst>
                  <a:lin ang="16200000" scaled="1"/>
                  <a:tileRect/>
                </a:gra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001964" y="5251143"/>
            <a:ext cx="3496372" cy="1029283"/>
            <a:chOff x="3001964" y="5251143"/>
            <a:chExt cx="3496372" cy="1029283"/>
          </a:xfrm>
        </p:grpSpPr>
        <p:sp>
          <p:nvSpPr>
            <p:cNvPr id="65" name="文本框 64"/>
            <p:cNvSpPr txBox="1"/>
            <p:nvPr/>
          </p:nvSpPr>
          <p:spPr>
            <a:xfrm>
              <a:off x="3025365" y="5251143"/>
              <a:ext cx="1562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gradFill flip="none" rotWithShape="1">
                    <a:gsLst>
                      <a:gs pos="100000">
                        <a:srgbClr val="E8C5A2"/>
                      </a:gs>
                      <a:gs pos="39000">
                        <a:srgbClr val="CE8236"/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2017</a:t>
              </a:r>
              <a:endParaRPr lang="zh-CN" altLang="en-US" sz="2800" b="1" dirty="0">
                <a:gradFill flip="none" rotWithShape="1">
                  <a:gsLst>
                    <a:gs pos="100000">
                      <a:srgbClr val="E8C5A2"/>
                    </a:gs>
                    <a:gs pos="39000">
                      <a:srgbClr val="CE8236"/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3001964" y="5695651"/>
              <a:ext cx="34963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</a:rPr>
                <a:t>小白，一个资深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</a:rPr>
                <a:t>设计师，专注研究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</a:rPr>
                <a:t>多年，帮你解决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</a:rPr>
                <a:t>烦恼，</a:t>
              </a:r>
              <a:endParaRPr lang="zh-CN" altLang="en-US" sz="1600" dirty="0">
                <a:gradFill flip="none" rotWithShape="1">
                  <a:gsLst>
                    <a:gs pos="100000">
                      <a:srgbClr val="E8C5A2"/>
                    </a:gs>
                    <a:gs pos="39000">
                      <a:srgbClr val="CE8236"/>
                    </a:gs>
                  </a:gsLst>
                  <a:lin ang="16200000" scaled="1"/>
                  <a:tileRect/>
                </a:gradFill>
              </a:endParaRP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203295" y="467184"/>
            <a:ext cx="3051969" cy="834052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b="1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MORE THAN TEMPLATE</a:t>
            </a: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点击此处添加副标题</a:t>
            </a:r>
          </a:p>
        </p:txBody>
      </p:sp>
      <p:sp>
        <p:nvSpPr>
          <p:cNvPr id="37" name="椭圆 36"/>
          <p:cNvSpPr/>
          <p:nvPr/>
        </p:nvSpPr>
        <p:spPr>
          <a:xfrm>
            <a:off x="3249229" y="2334618"/>
            <a:ext cx="766036" cy="766036"/>
          </a:xfrm>
          <a:prstGeom prst="ellipse">
            <a:avLst/>
          </a:prstGeom>
          <a:gradFill>
            <a:gsLst>
              <a:gs pos="100000">
                <a:srgbClr val="E8C5A2"/>
              </a:gs>
              <a:gs pos="39000">
                <a:srgbClr val="CE8236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E8236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5265338" y="3366729"/>
            <a:ext cx="556342" cy="556342"/>
          </a:xfrm>
          <a:prstGeom prst="ellipse">
            <a:avLst/>
          </a:prstGeom>
          <a:gradFill>
            <a:gsLst>
              <a:gs pos="100000">
                <a:srgbClr val="E8C5A2"/>
              </a:gs>
              <a:gs pos="39000">
                <a:srgbClr val="CE8236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E8236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4726510" y="5150031"/>
            <a:ext cx="292826" cy="292826"/>
          </a:xfrm>
          <a:prstGeom prst="ellipse">
            <a:avLst/>
          </a:prstGeom>
          <a:gradFill>
            <a:gsLst>
              <a:gs pos="100000">
                <a:srgbClr val="E8C5A2"/>
              </a:gs>
              <a:gs pos="39000">
                <a:srgbClr val="CE8236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E8236"/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8860152" y="3366729"/>
            <a:ext cx="556342" cy="556342"/>
          </a:xfrm>
          <a:prstGeom prst="ellipse">
            <a:avLst/>
          </a:prstGeom>
          <a:gradFill>
            <a:gsLst>
              <a:gs pos="100000">
                <a:srgbClr val="E8C5A2"/>
              </a:gs>
              <a:gs pos="39000">
                <a:srgbClr val="CE8236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E823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944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4000">
        <p14:prism isInverted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37" grpId="0" animBg="1"/>
      <p:bldP spid="38" grpId="0" animBg="1"/>
      <p:bldP spid="39" grpId="0" animBg="1"/>
      <p:bldP spid="4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87953" y="1583629"/>
            <a:ext cx="8259093" cy="2005411"/>
            <a:chOff x="3087953" y="1583629"/>
            <a:chExt cx="8259093" cy="2005411"/>
          </a:xfrm>
        </p:grpSpPr>
        <p:sp>
          <p:nvSpPr>
            <p:cNvPr id="27" name="文本框 26"/>
            <p:cNvSpPr txBox="1"/>
            <p:nvPr/>
          </p:nvSpPr>
          <p:spPr>
            <a:xfrm>
              <a:off x="3087954" y="158362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关注公众号</a:t>
              </a:r>
              <a:endParaRPr lang="zh-CN" altLang="en-US" sz="2400" b="1" dirty="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087953" y="2019380"/>
              <a:ext cx="825909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烦恼，喜欢大家多多支持，谢谢！小白，一个资深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烦恼，喜欢大家多多支持，谢谢！小白，一个资深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烦恼，喜欢大家多多支持，谢谢！小白，一个资深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</a:t>
              </a:r>
            </a:p>
            <a:p>
              <a:pPr algn="just"/>
              <a:endParaRPr lang="zh-CN" altLang="en-US" sz="16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42225" y="4216194"/>
            <a:ext cx="8259093" cy="2277547"/>
            <a:chOff x="742225" y="4216194"/>
            <a:chExt cx="8259093" cy="2277547"/>
          </a:xfrm>
        </p:grpSpPr>
        <p:sp>
          <p:nvSpPr>
            <p:cNvPr id="29" name="文本框 28"/>
            <p:cNvSpPr txBox="1"/>
            <p:nvPr/>
          </p:nvSpPr>
          <p:spPr>
            <a:xfrm>
              <a:off x="7277769" y="4216194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关注公众号</a:t>
              </a:r>
              <a:endParaRPr lang="zh-CN" altLang="en-US" sz="2400" b="1" dirty="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42225" y="4677859"/>
              <a:ext cx="8259093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烦恼，喜欢大家多多支持，谢谢！小白，一个资深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烦恼，喜欢大家多多支持，谢谢！小白，一个资深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烦恼，喜欢大家多多支持，谢谢！小白，一个资深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</a:t>
              </a:r>
            </a:p>
            <a:p>
              <a:pPr algn="just"/>
              <a:endParaRPr lang="zh-CN" altLang="en-US" sz="16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endParaRPr lang="zh-CN" altLang="en-US" sz="1600" dirty="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1838"/>
          <a:stretch/>
        </p:blipFill>
        <p:spPr>
          <a:xfrm>
            <a:off x="884468" y="1658473"/>
            <a:ext cx="1881881" cy="1600932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1838"/>
          <a:stretch/>
        </p:blipFill>
        <p:spPr>
          <a:xfrm>
            <a:off x="9459286" y="4319560"/>
            <a:ext cx="1881881" cy="1600932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203295" y="467184"/>
            <a:ext cx="3051969" cy="834052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b="1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MORE THAN TEMPLATE</a:t>
            </a: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点击此处添加副标题</a:t>
            </a:r>
          </a:p>
        </p:txBody>
      </p:sp>
    </p:spTree>
    <p:extLst>
      <p:ext uri="{BB962C8B-B14F-4D97-AF65-F5344CB8AC3E}">
        <p14:creationId xmlns:p14="http://schemas.microsoft.com/office/powerpoint/2010/main" val="108992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4000">
        <p14:doors dir="vert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5006340" y="1590040"/>
            <a:ext cx="2179320" cy="2179320"/>
            <a:chOff x="5006340" y="1722120"/>
            <a:chExt cx="2179320" cy="2179320"/>
          </a:xfrm>
        </p:grpSpPr>
        <p:sp>
          <p:nvSpPr>
            <p:cNvPr id="29" name="椭圆 28"/>
            <p:cNvSpPr/>
            <p:nvPr/>
          </p:nvSpPr>
          <p:spPr>
            <a:xfrm>
              <a:off x="5006340" y="1722120"/>
              <a:ext cx="2179320" cy="2179320"/>
            </a:xfrm>
            <a:prstGeom prst="ellipse">
              <a:avLst/>
            </a:prstGeom>
            <a:gradFill>
              <a:gsLst>
                <a:gs pos="0">
                  <a:schemeClr val="bg1">
                    <a:lumMod val="0"/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5204460" y="1920240"/>
              <a:ext cx="1783080" cy="1783080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519775" y="1590040"/>
            <a:ext cx="2179320" cy="2179320"/>
            <a:chOff x="5006340" y="1722120"/>
            <a:chExt cx="2179320" cy="2179320"/>
          </a:xfrm>
        </p:grpSpPr>
        <p:sp>
          <p:nvSpPr>
            <p:cNvPr id="32" name="椭圆 31"/>
            <p:cNvSpPr/>
            <p:nvPr/>
          </p:nvSpPr>
          <p:spPr>
            <a:xfrm>
              <a:off x="5006340" y="1722120"/>
              <a:ext cx="2179320" cy="2179320"/>
            </a:xfrm>
            <a:prstGeom prst="ellipse">
              <a:avLst/>
            </a:prstGeom>
            <a:gradFill>
              <a:gsLst>
                <a:gs pos="0">
                  <a:schemeClr val="bg1">
                    <a:lumMod val="0"/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5204460" y="1920240"/>
              <a:ext cx="1783080" cy="1783080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492905" y="1590040"/>
            <a:ext cx="2179320" cy="2179320"/>
            <a:chOff x="5006340" y="1722120"/>
            <a:chExt cx="2179320" cy="2179320"/>
          </a:xfrm>
        </p:grpSpPr>
        <p:sp>
          <p:nvSpPr>
            <p:cNvPr id="35" name="椭圆 34"/>
            <p:cNvSpPr/>
            <p:nvPr/>
          </p:nvSpPr>
          <p:spPr>
            <a:xfrm>
              <a:off x="5006340" y="1722120"/>
              <a:ext cx="2179320" cy="2179320"/>
            </a:xfrm>
            <a:prstGeom prst="ellipse">
              <a:avLst/>
            </a:prstGeom>
            <a:gradFill>
              <a:gsLst>
                <a:gs pos="0">
                  <a:schemeClr val="bg1">
                    <a:lumMod val="0"/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5204460" y="1920240"/>
              <a:ext cx="1783080" cy="1783080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226832" y="4031832"/>
            <a:ext cx="2765205" cy="1538883"/>
            <a:chOff x="1226832" y="4031832"/>
            <a:chExt cx="2765205" cy="1538883"/>
          </a:xfrm>
        </p:grpSpPr>
        <p:sp>
          <p:nvSpPr>
            <p:cNvPr id="38" name="文本框 37"/>
            <p:cNvSpPr txBox="1"/>
            <p:nvPr/>
          </p:nvSpPr>
          <p:spPr>
            <a:xfrm>
              <a:off x="1747659" y="4031832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关注公众号</a:t>
              </a:r>
              <a:endParaRPr lang="zh-CN" altLang="en-US" sz="2400" b="1" dirty="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226832" y="4493497"/>
              <a:ext cx="276520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</a:t>
              </a:r>
              <a:endParaRPr lang="en-US" altLang="zh-CN" sz="1600" dirty="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713397" y="4031832"/>
            <a:ext cx="2765205" cy="1538883"/>
            <a:chOff x="1226832" y="4031832"/>
            <a:chExt cx="2765205" cy="1538883"/>
          </a:xfrm>
        </p:grpSpPr>
        <p:sp>
          <p:nvSpPr>
            <p:cNvPr id="41" name="文本框 40"/>
            <p:cNvSpPr txBox="1"/>
            <p:nvPr/>
          </p:nvSpPr>
          <p:spPr>
            <a:xfrm>
              <a:off x="1747659" y="4031832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关注公众号</a:t>
              </a:r>
              <a:endParaRPr lang="zh-CN" altLang="en-US" sz="2400" b="1" dirty="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226832" y="4493497"/>
              <a:ext cx="276520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</a:t>
              </a:r>
              <a:endPara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199962" y="4031832"/>
            <a:ext cx="2765205" cy="1538883"/>
            <a:chOff x="1226832" y="4031832"/>
            <a:chExt cx="2765205" cy="1538883"/>
          </a:xfrm>
        </p:grpSpPr>
        <p:sp>
          <p:nvSpPr>
            <p:cNvPr id="44" name="文本框 43"/>
            <p:cNvSpPr txBox="1"/>
            <p:nvPr/>
          </p:nvSpPr>
          <p:spPr>
            <a:xfrm>
              <a:off x="1747662" y="4031832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关注公众号</a:t>
              </a:r>
              <a:endParaRPr lang="zh-CN" altLang="en-US" sz="2400" b="1" dirty="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226832" y="4493497"/>
              <a:ext cx="276520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gradFill>
                    <a:gsLst>
                      <a:gs pos="0">
                        <a:srgbClr val="E8C5A2"/>
                      </a:gs>
                      <a:gs pos="83000">
                        <a:srgbClr val="CE8236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</a:t>
              </a:r>
              <a:endPara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203295" y="467184"/>
            <a:ext cx="3051969" cy="834052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b="1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MORE THAN TEMPLATE</a:t>
            </a: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点击此处添加副标题</a:t>
            </a:r>
          </a:p>
        </p:txBody>
      </p:sp>
    </p:spTree>
    <p:extLst>
      <p:ext uri="{BB962C8B-B14F-4D97-AF65-F5344CB8AC3E}">
        <p14:creationId xmlns:p14="http://schemas.microsoft.com/office/powerpoint/2010/main" val="2073943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4" descr="http://www.taopic.com/uploads/allimg/110820/1771-110r0093s28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64"/>
          <a:stretch>
            <a:fillRect/>
          </a:stretch>
        </p:blipFill>
        <p:spPr bwMode="auto">
          <a:xfrm>
            <a:off x="689356" y="1301236"/>
            <a:ext cx="4102100" cy="5143500"/>
          </a:xfrm>
          <a:prstGeom prst="rect">
            <a:avLst/>
          </a:prstGeom>
          <a:noFill/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矩形 25"/>
          <p:cNvSpPr/>
          <p:nvPr/>
        </p:nvSpPr>
        <p:spPr>
          <a:xfrm>
            <a:off x="5029201" y="1860739"/>
            <a:ext cx="6581105" cy="92727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029200" y="3380446"/>
            <a:ext cx="6581105" cy="92727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029200" y="4900153"/>
            <a:ext cx="6581105" cy="92727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5330243" y="2001212"/>
            <a:ext cx="5979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  <a:endParaRPr lang="en-US" altLang="zh-CN" dirty="0">
              <a:gradFill>
                <a:gsLst>
                  <a:gs pos="0">
                    <a:srgbClr val="E8C5A2"/>
                  </a:gs>
                  <a:gs pos="83000">
                    <a:srgbClr val="CE8236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417714" y="3520919"/>
            <a:ext cx="5979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  <a:endParaRPr lang="en-US" altLang="zh-CN" dirty="0">
              <a:gradFill>
                <a:gsLst>
                  <a:gs pos="0">
                    <a:srgbClr val="E8C5A2"/>
                  </a:gs>
                  <a:gs pos="83000">
                    <a:srgbClr val="CE8236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417714" y="5040626"/>
            <a:ext cx="5979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  <a:endParaRPr lang="en-US" altLang="zh-CN" dirty="0">
              <a:gradFill>
                <a:gsLst>
                  <a:gs pos="0">
                    <a:srgbClr val="E8C5A2"/>
                  </a:gs>
                  <a:gs pos="83000">
                    <a:srgbClr val="CE8236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03295" y="467184"/>
            <a:ext cx="3051969" cy="834052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b="1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MORE THAN TEMPLATE</a:t>
            </a: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点击此处添加副标题</a:t>
            </a:r>
          </a:p>
        </p:txBody>
      </p:sp>
    </p:spTree>
    <p:extLst>
      <p:ext uri="{BB962C8B-B14F-4D97-AF65-F5344CB8AC3E}">
        <p14:creationId xmlns:p14="http://schemas.microsoft.com/office/powerpoint/2010/main" val="2025388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552669" y="741329"/>
            <a:ext cx="3922727" cy="5820186"/>
            <a:chOff x="7552669" y="741329"/>
            <a:chExt cx="3922727" cy="5820186"/>
          </a:xfrm>
        </p:grpSpPr>
        <p:grpSp>
          <p:nvGrpSpPr>
            <p:cNvPr id="88" name="组 7"/>
            <p:cNvGrpSpPr/>
            <p:nvPr/>
          </p:nvGrpSpPr>
          <p:grpSpPr>
            <a:xfrm>
              <a:off x="7552669" y="741329"/>
              <a:ext cx="3922727" cy="5820186"/>
              <a:chOff x="369552" y="1357621"/>
              <a:chExt cx="2551632" cy="3785879"/>
            </a:xfrm>
          </p:grpSpPr>
          <p:pic>
            <p:nvPicPr>
              <p:cNvPr id="89" name="Picture 2" descr="C:\Documents and Settings\Administrator\桌面\高清配图\高清图片01\21.jpg"/>
              <p:cNvPicPr>
                <a:picLocks noChangeAspect="1" noChangeArrowheads="1"/>
              </p:cNvPicPr>
              <p:nvPr/>
            </p:nvPicPr>
            <p:blipFill rotWithShape="1">
              <a:blip r:embed="rId3" cstate="email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15952" t="405" r="31224" b="1"/>
              <a:stretch/>
            </p:blipFill>
            <p:spPr bwMode="auto">
              <a:xfrm>
                <a:off x="501252" y="1631295"/>
                <a:ext cx="2288232" cy="3227263"/>
              </a:xfrm>
              <a:prstGeom prst="hexagon">
                <a:avLst>
                  <a:gd name="adj" fmla="val 0"/>
                  <a:gd name="vf" fmla="val 115470"/>
                </a:avLst>
              </a:prstGeom>
              <a:noFill/>
              <a:ln w="38100"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0" name="Picture 3" descr="C:\Documents and Settings\Administrator\桌面\ipad.png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9552" y="1357621"/>
                <a:ext cx="2551632" cy="3785879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8800"/>
                      </a14:imgEffect>
                      <a14:imgEffect>
                        <a14:brightnessContrast bright="-1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55137" y="1301236"/>
              <a:ext cx="3517792" cy="4672535"/>
            </a:xfrm>
            <a:prstGeom prst="rect">
              <a:avLst/>
            </a:prstGeom>
          </p:spPr>
        </p:pic>
      </p:grpSp>
      <p:grpSp>
        <p:nvGrpSpPr>
          <p:cNvPr id="91" name="组合 143"/>
          <p:cNvGrpSpPr/>
          <p:nvPr/>
        </p:nvGrpSpPr>
        <p:grpSpPr>
          <a:xfrm>
            <a:off x="1516311" y="1954541"/>
            <a:ext cx="803636" cy="803636"/>
            <a:chOff x="6870036" y="1859226"/>
            <a:chExt cx="575096" cy="575096"/>
          </a:xfrm>
        </p:grpSpPr>
        <p:sp>
          <p:nvSpPr>
            <p:cNvPr id="92" name="椭圆 91"/>
            <p:cNvSpPr/>
            <p:nvPr/>
          </p:nvSpPr>
          <p:spPr>
            <a:xfrm>
              <a:off x="6870036" y="1859226"/>
              <a:ext cx="575096" cy="575096"/>
            </a:xfrm>
            <a:prstGeom prst="ellipse">
              <a:avLst/>
            </a:prstGeom>
            <a:gradFill>
              <a:gsLst>
                <a:gs pos="0">
                  <a:srgbClr val="EDD5A5"/>
                </a:gs>
                <a:gs pos="83000">
                  <a:srgbClr val="95440D"/>
                </a:gs>
              </a:gsLst>
              <a:lin ang="5400000" scaled="0"/>
            </a:gradFill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kern="0">
                <a:solidFill>
                  <a:srgbClr val="95440D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Freeform 10"/>
            <p:cNvSpPr>
              <a:spLocks/>
            </p:cNvSpPr>
            <p:nvPr/>
          </p:nvSpPr>
          <p:spPr bwMode="auto">
            <a:xfrm>
              <a:off x="6991538" y="1990791"/>
              <a:ext cx="332092" cy="311967"/>
            </a:xfrm>
            <a:custGeom>
              <a:avLst/>
              <a:gdLst>
                <a:gd name="T0" fmla="*/ 40 w 128"/>
                <a:gd name="T1" fmla="*/ 120 h 120"/>
                <a:gd name="T2" fmla="*/ 12 w 128"/>
                <a:gd name="T3" fmla="*/ 108 h 120"/>
                <a:gd name="T4" fmla="*/ 0 w 128"/>
                <a:gd name="T5" fmla="*/ 80 h 120"/>
                <a:gd name="T6" fmla="*/ 12 w 128"/>
                <a:gd name="T7" fmla="*/ 52 h 120"/>
                <a:gd name="T8" fmla="*/ 58 w 128"/>
                <a:gd name="T9" fmla="*/ 2 h 120"/>
                <a:gd name="T10" fmla="*/ 64 w 128"/>
                <a:gd name="T11" fmla="*/ 8 h 120"/>
                <a:gd name="T12" fmla="*/ 17 w 128"/>
                <a:gd name="T13" fmla="*/ 57 h 120"/>
                <a:gd name="T14" fmla="*/ 8 w 128"/>
                <a:gd name="T15" fmla="*/ 80 h 120"/>
                <a:gd name="T16" fmla="*/ 17 w 128"/>
                <a:gd name="T17" fmla="*/ 103 h 120"/>
                <a:gd name="T18" fmla="*/ 40 w 128"/>
                <a:gd name="T19" fmla="*/ 112 h 120"/>
                <a:gd name="T20" fmla="*/ 63 w 128"/>
                <a:gd name="T21" fmla="*/ 103 h 120"/>
                <a:gd name="T22" fmla="*/ 113 w 128"/>
                <a:gd name="T23" fmla="*/ 49 h 120"/>
                <a:gd name="T24" fmla="*/ 120 w 128"/>
                <a:gd name="T25" fmla="*/ 32 h 120"/>
                <a:gd name="T26" fmla="*/ 113 w 128"/>
                <a:gd name="T27" fmla="*/ 15 h 120"/>
                <a:gd name="T28" fmla="*/ 96 w 128"/>
                <a:gd name="T29" fmla="*/ 8 h 120"/>
                <a:gd name="T30" fmla="*/ 79 w 128"/>
                <a:gd name="T31" fmla="*/ 15 h 120"/>
                <a:gd name="T32" fmla="*/ 29 w 128"/>
                <a:gd name="T33" fmla="*/ 69 h 120"/>
                <a:gd name="T34" fmla="*/ 29 w 128"/>
                <a:gd name="T35" fmla="*/ 91 h 120"/>
                <a:gd name="T36" fmla="*/ 40 w 128"/>
                <a:gd name="T37" fmla="*/ 96 h 120"/>
                <a:gd name="T38" fmla="*/ 40 w 128"/>
                <a:gd name="T39" fmla="*/ 96 h 120"/>
                <a:gd name="T40" fmla="*/ 51 w 128"/>
                <a:gd name="T41" fmla="*/ 91 h 120"/>
                <a:gd name="T42" fmla="*/ 100 w 128"/>
                <a:gd name="T43" fmla="*/ 41 h 120"/>
                <a:gd name="T44" fmla="*/ 105 w 128"/>
                <a:gd name="T45" fmla="*/ 47 h 120"/>
                <a:gd name="T46" fmla="*/ 57 w 128"/>
                <a:gd name="T47" fmla="*/ 97 h 120"/>
                <a:gd name="T48" fmla="*/ 40 w 128"/>
                <a:gd name="T49" fmla="*/ 104 h 120"/>
                <a:gd name="T50" fmla="*/ 40 w 128"/>
                <a:gd name="T51" fmla="*/ 104 h 120"/>
                <a:gd name="T52" fmla="*/ 23 w 128"/>
                <a:gd name="T53" fmla="*/ 97 h 120"/>
                <a:gd name="T54" fmla="*/ 23 w 128"/>
                <a:gd name="T55" fmla="*/ 63 h 120"/>
                <a:gd name="T56" fmla="*/ 73 w 128"/>
                <a:gd name="T57" fmla="*/ 9 h 120"/>
                <a:gd name="T58" fmla="*/ 96 w 128"/>
                <a:gd name="T59" fmla="*/ 0 h 120"/>
                <a:gd name="T60" fmla="*/ 119 w 128"/>
                <a:gd name="T61" fmla="*/ 9 h 120"/>
                <a:gd name="T62" fmla="*/ 128 w 128"/>
                <a:gd name="T63" fmla="*/ 32 h 120"/>
                <a:gd name="T64" fmla="*/ 119 w 128"/>
                <a:gd name="T65" fmla="*/ 55 h 120"/>
                <a:gd name="T66" fmla="*/ 68 w 128"/>
                <a:gd name="T67" fmla="*/ 108 h 120"/>
                <a:gd name="T68" fmla="*/ 40 w 128"/>
                <a:gd name="T6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" h="120">
                  <a:moveTo>
                    <a:pt x="40" y="120"/>
                  </a:moveTo>
                  <a:cubicBezTo>
                    <a:pt x="29" y="120"/>
                    <a:pt x="19" y="116"/>
                    <a:pt x="12" y="108"/>
                  </a:cubicBezTo>
                  <a:cubicBezTo>
                    <a:pt x="4" y="101"/>
                    <a:pt x="0" y="91"/>
                    <a:pt x="0" y="80"/>
                  </a:cubicBezTo>
                  <a:cubicBezTo>
                    <a:pt x="0" y="69"/>
                    <a:pt x="4" y="59"/>
                    <a:pt x="12" y="5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1" y="63"/>
                    <a:pt x="8" y="71"/>
                    <a:pt x="8" y="80"/>
                  </a:cubicBezTo>
                  <a:cubicBezTo>
                    <a:pt x="8" y="89"/>
                    <a:pt x="11" y="97"/>
                    <a:pt x="17" y="103"/>
                  </a:cubicBezTo>
                  <a:cubicBezTo>
                    <a:pt x="23" y="109"/>
                    <a:pt x="31" y="112"/>
                    <a:pt x="40" y="112"/>
                  </a:cubicBezTo>
                  <a:cubicBezTo>
                    <a:pt x="49" y="112"/>
                    <a:pt x="57" y="109"/>
                    <a:pt x="63" y="103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8" y="44"/>
                    <a:pt x="120" y="38"/>
                    <a:pt x="120" y="32"/>
                  </a:cubicBezTo>
                  <a:cubicBezTo>
                    <a:pt x="120" y="26"/>
                    <a:pt x="118" y="20"/>
                    <a:pt x="113" y="15"/>
                  </a:cubicBezTo>
                  <a:cubicBezTo>
                    <a:pt x="108" y="10"/>
                    <a:pt x="102" y="8"/>
                    <a:pt x="96" y="8"/>
                  </a:cubicBezTo>
                  <a:cubicBezTo>
                    <a:pt x="90" y="8"/>
                    <a:pt x="84" y="10"/>
                    <a:pt x="79" y="15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2" y="75"/>
                    <a:pt x="22" y="85"/>
                    <a:pt x="29" y="91"/>
                  </a:cubicBezTo>
                  <a:cubicBezTo>
                    <a:pt x="32" y="94"/>
                    <a:pt x="36" y="96"/>
                    <a:pt x="4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4" y="96"/>
                    <a:pt x="48" y="94"/>
                    <a:pt x="51" y="9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2" y="102"/>
                    <a:pt x="46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4" y="104"/>
                    <a:pt x="28" y="102"/>
                    <a:pt x="23" y="97"/>
                  </a:cubicBezTo>
                  <a:cubicBezTo>
                    <a:pt x="14" y="88"/>
                    <a:pt x="14" y="72"/>
                    <a:pt x="23" y="63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9" y="3"/>
                    <a:pt x="87" y="0"/>
                    <a:pt x="96" y="0"/>
                  </a:cubicBezTo>
                  <a:cubicBezTo>
                    <a:pt x="105" y="0"/>
                    <a:pt x="113" y="3"/>
                    <a:pt x="119" y="9"/>
                  </a:cubicBezTo>
                  <a:cubicBezTo>
                    <a:pt x="125" y="15"/>
                    <a:pt x="128" y="23"/>
                    <a:pt x="128" y="32"/>
                  </a:cubicBezTo>
                  <a:cubicBezTo>
                    <a:pt x="128" y="41"/>
                    <a:pt x="125" y="49"/>
                    <a:pt x="119" y="55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1" y="116"/>
                    <a:pt x="51" y="120"/>
                    <a:pt x="40" y="120"/>
                  </a:cubicBezTo>
                </a:path>
              </a:pathLst>
            </a:custGeom>
            <a:solidFill>
              <a:sysClr val="windowText" lastClr="000000">
                <a:lumMod val="75000"/>
                <a:lumOff val="25000"/>
              </a:sysClr>
            </a:solidFill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srgbClr val="95440D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94" name="矩形 93"/>
          <p:cNvSpPr/>
          <p:nvPr/>
        </p:nvSpPr>
        <p:spPr>
          <a:xfrm>
            <a:off x="2319947" y="1761454"/>
            <a:ext cx="3976448" cy="926727"/>
          </a:xfrm>
          <a:prstGeom prst="rect">
            <a:avLst/>
          </a:prstGeom>
          <a:noFill/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关注公众号</a:t>
            </a:r>
            <a:endParaRPr lang="en-US" altLang="zh-CN" sz="1333" dirty="0">
              <a:gradFill>
                <a:gsLst>
                  <a:gs pos="0">
                    <a:srgbClr val="EDD5A5"/>
                  </a:gs>
                  <a:gs pos="83000">
                    <a:srgbClr val="CE8236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14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小白，一个资深</a:t>
            </a:r>
            <a:r>
              <a:rPr lang="en-US" altLang="zh-CN" sz="14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PPT</a:t>
            </a:r>
            <a:r>
              <a:rPr lang="zh-CN" altLang="en-US" sz="14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设计师，专注研究</a:t>
            </a:r>
            <a:r>
              <a:rPr lang="en-US" altLang="zh-CN" sz="14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PPT</a:t>
            </a:r>
            <a:r>
              <a:rPr lang="zh-CN" altLang="en-US" sz="14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多年，帮你解决</a:t>
            </a:r>
            <a:r>
              <a:rPr lang="en-US" altLang="zh-CN" sz="14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PPT</a:t>
            </a:r>
            <a:r>
              <a:rPr lang="zh-CN" altLang="en-US" sz="14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烦恼，喜欢大家多多支持，谢谢！</a:t>
            </a:r>
            <a:endParaRPr lang="en-US" altLang="zh-CN" sz="1600" kern="0" dirty="0">
              <a:gradFill>
                <a:gsLst>
                  <a:gs pos="0">
                    <a:srgbClr val="EDD5A5"/>
                  </a:gs>
                  <a:gs pos="83000">
                    <a:srgbClr val="CE8236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2319947" y="3056516"/>
            <a:ext cx="3976448" cy="926727"/>
          </a:xfrm>
          <a:prstGeom prst="rect">
            <a:avLst/>
          </a:prstGeom>
          <a:noFill/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关注公众号</a:t>
            </a:r>
            <a:endParaRPr lang="en-US" altLang="zh-CN" sz="1333">
              <a:gradFill>
                <a:gsLst>
                  <a:gs pos="0">
                    <a:srgbClr val="EDD5A5"/>
                  </a:gs>
                  <a:gs pos="83000">
                    <a:srgbClr val="CE8236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14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小白，一个资深</a:t>
            </a:r>
            <a:r>
              <a:rPr lang="en-US" altLang="zh-CN" sz="14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PPT</a:t>
            </a:r>
            <a:r>
              <a:rPr lang="zh-CN" altLang="en-US" sz="14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设计师，专注研究</a:t>
            </a:r>
            <a:r>
              <a:rPr lang="en-US" altLang="zh-CN" sz="14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PPT</a:t>
            </a:r>
            <a:r>
              <a:rPr lang="zh-CN" altLang="en-US" sz="14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多年，帮你解决</a:t>
            </a:r>
            <a:r>
              <a:rPr lang="en-US" altLang="zh-CN" sz="14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PPT</a:t>
            </a:r>
            <a:r>
              <a:rPr lang="zh-CN" altLang="en-US" sz="14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烦恼，喜欢大家多多支持，谢谢！</a:t>
            </a:r>
            <a:endParaRPr lang="en-US" altLang="zh-CN" sz="1600" kern="0" dirty="0">
              <a:gradFill>
                <a:gsLst>
                  <a:gs pos="0">
                    <a:srgbClr val="EDD5A5"/>
                  </a:gs>
                  <a:gs pos="83000">
                    <a:srgbClr val="CE8236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2319947" y="4351579"/>
            <a:ext cx="3976448" cy="926727"/>
          </a:xfrm>
          <a:prstGeom prst="rect">
            <a:avLst/>
          </a:prstGeom>
          <a:noFill/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>
                <a:gradFill>
                  <a:gsLst>
                    <a:gs pos="0">
                      <a:srgbClr val="EDD5A5"/>
                    </a:gs>
                    <a:gs pos="83000">
                      <a:srgbClr val="CE8236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关注公众号</a:t>
            </a:r>
            <a:endParaRPr lang="en-US" altLang="zh-CN" sz="1333">
              <a:gradFill>
                <a:gsLst>
                  <a:gs pos="0">
                    <a:srgbClr val="EDD5A5"/>
                  </a:gs>
                  <a:gs pos="83000">
                    <a:srgbClr val="CE8236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14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小白，一个资深</a:t>
            </a:r>
            <a:r>
              <a:rPr lang="en-US" altLang="zh-CN" sz="14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PPT</a:t>
            </a:r>
            <a:r>
              <a:rPr lang="zh-CN" altLang="en-US" sz="14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设计师，专注研究</a:t>
            </a:r>
            <a:r>
              <a:rPr lang="en-US" altLang="zh-CN" sz="14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PPT</a:t>
            </a:r>
            <a:r>
              <a:rPr lang="zh-CN" altLang="en-US" sz="14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多年，帮你解决</a:t>
            </a:r>
            <a:r>
              <a:rPr lang="en-US" altLang="zh-CN" sz="14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PPT</a:t>
            </a:r>
            <a:r>
              <a:rPr lang="zh-CN" altLang="en-US" sz="1400">
                <a:gradFill>
                  <a:gsLst>
                    <a:gs pos="0">
                      <a:srgbClr val="E8C5A2"/>
                    </a:gs>
                    <a:gs pos="83000">
                      <a:srgbClr val="CE8236"/>
                    </a:gs>
                  </a:gsLst>
                  <a:lin ang="5400000" scaled="0"/>
                </a:gradFill>
              </a:rPr>
              <a:t>烦恼，喜欢大家多多支持，谢谢！</a:t>
            </a:r>
            <a:endParaRPr lang="en-US" altLang="zh-CN" sz="1600" kern="0" dirty="0">
              <a:gradFill>
                <a:gsLst>
                  <a:gs pos="0">
                    <a:srgbClr val="EDD5A5"/>
                  </a:gs>
                  <a:gs pos="83000">
                    <a:srgbClr val="CE8236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203295" y="467184"/>
            <a:ext cx="3051969" cy="834052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b="1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MORE THAN TEMPLATE</a:t>
            </a: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gradFill>
                  <a:gsLst>
                    <a:gs pos="0">
                      <a:srgbClr val="E8C5A2"/>
                    </a:gs>
                    <a:gs pos="100000">
                      <a:srgbClr val="CE823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点击此处添加副标题</a:t>
            </a:r>
          </a:p>
        </p:txBody>
      </p:sp>
      <p:grpSp>
        <p:nvGrpSpPr>
          <p:cNvPr id="104" name="组合 143"/>
          <p:cNvGrpSpPr/>
          <p:nvPr/>
        </p:nvGrpSpPr>
        <p:grpSpPr>
          <a:xfrm>
            <a:off x="1516311" y="3249603"/>
            <a:ext cx="803636" cy="803636"/>
            <a:chOff x="6870036" y="1859226"/>
            <a:chExt cx="575096" cy="575096"/>
          </a:xfrm>
        </p:grpSpPr>
        <p:sp>
          <p:nvSpPr>
            <p:cNvPr id="105" name="椭圆 104"/>
            <p:cNvSpPr/>
            <p:nvPr/>
          </p:nvSpPr>
          <p:spPr>
            <a:xfrm>
              <a:off x="6870036" y="1859226"/>
              <a:ext cx="575096" cy="575096"/>
            </a:xfrm>
            <a:prstGeom prst="ellipse">
              <a:avLst/>
            </a:prstGeom>
            <a:gradFill>
              <a:gsLst>
                <a:gs pos="0">
                  <a:srgbClr val="EDD5A5"/>
                </a:gs>
                <a:gs pos="83000">
                  <a:srgbClr val="95440D"/>
                </a:gs>
              </a:gsLst>
              <a:lin ang="5400000" scaled="0"/>
            </a:gradFill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kern="0">
                <a:solidFill>
                  <a:srgbClr val="95440D"/>
                </a:solidFill>
                <a:latin typeface="Arial"/>
                <a:ea typeface="微软雅黑"/>
              </a:endParaRPr>
            </a:p>
          </p:txBody>
        </p:sp>
        <p:sp>
          <p:nvSpPr>
            <p:cNvPr id="106" name="Freeform 10"/>
            <p:cNvSpPr>
              <a:spLocks/>
            </p:cNvSpPr>
            <p:nvPr/>
          </p:nvSpPr>
          <p:spPr bwMode="auto">
            <a:xfrm>
              <a:off x="6991538" y="1990791"/>
              <a:ext cx="332092" cy="311967"/>
            </a:xfrm>
            <a:custGeom>
              <a:avLst/>
              <a:gdLst>
                <a:gd name="T0" fmla="*/ 40 w 128"/>
                <a:gd name="T1" fmla="*/ 120 h 120"/>
                <a:gd name="T2" fmla="*/ 12 w 128"/>
                <a:gd name="T3" fmla="*/ 108 h 120"/>
                <a:gd name="T4" fmla="*/ 0 w 128"/>
                <a:gd name="T5" fmla="*/ 80 h 120"/>
                <a:gd name="T6" fmla="*/ 12 w 128"/>
                <a:gd name="T7" fmla="*/ 52 h 120"/>
                <a:gd name="T8" fmla="*/ 58 w 128"/>
                <a:gd name="T9" fmla="*/ 2 h 120"/>
                <a:gd name="T10" fmla="*/ 64 w 128"/>
                <a:gd name="T11" fmla="*/ 8 h 120"/>
                <a:gd name="T12" fmla="*/ 17 w 128"/>
                <a:gd name="T13" fmla="*/ 57 h 120"/>
                <a:gd name="T14" fmla="*/ 8 w 128"/>
                <a:gd name="T15" fmla="*/ 80 h 120"/>
                <a:gd name="T16" fmla="*/ 17 w 128"/>
                <a:gd name="T17" fmla="*/ 103 h 120"/>
                <a:gd name="T18" fmla="*/ 40 w 128"/>
                <a:gd name="T19" fmla="*/ 112 h 120"/>
                <a:gd name="T20" fmla="*/ 63 w 128"/>
                <a:gd name="T21" fmla="*/ 103 h 120"/>
                <a:gd name="T22" fmla="*/ 113 w 128"/>
                <a:gd name="T23" fmla="*/ 49 h 120"/>
                <a:gd name="T24" fmla="*/ 120 w 128"/>
                <a:gd name="T25" fmla="*/ 32 h 120"/>
                <a:gd name="T26" fmla="*/ 113 w 128"/>
                <a:gd name="T27" fmla="*/ 15 h 120"/>
                <a:gd name="T28" fmla="*/ 96 w 128"/>
                <a:gd name="T29" fmla="*/ 8 h 120"/>
                <a:gd name="T30" fmla="*/ 79 w 128"/>
                <a:gd name="T31" fmla="*/ 15 h 120"/>
                <a:gd name="T32" fmla="*/ 29 w 128"/>
                <a:gd name="T33" fmla="*/ 69 h 120"/>
                <a:gd name="T34" fmla="*/ 29 w 128"/>
                <a:gd name="T35" fmla="*/ 91 h 120"/>
                <a:gd name="T36" fmla="*/ 40 w 128"/>
                <a:gd name="T37" fmla="*/ 96 h 120"/>
                <a:gd name="T38" fmla="*/ 40 w 128"/>
                <a:gd name="T39" fmla="*/ 96 h 120"/>
                <a:gd name="T40" fmla="*/ 51 w 128"/>
                <a:gd name="T41" fmla="*/ 91 h 120"/>
                <a:gd name="T42" fmla="*/ 100 w 128"/>
                <a:gd name="T43" fmla="*/ 41 h 120"/>
                <a:gd name="T44" fmla="*/ 105 w 128"/>
                <a:gd name="T45" fmla="*/ 47 h 120"/>
                <a:gd name="T46" fmla="*/ 57 w 128"/>
                <a:gd name="T47" fmla="*/ 97 h 120"/>
                <a:gd name="T48" fmla="*/ 40 w 128"/>
                <a:gd name="T49" fmla="*/ 104 h 120"/>
                <a:gd name="T50" fmla="*/ 40 w 128"/>
                <a:gd name="T51" fmla="*/ 104 h 120"/>
                <a:gd name="T52" fmla="*/ 23 w 128"/>
                <a:gd name="T53" fmla="*/ 97 h 120"/>
                <a:gd name="T54" fmla="*/ 23 w 128"/>
                <a:gd name="T55" fmla="*/ 63 h 120"/>
                <a:gd name="T56" fmla="*/ 73 w 128"/>
                <a:gd name="T57" fmla="*/ 9 h 120"/>
                <a:gd name="T58" fmla="*/ 96 w 128"/>
                <a:gd name="T59" fmla="*/ 0 h 120"/>
                <a:gd name="T60" fmla="*/ 119 w 128"/>
                <a:gd name="T61" fmla="*/ 9 h 120"/>
                <a:gd name="T62" fmla="*/ 128 w 128"/>
                <a:gd name="T63" fmla="*/ 32 h 120"/>
                <a:gd name="T64" fmla="*/ 119 w 128"/>
                <a:gd name="T65" fmla="*/ 55 h 120"/>
                <a:gd name="T66" fmla="*/ 68 w 128"/>
                <a:gd name="T67" fmla="*/ 108 h 120"/>
                <a:gd name="T68" fmla="*/ 40 w 128"/>
                <a:gd name="T6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" h="120">
                  <a:moveTo>
                    <a:pt x="40" y="120"/>
                  </a:moveTo>
                  <a:cubicBezTo>
                    <a:pt x="29" y="120"/>
                    <a:pt x="19" y="116"/>
                    <a:pt x="12" y="108"/>
                  </a:cubicBezTo>
                  <a:cubicBezTo>
                    <a:pt x="4" y="101"/>
                    <a:pt x="0" y="91"/>
                    <a:pt x="0" y="80"/>
                  </a:cubicBezTo>
                  <a:cubicBezTo>
                    <a:pt x="0" y="69"/>
                    <a:pt x="4" y="59"/>
                    <a:pt x="12" y="5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1" y="63"/>
                    <a:pt x="8" y="71"/>
                    <a:pt x="8" y="80"/>
                  </a:cubicBezTo>
                  <a:cubicBezTo>
                    <a:pt x="8" y="89"/>
                    <a:pt x="11" y="97"/>
                    <a:pt x="17" y="103"/>
                  </a:cubicBezTo>
                  <a:cubicBezTo>
                    <a:pt x="23" y="109"/>
                    <a:pt x="31" y="112"/>
                    <a:pt x="40" y="112"/>
                  </a:cubicBezTo>
                  <a:cubicBezTo>
                    <a:pt x="49" y="112"/>
                    <a:pt x="57" y="109"/>
                    <a:pt x="63" y="103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8" y="44"/>
                    <a:pt x="120" y="38"/>
                    <a:pt x="120" y="32"/>
                  </a:cubicBezTo>
                  <a:cubicBezTo>
                    <a:pt x="120" y="26"/>
                    <a:pt x="118" y="20"/>
                    <a:pt x="113" y="15"/>
                  </a:cubicBezTo>
                  <a:cubicBezTo>
                    <a:pt x="108" y="10"/>
                    <a:pt x="102" y="8"/>
                    <a:pt x="96" y="8"/>
                  </a:cubicBezTo>
                  <a:cubicBezTo>
                    <a:pt x="90" y="8"/>
                    <a:pt x="84" y="10"/>
                    <a:pt x="79" y="15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2" y="75"/>
                    <a:pt x="22" y="85"/>
                    <a:pt x="29" y="91"/>
                  </a:cubicBezTo>
                  <a:cubicBezTo>
                    <a:pt x="32" y="94"/>
                    <a:pt x="36" y="96"/>
                    <a:pt x="4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4" y="96"/>
                    <a:pt x="48" y="94"/>
                    <a:pt x="51" y="9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2" y="102"/>
                    <a:pt x="46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4" y="104"/>
                    <a:pt x="28" y="102"/>
                    <a:pt x="23" y="97"/>
                  </a:cubicBezTo>
                  <a:cubicBezTo>
                    <a:pt x="14" y="88"/>
                    <a:pt x="14" y="72"/>
                    <a:pt x="23" y="63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9" y="3"/>
                    <a:pt x="87" y="0"/>
                    <a:pt x="96" y="0"/>
                  </a:cubicBezTo>
                  <a:cubicBezTo>
                    <a:pt x="105" y="0"/>
                    <a:pt x="113" y="3"/>
                    <a:pt x="119" y="9"/>
                  </a:cubicBezTo>
                  <a:cubicBezTo>
                    <a:pt x="125" y="15"/>
                    <a:pt x="128" y="23"/>
                    <a:pt x="128" y="32"/>
                  </a:cubicBezTo>
                  <a:cubicBezTo>
                    <a:pt x="128" y="41"/>
                    <a:pt x="125" y="49"/>
                    <a:pt x="119" y="55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1" y="116"/>
                    <a:pt x="51" y="120"/>
                    <a:pt x="40" y="120"/>
                  </a:cubicBezTo>
                </a:path>
              </a:pathLst>
            </a:custGeom>
            <a:solidFill>
              <a:sysClr val="windowText" lastClr="000000">
                <a:lumMod val="75000"/>
                <a:lumOff val="25000"/>
              </a:sysClr>
            </a:solidFill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srgbClr val="95440D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07" name="组合 143"/>
          <p:cNvGrpSpPr/>
          <p:nvPr/>
        </p:nvGrpSpPr>
        <p:grpSpPr>
          <a:xfrm>
            <a:off x="1516311" y="4544666"/>
            <a:ext cx="803636" cy="803636"/>
            <a:chOff x="6870036" y="1859226"/>
            <a:chExt cx="575096" cy="575096"/>
          </a:xfrm>
        </p:grpSpPr>
        <p:sp>
          <p:nvSpPr>
            <p:cNvPr id="108" name="椭圆 107"/>
            <p:cNvSpPr/>
            <p:nvPr/>
          </p:nvSpPr>
          <p:spPr>
            <a:xfrm>
              <a:off x="6870036" y="1859226"/>
              <a:ext cx="575096" cy="575096"/>
            </a:xfrm>
            <a:prstGeom prst="ellipse">
              <a:avLst/>
            </a:prstGeom>
            <a:gradFill>
              <a:gsLst>
                <a:gs pos="0">
                  <a:srgbClr val="EDD5A5"/>
                </a:gs>
                <a:gs pos="83000">
                  <a:srgbClr val="95440D"/>
                </a:gs>
              </a:gsLst>
              <a:lin ang="5400000" scaled="0"/>
            </a:gradFill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kern="0">
                <a:solidFill>
                  <a:srgbClr val="95440D"/>
                </a:solidFill>
                <a:latin typeface="Arial"/>
                <a:ea typeface="微软雅黑"/>
              </a:endParaRPr>
            </a:p>
          </p:txBody>
        </p:sp>
        <p:sp>
          <p:nvSpPr>
            <p:cNvPr id="109" name="Freeform 10"/>
            <p:cNvSpPr>
              <a:spLocks/>
            </p:cNvSpPr>
            <p:nvPr/>
          </p:nvSpPr>
          <p:spPr bwMode="auto">
            <a:xfrm>
              <a:off x="6991538" y="1990791"/>
              <a:ext cx="332092" cy="311967"/>
            </a:xfrm>
            <a:custGeom>
              <a:avLst/>
              <a:gdLst>
                <a:gd name="T0" fmla="*/ 40 w 128"/>
                <a:gd name="T1" fmla="*/ 120 h 120"/>
                <a:gd name="T2" fmla="*/ 12 w 128"/>
                <a:gd name="T3" fmla="*/ 108 h 120"/>
                <a:gd name="T4" fmla="*/ 0 w 128"/>
                <a:gd name="T5" fmla="*/ 80 h 120"/>
                <a:gd name="T6" fmla="*/ 12 w 128"/>
                <a:gd name="T7" fmla="*/ 52 h 120"/>
                <a:gd name="T8" fmla="*/ 58 w 128"/>
                <a:gd name="T9" fmla="*/ 2 h 120"/>
                <a:gd name="T10" fmla="*/ 64 w 128"/>
                <a:gd name="T11" fmla="*/ 8 h 120"/>
                <a:gd name="T12" fmla="*/ 17 w 128"/>
                <a:gd name="T13" fmla="*/ 57 h 120"/>
                <a:gd name="T14" fmla="*/ 8 w 128"/>
                <a:gd name="T15" fmla="*/ 80 h 120"/>
                <a:gd name="T16" fmla="*/ 17 w 128"/>
                <a:gd name="T17" fmla="*/ 103 h 120"/>
                <a:gd name="T18" fmla="*/ 40 w 128"/>
                <a:gd name="T19" fmla="*/ 112 h 120"/>
                <a:gd name="T20" fmla="*/ 63 w 128"/>
                <a:gd name="T21" fmla="*/ 103 h 120"/>
                <a:gd name="T22" fmla="*/ 113 w 128"/>
                <a:gd name="T23" fmla="*/ 49 h 120"/>
                <a:gd name="T24" fmla="*/ 120 w 128"/>
                <a:gd name="T25" fmla="*/ 32 h 120"/>
                <a:gd name="T26" fmla="*/ 113 w 128"/>
                <a:gd name="T27" fmla="*/ 15 h 120"/>
                <a:gd name="T28" fmla="*/ 96 w 128"/>
                <a:gd name="T29" fmla="*/ 8 h 120"/>
                <a:gd name="T30" fmla="*/ 79 w 128"/>
                <a:gd name="T31" fmla="*/ 15 h 120"/>
                <a:gd name="T32" fmla="*/ 29 w 128"/>
                <a:gd name="T33" fmla="*/ 69 h 120"/>
                <a:gd name="T34" fmla="*/ 29 w 128"/>
                <a:gd name="T35" fmla="*/ 91 h 120"/>
                <a:gd name="T36" fmla="*/ 40 w 128"/>
                <a:gd name="T37" fmla="*/ 96 h 120"/>
                <a:gd name="T38" fmla="*/ 40 w 128"/>
                <a:gd name="T39" fmla="*/ 96 h 120"/>
                <a:gd name="T40" fmla="*/ 51 w 128"/>
                <a:gd name="T41" fmla="*/ 91 h 120"/>
                <a:gd name="T42" fmla="*/ 100 w 128"/>
                <a:gd name="T43" fmla="*/ 41 h 120"/>
                <a:gd name="T44" fmla="*/ 105 w 128"/>
                <a:gd name="T45" fmla="*/ 47 h 120"/>
                <a:gd name="T46" fmla="*/ 57 w 128"/>
                <a:gd name="T47" fmla="*/ 97 h 120"/>
                <a:gd name="T48" fmla="*/ 40 w 128"/>
                <a:gd name="T49" fmla="*/ 104 h 120"/>
                <a:gd name="T50" fmla="*/ 40 w 128"/>
                <a:gd name="T51" fmla="*/ 104 h 120"/>
                <a:gd name="T52" fmla="*/ 23 w 128"/>
                <a:gd name="T53" fmla="*/ 97 h 120"/>
                <a:gd name="T54" fmla="*/ 23 w 128"/>
                <a:gd name="T55" fmla="*/ 63 h 120"/>
                <a:gd name="T56" fmla="*/ 73 w 128"/>
                <a:gd name="T57" fmla="*/ 9 h 120"/>
                <a:gd name="T58" fmla="*/ 96 w 128"/>
                <a:gd name="T59" fmla="*/ 0 h 120"/>
                <a:gd name="T60" fmla="*/ 119 w 128"/>
                <a:gd name="T61" fmla="*/ 9 h 120"/>
                <a:gd name="T62" fmla="*/ 128 w 128"/>
                <a:gd name="T63" fmla="*/ 32 h 120"/>
                <a:gd name="T64" fmla="*/ 119 w 128"/>
                <a:gd name="T65" fmla="*/ 55 h 120"/>
                <a:gd name="T66" fmla="*/ 68 w 128"/>
                <a:gd name="T67" fmla="*/ 108 h 120"/>
                <a:gd name="T68" fmla="*/ 40 w 128"/>
                <a:gd name="T6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" h="120">
                  <a:moveTo>
                    <a:pt x="40" y="120"/>
                  </a:moveTo>
                  <a:cubicBezTo>
                    <a:pt x="29" y="120"/>
                    <a:pt x="19" y="116"/>
                    <a:pt x="12" y="108"/>
                  </a:cubicBezTo>
                  <a:cubicBezTo>
                    <a:pt x="4" y="101"/>
                    <a:pt x="0" y="91"/>
                    <a:pt x="0" y="80"/>
                  </a:cubicBezTo>
                  <a:cubicBezTo>
                    <a:pt x="0" y="69"/>
                    <a:pt x="4" y="59"/>
                    <a:pt x="12" y="5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1" y="63"/>
                    <a:pt x="8" y="71"/>
                    <a:pt x="8" y="80"/>
                  </a:cubicBezTo>
                  <a:cubicBezTo>
                    <a:pt x="8" y="89"/>
                    <a:pt x="11" y="97"/>
                    <a:pt x="17" y="103"/>
                  </a:cubicBezTo>
                  <a:cubicBezTo>
                    <a:pt x="23" y="109"/>
                    <a:pt x="31" y="112"/>
                    <a:pt x="40" y="112"/>
                  </a:cubicBezTo>
                  <a:cubicBezTo>
                    <a:pt x="49" y="112"/>
                    <a:pt x="57" y="109"/>
                    <a:pt x="63" y="103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8" y="44"/>
                    <a:pt x="120" y="38"/>
                    <a:pt x="120" y="32"/>
                  </a:cubicBezTo>
                  <a:cubicBezTo>
                    <a:pt x="120" y="26"/>
                    <a:pt x="118" y="20"/>
                    <a:pt x="113" y="15"/>
                  </a:cubicBezTo>
                  <a:cubicBezTo>
                    <a:pt x="108" y="10"/>
                    <a:pt x="102" y="8"/>
                    <a:pt x="96" y="8"/>
                  </a:cubicBezTo>
                  <a:cubicBezTo>
                    <a:pt x="90" y="8"/>
                    <a:pt x="84" y="10"/>
                    <a:pt x="79" y="15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2" y="75"/>
                    <a:pt x="22" y="85"/>
                    <a:pt x="29" y="91"/>
                  </a:cubicBezTo>
                  <a:cubicBezTo>
                    <a:pt x="32" y="94"/>
                    <a:pt x="36" y="96"/>
                    <a:pt x="4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4" y="96"/>
                    <a:pt x="48" y="94"/>
                    <a:pt x="51" y="9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2" y="102"/>
                    <a:pt x="46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4" y="104"/>
                    <a:pt x="28" y="102"/>
                    <a:pt x="23" y="97"/>
                  </a:cubicBezTo>
                  <a:cubicBezTo>
                    <a:pt x="14" y="88"/>
                    <a:pt x="14" y="72"/>
                    <a:pt x="23" y="63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9" y="3"/>
                    <a:pt x="87" y="0"/>
                    <a:pt x="96" y="0"/>
                  </a:cubicBezTo>
                  <a:cubicBezTo>
                    <a:pt x="105" y="0"/>
                    <a:pt x="113" y="3"/>
                    <a:pt x="119" y="9"/>
                  </a:cubicBezTo>
                  <a:cubicBezTo>
                    <a:pt x="125" y="15"/>
                    <a:pt x="128" y="23"/>
                    <a:pt x="128" y="32"/>
                  </a:cubicBezTo>
                  <a:cubicBezTo>
                    <a:pt x="128" y="41"/>
                    <a:pt x="125" y="49"/>
                    <a:pt x="119" y="55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1" y="116"/>
                    <a:pt x="51" y="120"/>
                    <a:pt x="40" y="120"/>
                  </a:cubicBezTo>
                </a:path>
              </a:pathLst>
            </a:custGeom>
            <a:solidFill>
              <a:sysClr val="windowText" lastClr="000000">
                <a:lumMod val="75000"/>
                <a:lumOff val="25000"/>
              </a:sysClr>
            </a:solidFill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srgbClr val="95440D"/>
                </a:solidFill>
                <a:latin typeface="Arial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3210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4000">
        <p14:prism isInverted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98" grpId="0"/>
      <p:bldP spid="102" grpId="0"/>
      <p:bldP spid="10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2906</TotalTime>
  <Words>1709</Words>
  <Application>Microsoft Office PowerPoint</Application>
  <PresentationFormat>宽屏</PresentationFormat>
  <Paragraphs>111</Paragraphs>
  <Slides>20</Slides>
  <Notes>13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等线</vt:lpstr>
      <vt:lpstr>等线 Light</vt:lpstr>
      <vt:lpstr>宋体</vt:lpstr>
      <vt:lpstr>微软雅黑</vt:lpstr>
      <vt:lpstr>微软雅黑 Light</vt:lpstr>
      <vt:lpstr>造字工房尚雅体演示版常规体</vt:lpstr>
      <vt:lpstr>Arial</vt:lpstr>
      <vt:lpstr>Calibri</vt:lpstr>
      <vt:lpstr>Segoe UI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小白</dc:creator>
  <cp:keywords>www.51pptmoban.com</cp:keywords>
  <cp:lastModifiedBy>阳光 男孩</cp:lastModifiedBy>
  <cp:revision>196</cp:revision>
  <dcterms:created xsi:type="dcterms:W3CDTF">2017-03-18T02:52:12Z</dcterms:created>
  <dcterms:modified xsi:type="dcterms:W3CDTF">2018-07-10T14:19:34Z</dcterms:modified>
</cp:coreProperties>
</file>