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9" r:id="rId2"/>
    <p:sldId id="393" r:id="rId3"/>
    <p:sldId id="419" r:id="rId4"/>
    <p:sldId id="395" r:id="rId5"/>
    <p:sldId id="390" r:id="rId6"/>
    <p:sldId id="396" r:id="rId7"/>
    <p:sldId id="392" r:id="rId8"/>
    <p:sldId id="420" r:id="rId9"/>
    <p:sldId id="391" r:id="rId10"/>
    <p:sldId id="401" r:id="rId11"/>
    <p:sldId id="402" r:id="rId12"/>
    <p:sldId id="403" r:id="rId13"/>
    <p:sldId id="421" r:id="rId14"/>
    <p:sldId id="404" r:id="rId15"/>
    <p:sldId id="405" r:id="rId16"/>
    <p:sldId id="406" r:id="rId17"/>
    <p:sldId id="407" r:id="rId18"/>
    <p:sldId id="422" r:id="rId19"/>
    <p:sldId id="408" r:id="rId20"/>
    <p:sldId id="409" r:id="rId21"/>
    <p:sldId id="410" r:id="rId22"/>
    <p:sldId id="411" r:id="rId23"/>
    <p:sldId id="423" r:id="rId24"/>
    <p:sldId id="416" r:id="rId25"/>
    <p:sldId id="412" r:id="rId26"/>
    <p:sldId id="413" r:id="rId27"/>
    <p:sldId id="414" r:id="rId28"/>
    <p:sldId id="424" r:id="rId29"/>
    <p:sldId id="425" r:id="rId30"/>
  </p:sldIdLst>
  <p:sldSz cx="7108825" cy="3998913"/>
  <p:notesSz cx="6858000" cy="9144000"/>
  <p:defaultTextStyle>
    <a:defPPr>
      <a:defRPr lang="zh-CN"/>
    </a:defPPr>
    <a:lvl1pPr algn="l" rtl="0" fontAlgn="base">
      <a:spcBef>
        <a:spcPct val="0"/>
      </a:spcBef>
      <a:spcAft>
        <a:spcPct val="0"/>
      </a:spcAft>
      <a:defRPr sz="900"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sz="900"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sz="900"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sz="900"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sz="900" kern="1200">
        <a:solidFill>
          <a:schemeClr val="tx1"/>
        </a:solidFill>
        <a:latin typeface="Arial" pitchFamily="34" charset="0"/>
        <a:ea typeface="宋体" pitchFamily="2" charset="-122"/>
        <a:cs typeface="+mn-cs"/>
      </a:defRPr>
    </a:lvl5pPr>
    <a:lvl6pPr marL="2286000" algn="l" defTabSz="914400" rtl="0" eaLnBrk="1" latinLnBrk="0" hangingPunct="1">
      <a:defRPr sz="900" kern="1200">
        <a:solidFill>
          <a:schemeClr val="tx1"/>
        </a:solidFill>
        <a:latin typeface="Arial" pitchFamily="34" charset="0"/>
        <a:ea typeface="宋体" pitchFamily="2" charset="-122"/>
        <a:cs typeface="+mn-cs"/>
      </a:defRPr>
    </a:lvl6pPr>
    <a:lvl7pPr marL="2743200" algn="l" defTabSz="914400" rtl="0" eaLnBrk="1" latinLnBrk="0" hangingPunct="1">
      <a:defRPr sz="900" kern="1200">
        <a:solidFill>
          <a:schemeClr val="tx1"/>
        </a:solidFill>
        <a:latin typeface="Arial" pitchFamily="34" charset="0"/>
        <a:ea typeface="宋体" pitchFamily="2" charset="-122"/>
        <a:cs typeface="+mn-cs"/>
      </a:defRPr>
    </a:lvl7pPr>
    <a:lvl8pPr marL="3200400" algn="l" defTabSz="914400" rtl="0" eaLnBrk="1" latinLnBrk="0" hangingPunct="1">
      <a:defRPr sz="900" kern="1200">
        <a:solidFill>
          <a:schemeClr val="tx1"/>
        </a:solidFill>
        <a:latin typeface="Arial" pitchFamily="34" charset="0"/>
        <a:ea typeface="宋体" pitchFamily="2" charset="-122"/>
        <a:cs typeface="+mn-cs"/>
      </a:defRPr>
    </a:lvl8pPr>
    <a:lvl9pPr marL="3657600" algn="l" defTabSz="914400" rtl="0" eaLnBrk="1" latinLnBrk="0" hangingPunct="1">
      <a:defRPr sz="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260" userDrawn="1">
          <p15:clr>
            <a:srgbClr val="A4A3A4"/>
          </p15:clr>
        </p15:guide>
        <p15:guide id="2" pos="21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A50021"/>
    <a:srgbClr val="4D4D4D"/>
    <a:srgbClr val="333333"/>
    <a:srgbClr val="EAEAEA"/>
    <a:srgbClr val="3399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25" d="100"/>
          <a:sy n="125" d="100"/>
        </p:scale>
        <p:origin x="1200" y="726"/>
      </p:cViewPr>
      <p:guideLst>
        <p:guide orient="horz" pos="1260"/>
        <p:guide pos="2176"/>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3125C2-C5AF-4724-BB4A-7B734131C32E}"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D8DF6B-793F-4C35-8985-EA482B689037}" type="slidenum">
              <a:rPr lang="zh-CN" altLang="en-US" smtClean="0"/>
              <a:t>‹#›</a:t>
            </a:fld>
            <a:endParaRPr lang="zh-CN" altLang="en-US"/>
          </a:p>
        </p:txBody>
      </p:sp>
    </p:spTree>
    <p:extLst>
      <p:ext uri="{BB962C8B-B14F-4D97-AF65-F5344CB8AC3E}">
        <p14:creationId xmlns:p14="http://schemas.microsoft.com/office/powerpoint/2010/main" val="2652779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a:t>
            </a:fld>
            <a:endParaRPr lang="zh-CN" altLang="en-US"/>
          </a:p>
        </p:txBody>
      </p:sp>
    </p:spTree>
    <p:extLst>
      <p:ext uri="{BB962C8B-B14F-4D97-AF65-F5344CB8AC3E}">
        <p14:creationId xmlns:p14="http://schemas.microsoft.com/office/powerpoint/2010/main" val="6749317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10</a:t>
            </a:fld>
            <a:endParaRPr lang="zh-CN" altLang="en-US"/>
          </a:p>
        </p:txBody>
      </p:sp>
    </p:spTree>
    <p:extLst>
      <p:ext uri="{BB962C8B-B14F-4D97-AF65-F5344CB8AC3E}">
        <p14:creationId xmlns:p14="http://schemas.microsoft.com/office/powerpoint/2010/main" val="10466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11</a:t>
            </a:fld>
            <a:endParaRPr lang="zh-CN" altLang="en-US"/>
          </a:p>
        </p:txBody>
      </p:sp>
    </p:spTree>
    <p:extLst>
      <p:ext uri="{BB962C8B-B14F-4D97-AF65-F5344CB8AC3E}">
        <p14:creationId xmlns:p14="http://schemas.microsoft.com/office/powerpoint/2010/main" val="3375981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12</a:t>
            </a:fld>
            <a:endParaRPr lang="zh-CN" altLang="en-US"/>
          </a:p>
        </p:txBody>
      </p:sp>
    </p:spTree>
    <p:extLst>
      <p:ext uri="{BB962C8B-B14F-4D97-AF65-F5344CB8AC3E}">
        <p14:creationId xmlns:p14="http://schemas.microsoft.com/office/powerpoint/2010/main" val="4178963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13</a:t>
            </a:fld>
            <a:endParaRPr lang="zh-CN" altLang="en-US"/>
          </a:p>
        </p:txBody>
      </p:sp>
    </p:spTree>
    <p:extLst>
      <p:ext uri="{BB962C8B-B14F-4D97-AF65-F5344CB8AC3E}">
        <p14:creationId xmlns:p14="http://schemas.microsoft.com/office/powerpoint/2010/main" val="2437034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14</a:t>
            </a:fld>
            <a:endParaRPr lang="zh-CN" altLang="en-US"/>
          </a:p>
        </p:txBody>
      </p:sp>
    </p:spTree>
    <p:extLst>
      <p:ext uri="{BB962C8B-B14F-4D97-AF65-F5344CB8AC3E}">
        <p14:creationId xmlns:p14="http://schemas.microsoft.com/office/powerpoint/2010/main" val="4155511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15</a:t>
            </a:fld>
            <a:endParaRPr lang="zh-CN" altLang="en-US"/>
          </a:p>
        </p:txBody>
      </p:sp>
    </p:spTree>
    <p:extLst>
      <p:ext uri="{BB962C8B-B14F-4D97-AF65-F5344CB8AC3E}">
        <p14:creationId xmlns:p14="http://schemas.microsoft.com/office/powerpoint/2010/main" val="1613516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16</a:t>
            </a:fld>
            <a:endParaRPr lang="zh-CN" altLang="en-US"/>
          </a:p>
        </p:txBody>
      </p:sp>
    </p:spTree>
    <p:extLst>
      <p:ext uri="{BB962C8B-B14F-4D97-AF65-F5344CB8AC3E}">
        <p14:creationId xmlns:p14="http://schemas.microsoft.com/office/powerpoint/2010/main" val="26812417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17</a:t>
            </a:fld>
            <a:endParaRPr lang="zh-CN" altLang="en-US"/>
          </a:p>
        </p:txBody>
      </p:sp>
    </p:spTree>
    <p:extLst>
      <p:ext uri="{BB962C8B-B14F-4D97-AF65-F5344CB8AC3E}">
        <p14:creationId xmlns:p14="http://schemas.microsoft.com/office/powerpoint/2010/main" val="18510758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18</a:t>
            </a:fld>
            <a:endParaRPr lang="zh-CN" altLang="en-US"/>
          </a:p>
        </p:txBody>
      </p:sp>
    </p:spTree>
    <p:extLst>
      <p:ext uri="{BB962C8B-B14F-4D97-AF65-F5344CB8AC3E}">
        <p14:creationId xmlns:p14="http://schemas.microsoft.com/office/powerpoint/2010/main" val="3026313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19</a:t>
            </a:fld>
            <a:endParaRPr lang="zh-CN" altLang="en-US"/>
          </a:p>
        </p:txBody>
      </p:sp>
    </p:spTree>
    <p:extLst>
      <p:ext uri="{BB962C8B-B14F-4D97-AF65-F5344CB8AC3E}">
        <p14:creationId xmlns:p14="http://schemas.microsoft.com/office/powerpoint/2010/main" val="3569800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a:t>
            </a:fld>
            <a:endParaRPr lang="zh-CN" altLang="en-US"/>
          </a:p>
        </p:txBody>
      </p:sp>
    </p:spTree>
    <p:extLst>
      <p:ext uri="{BB962C8B-B14F-4D97-AF65-F5344CB8AC3E}">
        <p14:creationId xmlns:p14="http://schemas.microsoft.com/office/powerpoint/2010/main" val="5670308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20</a:t>
            </a:fld>
            <a:endParaRPr lang="zh-CN" altLang="en-US"/>
          </a:p>
        </p:txBody>
      </p:sp>
    </p:spTree>
    <p:extLst>
      <p:ext uri="{BB962C8B-B14F-4D97-AF65-F5344CB8AC3E}">
        <p14:creationId xmlns:p14="http://schemas.microsoft.com/office/powerpoint/2010/main" val="7489321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21</a:t>
            </a:fld>
            <a:endParaRPr lang="zh-CN" altLang="en-US"/>
          </a:p>
        </p:txBody>
      </p:sp>
    </p:spTree>
    <p:extLst>
      <p:ext uri="{BB962C8B-B14F-4D97-AF65-F5344CB8AC3E}">
        <p14:creationId xmlns:p14="http://schemas.microsoft.com/office/powerpoint/2010/main" val="7309029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22</a:t>
            </a:fld>
            <a:endParaRPr lang="zh-CN" altLang="en-US"/>
          </a:p>
        </p:txBody>
      </p:sp>
    </p:spTree>
    <p:extLst>
      <p:ext uri="{BB962C8B-B14F-4D97-AF65-F5344CB8AC3E}">
        <p14:creationId xmlns:p14="http://schemas.microsoft.com/office/powerpoint/2010/main" val="37038658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23</a:t>
            </a:fld>
            <a:endParaRPr lang="zh-CN" altLang="en-US"/>
          </a:p>
        </p:txBody>
      </p:sp>
    </p:spTree>
    <p:extLst>
      <p:ext uri="{BB962C8B-B14F-4D97-AF65-F5344CB8AC3E}">
        <p14:creationId xmlns:p14="http://schemas.microsoft.com/office/powerpoint/2010/main" val="19928164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24</a:t>
            </a:fld>
            <a:endParaRPr lang="zh-CN" altLang="en-US"/>
          </a:p>
        </p:txBody>
      </p:sp>
    </p:spTree>
    <p:extLst>
      <p:ext uri="{BB962C8B-B14F-4D97-AF65-F5344CB8AC3E}">
        <p14:creationId xmlns:p14="http://schemas.microsoft.com/office/powerpoint/2010/main" val="30583307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25</a:t>
            </a:fld>
            <a:endParaRPr lang="zh-CN" altLang="en-US"/>
          </a:p>
        </p:txBody>
      </p:sp>
    </p:spTree>
    <p:extLst>
      <p:ext uri="{BB962C8B-B14F-4D97-AF65-F5344CB8AC3E}">
        <p14:creationId xmlns:p14="http://schemas.microsoft.com/office/powerpoint/2010/main" val="38894008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26</a:t>
            </a:fld>
            <a:endParaRPr lang="zh-CN" altLang="en-US"/>
          </a:p>
        </p:txBody>
      </p:sp>
    </p:spTree>
    <p:extLst>
      <p:ext uri="{BB962C8B-B14F-4D97-AF65-F5344CB8AC3E}">
        <p14:creationId xmlns:p14="http://schemas.microsoft.com/office/powerpoint/2010/main" val="25398987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27</a:t>
            </a:fld>
            <a:endParaRPr lang="zh-CN" altLang="en-US"/>
          </a:p>
        </p:txBody>
      </p:sp>
    </p:spTree>
    <p:extLst>
      <p:ext uri="{BB962C8B-B14F-4D97-AF65-F5344CB8AC3E}">
        <p14:creationId xmlns:p14="http://schemas.microsoft.com/office/powerpoint/2010/main" val="42693262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28</a:t>
            </a:fld>
            <a:endParaRPr lang="zh-CN" altLang="en-US"/>
          </a:p>
        </p:txBody>
      </p:sp>
    </p:spTree>
    <p:extLst>
      <p:ext uri="{BB962C8B-B14F-4D97-AF65-F5344CB8AC3E}">
        <p14:creationId xmlns:p14="http://schemas.microsoft.com/office/powerpoint/2010/main" val="1151956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29</a:t>
            </a:fld>
            <a:endParaRPr lang="zh-CN" altLang="en-US"/>
          </a:p>
        </p:txBody>
      </p:sp>
    </p:spTree>
    <p:extLst>
      <p:ext uri="{BB962C8B-B14F-4D97-AF65-F5344CB8AC3E}">
        <p14:creationId xmlns:p14="http://schemas.microsoft.com/office/powerpoint/2010/main" val="444336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3</a:t>
            </a:fld>
            <a:endParaRPr lang="zh-CN" altLang="en-US"/>
          </a:p>
        </p:txBody>
      </p:sp>
    </p:spTree>
    <p:extLst>
      <p:ext uri="{BB962C8B-B14F-4D97-AF65-F5344CB8AC3E}">
        <p14:creationId xmlns:p14="http://schemas.microsoft.com/office/powerpoint/2010/main" val="1208763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4</a:t>
            </a:fld>
            <a:endParaRPr lang="zh-CN" altLang="en-US"/>
          </a:p>
        </p:txBody>
      </p:sp>
    </p:spTree>
    <p:extLst>
      <p:ext uri="{BB962C8B-B14F-4D97-AF65-F5344CB8AC3E}">
        <p14:creationId xmlns:p14="http://schemas.microsoft.com/office/powerpoint/2010/main" val="2025633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5</a:t>
            </a:fld>
            <a:endParaRPr lang="zh-CN" altLang="en-US"/>
          </a:p>
        </p:txBody>
      </p:sp>
    </p:spTree>
    <p:extLst>
      <p:ext uri="{BB962C8B-B14F-4D97-AF65-F5344CB8AC3E}">
        <p14:creationId xmlns:p14="http://schemas.microsoft.com/office/powerpoint/2010/main" val="2526270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6</a:t>
            </a:fld>
            <a:endParaRPr lang="zh-CN" altLang="en-US"/>
          </a:p>
        </p:txBody>
      </p:sp>
    </p:spTree>
    <p:extLst>
      <p:ext uri="{BB962C8B-B14F-4D97-AF65-F5344CB8AC3E}">
        <p14:creationId xmlns:p14="http://schemas.microsoft.com/office/powerpoint/2010/main" val="1208910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7</a:t>
            </a:fld>
            <a:endParaRPr lang="zh-CN" altLang="en-US"/>
          </a:p>
        </p:txBody>
      </p:sp>
    </p:spTree>
    <p:extLst>
      <p:ext uri="{BB962C8B-B14F-4D97-AF65-F5344CB8AC3E}">
        <p14:creationId xmlns:p14="http://schemas.microsoft.com/office/powerpoint/2010/main" val="2413226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8</a:t>
            </a:fld>
            <a:endParaRPr lang="zh-CN" altLang="en-US"/>
          </a:p>
        </p:txBody>
      </p:sp>
    </p:spTree>
    <p:extLst>
      <p:ext uri="{BB962C8B-B14F-4D97-AF65-F5344CB8AC3E}">
        <p14:creationId xmlns:p14="http://schemas.microsoft.com/office/powerpoint/2010/main" val="3692861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8DF6B-793F-4C35-8985-EA482B689037}" type="slidenum">
              <a:rPr lang="zh-CN" altLang="en-US" smtClean="0"/>
              <a:t>9</a:t>
            </a:fld>
            <a:endParaRPr lang="zh-CN" altLang="en-US"/>
          </a:p>
        </p:txBody>
      </p:sp>
    </p:spTree>
    <p:extLst>
      <p:ext uri="{BB962C8B-B14F-4D97-AF65-F5344CB8AC3E}">
        <p14:creationId xmlns:p14="http://schemas.microsoft.com/office/powerpoint/2010/main" val="1019841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32722" y="1243013"/>
            <a:ext cx="6043383" cy="855662"/>
          </a:xfrm>
        </p:spPr>
        <p:txBody>
          <a:bodyPr/>
          <a:lstStyle/>
          <a:p>
            <a:r>
              <a:rPr lang="zh-CN" altLang="en-US"/>
              <a:t>单击此处编辑母版标题样式</a:t>
            </a:r>
          </a:p>
        </p:txBody>
      </p:sp>
      <p:sp>
        <p:nvSpPr>
          <p:cNvPr id="3" name="副标题 2"/>
          <p:cNvSpPr>
            <a:spLocks noGrp="1"/>
          </p:cNvSpPr>
          <p:nvPr>
            <p:ph type="subTitle" idx="1"/>
          </p:nvPr>
        </p:nvSpPr>
        <p:spPr>
          <a:xfrm>
            <a:off x="1067207" y="2265363"/>
            <a:ext cx="4976177" cy="1022350"/>
          </a:xfrm>
        </p:spPr>
        <p:txBody>
          <a:bodyPr/>
          <a:lstStyle>
            <a:lvl1pPr marL="0" indent="0" algn="ctr">
              <a:buNone/>
              <a:defRPr/>
            </a:lvl1pPr>
            <a:lvl2pPr marL="508041" indent="0" algn="ctr">
              <a:buNone/>
              <a:defRPr/>
            </a:lvl2pPr>
            <a:lvl3pPr marL="1016081" indent="0" algn="ctr">
              <a:buNone/>
              <a:defRPr/>
            </a:lvl3pPr>
            <a:lvl4pPr marL="1524122" indent="0" algn="ctr">
              <a:buNone/>
              <a:defRPr/>
            </a:lvl4pPr>
            <a:lvl5pPr marL="2032163" indent="0" algn="ctr">
              <a:buNone/>
              <a:defRPr/>
            </a:lvl5pPr>
            <a:lvl6pPr marL="2540203" indent="0" algn="ctr">
              <a:buNone/>
              <a:defRPr/>
            </a:lvl6pPr>
            <a:lvl7pPr marL="3048244" indent="0" algn="ctr">
              <a:buNone/>
              <a:defRPr/>
            </a:lvl7pPr>
            <a:lvl8pPr marL="3556284" indent="0" algn="ctr">
              <a:buNone/>
              <a:defRPr/>
            </a:lvl8pPr>
            <a:lvl9pPr marL="4064325"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CA8A5F14-CE7A-472C-A662-676D1F8F5667}" type="slidenum">
              <a:rPr lang="zh-CN" altLang="zh-CN"/>
              <a:pPr>
                <a:defRPr/>
              </a:pPr>
              <a:t>‹#›</a:t>
            </a:fld>
            <a:endParaRPr lang="zh-CN" altLang="zh-CN"/>
          </a:p>
        </p:txBody>
      </p:sp>
    </p:spTree>
    <p:extLst>
      <p:ext uri="{BB962C8B-B14F-4D97-AF65-F5344CB8AC3E}">
        <p14:creationId xmlns:p14="http://schemas.microsoft.com/office/powerpoint/2010/main" val="3518704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7B317757-DBD6-4154-AE1D-9B01CFBC4B2B}" type="slidenum">
              <a:rPr lang="zh-CN" altLang="zh-CN"/>
              <a:pPr>
                <a:defRPr/>
              </a:pPr>
              <a:t>‹#›</a:t>
            </a:fld>
            <a:endParaRPr lang="zh-CN" altLang="zh-CN"/>
          </a:p>
        </p:txBody>
      </p:sp>
    </p:spTree>
    <p:extLst>
      <p:ext uri="{BB962C8B-B14F-4D97-AF65-F5344CB8AC3E}">
        <p14:creationId xmlns:p14="http://schemas.microsoft.com/office/powerpoint/2010/main" val="15668667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56324" y="160338"/>
            <a:ext cx="6396179"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ctr" anchorCtr="0" compatLnSpc="1">
            <a:prstTxWarp prst="textNoShape">
              <a:avLst/>
            </a:prstTxWarp>
          </a:bodyPr>
          <a:lstStyle/>
          <a:p>
            <a:pPr lvl="0"/>
            <a:r>
              <a:rPr lang="zh-CN"/>
              <a:t>单击此处编辑母版标题样式</a:t>
            </a:r>
          </a:p>
        </p:txBody>
      </p:sp>
      <p:sp>
        <p:nvSpPr>
          <p:cNvPr id="1027" name="Rectangle 3"/>
          <p:cNvSpPr>
            <a:spLocks noGrp="1" noChangeArrowheads="1"/>
          </p:cNvSpPr>
          <p:nvPr>
            <p:ph type="body" idx="1"/>
          </p:nvPr>
        </p:nvSpPr>
        <p:spPr bwMode="auto">
          <a:xfrm>
            <a:off x="356324" y="933451"/>
            <a:ext cx="6396179"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Rectangle 4"/>
          <p:cNvSpPr>
            <a:spLocks noGrp="1" noChangeArrowheads="1"/>
          </p:cNvSpPr>
          <p:nvPr>
            <p:ph type="dt" sz="half" idx="2"/>
          </p:nvPr>
        </p:nvSpPr>
        <p:spPr bwMode="auto">
          <a:xfrm>
            <a:off x="356323" y="3641726"/>
            <a:ext cx="1658138"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t" anchorCtr="0" compatLnSpc="1">
            <a:prstTxWarp prst="textNoShape">
              <a:avLst/>
            </a:prstTxWarp>
          </a:bodyPr>
          <a:lstStyle>
            <a:lvl1pPr>
              <a:buFont typeface="Arial" pitchFamily="34" charset="0"/>
              <a:buNone/>
              <a:defRPr sz="778"/>
            </a:lvl1pPr>
          </a:lstStyle>
          <a:p>
            <a:pPr>
              <a:defRPr/>
            </a:pPr>
            <a:endParaRPr lang="zh-CN" altLang="zh-CN"/>
          </a:p>
        </p:txBody>
      </p:sp>
      <p:sp>
        <p:nvSpPr>
          <p:cNvPr id="1029" name="Rectangle 5"/>
          <p:cNvSpPr>
            <a:spLocks noGrp="1" noChangeArrowheads="1"/>
          </p:cNvSpPr>
          <p:nvPr>
            <p:ph type="ftr" sz="quarter" idx="3"/>
          </p:nvPr>
        </p:nvSpPr>
        <p:spPr bwMode="auto">
          <a:xfrm>
            <a:off x="2428996" y="3641726"/>
            <a:ext cx="2250834"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t" anchorCtr="0" compatLnSpc="1">
            <a:prstTxWarp prst="textNoShape">
              <a:avLst/>
            </a:prstTxWarp>
          </a:bodyPr>
          <a:lstStyle>
            <a:lvl1pPr algn="ctr">
              <a:buFont typeface="Arial" pitchFamily="34" charset="0"/>
              <a:buNone/>
              <a:defRPr sz="778"/>
            </a:lvl1pPr>
          </a:lstStyle>
          <a:p>
            <a:pPr>
              <a:defRPr/>
            </a:pPr>
            <a:endParaRPr lang="zh-CN" altLang="zh-CN"/>
          </a:p>
        </p:txBody>
      </p:sp>
      <p:sp>
        <p:nvSpPr>
          <p:cNvPr id="1030" name="Rectangle 6"/>
          <p:cNvSpPr>
            <a:spLocks noGrp="1" noChangeArrowheads="1"/>
          </p:cNvSpPr>
          <p:nvPr>
            <p:ph type="sldNum" sz="quarter" idx="4"/>
          </p:nvPr>
        </p:nvSpPr>
        <p:spPr bwMode="auto">
          <a:xfrm>
            <a:off x="5094364" y="3641726"/>
            <a:ext cx="1658138"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t" anchorCtr="0" compatLnSpc="1">
            <a:prstTxWarp prst="textNoShape">
              <a:avLst/>
            </a:prstTxWarp>
          </a:bodyPr>
          <a:lstStyle>
            <a:lvl1pPr algn="r">
              <a:buFont typeface="Arial" pitchFamily="34" charset="0"/>
              <a:buNone/>
              <a:defRPr sz="778"/>
            </a:lvl1pPr>
          </a:lstStyle>
          <a:p>
            <a:pPr>
              <a:defRPr/>
            </a:pPr>
            <a:fld id="{2FA08CBA-9558-4C98-B425-B6B9C52C042F}"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562726" rtl="0" eaLnBrk="0" fontAlgn="base" hangingPunct="0">
        <a:spcBef>
          <a:spcPct val="0"/>
        </a:spcBef>
        <a:spcAft>
          <a:spcPct val="0"/>
        </a:spcAft>
        <a:defRPr sz="2667">
          <a:solidFill>
            <a:schemeClr val="tx2"/>
          </a:solidFill>
          <a:latin typeface="+mj-lt"/>
          <a:ea typeface="+mj-ea"/>
          <a:cs typeface="+mj-cs"/>
        </a:defRPr>
      </a:lvl1pPr>
      <a:lvl2pPr algn="ctr" defTabSz="562726" rtl="0" eaLnBrk="0" fontAlgn="base" hangingPunct="0">
        <a:spcBef>
          <a:spcPct val="0"/>
        </a:spcBef>
        <a:spcAft>
          <a:spcPct val="0"/>
        </a:spcAft>
        <a:defRPr sz="2667">
          <a:solidFill>
            <a:schemeClr val="tx2"/>
          </a:solidFill>
          <a:latin typeface="Arial" pitchFamily="34" charset="0"/>
          <a:ea typeface="宋体" pitchFamily="2" charset="-122"/>
        </a:defRPr>
      </a:lvl2pPr>
      <a:lvl3pPr algn="ctr" defTabSz="562726" rtl="0" eaLnBrk="0" fontAlgn="base" hangingPunct="0">
        <a:spcBef>
          <a:spcPct val="0"/>
        </a:spcBef>
        <a:spcAft>
          <a:spcPct val="0"/>
        </a:spcAft>
        <a:defRPr sz="2667">
          <a:solidFill>
            <a:schemeClr val="tx2"/>
          </a:solidFill>
          <a:latin typeface="Arial" pitchFamily="34" charset="0"/>
          <a:ea typeface="宋体" pitchFamily="2" charset="-122"/>
        </a:defRPr>
      </a:lvl3pPr>
      <a:lvl4pPr algn="ctr" defTabSz="562726" rtl="0" eaLnBrk="0" fontAlgn="base" hangingPunct="0">
        <a:spcBef>
          <a:spcPct val="0"/>
        </a:spcBef>
        <a:spcAft>
          <a:spcPct val="0"/>
        </a:spcAft>
        <a:defRPr sz="2667">
          <a:solidFill>
            <a:schemeClr val="tx2"/>
          </a:solidFill>
          <a:latin typeface="Arial" pitchFamily="34" charset="0"/>
          <a:ea typeface="宋体" pitchFamily="2" charset="-122"/>
        </a:defRPr>
      </a:lvl4pPr>
      <a:lvl5pPr algn="ctr" defTabSz="562726" rtl="0" eaLnBrk="0" fontAlgn="base" hangingPunct="0">
        <a:spcBef>
          <a:spcPct val="0"/>
        </a:spcBef>
        <a:spcAft>
          <a:spcPct val="0"/>
        </a:spcAft>
        <a:defRPr sz="2667">
          <a:solidFill>
            <a:schemeClr val="tx2"/>
          </a:solidFill>
          <a:latin typeface="Arial" pitchFamily="34" charset="0"/>
          <a:ea typeface="宋体" pitchFamily="2" charset="-122"/>
        </a:defRPr>
      </a:lvl5pPr>
      <a:lvl6pPr marL="508041" algn="ctr" defTabSz="562726" rtl="0" fontAlgn="base">
        <a:spcBef>
          <a:spcPct val="0"/>
        </a:spcBef>
        <a:spcAft>
          <a:spcPct val="0"/>
        </a:spcAft>
        <a:defRPr sz="2667">
          <a:solidFill>
            <a:schemeClr val="tx2"/>
          </a:solidFill>
          <a:latin typeface="Arial" pitchFamily="34" charset="0"/>
          <a:ea typeface="宋体" pitchFamily="2" charset="-122"/>
        </a:defRPr>
      </a:lvl6pPr>
      <a:lvl7pPr marL="1016081" algn="ctr" defTabSz="562726" rtl="0" fontAlgn="base">
        <a:spcBef>
          <a:spcPct val="0"/>
        </a:spcBef>
        <a:spcAft>
          <a:spcPct val="0"/>
        </a:spcAft>
        <a:defRPr sz="2667">
          <a:solidFill>
            <a:schemeClr val="tx2"/>
          </a:solidFill>
          <a:latin typeface="Arial" pitchFamily="34" charset="0"/>
          <a:ea typeface="宋体" pitchFamily="2" charset="-122"/>
        </a:defRPr>
      </a:lvl7pPr>
      <a:lvl8pPr marL="1524122" algn="ctr" defTabSz="562726" rtl="0" fontAlgn="base">
        <a:spcBef>
          <a:spcPct val="0"/>
        </a:spcBef>
        <a:spcAft>
          <a:spcPct val="0"/>
        </a:spcAft>
        <a:defRPr sz="2667">
          <a:solidFill>
            <a:schemeClr val="tx2"/>
          </a:solidFill>
          <a:latin typeface="Arial" pitchFamily="34" charset="0"/>
          <a:ea typeface="宋体" pitchFamily="2" charset="-122"/>
        </a:defRPr>
      </a:lvl8pPr>
      <a:lvl9pPr marL="2032163" algn="ctr" defTabSz="562726" rtl="0" fontAlgn="base">
        <a:spcBef>
          <a:spcPct val="0"/>
        </a:spcBef>
        <a:spcAft>
          <a:spcPct val="0"/>
        </a:spcAft>
        <a:defRPr sz="2667">
          <a:solidFill>
            <a:schemeClr val="tx2"/>
          </a:solidFill>
          <a:latin typeface="Arial" pitchFamily="34" charset="0"/>
          <a:ea typeface="宋体" pitchFamily="2" charset="-122"/>
        </a:defRPr>
      </a:lvl9pPr>
    </p:titleStyle>
    <p:bodyStyle>
      <a:lvl1pPr marL="211684" indent="-211684" algn="l" defTabSz="562726" rtl="0" eaLnBrk="0" fontAlgn="base" hangingPunct="0">
        <a:spcBef>
          <a:spcPct val="20000"/>
        </a:spcBef>
        <a:spcAft>
          <a:spcPct val="0"/>
        </a:spcAft>
        <a:buChar char="•"/>
        <a:defRPr sz="1889">
          <a:solidFill>
            <a:schemeClr val="tx1"/>
          </a:solidFill>
          <a:latin typeface="+mn-lt"/>
          <a:ea typeface="+mn-ea"/>
          <a:cs typeface="+mn-cs"/>
        </a:defRPr>
      </a:lvl1pPr>
      <a:lvl2pPr marL="456884" indent="-174640" algn="l" defTabSz="562726" rtl="0" eaLnBrk="0" fontAlgn="base" hangingPunct="0">
        <a:spcBef>
          <a:spcPct val="20000"/>
        </a:spcBef>
        <a:spcAft>
          <a:spcPct val="0"/>
        </a:spcAft>
        <a:buChar char="–"/>
        <a:defRPr sz="1667">
          <a:solidFill>
            <a:schemeClr val="tx1"/>
          </a:solidFill>
          <a:latin typeface="+mn-lt"/>
          <a:ea typeface="+mn-ea"/>
        </a:defRPr>
      </a:lvl2pPr>
      <a:lvl3pPr marL="703849" indent="-141122" algn="l" defTabSz="562726" rtl="0" eaLnBrk="0" fontAlgn="base" hangingPunct="0">
        <a:spcBef>
          <a:spcPct val="20000"/>
        </a:spcBef>
        <a:spcAft>
          <a:spcPct val="0"/>
        </a:spcAft>
        <a:buChar char="•"/>
        <a:defRPr sz="1445">
          <a:solidFill>
            <a:schemeClr val="tx1"/>
          </a:solidFill>
          <a:latin typeface="+mn-lt"/>
          <a:ea typeface="+mn-ea"/>
        </a:defRPr>
      </a:lvl3pPr>
      <a:lvl4pPr marL="984329" indent="-141122" algn="l" defTabSz="562726" rtl="0" eaLnBrk="0" fontAlgn="base" hangingPunct="0">
        <a:spcBef>
          <a:spcPct val="20000"/>
        </a:spcBef>
        <a:spcAft>
          <a:spcPct val="0"/>
        </a:spcAft>
        <a:buChar char="–"/>
        <a:defRPr sz="1222">
          <a:solidFill>
            <a:schemeClr val="tx1"/>
          </a:solidFill>
          <a:latin typeface="+mn-lt"/>
          <a:ea typeface="+mn-ea"/>
        </a:defRPr>
      </a:lvl4pPr>
      <a:lvl5pPr marL="1266574" indent="-141122" algn="l" defTabSz="562726" rtl="0" eaLnBrk="0" fontAlgn="base" hangingPunct="0">
        <a:spcBef>
          <a:spcPct val="20000"/>
        </a:spcBef>
        <a:spcAft>
          <a:spcPct val="0"/>
        </a:spcAft>
        <a:buChar char="»"/>
        <a:defRPr sz="1222">
          <a:solidFill>
            <a:schemeClr val="tx1"/>
          </a:solidFill>
          <a:latin typeface="+mn-lt"/>
          <a:ea typeface="+mn-ea"/>
        </a:defRPr>
      </a:lvl5pPr>
      <a:lvl6pPr marL="1774614" indent="-141122" algn="l" defTabSz="562726" rtl="0" fontAlgn="base">
        <a:spcBef>
          <a:spcPct val="20000"/>
        </a:spcBef>
        <a:spcAft>
          <a:spcPct val="0"/>
        </a:spcAft>
        <a:buChar char="»"/>
        <a:defRPr sz="1222">
          <a:solidFill>
            <a:schemeClr val="tx1"/>
          </a:solidFill>
          <a:latin typeface="+mn-lt"/>
          <a:ea typeface="+mn-ea"/>
        </a:defRPr>
      </a:lvl6pPr>
      <a:lvl7pPr marL="2282655" indent="-141122" algn="l" defTabSz="562726" rtl="0" fontAlgn="base">
        <a:spcBef>
          <a:spcPct val="20000"/>
        </a:spcBef>
        <a:spcAft>
          <a:spcPct val="0"/>
        </a:spcAft>
        <a:buChar char="»"/>
        <a:defRPr sz="1222">
          <a:solidFill>
            <a:schemeClr val="tx1"/>
          </a:solidFill>
          <a:latin typeface="+mn-lt"/>
          <a:ea typeface="+mn-ea"/>
        </a:defRPr>
      </a:lvl7pPr>
      <a:lvl8pPr marL="2790695" indent="-141122" algn="l" defTabSz="562726" rtl="0" fontAlgn="base">
        <a:spcBef>
          <a:spcPct val="20000"/>
        </a:spcBef>
        <a:spcAft>
          <a:spcPct val="0"/>
        </a:spcAft>
        <a:buChar char="»"/>
        <a:defRPr sz="1222">
          <a:solidFill>
            <a:schemeClr val="tx1"/>
          </a:solidFill>
          <a:latin typeface="+mn-lt"/>
          <a:ea typeface="+mn-ea"/>
        </a:defRPr>
      </a:lvl8pPr>
      <a:lvl9pPr marL="3298736" indent="-141122" algn="l" defTabSz="562726" rtl="0" fontAlgn="base">
        <a:spcBef>
          <a:spcPct val="20000"/>
        </a:spcBef>
        <a:spcAft>
          <a:spcPct val="0"/>
        </a:spcAft>
        <a:buChar char="»"/>
        <a:defRPr sz="1222">
          <a:solidFill>
            <a:schemeClr val="tx1"/>
          </a:solidFill>
          <a:latin typeface="+mn-lt"/>
          <a:ea typeface="+mn-ea"/>
        </a:defRPr>
      </a:lvl9pPr>
    </p:bodyStyle>
    <p:otherStyle>
      <a:defPPr>
        <a:defRPr lang="zh-CN"/>
      </a:defPPr>
      <a:lvl1pPr marL="0" algn="l" defTabSz="1016081" rtl="0" eaLnBrk="1" latinLnBrk="0" hangingPunct="1">
        <a:defRPr sz="2000" kern="1200">
          <a:solidFill>
            <a:schemeClr val="tx1"/>
          </a:solidFill>
          <a:latin typeface="+mn-lt"/>
          <a:ea typeface="+mn-ea"/>
          <a:cs typeface="+mn-cs"/>
        </a:defRPr>
      </a:lvl1pPr>
      <a:lvl2pPr marL="508041" algn="l" defTabSz="1016081" rtl="0" eaLnBrk="1" latinLnBrk="0" hangingPunct="1">
        <a:defRPr sz="2000" kern="1200">
          <a:solidFill>
            <a:schemeClr val="tx1"/>
          </a:solidFill>
          <a:latin typeface="+mn-lt"/>
          <a:ea typeface="+mn-ea"/>
          <a:cs typeface="+mn-cs"/>
        </a:defRPr>
      </a:lvl2pPr>
      <a:lvl3pPr marL="1016081" algn="l" defTabSz="1016081" rtl="0" eaLnBrk="1" latinLnBrk="0" hangingPunct="1">
        <a:defRPr sz="2000" kern="1200">
          <a:solidFill>
            <a:schemeClr val="tx1"/>
          </a:solidFill>
          <a:latin typeface="+mn-lt"/>
          <a:ea typeface="+mn-ea"/>
          <a:cs typeface="+mn-cs"/>
        </a:defRPr>
      </a:lvl3pPr>
      <a:lvl4pPr marL="1524122" algn="l" defTabSz="1016081" rtl="0" eaLnBrk="1" latinLnBrk="0" hangingPunct="1">
        <a:defRPr sz="2000" kern="1200">
          <a:solidFill>
            <a:schemeClr val="tx1"/>
          </a:solidFill>
          <a:latin typeface="+mn-lt"/>
          <a:ea typeface="+mn-ea"/>
          <a:cs typeface="+mn-cs"/>
        </a:defRPr>
      </a:lvl4pPr>
      <a:lvl5pPr marL="2032163" algn="l" defTabSz="1016081" rtl="0" eaLnBrk="1" latinLnBrk="0" hangingPunct="1">
        <a:defRPr sz="2000" kern="1200">
          <a:solidFill>
            <a:schemeClr val="tx1"/>
          </a:solidFill>
          <a:latin typeface="+mn-lt"/>
          <a:ea typeface="+mn-ea"/>
          <a:cs typeface="+mn-cs"/>
        </a:defRPr>
      </a:lvl5pPr>
      <a:lvl6pPr marL="2540203" algn="l" defTabSz="1016081" rtl="0" eaLnBrk="1" latinLnBrk="0" hangingPunct="1">
        <a:defRPr sz="2000" kern="1200">
          <a:solidFill>
            <a:schemeClr val="tx1"/>
          </a:solidFill>
          <a:latin typeface="+mn-lt"/>
          <a:ea typeface="+mn-ea"/>
          <a:cs typeface="+mn-cs"/>
        </a:defRPr>
      </a:lvl6pPr>
      <a:lvl7pPr marL="3048244" algn="l" defTabSz="1016081" rtl="0" eaLnBrk="1" latinLnBrk="0" hangingPunct="1">
        <a:defRPr sz="2000" kern="1200">
          <a:solidFill>
            <a:schemeClr val="tx1"/>
          </a:solidFill>
          <a:latin typeface="+mn-lt"/>
          <a:ea typeface="+mn-ea"/>
          <a:cs typeface="+mn-cs"/>
        </a:defRPr>
      </a:lvl7pPr>
      <a:lvl8pPr marL="3556284" algn="l" defTabSz="1016081" rtl="0" eaLnBrk="1" latinLnBrk="0" hangingPunct="1">
        <a:defRPr sz="2000" kern="1200">
          <a:solidFill>
            <a:schemeClr val="tx1"/>
          </a:solidFill>
          <a:latin typeface="+mn-lt"/>
          <a:ea typeface="+mn-ea"/>
          <a:cs typeface="+mn-cs"/>
        </a:defRPr>
      </a:lvl8pPr>
      <a:lvl9pPr marL="4064325" algn="l" defTabSz="1016081"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791339" y="1665901"/>
            <a:ext cx="5545108"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en-US" altLang="zh-CN" sz="2667" b="1" dirty="0">
                <a:solidFill>
                  <a:schemeClr val="bg1"/>
                </a:solidFill>
                <a:latin typeface="微软雅黑" pitchFamily="34" charset="-122"/>
                <a:ea typeface="微软雅黑" pitchFamily="34" charset="-122"/>
              </a:rPr>
              <a:t>IOS</a:t>
            </a:r>
            <a:r>
              <a:rPr lang="zh-CN" altLang="en-US" sz="2667" b="1" dirty="0">
                <a:solidFill>
                  <a:schemeClr val="bg1"/>
                </a:solidFill>
                <a:latin typeface="微软雅黑" pitchFamily="34" charset="-122"/>
                <a:ea typeface="微软雅黑" pitchFamily="34" charset="-122"/>
              </a:rPr>
              <a:t>风格商务工作总结报告</a:t>
            </a:r>
            <a:r>
              <a:rPr lang="en-US" altLang="zh-CN" sz="2667" b="1" dirty="0">
                <a:solidFill>
                  <a:schemeClr val="bg1"/>
                </a:solidFill>
                <a:latin typeface="微软雅黑" pitchFamily="34" charset="-122"/>
                <a:ea typeface="微软雅黑" pitchFamily="34" charset="-122"/>
              </a:rPr>
              <a:t>PPT</a:t>
            </a:r>
            <a:r>
              <a:rPr lang="zh-CN" altLang="en-US" sz="2667" b="1" dirty="0">
                <a:solidFill>
                  <a:schemeClr val="bg1"/>
                </a:solidFill>
                <a:latin typeface="微软雅黑" pitchFamily="34" charset="-122"/>
                <a:ea typeface="微软雅黑" pitchFamily="34" charset="-122"/>
              </a:rPr>
              <a:t>模板</a:t>
            </a:r>
            <a:endParaRPr lang="zh-CN" altLang="zh-CN" sz="2667" b="1" dirty="0">
              <a:solidFill>
                <a:schemeClr val="bg1"/>
              </a:solidFill>
              <a:latin typeface="微软雅黑" pitchFamily="34" charset="-122"/>
              <a:ea typeface="微软雅黑" pitchFamily="34" charset="-122"/>
            </a:endParaRPr>
          </a:p>
        </p:txBody>
      </p:sp>
      <p:sp>
        <p:nvSpPr>
          <p:cNvPr id="2055" name="Text Box 7"/>
          <p:cNvSpPr txBox="1">
            <a:spLocks noChangeArrowheads="1"/>
          </p:cNvSpPr>
          <p:nvPr/>
        </p:nvSpPr>
        <p:spPr bwMode="auto">
          <a:xfrm>
            <a:off x="2331156" y="2265028"/>
            <a:ext cx="2321276" cy="3317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1556" dirty="0">
                <a:solidFill>
                  <a:schemeClr val="bg1"/>
                </a:solidFill>
                <a:latin typeface="微软雅黑" pitchFamily="34" charset="-122"/>
                <a:ea typeface="微软雅黑" pitchFamily="34" charset="-122"/>
              </a:rPr>
              <a:t>ADD YOUR COMPANY</a:t>
            </a:r>
          </a:p>
        </p:txBody>
      </p:sp>
      <p:sp>
        <p:nvSpPr>
          <p:cNvPr id="4" name="椭圆 3"/>
          <p:cNvSpPr/>
          <p:nvPr/>
        </p:nvSpPr>
        <p:spPr bwMode="auto">
          <a:xfrm>
            <a:off x="2952070" y="276458"/>
            <a:ext cx="1223647" cy="1223647"/>
          </a:xfrm>
          <a:prstGeom prst="ellipse">
            <a:avLst/>
          </a:pr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1605" tIns="50803" rIns="101605" bIns="50803" numCol="1" rtlCol="0" anchor="ctr" anchorCtr="0" compatLnSpc="1">
            <a:prstTxWarp prst="textNoShape">
              <a:avLst/>
            </a:prstTxWarp>
          </a:bodyPr>
          <a:lstStyle/>
          <a:p>
            <a:pPr algn="ctr" defTabSz="1016081"/>
            <a:r>
              <a:rPr lang="en-US" altLang="zh-CN" sz="1778" dirty="0"/>
              <a:t>LOGO</a:t>
            </a:r>
            <a:endParaRPr lang="zh-CN" altLang="en-US" sz="1778" dirty="0"/>
          </a:p>
        </p:txBody>
      </p:sp>
      <p:sp>
        <p:nvSpPr>
          <p:cNvPr id="18" name="椭圆 17"/>
          <p:cNvSpPr/>
          <p:nvPr/>
        </p:nvSpPr>
        <p:spPr bwMode="auto">
          <a:xfrm>
            <a:off x="2869173" y="190321"/>
            <a:ext cx="1389442" cy="1389442"/>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nvGrpSpPr>
          <p:cNvPr id="5" name="组合 4"/>
          <p:cNvGrpSpPr/>
          <p:nvPr/>
        </p:nvGrpSpPr>
        <p:grpSpPr>
          <a:xfrm>
            <a:off x="4326983" y="1027344"/>
            <a:ext cx="592237" cy="592237"/>
            <a:chOff x="4000670" y="448835"/>
            <a:chExt cx="932724" cy="932724"/>
          </a:xfrm>
        </p:grpSpPr>
        <p:sp>
          <p:nvSpPr>
            <p:cNvPr id="22" name="椭圆 21"/>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23" name="椭圆 22"/>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25" name="组合 24"/>
          <p:cNvGrpSpPr/>
          <p:nvPr/>
        </p:nvGrpSpPr>
        <p:grpSpPr>
          <a:xfrm>
            <a:off x="2253620" y="520679"/>
            <a:ext cx="470999" cy="470999"/>
            <a:chOff x="4000670" y="448835"/>
            <a:chExt cx="932724" cy="932724"/>
          </a:xfrm>
        </p:grpSpPr>
        <p:sp>
          <p:nvSpPr>
            <p:cNvPr id="26" name="椭圆 25"/>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27" name="椭圆 26"/>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28" name="组合 27"/>
          <p:cNvGrpSpPr/>
          <p:nvPr/>
        </p:nvGrpSpPr>
        <p:grpSpPr>
          <a:xfrm>
            <a:off x="4492879" y="705687"/>
            <a:ext cx="198963" cy="198963"/>
            <a:chOff x="4000670" y="448835"/>
            <a:chExt cx="932724" cy="932724"/>
          </a:xfrm>
        </p:grpSpPr>
        <p:sp>
          <p:nvSpPr>
            <p:cNvPr id="29" name="椭圆 28"/>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0" name="椭圆 29"/>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4" name="组合 33"/>
          <p:cNvGrpSpPr/>
          <p:nvPr/>
        </p:nvGrpSpPr>
        <p:grpSpPr>
          <a:xfrm>
            <a:off x="3251243" y="2648711"/>
            <a:ext cx="401098" cy="401098"/>
            <a:chOff x="4000670" y="448835"/>
            <a:chExt cx="932724" cy="932724"/>
          </a:xfrm>
        </p:grpSpPr>
        <p:sp>
          <p:nvSpPr>
            <p:cNvPr id="35" name="椭圆 34"/>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6" name="椭圆 35"/>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7" name="组合 36"/>
          <p:cNvGrpSpPr/>
          <p:nvPr/>
        </p:nvGrpSpPr>
        <p:grpSpPr>
          <a:xfrm>
            <a:off x="2627341" y="3014102"/>
            <a:ext cx="1025000" cy="1025000"/>
            <a:chOff x="4000670" y="448835"/>
            <a:chExt cx="932724" cy="932724"/>
          </a:xfrm>
        </p:grpSpPr>
        <p:sp>
          <p:nvSpPr>
            <p:cNvPr id="38" name="椭圆 37"/>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9" name="椭圆 38"/>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40" name="组合 39"/>
          <p:cNvGrpSpPr/>
          <p:nvPr/>
        </p:nvGrpSpPr>
        <p:grpSpPr>
          <a:xfrm>
            <a:off x="3652935" y="2850337"/>
            <a:ext cx="618956" cy="618956"/>
            <a:chOff x="4000670" y="448835"/>
            <a:chExt cx="932724" cy="932724"/>
          </a:xfrm>
        </p:grpSpPr>
        <p:sp>
          <p:nvSpPr>
            <p:cNvPr id="41" name="椭圆 40"/>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42" name="椭圆 41"/>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cxnSp>
        <p:nvCxnSpPr>
          <p:cNvPr id="7" name="直接连接符 6"/>
          <p:cNvCxnSpPr/>
          <p:nvPr/>
        </p:nvCxnSpPr>
        <p:spPr bwMode="auto">
          <a:xfrm>
            <a:off x="941964" y="2265027"/>
            <a:ext cx="5143755" cy="0"/>
          </a:xfrm>
          <a:prstGeom prst="line">
            <a:avLst/>
          </a:prstGeom>
          <a:solidFill>
            <a:srgbClr val="FFFFFF"/>
          </a:solidFill>
          <a:ln w="9525" cap="flat" cmpd="sng" algn="ctr">
            <a:gradFill flip="none" rotWithShape="1">
              <a:gsLst>
                <a:gs pos="0">
                  <a:schemeClr val="bg1">
                    <a:alpha val="0"/>
                  </a:schemeClr>
                </a:gs>
                <a:gs pos="58000">
                  <a:schemeClr val="bg1"/>
                </a:gs>
                <a:gs pos="100000">
                  <a:schemeClr val="bg1">
                    <a:alpha val="0"/>
                  </a:schemeClr>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11266" name="椭圆 83"/>
          <p:cNvSpPr>
            <a:spLocks noChangeArrowheads="1"/>
          </p:cNvSpPr>
          <p:nvPr/>
        </p:nvSpPr>
        <p:spPr bwMode="auto">
          <a:xfrm>
            <a:off x="2227903" y="3026973"/>
            <a:ext cx="74087" cy="74087"/>
          </a:xfrm>
          <a:prstGeom prst="ellipse">
            <a:avLst/>
          </a:prstGeom>
          <a:noFill/>
          <a:ln w="38100">
            <a:solidFill>
              <a:srgbClr val="8BAB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778">
              <a:solidFill>
                <a:srgbClr val="FFFFFF"/>
              </a:solidFill>
              <a:latin typeface="微软雅黑" pitchFamily="34" charset="-122"/>
              <a:ea typeface="微软雅黑" pitchFamily="34" charset="-122"/>
              <a:sym typeface="宋体" pitchFamily="2" charset="-122"/>
            </a:endParaRPr>
          </a:p>
        </p:txBody>
      </p:sp>
      <p:sp>
        <p:nvSpPr>
          <p:cNvPr id="11267" name="直接连接符 84"/>
          <p:cNvSpPr>
            <a:spLocks noChangeShapeType="1"/>
          </p:cNvSpPr>
          <p:nvPr/>
        </p:nvSpPr>
        <p:spPr bwMode="auto">
          <a:xfrm flipV="1">
            <a:off x="2264946" y="2086774"/>
            <a:ext cx="0" cy="940199"/>
          </a:xfrm>
          <a:prstGeom prst="line">
            <a:avLst/>
          </a:prstGeom>
          <a:noFill/>
          <a:ln w="38100">
            <a:solidFill>
              <a:srgbClr val="8BAB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68" name="椭圆 86"/>
          <p:cNvSpPr>
            <a:spLocks noChangeArrowheads="1"/>
          </p:cNvSpPr>
          <p:nvPr/>
        </p:nvSpPr>
        <p:spPr bwMode="auto">
          <a:xfrm>
            <a:off x="2067380" y="1654599"/>
            <a:ext cx="395131" cy="395131"/>
          </a:xfrm>
          <a:prstGeom prst="ellipse">
            <a:avLst/>
          </a:prstGeom>
          <a:solidFill>
            <a:srgbClr val="8BAB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778">
              <a:solidFill>
                <a:srgbClr val="FFFFFF"/>
              </a:solidFill>
              <a:latin typeface="微软雅黑" pitchFamily="34" charset="-122"/>
              <a:ea typeface="微软雅黑" pitchFamily="34" charset="-122"/>
              <a:sym typeface="宋体" pitchFamily="2" charset="-122"/>
            </a:endParaRPr>
          </a:p>
        </p:txBody>
      </p:sp>
      <p:sp>
        <p:nvSpPr>
          <p:cNvPr id="11269" name="文本框 20"/>
          <p:cNvSpPr>
            <a:spLocks noChangeArrowheads="1"/>
          </p:cNvSpPr>
          <p:nvPr/>
        </p:nvSpPr>
        <p:spPr bwMode="auto">
          <a:xfrm>
            <a:off x="2049740" y="1721631"/>
            <a:ext cx="449162"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sym typeface="Arial Unicode MS" pitchFamily="34" charset="-122"/>
              </a:rPr>
              <a:t>28%</a:t>
            </a:r>
          </a:p>
        </p:txBody>
      </p:sp>
      <p:sp>
        <p:nvSpPr>
          <p:cNvPr id="11270" name="文本框 35"/>
          <p:cNvSpPr>
            <a:spLocks noChangeArrowheads="1"/>
          </p:cNvSpPr>
          <p:nvPr/>
        </p:nvSpPr>
        <p:spPr bwMode="auto">
          <a:xfrm>
            <a:off x="1153641" y="1051320"/>
            <a:ext cx="303404" cy="8109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a:buFont typeface="Arial" pitchFamily="34" charset="0"/>
              <a:buNone/>
            </a:pPr>
            <a:r>
              <a:rPr lang="zh-CN" altLang="en-US" sz="667">
                <a:solidFill>
                  <a:srgbClr val="EAEAEA"/>
                </a:solidFill>
                <a:latin typeface="微软雅黑" pitchFamily="34" charset="-122"/>
                <a:ea typeface="微软雅黑" pitchFamily="34" charset="-122"/>
                <a:sym typeface="微软雅黑" pitchFamily="34" charset="-122"/>
              </a:rPr>
              <a:t>ADD YOUR TEXT</a:t>
            </a:r>
            <a:endParaRPr lang="zh-CN" altLang="en-US" sz="2000"/>
          </a:p>
        </p:txBody>
      </p:sp>
      <p:sp>
        <p:nvSpPr>
          <p:cNvPr id="11271" name="椭圆 76"/>
          <p:cNvSpPr>
            <a:spLocks noChangeArrowheads="1"/>
          </p:cNvSpPr>
          <p:nvPr/>
        </p:nvSpPr>
        <p:spPr bwMode="auto">
          <a:xfrm>
            <a:off x="2695356" y="2945830"/>
            <a:ext cx="75852" cy="74087"/>
          </a:xfrm>
          <a:prstGeom prst="ellipse">
            <a:avLst/>
          </a:prstGeom>
          <a:noFill/>
          <a:ln w="38100">
            <a:solidFill>
              <a:srgbClr val="A5A5A5"/>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778">
              <a:solidFill>
                <a:srgbClr val="FFFFFF"/>
              </a:solidFill>
              <a:latin typeface="微软雅黑" pitchFamily="34" charset="-122"/>
              <a:ea typeface="微软雅黑" pitchFamily="34" charset="-122"/>
              <a:sym typeface="宋体" pitchFamily="2" charset="-122"/>
            </a:endParaRPr>
          </a:p>
        </p:txBody>
      </p:sp>
      <p:sp>
        <p:nvSpPr>
          <p:cNvPr id="11272" name="直接连接符 77"/>
          <p:cNvSpPr>
            <a:spLocks noChangeShapeType="1"/>
          </p:cNvSpPr>
          <p:nvPr/>
        </p:nvSpPr>
        <p:spPr bwMode="auto">
          <a:xfrm flipV="1">
            <a:off x="2734164" y="2077953"/>
            <a:ext cx="0" cy="867876"/>
          </a:xfrm>
          <a:prstGeom prst="line">
            <a:avLst/>
          </a:prstGeom>
          <a:noFill/>
          <a:ln w="38100">
            <a:solidFill>
              <a:srgbClr val="A5A5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73" name="椭圆 79"/>
          <p:cNvSpPr>
            <a:spLocks noChangeArrowheads="1"/>
          </p:cNvSpPr>
          <p:nvPr/>
        </p:nvSpPr>
        <p:spPr bwMode="auto">
          <a:xfrm>
            <a:off x="2536599" y="1654599"/>
            <a:ext cx="393367" cy="395131"/>
          </a:xfrm>
          <a:prstGeom prst="ellipse">
            <a:avLst/>
          </a:prstGeom>
          <a:solidFill>
            <a:srgbClr val="A5A5A5"/>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778">
              <a:solidFill>
                <a:srgbClr val="FFFFFF"/>
              </a:solidFill>
              <a:latin typeface="微软雅黑" pitchFamily="34" charset="-122"/>
              <a:ea typeface="微软雅黑" pitchFamily="34" charset="-122"/>
              <a:sym typeface="宋体" pitchFamily="2" charset="-122"/>
            </a:endParaRPr>
          </a:p>
        </p:txBody>
      </p:sp>
      <p:sp>
        <p:nvSpPr>
          <p:cNvPr id="11274" name="文本框 38"/>
          <p:cNvSpPr>
            <a:spLocks noChangeArrowheads="1"/>
          </p:cNvSpPr>
          <p:nvPr/>
        </p:nvSpPr>
        <p:spPr bwMode="auto">
          <a:xfrm>
            <a:off x="2517195" y="1721631"/>
            <a:ext cx="449162"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sym typeface="Arial Unicode MS" pitchFamily="34" charset="-122"/>
              </a:rPr>
              <a:t>38%</a:t>
            </a:r>
          </a:p>
        </p:txBody>
      </p:sp>
      <p:sp>
        <p:nvSpPr>
          <p:cNvPr id="11275" name="椭圆 72"/>
          <p:cNvSpPr>
            <a:spLocks noChangeArrowheads="1"/>
          </p:cNvSpPr>
          <p:nvPr/>
        </p:nvSpPr>
        <p:spPr bwMode="auto">
          <a:xfrm>
            <a:off x="3164574" y="2453681"/>
            <a:ext cx="74087" cy="74087"/>
          </a:xfrm>
          <a:prstGeom prst="ellipse">
            <a:avLst/>
          </a:prstGeom>
          <a:noFill/>
          <a:ln w="38100">
            <a:solidFill>
              <a:srgbClr val="666666"/>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778">
              <a:solidFill>
                <a:srgbClr val="FFFFFF"/>
              </a:solidFill>
              <a:latin typeface="微软雅黑" pitchFamily="34" charset="-122"/>
              <a:ea typeface="微软雅黑" pitchFamily="34" charset="-122"/>
              <a:sym typeface="宋体" pitchFamily="2" charset="-122"/>
            </a:endParaRPr>
          </a:p>
        </p:txBody>
      </p:sp>
      <p:sp>
        <p:nvSpPr>
          <p:cNvPr id="11276" name="直接连接符 73"/>
          <p:cNvSpPr>
            <a:spLocks noChangeShapeType="1"/>
          </p:cNvSpPr>
          <p:nvPr/>
        </p:nvSpPr>
        <p:spPr bwMode="auto">
          <a:xfrm flipV="1">
            <a:off x="3201618" y="2076191"/>
            <a:ext cx="0" cy="375726"/>
          </a:xfrm>
          <a:prstGeom prst="line">
            <a:avLst/>
          </a:prstGeom>
          <a:noFill/>
          <a:ln w="38100">
            <a:solidFill>
              <a:srgbClr val="6666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77" name="椭圆 75"/>
          <p:cNvSpPr>
            <a:spLocks noChangeArrowheads="1"/>
          </p:cNvSpPr>
          <p:nvPr/>
        </p:nvSpPr>
        <p:spPr bwMode="auto">
          <a:xfrm>
            <a:off x="3004052" y="1654599"/>
            <a:ext cx="395131" cy="395131"/>
          </a:xfrm>
          <a:prstGeom prst="ellipse">
            <a:avLst/>
          </a:prstGeom>
          <a:solidFill>
            <a:srgbClr val="66666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778">
              <a:solidFill>
                <a:srgbClr val="FFFFFF"/>
              </a:solidFill>
              <a:latin typeface="微软雅黑" pitchFamily="34" charset="-122"/>
              <a:ea typeface="微软雅黑" pitchFamily="34" charset="-122"/>
              <a:sym typeface="宋体" pitchFamily="2" charset="-122"/>
            </a:endParaRPr>
          </a:p>
        </p:txBody>
      </p:sp>
      <p:sp>
        <p:nvSpPr>
          <p:cNvPr id="11278" name="文本框 45"/>
          <p:cNvSpPr>
            <a:spLocks noChangeArrowheads="1"/>
          </p:cNvSpPr>
          <p:nvPr/>
        </p:nvSpPr>
        <p:spPr bwMode="auto">
          <a:xfrm>
            <a:off x="2986413" y="1721631"/>
            <a:ext cx="449162"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sym typeface="Arial Unicode MS" pitchFamily="34" charset="-122"/>
              </a:rPr>
              <a:t>46%</a:t>
            </a:r>
          </a:p>
        </p:txBody>
      </p:sp>
      <p:sp>
        <p:nvSpPr>
          <p:cNvPr id="11279" name="椭圆 66"/>
          <p:cNvSpPr>
            <a:spLocks noChangeArrowheads="1"/>
          </p:cNvSpPr>
          <p:nvPr/>
        </p:nvSpPr>
        <p:spPr bwMode="auto">
          <a:xfrm>
            <a:off x="1598163" y="2764141"/>
            <a:ext cx="75852" cy="74087"/>
          </a:xfrm>
          <a:prstGeom prst="ellipse">
            <a:avLst/>
          </a:prstGeom>
          <a:noFill/>
          <a:ln w="38100">
            <a:solidFill>
              <a:srgbClr val="FF93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778">
              <a:solidFill>
                <a:srgbClr val="FFFFFF"/>
              </a:solidFill>
              <a:latin typeface="微软雅黑" pitchFamily="34" charset="-122"/>
              <a:ea typeface="微软雅黑" pitchFamily="34" charset="-122"/>
              <a:sym typeface="宋体" pitchFamily="2" charset="-122"/>
            </a:endParaRPr>
          </a:p>
        </p:txBody>
      </p:sp>
      <p:sp>
        <p:nvSpPr>
          <p:cNvPr id="11280" name="直接连接符 67"/>
          <p:cNvSpPr>
            <a:spLocks noChangeShapeType="1"/>
          </p:cNvSpPr>
          <p:nvPr/>
        </p:nvSpPr>
        <p:spPr bwMode="auto">
          <a:xfrm flipV="1">
            <a:off x="1795728" y="2076190"/>
            <a:ext cx="0" cy="564472"/>
          </a:xfrm>
          <a:prstGeom prst="line">
            <a:avLst/>
          </a:prstGeom>
          <a:noFill/>
          <a:ln w="38100">
            <a:solidFill>
              <a:srgbClr val="FF9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81" name="椭圆 69"/>
          <p:cNvSpPr>
            <a:spLocks noChangeArrowheads="1"/>
          </p:cNvSpPr>
          <p:nvPr/>
        </p:nvSpPr>
        <p:spPr bwMode="auto">
          <a:xfrm>
            <a:off x="1598163" y="1654599"/>
            <a:ext cx="395131" cy="395131"/>
          </a:xfrm>
          <a:prstGeom prst="ellipse">
            <a:avLst/>
          </a:prstGeom>
          <a:solidFill>
            <a:srgbClr val="FF9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778">
              <a:solidFill>
                <a:srgbClr val="FFFFFF"/>
              </a:solidFill>
              <a:latin typeface="微软雅黑" pitchFamily="34" charset="-122"/>
              <a:ea typeface="微软雅黑" pitchFamily="34" charset="-122"/>
              <a:sym typeface="宋体" pitchFamily="2" charset="-122"/>
            </a:endParaRPr>
          </a:p>
        </p:txBody>
      </p:sp>
      <p:sp>
        <p:nvSpPr>
          <p:cNvPr id="11282" name="文本框 52"/>
          <p:cNvSpPr>
            <a:spLocks noChangeArrowheads="1"/>
          </p:cNvSpPr>
          <p:nvPr/>
        </p:nvSpPr>
        <p:spPr bwMode="auto">
          <a:xfrm>
            <a:off x="1580523" y="1721631"/>
            <a:ext cx="373820"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sym typeface="Arial Unicode MS" pitchFamily="34" charset="-122"/>
              </a:rPr>
              <a:t>9%</a:t>
            </a:r>
          </a:p>
        </p:txBody>
      </p:sp>
      <p:sp>
        <p:nvSpPr>
          <p:cNvPr id="11283" name="直接连接符 63"/>
          <p:cNvSpPr>
            <a:spLocks noChangeShapeType="1"/>
          </p:cNvSpPr>
          <p:nvPr/>
        </p:nvSpPr>
        <p:spPr bwMode="auto">
          <a:xfrm flipH="1">
            <a:off x="1663431" y="2631842"/>
            <a:ext cx="135826" cy="142883"/>
          </a:xfrm>
          <a:prstGeom prst="line">
            <a:avLst/>
          </a:prstGeom>
          <a:noFill/>
          <a:ln w="38100">
            <a:solidFill>
              <a:srgbClr val="FF9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84" name="任意多边形 88"/>
          <p:cNvSpPr>
            <a:spLocks noChangeArrowheads="1"/>
          </p:cNvSpPr>
          <p:nvPr/>
        </p:nvSpPr>
        <p:spPr bwMode="auto">
          <a:xfrm>
            <a:off x="6239186" y="1603445"/>
            <a:ext cx="74087" cy="354559"/>
          </a:xfrm>
          <a:custGeom>
            <a:avLst/>
            <a:gdLst>
              <a:gd name="T0" fmla="*/ 7437 w 139685"/>
              <a:gd name="T1" fmla="*/ 12154 h 680005"/>
              <a:gd name="T2" fmla="*/ 13600 w 139685"/>
              <a:gd name="T3" fmla="*/ 12154 h 680005"/>
              <a:gd name="T4" fmla="*/ 15191 w 139685"/>
              <a:gd name="T5" fmla="*/ 12154 h 680005"/>
              <a:gd name="T6" fmla="*/ 15191 w 139685"/>
              <a:gd name="T7" fmla="*/ 41584 h 680005"/>
              <a:gd name="T8" fmla="*/ 15174 w 139685"/>
              <a:gd name="T9" fmla="*/ 41584 h 680005"/>
              <a:gd name="T10" fmla="*/ 13546 w 139685"/>
              <a:gd name="T11" fmla="*/ 41584 h 680005"/>
              <a:gd name="T12" fmla="*/ 13546 w 139685"/>
              <a:gd name="T13" fmla="*/ 66989 h 680005"/>
              <a:gd name="T14" fmla="*/ 10359 w 139685"/>
              <a:gd name="T15" fmla="*/ 70259 h 680005"/>
              <a:gd name="T16" fmla="*/ 6906 w 139685"/>
              <a:gd name="T17" fmla="*/ 66989 h 680005"/>
              <a:gd name="T18" fmla="*/ 6906 w 139685"/>
              <a:gd name="T19" fmla="*/ 38314 h 680005"/>
              <a:gd name="T20" fmla="*/ 6906 w 139685"/>
              <a:gd name="T21" fmla="*/ 37559 h 680005"/>
              <a:gd name="T22" fmla="*/ 6906 w 139685"/>
              <a:gd name="T23" fmla="*/ 21712 h 680005"/>
              <a:gd name="T24" fmla="*/ 4781 w 139685"/>
              <a:gd name="T25" fmla="*/ 21712 h 680005"/>
              <a:gd name="T26" fmla="*/ 4781 w 139685"/>
              <a:gd name="T27" fmla="*/ 38314 h 680005"/>
              <a:gd name="T28" fmla="*/ 2391 w 139685"/>
              <a:gd name="T29" fmla="*/ 40578 h 680005"/>
              <a:gd name="T30" fmla="*/ 0 w 139685"/>
              <a:gd name="T31" fmla="*/ 38314 h 680005"/>
              <a:gd name="T32" fmla="*/ 0 w 139685"/>
              <a:gd name="T33" fmla="*/ 18946 h 680005"/>
              <a:gd name="T34" fmla="*/ 0 w 139685"/>
              <a:gd name="T35" fmla="*/ 18191 h 680005"/>
              <a:gd name="T36" fmla="*/ 0 w 139685"/>
              <a:gd name="T37" fmla="*/ 17940 h 680005"/>
              <a:gd name="T38" fmla="*/ 7437 w 139685"/>
              <a:gd name="T39" fmla="*/ 12154 h 680005"/>
              <a:gd name="T40" fmla="*/ 14588 w 139685"/>
              <a:gd name="T41" fmla="*/ 0 h 680005"/>
              <a:gd name="T42" fmla="*/ 15191 w 139685"/>
              <a:gd name="T43" fmla="*/ 237 h 680005"/>
              <a:gd name="T44" fmla="*/ 15191 w 139685"/>
              <a:gd name="T45" fmla="*/ 10851 h 680005"/>
              <a:gd name="T46" fmla="*/ 14588 w 139685"/>
              <a:gd name="T47" fmla="*/ 11088 h 680005"/>
              <a:gd name="T48" fmla="*/ 8753 w 139685"/>
              <a:gd name="T49" fmla="*/ 5544 h 680005"/>
              <a:gd name="T50" fmla="*/ 14588 w 139685"/>
              <a:gd name="T51" fmla="*/ 0 h 68000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9685"/>
              <a:gd name="T79" fmla="*/ 0 h 680005"/>
              <a:gd name="T80" fmla="*/ 139685 w 139685"/>
              <a:gd name="T81" fmla="*/ 680005 h 68000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9685" h="680005">
                <a:moveTo>
                  <a:pt x="68388" y="117634"/>
                </a:moveTo>
                <a:cubicBezTo>
                  <a:pt x="68388" y="117634"/>
                  <a:pt x="68388" y="117634"/>
                  <a:pt x="125060" y="117634"/>
                </a:cubicBezTo>
                <a:lnTo>
                  <a:pt x="139685" y="117634"/>
                </a:lnTo>
                <a:lnTo>
                  <a:pt x="139685" y="402472"/>
                </a:lnTo>
                <a:lnTo>
                  <a:pt x="139523" y="402472"/>
                </a:lnTo>
                <a:cubicBezTo>
                  <a:pt x="137386" y="402472"/>
                  <a:pt x="133112" y="402472"/>
                  <a:pt x="124564" y="402472"/>
                </a:cubicBezTo>
                <a:cubicBezTo>
                  <a:pt x="124564" y="402472"/>
                  <a:pt x="124564" y="402472"/>
                  <a:pt x="124564" y="648357"/>
                </a:cubicBezTo>
                <a:cubicBezTo>
                  <a:pt x="124564" y="665398"/>
                  <a:pt x="112351" y="680005"/>
                  <a:pt x="95254" y="680005"/>
                </a:cubicBezTo>
                <a:cubicBezTo>
                  <a:pt x="78157" y="680005"/>
                  <a:pt x="63503" y="665398"/>
                  <a:pt x="63503" y="648357"/>
                </a:cubicBezTo>
                <a:cubicBezTo>
                  <a:pt x="63503" y="648357"/>
                  <a:pt x="63503" y="648357"/>
                  <a:pt x="63503" y="370823"/>
                </a:cubicBezTo>
                <a:cubicBezTo>
                  <a:pt x="63503" y="368388"/>
                  <a:pt x="63503" y="365954"/>
                  <a:pt x="63503" y="363519"/>
                </a:cubicBezTo>
                <a:cubicBezTo>
                  <a:pt x="63503" y="363519"/>
                  <a:pt x="63503" y="363519"/>
                  <a:pt x="63503" y="210145"/>
                </a:cubicBezTo>
                <a:cubicBezTo>
                  <a:pt x="63503" y="210145"/>
                  <a:pt x="63503" y="210145"/>
                  <a:pt x="43963" y="210145"/>
                </a:cubicBezTo>
                <a:cubicBezTo>
                  <a:pt x="43963" y="210145"/>
                  <a:pt x="43963" y="210145"/>
                  <a:pt x="43963" y="370823"/>
                </a:cubicBezTo>
                <a:cubicBezTo>
                  <a:pt x="43963" y="382996"/>
                  <a:pt x="34194" y="392733"/>
                  <a:pt x="21982" y="392733"/>
                </a:cubicBezTo>
                <a:cubicBezTo>
                  <a:pt x="9770" y="392733"/>
                  <a:pt x="0" y="382996"/>
                  <a:pt x="0" y="370823"/>
                </a:cubicBezTo>
                <a:cubicBezTo>
                  <a:pt x="0" y="370823"/>
                  <a:pt x="0" y="370823"/>
                  <a:pt x="0" y="183366"/>
                </a:cubicBezTo>
                <a:cubicBezTo>
                  <a:pt x="0" y="183366"/>
                  <a:pt x="0" y="183366"/>
                  <a:pt x="0" y="176062"/>
                </a:cubicBezTo>
                <a:cubicBezTo>
                  <a:pt x="0" y="176062"/>
                  <a:pt x="0" y="176062"/>
                  <a:pt x="0" y="173627"/>
                </a:cubicBezTo>
                <a:cubicBezTo>
                  <a:pt x="0" y="159021"/>
                  <a:pt x="19539" y="120069"/>
                  <a:pt x="68388" y="117634"/>
                </a:cubicBezTo>
                <a:close/>
                <a:moveTo>
                  <a:pt x="134144" y="0"/>
                </a:moveTo>
                <a:lnTo>
                  <a:pt x="139685" y="2295"/>
                </a:lnTo>
                <a:lnTo>
                  <a:pt x="139685" y="105020"/>
                </a:lnTo>
                <a:lnTo>
                  <a:pt x="134144" y="107315"/>
                </a:lnTo>
                <a:cubicBezTo>
                  <a:pt x="104510" y="107315"/>
                  <a:pt x="80486" y="83292"/>
                  <a:pt x="80486" y="53658"/>
                </a:cubicBezTo>
                <a:cubicBezTo>
                  <a:pt x="80486" y="24023"/>
                  <a:pt x="104510" y="0"/>
                  <a:pt x="134144"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85" name="任意多边形 89"/>
          <p:cNvSpPr>
            <a:spLocks noChangeArrowheads="1"/>
          </p:cNvSpPr>
          <p:nvPr/>
        </p:nvSpPr>
        <p:spPr bwMode="auto">
          <a:xfrm>
            <a:off x="4981470" y="1599917"/>
            <a:ext cx="139355" cy="354559"/>
          </a:xfrm>
          <a:custGeom>
            <a:avLst/>
            <a:gdLst>
              <a:gd name="T0" fmla="*/ 3021 w 409575"/>
              <a:gd name="T1" fmla="*/ 5135 h 1046162"/>
              <a:gd name="T2" fmla="*/ 8954 w 409575"/>
              <a:gd name="T3" fmla="*/ 5135 h 1046162"/>
              <a:gd name="T4" fmla="*/ 11759 w 409575"/>
              <a:gd name="T5" fmla="*/ 7473 h 1046162"/>
              <a:gd name="T6" fmla="*/ 11759 w 409575"/>
              <a:gd name="T7" fmla="*/ 7686 h 1046162"/>
              <a:gd name="T8" fmla="*/ 11759 w 409575"/>
              <a:gd name="T9" fmla="*/ 8005 h 1046162"/>
              <a:gd name="T10" fmla="*/ 11759 w 409575"/>
              <a:gd name="T11" fmla="*/ 16188 h 1046162"/>
              <a:gd name="T12" fmla="*/ 10788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2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86" name="任意多边形 90"/>
          <p:cNvSpPr>
            <a:spLocks noChangeArrowheads="1"/>
          </p:cNvSpPr>
          <p:nvPr/>
        </p:nvSpPr>
        <p:spPr bwMode="auto">
          <a:xfrm>
            <a:off x="4967358" y="1996811"/>
            <a:ext cx="162286" cy="356323"/>
          </a:xfrm>
          <a:custGeom>
            <a:avLst/>
            <a:gdLst>
              <a:gd name="T0" fmla="*/ 3949 w 479402"/>
              <a:gd name="T1" fmla="*/ 5395 h 1046162"/>
              <a:gd name="T2" fmla="*/ 9461 w 479402"/>
              <a:gd name="T3" fmla="*/ 5395 h 1046162"/>
              <a:gd name="T4" fmla="*/ 11051 w 479402"/>
              <a:gd name="T5" fmla="*/ 6907 h 1046162"/>
              <a:gd name="T6" fmla="*/ 13489 w 479402"/>
              <a:gd name="T7" fmla="*/ 14468 h 1046162"/>
              <a:gd name="T8" fmla="*/ 12853 w 479402"/>
              <a:gd name="T9" fmla="*/ 15764 h 1046162"/>
              <a:gd name="T10" fmla="*/ 11687 w 479402"/>
              <a:gd name="T11" fmla="*/ 15116 h 1046162"/>
              <a:gd name="T12" fmla="*/ 9673 w 479402"/>
              <a:gd name="T13" fmla="*/ 8852 h 1046162"/>
              <a:gd name="T14" fmla="*/ 9461 w 479402"/>
              <a:gd name="T15" fmla="*/ 8852 h 1046162"/>
              <a:gd name="T16" fmla="*/ 9249 w 479402"/>
              <a:gd name="T17" fmla="*/ 8852 h 1046162"/>
              <a:gd name="T18" fmla="*/ 12323 w 479402"/>
              <a:gd name="T19" fmla="*/ 20085 h 1046162"/>
              <a:gd name="T20" fmla="*/ 9355 w 479402"/>
              <a:gd name="T21" fmla="*/ 20085 h 1046162"/>
              <a:gd name="T22" fmla="*/ 9355 w 479402"/>
              <a:gd name="T23" fmla="*/ 28942 h 1046162"/>
              <a:gd name="T24" fmla="*/ 8295 w 479402"/>
              <a:gd name="T25" fmla="*/ 30130 h 1046162"/>
              <a:gd name="T26" fmla="*/ 7129 w 479402"/>
              <a:gd name="T27" fmla="*/ 28942 h 1046162"/>
              <a:gd name="T28" fmla="*/ 7129 w 479402"/>
              <a:gd name="T29" fmla="*/ 20085 h 1046162"/>
              <a:gd name="T30" fmla="*/ 6493 w 479402"/>
              <a:gd name="T31" fmla="*/ 20085 h 1046162"/>
              <a:gd name="T32" fmla="*/ 6493 w 479402"/>
              <a:gd name="T33" fmla="*/ 28942 h 1046162"/>
              <a:gd name="T34" fmla="*/ 5327 w 479402"/>
              <a:gd name="T35" fmla="*/ 30130 h 1046162"/>
              <a:gd name="T36" fmla="*/ 4267 w 479402"/>
              <a:gd name="T37" fmla="*/ 28942 h 1046162"/>
              <a:gd name="T38" fmla="*/ 4267 w 479402"/>
              <a:gd name="T39" fmla="*/ 20085 h 1046162"/>
              <a:gd name="T40" fmla="*/ 1298 w 479402"/>
              <a:gd name="T41" fmla="*/ 20085 h 1046162"/>
              <a:gd name="T42" fmla="*/ 4161 w 479402"/>
              <a:gd name="T43" fmla="*/ 8852 h 1046162"/>
              <a:gd name="T44" fmla="*/ 3949 w 479402"/>
              <a:gd name="T45" fmla="*/ 8852 h 1046162"/>
              <a:gd name="T46" fmla="*/ 3843 w 479402"/>
              <a:gd name="T47" fmla="*/ 8852 h 1046162"/>
              <a:gd name="T48" fmla="*/ 1935 w 479402"/>
              <a:gd name="T49" fmla="*/ 15116 h 1046162"/>
              <a:gd name="T50" fmla="*/ 663 w 479402"/>
              <a:gd name="T51" fmla="*/ 15764 h 1046162"/>
              <a:gd name="T52" fmla="*/ 27 w 479402"/>
              <a:gd name="T53" fmla="*/ 14576 h 1046162"/>
              <a:gd name="T54" fmla="*/ 2465 w 479402"/>
              <a:gd name="T55" fmla="*/ 6691 h 1046162"/>
              <a:gd name="T56" fmla="*/ 2465 w 479402"/>
              <a:gd name="T57" fmla="*/ 6475 h 1046162"/>
              <a:gd name="T58" fmla="*/ 2677 w 479402"/>
              <a:gd name="T59" fmla="*/ 6151 h 1046162"/>
              <a:gd name="T60" fmla="*/ 3949 w 479402"/>
              <a:gd name="T61" fmla="*/ 5395 h 1046162"/>
              <a:gd name="T62" fmla="*/ 6631 w 479402"/>
              <a:gd name="T63" fmla="*/ 0 h 1046162"/>
              <a:gd name="T64" fmla="*/ 8808 w 479402"/>
              <a:gd name="T65" fmla="*/ 2263 h 1046162"/>
              <a:gd name="T66" fmla="*/ 6631 w 479402"/>
              <a:gd name="T67" fmla="*/ 4526 h 1046162"/>
              <a:gd name="T68" fmla="*/ 4454 w 479402"/>
              <a:gd name="T69" fmla="*/ 2263 h 1046162"/>
              <a:gd name="T70" fmla="*/ 6631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87" name="任意多边形 91"/>
          <p:cNvSpPr>
            <a:spLocks noChangeArrowheads="1"/>
          </p:cNvSpPr>
          <p:nvPr/>
        </p:nvSpPr>
        <p:spPr bwMode="auto">
          <a:xfrm>
            <a:off x="5454216" y="1599917"/>
            <a:ext cx="137590" cy="354559"/>
          </a:xfrm>
          <a:custGeom>
            <a:avLst/>
            <a:gdLst>
              <a:gd name="T0" fmla="*/ 2907 w 409575"/>
              <a:gd name="T1" fmla="*/ 5135 h 1046162"/>
              <a:gd name="T2" fmla="*/ 8618 w 409575"/>
              <a:gd name="T3" fmla="*/ 5135 h 1046162"/>
              <a:gd name="T4" fmla="*/ 11318 w 409575"/>
              <a:gd name="T5" fmla="*/ 7473 h 1046162"/>
              <a:gd name="T6" fmla="*/ 11318 w 409575"/>
              <a:gd name="T7" fmla="*/ 7686 h 1046162"/>
              <a:gd name="T8" fmla="*/ 11318 w 409575"/>
              <a:gd name="T9" fmla="*/ 8005 h 1046162"/>
              <a:gd name="T10" fmla="*/ 11318 w 409575"/>
              <a:gd name="T11" fmla="*/ 16188 h 1046162"/>
              <a:gd name="T12" fmla="*/ 10383 w 409575"/>
              <a:gd name="T13" fmla="*/ 17144 h 1046162"/>
              <a:gd name="T14" fmla="*/ 9345 w 409575"/>
              <a:gd name="T15" fmla="*/ 16188 h 1046162"/>
              <a:gd name="T16" fmla="*/ 9345 w 409575"/>
              <a:gd name="T17" fmla="*/ 9173 h 1046162"/>
              <a:gd name="T18" fmla="*/ 8618 w 409575"/>
              <a:gd name="T19" fmla="*/ 9173 h 1046162"/>
              <a:gd name="T20" fmla="*/ 8618 w 409575"/>
              <a:gd name="T21" fmla="*/ 15869 h 1046162"/>
              <a:gd name="T22" fmla="*/ 8618 w 409575"/>
              <a:gd name="T23" fmla="*/ 28303 h 1046162"/>
              <a:gd name="T24" fmla="*/ 7268 w 409575"/>
              <a:gd name="T25" fmla="*/ 29685 h 1046162"/>
              <a:gd name="T26" fmla="*/ 6022 w 409575"/>
              <a:gd name="T27" fmla="*/ 28303 h 1046162"/>
              <a:gd name="T28" fmla="*/ 6022 w 409575"/>
              <a:gd name="T29" fmla="*/ 17569 h 1046162"/>
              <a:gd name="T30" fmla="*/ 5296 w 409575"/>
              <a:gd name="T31" fmla="*/ 17569 h 1046162"/>
              <a:gd name="T32" fmla="*/ 5296 w 409575"/>
              <a:gd name="T33" fmla="*/ 28303 h 1046162"/>
              <a:gd name="T34" fmla="*/ 4049 w 409575"/>
              <a:gd name="T35" fmla="*/ 29685 h 1046162"/>
              <a:gd name="T36" fmla="*/ 2699 w 409575"/>
              <a:gd name="T37" fmla="*/ 28303 h 1046162"/>
              <a:gd name="T38" fmla="*/ 2699 w 409575"/>
              <a:gd name="T39" fmla="*/ 16188 h 1046162"/>
              <a:gd name="T40" fmla="*/ 2699 w 409575"/>
              <a:gd name="T41" fmla="*/ 15869 h 1046162"/>
              <a:gd name="T42" fmla="*/ 2699 w 409575"/>
              <a:gd name="T43" fmla="*/ 9173 h 1046162"/>
              <a:gd name="T44" fmla="*/ 1869 w 409575"/>
              <a:gd name="T45" fmla="*/ 9173 h 1046162"/>
              <a:gd name="T46" fmla="*/ 1869 w 409575"/>
              <a:gd name="T47" fmla="*/ 16188 h 1046162"/>
              <a:gd name="T48" fmla="*/ 934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2907 w 409575"/>
              <a:gd name="T59" fmla="*/ 5135 h 1046162"/>
              <a:gd name="T60" fmla="*/ 5703 w 409575"/>
              <a:gd name="T61" fmla="*/ 0 h 1046162"/>
              <a:gd name="T62" fmla="*/ 7984 w 409575"/>
              <a:gd name="T63" fmla="*/ 2342 h 1046162"/>
              <a:gd name="T64" fmla="*/ 5703 w 409575"/>
              <a:gd name="T65" fmla="*/ 4685 h 1046162"/>
              <a:gd name="T66" fmla="*/ 3422 w 409575"/>
              <a:gd name="T67" fmla="*/ 2342 h 1046162"/>
              <a:gd name="T68" fmla="*/ 5703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88" name="任意多边形 92"/>
          <p:cNvSpPr>
            <a:spLocks noChangeArrowheads="1"/>
          </p:cNvSpPr>
          <p:nvPr/>
        </p:nvSpPr>
        <p:spPr bwMode="auto">
          <a:xfrm>
            <a:off x="5138464" y="1599917"/>
            <a:ext cx="139354" cy="354559"/>
          </a:xfrm>
          <a:custGeom>
            <a:avLst/>
            <a:gdLst>
              <a:gd name="T0" fmla="*/ 3021 w 409575"/>
              <a:gd name="T1" fmla="*/ 5135 h 1046162"/>
              <a:gd name="T2" fmla="*/ 8954 w 409575"/>
              <a:gd name="T3" fmla="*/ 5135 h 1046162"/>
              <a:gd name="T4" fmla="*/ 11758 w 409575"/>
              <a:gd name="T5" fmla="*/ 7473 h 1046162"/>
              <a:gd name="T6" fmla="*/ 11758 w 409575"/>
              <a:gd name="T7" fmla="*/ 7686 h 1046162"/>
              <a:gd name="T8" fmla="*/ 11758 w 409575"/>
              <a:gd name="T9" fmla="*/ 8005 h 1046162"/>
              <a:gd name="T10" fmla="*/ 11758 w 409575"/>
              <a:gd name="T11" fmla="*/ 16188 h 1046162"/>
              <a:gd name="T12" fmla="*/ 10787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1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89" name="任意多边形 93"/>
          <p:cNvSpPr>
            <a:spLocks noChangeArrowheads="1"/>
          </p:cNvSpPr>
          <p:nvPr/>
        </p:nvSpPr>
        <p:spPr bwMode="auto">
          <a:xfrm>
            <a:off x="5295458" y="1599917"/>
            <a:ext cx="139355" cy="354559"/>
          </a:xfrm>
          <a:custGeom>
            <a:avLst/>
            <a:gdLst>
              <a:gd name="T0" fmla="*/ 3021 w 409575"/>
              <a:gd name="T1" fmla="*/ 5135 h 1046162"/>
              <a:gd name="T2" fmla="*/ 8954 w 409575"/>
              <a:gd name="T3" fmla="*/ 5135 h 1046162"/>
              <a:gd name="T4" fmla="*/ 11759 w 409575"/>
              <a:gd name="T5" fmla="*/ 7473 h 1046162"/>
              <a:gd name="T6" fmla="*/ 11759 w 409575"/>
              <a:gd name="T7" fmla="*/ 7686 h 1046162"/>
              <a:gd name="T8" fmla="*/ 11759 w 409575"/>
              <a:gd name="T9" fmla="*/ 8005 h 1046162"/>
              <a:gd name="T10" fmla="*/ 11759 w 409575"/>
              <a:gd name="T11" fmla="*/ 16188 h 1046162"/>
              <a:gd name="T12" fmla="*/ 10788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2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0" name="任意多边形 94"/>
          <p:cNvSpPr>
            <a:spLocks noChangeArrowheads="1"/>
          </p:cNvSpPr>
          <p:nvPr/>
        </p:nvSpPr>
        <p:spPr bwMode="auto">
          <a:xfrm>
            <a:off x="5611209" y="1599917"/>
            <a:ext cx="139354" cy="354559"/>
          </a:xfrm>
          <a:custGeom>
            <a:avLst/>
            <a:gdLst>
              <a:gd name="T0" fmla="*/ 3021 w 409575"/>
              <a:gd name="T1" fmla="*/ 5135 h 1046162"/>
              <a:gd name="T2" fmla="*/ 8954 w 409575"/>
              <a:gd name="T3" fmla="*/ 5135 h 1046162"/>
              <a:gd name="T4" fmla="*/ 11758 w 409575"/>
              <a:gd name="T5" fmla="*/ 7473 h 1046162"/>
              <a:gd name="T6" fmla="*/ 11758 w 409575"/>
              <a:gd name="T7" fmla="*/ 7686 h 1046162"/>
              <a:gd name="T8" fmla="*/ 11758 w 409575"/>
              <a:gd name="T9" fmla="*/ 8005 h 1046162"/>
              <a:gd name="T10" fmla="*/ 11758 w 409575"/>
              <a:gd name="T11" fmla="*/ 16188 h 1046162"/>
              <a:gd name="T12" fmla="*/ 10787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1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1" name="任意多边形 95"/>
          <p:cNvSpPr>
            <a:spLocks noChangeArrowheads="1"/>
          </p:cNvSpPr>
          <p:nvPr/>
        </p:nvSpPr>
        <p:spPr bwMode="auto">
          <a:xfrm>
            <a:off x="5768203" y="1599917"/>
            <a:ext cx="139355" cy="354559"/>
          </a:xfrm>
          <a:custGeom>
            <a:avLst/>
            <a:gdLst>
              <a:gd name="T0" fmla="*/ 3021 w 409575"/>
              <a:gd name="T1" fmla="*/ 5135 h 1046162"/>
              <a:gd name="T2" fmla="*/ 8954 w 409575"/>
              <a:gd name="T3" fmla="*/ 5135 h 1046162"/>
              <a:gd name="T4" fmla="*/ 11759 w 409575"/>
              <a:gd name="T5" fmla="*/ 7473 h 1046162"/>
              <a:gd name="T6" fmla="*/ 11759 w 409575"/>
              <a:gd name="T7" fmla="*/ 7686 h 1046162"/>
              <a:gd name="T8" fmla="*/ 11759 w 409575"/>
              <a:gd name="T9" fmla="*/ 8005 h 1046162"/>
              <a:gd name="T10" fmla="*/ 11759 w 409575"/>
              <a:gd name="T11" fmla="*/ 16188 h 1046162"/>
              <a:gd name="T12" fmla="*/ 10788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2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2" name="任意多边形 96"/>
          <p:cNvSpPr>
            <a:spLocks noChangeArrowheads="1"/>
          </p:cNvSpPr>
          <p:nvPr/>
        </p:nvSpPr>
        <p:spPr bwMode="auto">
          <a:xfrm>
            <a:off x="5926961" y="1599917"/>
            <a:ext cx="137590" cy="354559"/>
          </a:xfrm>
          <a:custGeom>
            <a:avLst/>
            <a:gdLst>
              <a:gd name="T0" fmla="*/ 2907 w 409575"/>
              <a:gd name="T1" fmla="*/ 5135 h 1046162"/>
              <a:gd name="T2" fmla="*/ 8618 w 409575"/>
              <a:gd name="T3" fmla="*/ 5135 h 1046162"/>
              <a:gd name="T4" fmla="*/ 11318 w 409575"/>
              <a:gd name="T5" fmla="*/ 7473 h 1046162"/>
              <a:gd name="T6" fmla="*/ 11318 w 409575"/>
              <a:gd name="T7" fmla="*/ 7686 h 1046162"/>
              <a:gd name="T8" fmla="*/ 11318 w 409575"/>
              <a:gd name="T9" fmla="*/ 8005 h 1046162"/>
              <a:gd name="T10" fmla="*/ 11318 w 409575"/>
              <a:gd name="T11" fmla="*/ 16188 h 1046162"/>
              <a:gd name="T12" fmla="*/ 10383 w 409575"/>
              <a:gd name="T13" fmla="*/ 17144 h 1046162"/>
              <a:gd name="T14" fmla="*/ 9345 w 409575"/>
              <a:gd name="T15" fmla="*/ 16188 h 1046162"/>
              <a:gd name="T16" fmla="*/ 9345 w 409575"/>
              <a:gd name="T17" fmla="*/ 9173 h 1046162"/>
              <a:gd name="T18" fmla="*/ 8618 w 409575"/>
              <a:gd name="T19" fmla="*/ 9173 h 1046162"/>
              <a:gd name="T20" fmla="*/ 8618 w 409575"/>
              <a:gd name="T21" fmla="*/ 15869 h 1046162"/>
              <a:gd name="T22" fmla="*/ 8618 w 409575"/>
              <a:gd name="T23" fmla="*/ 28303 h 1046162"/>
              <a:gd name="T24" fmla="*/ 7268 w 409575"/>
              <a:gd name="T25" fmla="*/ 29685 h 1046162"/>
              <a:gd name="T26" fmla="*/ 6022 w 409575"/>
              <a:gd name="T27" fmla="*/ 28303 h 1046162"/>
              <a:gd name="T28" fmla="*/ 6022 w 409575"/>
              <a:gd name="T29" fmla="*/ 17569 h 1046162"/>
              <a:gd name="T30" fmla="*/ 5296 w 409575"/>
              <a:gd name="T31" fmla="*/ 17569 h 1046162"/>
              <a:gd name="T32" fmla="*/ 5296 w 409575"/>
              <a:gd name="T33" fmla="*/ 28303 h 1046162"/>
              <a:gd name="T34" fmla="*/ 4049 w 409575"/>
              <a:gd name="T35" fmla="*/ 29685 h 1046162"/>
              <a:gd name="T36" fmla="*/ 2699 w 409575"/>
              <a:gd name="T37" fmla="*/ 28303 h 1046162"/>
              <a:gd name="T38" fmla="*/ 2699 w 409575"/>
              <a:gd name="T39" fmla="*/ 16188 h 1046162"/>
              <a:gd name="T40" fmla="*/ 2699 w 409575"/>
              <a:gd name="T41" fmla="*/ 15869 h 1046162"/>
              <a:gd name="T42" fmla="*/ 2699 w 409575"/>
              <a:gd name="T43" fmla="*/ 9173 h 1046162"/>
              <a:gd name="T44" fmla="*/ 1869 w 409575"/>
              <a:gd name="T45" fmla="*/ 9173 h 1046162"/>
              <a:gd name="T46" fmla="*/ 1869 w 409575"/>
              <a:gd name="T47" fmla="*/ 16188 h 1046162"/>
              <a:gd name="T48" fmla="*/ 934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2907 w 409575"/>
              <a:gd name="T59" fmla="*/ 5135 h 1046162"/>
              <a:gd name="T60" fmla="*/ 5703 w 409575"/>
              <a:gd name="T61" fmla="*/ 0 h 1046162"/>
              <a:gd name="T62" fmla="*/ 7984 w 409575"/>
              <a:gd name="T63" fmla="*/ 2342 h 1046162"/>
              <a:gd name="T64" fmla="*/ 5703 w 409575"/>
              <a:gd name="T65" fmla="*/ 4685 h 1046162"/>
              <a:gd name="T66" fmla="*/ 3422 w 409575"/>
              <a:gd name="T67" fmla="*/ 2342 h 1046162"/>
              <a:gd name="T68" fmla="*/ 5703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3" name="任意多边形 97"/>
          <p:cNvSpPr>
            <a:spLocks noChangeArrowheads="1"/>
          </p:cNvSpPr>
          <p:nvPr/>
        </p:nvSpPr>
        <p:spPr bwMode="auto">
          <a:xfrm>
            <a:off x="5283111" y="1996811"/>
            <a:ext cx="164049" cy="356323"/>
          </a:xfrm>
          <a:custGeom>
            <a:avLst/>
            <a:gdLst>
              <a:gd name="T0" fmla="*/ 4079 w 479402"/>
              <a:gd name="T1" fmla="*/ 5395 h 1046162"/>
              <a:gd name="T2" fmla="*/ 9773 w 479402"/>
              <a:gd name="T3" fmla="*/ 5395 h 1046162"/>
              <a:gd name="T4" fmla="*/ 11415 w 479402"/>
              <a:gd name="T5" fmla="*/ 6907 h 1046162"/>
              <a:gd name="T6" fmla="*/ 13933 w 479402"/>
              <a:gd name="T7" fmla="*/ 14468 h 1046162"/>
              <a:gd name="T8" fmla="*/ 13276 w 479402"/>
              <a:gd name="T9" fmla="*/ 15764 h 1046162"/>
              <a:gd name="T10" fmla="*/ 12072 w 479402"/>
              <a:gd name="T11" fmla="*/ 15116 h 1046162"/>
              <a:gd name="T12" fmla="*/ 9991 w 479402"/>
              <a:gd name="T13" fmla="*/ 8852 h 1046162"/>
              <a:gd name="T14" fmla="*/ 9773 w 479402"/>
              <a:gd name="T15" fmla="*/ 8852 h 1046162"/>
              <a:gd name="T16" fmla="*/ 9554 w 479402"/>
              <a:gd name="T17" fmla="*/ 8852 h 1046162"/>
              <a:gd name="T18" fmla="*/ 12729 w 479402"/>
              <a:gd name="T19" fmla="*/ 20085 h 1046162"/>
              <a:gd name="T20" fmla="*/ 9663 w 479402"/>
              <a:gd name="T21" fmla="*/ 20085 h 1046162"/>
              <a:gd name="T22" fmla="*/ 9663 w 479402"/>
              <a:gd name="T23" fmla="*/ 28942 h 1046162"/>
              <a:gd name="T24" fmla="*/ 8568 w 479402"/>
              <a:gd name="T25" fmla="*/ 30130 h 1046162"/>
              <a:gd name="T26" fmla="*/ 7364 w 479402"/>
              <a:gd name="T27" fmla="*/ 28942 h 1046162"/>
              <a:gd name="T28" fmla="*/ 7364 w 479402"/>
              <a:gd name="T29" fmla="*/ 20085 h 1046162"/>
              <a:gd name="T30" fmla="*/ 6706 w 479402"/>
              <a:gd name="T31" fmla="*/ 20085 h 1046162"/>
              <a:gd name="T32" fmla="*/ 6706 w 479402"/>
              <a:gd name="T33" fmla="*/ 28942 h 1046162"/>
              <a:gd name="T34" fmla="*/ 5502 w 479402"/>
              <a:gd name="T35" fmla="*/ 30130 h 1046162"/>
              <a:gd name="T36" fmla="*/ 4407 w 479402"/>
              <a:gd name="T37" fmla="*/ 28942 h 1046162"/>
              <a:gd name="T38" fmla="*/ 4407 w 479402"/>
              <a:gd name="T39" fmla="*/ 20085 h 1046162"/>
              <a:gd name="T40" fmla="*/ 1341 w 479402"/>
              <a:gd name="T41" fmla="*/ 20085 h 1046162"/>
              <a:gd name="T42" fmla="*/ 4298 w 479402"/>
              <a:gd name="T43" fmla="*/ 8852 h 1046162"/>
              <a:gd name="T44" fmla="*/ 4079 w 479402"/>
              <a:gd name="T45" fmla="*/ 8852 h 1046162"/>
              <a:gd name="T46" fmla="*/ 3969 w 479402"/>
              <a:gd name="T47" fmla="*/ 8852 h 1046162"/>
              <a:gd name="T48" fmla="*/ 1998 w 479402"/>
              <a:gd name="T49" fmla="*/ 15116 h 1046162"/>
              <a:gd name="T50" fmla="*/ 684 w 479402"/>
              <a:gd name="T51" fmla="*/ 15764 h 1046162"/>
              <a:gd name="T52" fmla="*/ 27 w 479402"/>
              <a:gd name="T53" fmla="*/ 14576 h 1046162"/>
              <a:gd name="T54" fmla="*/ 2546 w 479402"/>
              <a:gd name="T55" fmla="*/ 6691 h 1046162"/>
              <a:gd name="T56" fmla="*/ 2546 w 479402"/>
              <a:gd name="T57" fmla="*/ 6475 h 1046162"/>
              <a:gd name="T58" fmla="*/ 2765 w 479402"/>
              <a:gd name="T59" fmla="*/ 6151 h 1046162"/>
              <a:gd name="T60" fmla="*/ 4079 w 479402"/>
              <a:gd name="T61" fmla="*/ 5395 h 1046162"/>
              <a:gd name="T62" fmla="*/ 6850 w 479402"/>
              <a:gd name="T63" fmla="*/ 0 h 1046162"/>
              <a:gd name="T64" fmla="*/ 9098 w 479402"/>
              <a:gd name="T65" fmla="*/ 2263 h 1046162"/>
              <a:gd name="T66" fmla="*/ 6850 w 479402"/>
              <a:gd name="T67" fmla="*/ 4526 h 1046162"/>
              <a:gd name="T68" fmla="*/ 4601 w 479402"/>
              <a:gd name="T69" fmla="*/ 2263 h 1046162"/>
              <a:gd name="T70" fmla="*/ 6850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4" name="任意多边形 98"/>
          <p:cNvSpPr>
            <a:spLocks noChangeArrowheads="1"/>
          </p:cNvSpPr>
          <p:nvPr/>
        </p:nvSpPr>
        <p:spPr bwMode="auto">
          <a:xfrm>
            <a:off x="5126115" y="1996811"/>
            <a:ext cx="162286" cy="356323"/>
          </a:xfrm>
          <a:custGeom>
            <a:avLst/>
            <a:gdLst>
              <a:gd name="T0" fmla="*/ 3949 w 479402"/>
              <a:gd name="T1" fmla="*/ 5395 h 1046162"/>
              <a:gd name="T2" fmla="*/ 9461 w 479402"/>
              <a:gd name="T3" fmla="*/ 5395 h 1046162"/>
              <a:gd name="T4" fmla="*/ 11051 w 479402"/>
              <a:gd name="T5" fmla="*/ 6907 h 1046162"/>
              <a:gd name="T6" fmla="*/ 13489 w 479402"/>
              <a:gd name="T7" fmla="*/ 14468 h 1046162"/>
              <a:gd name="T8" fmla="*/ 12853 w 479402"/>
              <a:gd name="T9" fmla="*/ 15764 h 1046162"/>
              <a:gd name="T10" fmla="*/ 11687 w 479402"/>
              <a:gd name="T11" fmla="*/ 15116 h 1046162"/>
              <a:gd name="T12" fmla="*/ 9673 w 479402"/>
              <a:gd name="T13" fmla="*/ 8852 h 1046162"/>
              <a:gd name="T14" fmla="*/ 9461 w 479402"/>
              <a:gd name="T15" fmla="*/ 8852 h 1046162"/>
              <a:gd name="T16" fmla="*/ 9249 w 479402"/>
              <a:gd name="T17" fmla="*/ 8852 h 1046162"/>
              <a:gd name="T18" fmla="*/ 12323 w 479402"/>
              <a:gd name="T19" fmla="*/ 20085 h 1046162"/>
              <a:gd name="T20" fmla="*/ 9355 w 479402"/>
              <a:gd name="T21" fmla="*/ 20085 h 1046162"/>
              <a:gd name="T22" fmla="*/ 9355 w 479402"/>
              <a:gd name="T23" fmla="*/ 28942 h 1046162"/>
              <a:gd name="T24" fmla="*/ 8295 w 479402"/>
              <a:gd name="T25" fmla="*/ 30130 h 1046162"/>
              <a:gd name="T26" fmla="*/ 7129 w 479402"/>
              <a:gd name="T27" fmla="*/ 28942 h 1046162"/>
              <a:gd name="T28" fmla="*/ 7129 w 479402"/>
              <a:gd name="T29" fmla="*/ 20085 h 1046162"/>
              <a:gd name="T30" fmla="*/ 6493 w 479402"/>
              <a:gd name="T31" fmla="*/ 20085 h 1046162"/>
              <a:gd name="T32" fmla="*/ 6493 w 479402"/>
              <a:gd name="T33" fmla="*/ 28942 h 1046162"/>
              <a:gd name="T34" fmla="*/ 5327 w 479402"/>
              <a:gd name="T35" fmla="*/ 30130 h 1046162"/>
              <a:gd name="T36" fmla="*/ 4267 w 479402"/>
              <a:gd name="T37" fmla="*/ 28942 h 1046162"/>
              <a:gd name="T38" fmla="*/ 4267 w 479402"/>
              <a:gd name="T39" fmla="*/ 20085 h 1046162"/>
              <a:gd name="T40" fmla="*/ 1298 w 479402"/>
              <a:gd name="T41" fmla="*/ 20085 h 1046162"/>
              <a:gd name="T42" fmla="*/ 4161 w 479402"/>
              <a:gd name="T43" fmla="*/ 8852 h 1046162"/>
              <a:gd name="T44" fmla="*/ 3949 w 479402"/>
              <a:gd name="T45" fmla="*/ 8852 h 1046162"/>
              <a:gd name="T46" fmla="*/ 3843 w 479402"/>
              <a:gd name="T47" fmla="*/ 8852 h 1046162"/>
              <a:gd name="T48" fmla="*/ 1935 w 479402"/>
              <a:gd name="T49" fmla="*/ 15116 h 1046162"/>
              <a:gd name="T50" fmla="*/ 663 w 479402"/>
              <a:gd name="T51" fmla="*/ 15764 h 1046162"/>
              <a:gd name="T52" fmla="*/ 27 w 479402"/>
              <a:gd name="T53" fmla="*/ 14576 h 1046162"/>
              <a:gd name="T54" fmla="*/ 2465 w 479402"/>
              <a:gd name="T55" fmla="*/ 6691 h 1046162"/>
              <a:gd name="T56" fmla="*/ 2465 w 479402"/>
              <a:gd name="T57" fmla="*/ 6475 h 1046162"/>
              <a:gd name="T58" fmla="*/ 2677 w 479402"/>
              <a:gd name="T59" fmla="*/ 6151 h 1046162"/>
              <a:gd name="T60" fmla="*/ 3949 w 479402"/>
              <a:gd name="T61" fmla="*/ 5395 h 1046162"/>
              <a:gd name="T62" fmla="*/ 6631 w 479402"/>
              <a:gd name="T63" fmla="*/ 0 h 1046162"/>
              <a:gd name="T64" fmla="*/ 8808 w 479402"/>
              <a:gd name="T65" fmla="*/ 2263 h 1046162"/>
              <a:gd name="T66" fmla="*/ 6631 w 479402"/>
              <a:gd name="T67" fmla="*/ 4526 h 1046162"/>
              <a:gd name="T68" fmla="*/ 4454 w 479402"/>
              <a:gd name="T69" fmla="*/ 2263 h 1046162"/>
              <a:gd name="T70" fmla="*/ 6631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5" name="任意多边形 99"/>
          <p:cNvSpPr>
            <a:spLocks noChangeArrowheads="1"/>
          </p:cNvSpPr>
          <p:nvPr/>
        </p:nvSpPr>
        <p:spPr bwMode="auto">
          <a:xfrm>
            <a:off x="5441868" y="1996811"/>
            <a:ext cx="162286" cy="356323"/>
          </a:xfrm>
          <a:custGeom>
            <a:avLst/>
            <a:gdLst>
              <a:gd name="T0" fmla="*/ 3949 w 479402"/>
              <a:gd name="T1" fmla="*/ 5395 h 1046162"/>
              <a:gd name="T2" fmla="*/ 9461 w 479402"/>
              <a:gd name="T3" fmla="*/ 5395 h 1046162"/>
              <a:gd name="T4" fmla="*/ 11051 w 479402"/>
              <a:gd name="T5" fmla="*/ 6907 h 1046162"/>
              <a:gd name="T6" fmla="*/ 13489 w 479402"/>
              <a:gd name="T7" fmla="*/ 14468 h 1046162"/>
              <a:gd name="T8" fmla="*/ 12853 w 479402"/>
              <a:gd name="T9" fmla="*/ 15764 h 1046162"/>
              <a:gd name="T10" fmla="*/ 11687 w 479402"/>
              <a:gd name="T11" fmla="*/ 15116 h 1046162"/>
              <a:gd name="T12" fmla="*/ 9673 w 479402"/>
              <a:gd name="T13" fmla="*/ 8852 h 1046162"/>
              <a:gd name="T14" fmla="*/ 9461 w 479402"/>
              <a:gd name="T15" fmla="*/ 8852 h 1046162"/>
              <a:gd name="T16" fmla="*/ 9249 w 479402"/>
              <a:gd name="T17" fmla="*/ 8852 h 1046162"/>
              <a:gd name="T18" fmla="*/ 12323 w 479402"/>
              <a:gd name="T19" fmla="*/ 20085 h 1046162"/>
              <a:gd name="T20" fmla="*/ 9355 w 479402"/>
              <a:gd name="T21" fmla="*/ 20085 h 1046162"/>
              <a:gd name="T22" fmla="*/ 9355 w 479402"/>
              <a:gd name="T23" fmla="*/ 28942 h 1046162"/>
              <a:gd name="T24" fmla="*/ 8295 w 479402"/>
              <a:gd name="T25" fmla="*/ 30130 h 1046162"/>
              <a:gd name="T26" fmla="*/ 7129 w 479402"/>
              <a:gd name="T27" fmla="*/ 28942 h 1046162"/>
              <a:gd name="T28" fmla="*/ 7129 w 479402"/>
              <a:gd name="T29" fmla="*/ 20085 h 1046162"/>
              <a:gd name="T30" fmla="*/ 6493 w 479402"/>
              <a:gd name="T31" fmla="*/ 20085 h 1046162"/>
              <a:gd name="T32" fmla="*/ 6493 w 479402"/>
              <a:gd name="T33" fmla="*/ 28942 h 1046162"/>
              <a:gd name="T34" fmla="*/ 5327 w 479402"/>
              <a:gd name="T35" fmla="*/ 30130 h 1046162"/>
              <a:gd name="T36" fmla="*/ 4267 w 479402"/>
              <a:gd name="T37" fmla="*/ 28942 h 1046162"/>
              <a:gd name="T38" fmla="*/ 4267 w 479402"/>
              <a:gd name="T39" fmla="*/ 20085 h 1046162"/>
              <a:gd name="T40" fmla="*/ 1298 w 479402"/>
              <a:gd name="T41" fmla="*/ 20085 h 1046162"/>
              <a:gd name="T42" fmla="*/ 4161 w 479402"/>
              <a:gd name="T43" fmla="*/ 8852 h 1046162"/>
              <a:gd name="T44" fmla="*/ 3949 w 479402"/>
              <a:gd name="T45" fmla="*/ 8852 h 1046162"/>
              <a:gd name="T46" fmla="*/ 3843 w 479402"/>
              <a:gd name="T47" fmla="*/ 8852 h 1046162"/>
              <a:gd name="T48" fmla="*/ 1935 w 479402"/>
              <a:gd name="T49" fmla="*/ 15116 h 1046162"/>
              <a:gd name="T50" fmla="*/ 663 w 479402"/>
              <a:gd name="T51" fmla="*/ 15764 h 1046162"/>
              <a:gd name="T52" fmla="*/ 27 w 479402"/>
              <a:gd name="T53" fmla="*/ 14576 h 1046162"/>
              <a:gd name="T54" fmla="*/ 2465 w 479402"/>
              <a:gd name="T55" fmla="*/ 6691 h 1046162"/>
              <a:gd name="T56" fmla="*/ 2465 w 479402"/>
              <a:gd name="T57" fmla="*/ 6475 h 1046162"/>
              <a:gd name="T58" fmla="*/ 2677 w 479402"/>
              <a:gd name="T59" fmla="*/ 6151 h 1046162"/>
              <a:gd name="T60" fmla="*/ 3949 w 479402"/>
              <a:gd name="T61" fmla="*/ 5395 h 1046162"/>
              <a:gd name="T62" fmla="*/ 6631 w 479402"/>
              <a:gd name="T63" fmla="*/ 0 h 1046162"/>
              <a:gd name="T64" fmla="*/ 8808 w 479402"/>
              <a:gd name="T65" fmla="*/ 2263 h 1046162"/>
              <a:gd name="T66" fmla="*/ 6631 w 479402"/>
              <a:gd name="T67" fmla="*/ 4526 h 1046162"/>
              <a:gd name="T68" fmla="*/ 4454 w 479402"/>
              <a:gd name="T69" fmla="*/ 2263 h 1046162"/>
              <a:gd name="T70" fmla="*/ 6631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6" name="任意多边形 100"/>
          <p:cNvSpPr>
            <a:spLocks noChangeArrowheads="1"/>
          </p:cNvSpPr>
          <p:nvPr/>
        </p:nvSpPr>
        <p:spPr bwMode="auto">
          <a:xfrm>
            <a:off x="6083955" y="1599917"/>
            <a:ext cx="139354" cy="354559"/>
          </a:xfrm>
          <a:custGeom>
            <a:avLst/>
            <a:gdLst>
              <a:gd name="T0" fmla="*/ 3021 w 409575"/>
              <a:gd name="T1" fmla="*/ 5135 h 1046162"/>
              <a:gd name="T2" fmla="*/ 8954 w 409575"/>
              <a:gd name="T3" fmla="*/ 5135 h 1046162"/>
              <a:gd name="T4" fmla="*/ 11758 w 409575"/>
              <a:gd name="T5" fmla="*/ 7473 h 1046162"/>
              <a:gd name="T6" fmla="*/ 11758 w 409575"/>
              <a:gd name="T7" fmla="*/ 7686 h 1046162"/>
              <a:gd name="T8" fmla="*/ 11758 w 409575"/>
              <a:gd name="T9" fmla="*/ 8005 h 1046162"/>
              <a:gd name="T10" fmla="*/ 11758 w 409575"/>
              <a:gd name="T11" fmla="*/ 16188 h 1046162"/>
              <a:gd name="T12" fmla="*/ 10787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1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7" name="任意多边形 102"/>
          <p:cNvSpPr>
            <a:spLocks noChangeArrowheads="1"/>
          </p:cNvSpPr>
          <p:nvPr/>
        </p:nvSpPr>
        <p:spPr bwMode="auto">
          <a:xfrm>
            <a:off x="4979706" y="2513656"/>
            <a:ext cx="139354" cy="354559"/>
          </a:xfrm>
          <a:custGeom>
            <a:avLst/>
            <a:gdLst>
              <a:gd name="T0" fmla="*/ 3021 w 409575"/>
              <a:gd name="T1" fmla="*/ 5135 h 1046162"/>
              <a:gd name="T2" fmla="*/ 8954 w 409575"/>
              <a:gd name="T3" fmla="*/ 5135 h 1046162"/>
              <a:gd name="T4" fmla="*/ 11758 w 409575"/>
              <a:gd name="T5" fmla="*/ 7473 h 1046162"/>
              <a:gd name="T6" fmla="*/ 11758 w 409575"/>
              <a:gd name="T7" fmla="*/ 7686 h 1046162"/>
              <a:gd name="T8" fmla="*/ 11758 w 409575"/>
              <a:gd name="T9" fmla="*/ 8005 h 1046162"/>
              <a:gd name="T10" fmla="*/ 11758 w 409575"/>
              <a:gd name="T11" fmla="*/ 16188 h 1046162"/>
              <a:gd name="T12" fmla="*/ 10787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1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8" name="任意多边形 103"/>
          <p:cNvSpPr>
            <a:spLocks noChangeArrowheads="1"/>
          </p:cNvSpPr>
          <p:nvPr/>
        </p:nvSpPr>
        <p:spPr bwMode="auto">
          <a:xfrm>
            <a:off x="4965594" y="2910551"/>
            <a:ext cx="162286" cy="356323"/>
          </a:xfrm>
          <a:custGeom>
            <a:avLst/>
            <a:gdLst>
              <a:gd name="T0" fmla="*/ 3949 w 479402"/>
              <a:gd name="T1" fmla="*/ 5395 h 1046162"/>
              <a:gd name="T2" fmla="*/ 9461 w 479402"/>
              <a:gd name="T3" fmla="*/ 5395 h 1046162"/>
              <a:gd name="T4" fmla="*/ 11051 w 479402"/>
              <a:gd name="T5" fmla="*/ 6907 h 1046162"/>
              <a:gd name="T6" fmla="*/ 13489 w 479402"/>
              <a:gd name="T7" fmla="*/ 14468 h 1046162"/>
              <a:gd name="T8" fmla="*/ 12853 w 479402"/>
              <a:gd name="T9" fmla="*/ 15764 h 1046162"/>
              <a:gd name="T10" fmla="*/ 11687 w 479402"/>
              <a:gd name="T11" fmla="*/ 15116 h 1046162"/>
              <a:gd name="T12" fmla="*/ 9673 w 479402"/>
              <a:gd name="T13" fmla="*/ 8852 h 1046162"/>
              <a:gd name="T14" fmla="*/ 9461 w 479402"/>
              <a:gd name="T15" fmla="*/ 8852 h 1046162"/>
              <a:gd name="T16" fmla="*/ 9249 w 479402"/>
              <a:gd name="T17" fmla="*/ 8852 h 1046162"/>
              <a:gd name="T18" fmla="*/ 12323 w 479402"/>
              <a:gd name="T19" fmla="*/ 20085 h 1046162"/>
              <a:gd name="T20" fmla="*/ 9355 w 479402"/>
              <a:gd name="T21" fmla="*/ 20085 h 1046162"/>
              <a:gd name="T22" fmla="*/ 9355 w 479402"/>
              <a:gd name="T23" fmla="*/ 28942 h 1046162"/>
              <a:gd name="T24" fmla="*/ 8295 w 479402"/>
              <a:gd name="T25" fmla="*/ 30130 h 1046162"/>
              <a:gd name="T26" fmla="*/ 7129 w 479402"/>
              <a:gd name="T27" fmla="*/ 28942 h 1046162"/>
              <a:gd name="T28" fmla="*/ 7129 w 479402"/>
              <a:gd name="T29" fmla="*/ 20085 h 1046162"/>
              <a:gd name="T30" fmla="*/ 6493 w 479402"/>
              <a:gd name="T31" fmla="*/ 20085 h 1046162"/>
              <a:gd name="T32" fmla="*/ 6493 w 479402"/>
              <a:gd name="T33" fmla="*/ 28942 h 1046162"/>
              <a:gd name="T34" fmla="*/ 5327 w 479402"/>
              <a:gd name="T35" fmla="*/ 30130 h 1046162"/>
              <a:gd name="T36" fmla="*/ 4267 w 479402"/>
              <a:gd name="T37" fmla="*/ 28942 h 1046162"/>
              <a:gd name="T38" fmla="*/ 4267 w 479402"/>
              <a:gd name="T39" fmla="*/ 20085 h 1046162"/>
              <a:gd name="T40" fmla="*/ 1298 w 479402"/>
              <a:gd name="T41" fmla="*/ 20085 h 1046162"/>
              <a:gd name="T42" fmla="*/ 4161 w 479402"/>
              <a:gd name="T43" fmla="*/ 8852 h 1046162"/>
              <a:gd name="T44" fmla="*/ 3949 w 479402"/>
              <a:gd name="T45" fmla="*/ 8852 h 1046162"/>
              <a:gd name="T46" fmla="*/ 3843 w 479402"/>
              <a:gd name="T47" fmla="*/ 8852 h 1046162"/>
              <a:gd name="T48" fmla="*/ 1935 w 479402"/>
              <a:gd name="T49" fmla="*/ 15116 h 1046162"/>
              <a:gd name="T50" fmla="*/ 663 w 479402"/>
              <a:gd name="T51" fmla="*/ 15764 h 1046162"/>
              <a:gd name="T52" fmla="*/ 27 w 479402"/>
              <a:gd name="T53" fmla="*/ 14576 h 1046162"/>
              <a:gd name="T54" fmla="*/ 2465 w 479402"/>
              <a:gd name="T55" fmla="*/ 6691 h 1046162"/>
              <a:gd name="T56" fmla="*/ 2465 w 479402"/>
              <a:gd name="T57" fmla="*/ 6475 h 1046162"/>
              <a:gd name="T58" fmla="*/ 2677 w 479402"/>
              <a:gd name="T59" fmla="*/ 6151 h 1046162"/>
              <a:gd name="T60" fmla="*/ 3949 w 479402"/>
              <a:gd name="T61" fmla="*/ 5395 h 1046162"/>
              <a:gd name="T62" fmla="*/ 6631 w 479402"/>
              <a:gd name="T63" fmla="*/ 0 h 1046162"/>
              <a:gd name="T64" fmla="*/ 8808 w 479402"/>
              <a:gd name="T65" fmla="*/ 2263 h 1046162"/>
              <a:gd name="T66" fmla="*/ 6631 w 479402"/>
              <a:gd name="T67" fmla="*/ 4526 h 1046162"/>
              <a:gd name="T68" fmla="*/ 4454 w 479402"/>
              <a:gd name="T69" fmla="*/ 2263 h 1046162"/>
              <a:gd name="T70" fmla="*/ 6631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299" name="任意多边形 104"/>
          <p:cNvSpPr>
            <a:spLocks noChangeArrowheads="1"/>
          </p:cNvSpPr>
          <p:nvPr/>
        </p:nvSpPr>
        <p:spPr bwMode="auto">
          <a:xfrm>
            <a:off x="5452452" y="2513656"/>
            <a:ext cx="137590" cy="354559"/>
          </a:xfrm>
          <a:custGeom>
            <a:avLst/>
            <a:gdLst>
              <a:gd name="T0" fmla="*/ 2907 w 409575"/>
              <a:gd name="T1" fmla="*/ 5135 h 1046162"/>
              <a:gd name="T2" fmla="*/ 8618 w 409575"/>
              <a:gd name="T3" fmla="*/ 5135 h 1046162"/>
              <a:gd name="T4" fmla="*/ 11318 w 409575"/>
              <a:gd name="T5" fmla="*/ 7473 h 1046162"/>
              <a:gd name="T6" fmla="*/ 11318 w 409575"/>
              <a:gd name="T7" fmla="*/ 7686 h 1046162"/>
              <a:gd name="T8" fmla="*/ 11318 w 409575"/>
              <a:gd name="T9" fmla="*/ 8005 h 1046162"/>
              <a:gd name="T10" fmla="*/ 11318 w 409575"/>
              <a:gd name="T11" fmla="*/ 16188 h 1046162"/>
              <a:gd name="T12" fmla="*/ 10383 w 409575"/>
              <a:gd name="T13" fmla="*/ 17144 h 1046162"/>
              <a:gd name="T14" fmla="*/ 9345 w 409575"/>
              <a:gd name="T15" fmla="*/ 16188 h 1046162"/>
              <a:gd name="T16" fmla="*/ 9345 w 409575"/>
              <a:gd name="T17" fmla="*/ 9173 h 1046162"/>
              <a:gd name="T18" fmla="*/ 8618 w 409575"/>
              <a:gd name="T19" fmla="*/ 9173 h 1046162"/>
              <a:gd name="T20" fmla="*/ 8618 w 409575"/>
              <a:gd name="T21" fmla="*/ 15869 h 1046162"/>
              <a:gd name="T22" fmla="*/ 8618 w 409575"/>
              <a:gd name="T23" fmla="*/ 28303 h 1046162"/>
              <a:gd name="T24" fmla="*/ 7268 w 409575"/>
              <a:gd name="T25" fmla="*/ 29685 h 1046162"/>
              <a:gd name="T26" fmla="*/ 6022 w 409575"/>
              <a:gd name="T27" fmla="*/ 28303 h 1046162"/>
              <a:gd name="T28" fmla="*/ 6022 w 409575"/>
              <a:gd name="T29" fmla="*/ 17569 h 1046162"/>
              <a:gd name="T30" fmla="*/ 5296 w 409575"/>
              <a:gd name="T31" fmla="*/ 17569 h 1046162"/>
              <a:gd name="T32" fmla="*/ 5296 w 409575"/>
              <a:gd name="T33" fmla="*/ 28303 h 1046162"/>
              <a:gd name="T34" fmla="*/ 4049 w 409575"/>
              <a:gd name="T35" fmla="*/ 29685 h 1046162"/>
              <a:gd name="T36" fmla="*/ 2699 w 409575"/>
              <a:gd name="T37" fmla="*/ 28303 h 1046162"/>
              <a:gd name="T38" fmla="*/ 2699 w 409575"/>
              <a:gd name="T39" fmla="*/ 16188 h 1046162"/>
              <a:gd name="T40" fmla="*/ 2699 w 409575"/>
              <a:gd name="T41" fmla="*/ 15869 h 1046162"/>
              <a:gd name="T42" fmla="*/ 2699 w 409575"/>
              <a:gd name="T43" fmla="*/ 9173 h 1046162"/>
              <a:gd name="T44" fmla="*/ 1869 w 409575"/>
              <a:gd name="T45" fmla="*/ 9173 h 1046162"/>
              <a:gd name="T46" fmla="*/ 1869 w 409575"/>
              <a:gd name="T47" fmla="*/ 16188 h 1046162"/>
              <a:gd name="T48" fmla="*/ 934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2907 w 409575"/>
              <a:gd name="T59" fmla="*/ 5135 h 1046162"/>
              <a:gd name="T60" fmla="*/ 5703 w 409575"/>
              <a:gd name="T61" fmla="*/ 0 h 1046162"/>
              <a:gd name="T62" fmla="*/ 7984 w 409575"/>
              <a:gd name="T63" fmla="*/ 2342 h 1046162"/>
              <a:gd name="T64" fmla="*/ 5703 w 409575"/>
              <a:gd name="T65" fmla="*/ 4685 h 1046162"/>
              <a:gd name="T66" fmla="*/ 3422 w 409575"/>
              <a:gd name="T67" fmla="*/ 2342 h 1046162"/>
              <a:gd name="T68" fmla="*/ 5703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0" name="任意多边形 105"/>
          <p:cNvSpPr>
            <a:spLocks noChangeArrowheads="1"/>
          </p:cNvSpPr>
          <p:nvPr/>
        </p:nvSpPr>
        <p:spPr bwMode="auto">
          <a:xfrm>
            <a:off x="5136700" y="2513656"/>
            <a:ext cx="139355" cy="354559"/>
          </a:xfrm>
          <a:custGeom>
            <a:avLst/>
            <a:gdLst>
              <a:gd name="T0" fmla="*/ 3021 w 409575"/>
              <a:gd name="T1" fmla="*/ 5135 h 1046162"/>
              <a:gd name="T2" fmla="*/ 8954 w 409575"/>
              <a:gd name="T3" fmla="*/ 5135 h 1046162"/>
              <a:gd name="T4" fmla="*/ 11759 w 409575"/>
              <a:gd name="T5" fmla="*/ 7473 h 1046162"/>
              <a:gd name="T6" fmla="*/ 11759 w 409575"/>
              <a:gd name="T7" fmla="*/ 7686 h 1046162"/>
              <a:gd name="T8" fmla="*/ 11759 w 409575"/>
              <a:gd name="T9" fmla="*/ 8005 h 1046162"/>
              <a:gd name="T10" fmla="*/ 11759 w 409575"/>
              <a:gd name="T11" fmla="*/ 16188 h 1046162"/>
              <a:gd name="T12" fmla="*/ 10788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2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1" name="任意多边形 106"/>
          <p:cNvSpPr>
            <a:spLocks noChangeArrowheads="1"/>
          </p:cNvSpPr>
          <p:nvPr/>
        </p:nvSpPr>
        <p:spPr bwMode="auto">
          <a:xfrm>
            <a:off x="5293694" y="2513656"/>
            <a:ext cx="139354" cy="354559"/>
          </a:xfrm>
          <a:custGeom>
            <a:avLst/>
            <a:gdLst>
              <a:gd name="T0" fmla="*/ 3021 w 409575"/>
              <a:gd name="T1" fmla="*/ 5135 h 1046162"/>
              <a:gd name="T2" fmla="*/ 8954 w 409575"/>
              <a:gd name="T3" fmla="*/ 5135 h 1046162"/>
              <a:gd name="T4" fmla="*/ 11758 w 409575"/>
              <a:gd name="T5" fmla="*/ 7473 h 1046162"/>
              <a:gd name="T6" fmla="*/ 11758 w 409575"/>
              <a:gd name="T7" fmla="*/ 7686 h 1046162"/>
              <a:gd name="T8" fmla="*/ 11758 w 409575"/>
              <a:gd name="T9" fmla="*/ 8005 h 1046162"/>
              <a:gd name="T10" fmla="*/ 11758 w 409575"/>
              <a:gd name="T11" fmla="*/ 16188 h 1046162"/>
              <a:gd name="T12" fmla="*/ 10787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1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2" name="任意多边形 107"/>
          <p:cNvSpPr>
            <a:spLocks noChangeArrowheads="1"/>
          </p:cNvSpPr>
          <p:nvPr/>
        </p:nvSpPr>
        <p:spPr bwMode="auto">
          <a:xfrm>
            <a:off x="5609445" y="2513656"/>
            <a:ext cx="139355" cy="354559"/>
          </a:xfrm>
          <a:custGeom>
            <a:avLst/>
            <a:gdLst>
              <a:gd name="T0" fmla="*/ 3021 w 409575"/>
              <a:gd name="T1" fmla="*/ 5135 h 1046162"/>
              <a:gd name="T2" fmla="*/ 8954 w 409575"/>
              <a:gd name="T3" fmla="*/ 5135 h 1046162"/>
              <a:gd name="T4" fmla="*/ 11759 w 409575"/>
              <a:gd name="T5" fmla="*/ 7473 h 1046162"/>
              <a:gd name="T6" fmla="*/ 11759 w 409575"/>
              <a:gd name="T7" fmla="*/ 7686 h 1046162"/>
              <a:gd name="T8" fmla="*/ 11759 w 409575"/>
              <a:gd name="T9" fmla="*/ 8005 h 1046162"/>
              <a:gd name="T10" fmla="*/ 11759 w 409575"/>
              <a:gd name="T11" fmla="*/ 16188 h 1046162"/>
              <a:gd name="T12" fmla="*/ 10788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2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3" name="任意多边形 108"/>
          <p:cNvSpPr>
            <a:spLocks noChangeArrowheads="1"/>
          </p:cNvSpPr>
          <p:nvPr/>
        </p:nvSpPr>
        <p:spPr bwMode="auto">
          <a:xfrm>
            <a:off x="5766439" y="2513656"/>
            <a:ext cx="139354" cy="354559"/>
          </a:xfrm>
          <a:custGeom>
            <a:avLst/>
            <a:gdLst>
              <a:gd name="T0" fmla="*/ 3021 w 409575"/>
              <a:gd name="T1" fmla="*/ 5135 h 1046162"/>
              <a:gd name="T2" fmla="*/ 8954 w 409575"/>
              <a:gd name="T3" fmla="*/ 5135 h 1046162"/>
              <a:gd name="T4" fmla="*/ 11758 w 409575"/>
              <a:gd name="T5" fmla="*/ 7473 h 1046162"/>
              <a:gd name="T6" fmla="*/ 11758 w 409575"/>
              <a:gd name="T7" fmla="*/ 7686 h 1046162"/>
              <a:gd name="T8" fmla="*/ 11758 w 409575"/>
              <a:gd name="T9" fmla="*/ 8005 h 1046162"/>
              <a:gd name="T10" fmla="*/ 11758 w 409575"/>
              <a:gd name="T11" fmla="*/ 16188 h 1046162"/>
              <a:gd name="T12" fmla="*/ 10787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1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4" name="任意多边形 109"/>
          <p:cNvSpPr>
            <a:spLocks noChangeArrowheads="1"/>
          </p:cNvSpPr>
          <p:nvPr/>
        </p:nvSpPr>
        <p:spPr bwMode="auto">
          <a:xfrm>
            <a:off x="5923433" y="2513656"/>
            <a:ext cx="139355" cy="354559"/>
          </a:xfrm>
          <a:custGeom>
            <a:avLst/>
            <a:gdLst>
              <a:gd name="T0" fmla="*/ 3021 w 409575"/>
              <a:gd name="T1" fmla="*/ 5135 h 1046162"/>
              <a:gd name="T2" fmla="*/ 8954 w 409575"/>
              <a:gd name="T3" fmla="*/ 5135 h 1046162"/>
              <a:gd name="T4" fmla="*/ 11759 w 409575"/>
              <a:gd name="T5" fmla="*/ 7473 h 1046162"/>
              <a:gd name="T6" fmla="*/ 11759 w 409575"/>
              <a:gd name="T7" fmla="*/ 7686 h 1046162"/>
              <a:gd name="T8" fmla="*/ 11759 w 409575"/>
              <a:gd name="T9" fmla="*/ 8005 h 1046162"/>
              <a:gd name="T10" fmla="*/ 11759 w 409575"/>
              <a:gd name="T11" fmla="*/ 16188 h 1046162"/>
              <a:gd name="T12" fmla="*/ 10788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2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5" name="任意多边形 110"/>
          <p:cNvSpPr>
            <a:spLocks noChangeArrowheads="1"/>
          </p:cNvSpPr>
          <p:nvPr/>
        </p:nvSpPr>
        <p:spPr bwMode="auto">
          <a:xfrm>
            <a:off x="5281345" y="2910551"/>
            <a:ext cx="162286" cy="356323"/>
          </a:xfrm>
          <a:custGeom>
            <a:avLst/>
            <a:gdLst>
              <a:gd name="T0" fmla="*/ 3949 w 479402"/>
              <a:gd name="T1" fmla="*/ 5395 h 1046162"/>
              <a:gd name="T2" fmla="*/ 9461 w 479402"/>
              <a:gd name="T3" fmla="*/ 5395 h 1046162"/>
              <a:gd name="T4" fmla="*/ 11051 w 479402"/>
              <a:gd name="T5" fmla="*/ 6907 h 1046162"/>
              <a:gd name="T6" fmla="*/ 13489 w 479402"/>
              <a:gd name="T7" fmla="*/ 14468 h 1046162"/>
              <a:gd name="T8" fmla="*/ 12853 w 479402"/>
              <a:gd name="T9" fmla="*/ 15764 h 1046162"/>
              <a:gd name="T10" fmla="*/ 11687 w 479402"/>
              <a:gd name="T11" fmla="*/ 15116 h 1046162"/>
              <a:gd name="T12" fmla="*/ 9673 w 479402"/>
              <a:gd name="T13" fmla="*/ 8852 h 1046162"/>
              <a:gd name="T14" fmla="*/ 9461 w 479402"/>
              <a:gd name="T15" fmla="*/ 8852 h 1046162"/>
              <a:gd name="T16" fmla="*/ 9249 w 479402"/>
              <a:gd name="T17" fmla="*/ 8852 h 1046162"/>
              <a:gd name="T18" fmla="*/ 12323 w 479402"/>
              <a:gd name="T19" fmla="*/ 20085 h 1046162"/>
              <a:gd name="T20" fmla="*/ 9355 w 479402"/>
              <a:gd name="T21" fmla="*/ 20085 h 1046162"/>
              <a:gd name="T22" fmla="*/ 9355 w 479402"/>
              <a:gd name="T23" fmla="*/ 28942 h 1046162"/>
              <a:gd name="T24" fmla="*/ 8295 w 479402"/>
              <a:gd name="T25" fmla="*/ 30130 h 1046162"/>
              <a:gd name="T26" fmla="*/ 7129 w 479402"/>
              <a:gd name="T27" fmla="*/ 28942 h 1046162"/>
              <a:gd name="T28" fmla="*/ 7129 w 479402"/>
              <a:gd name="T29" fmla="*/ 20085 h 1046162"/>
              <a:gd name="T30" fmla="*/ 6493 w 479402"/>
              <a:gd name="T31" fmla="*/ 20085 h 1046162"/>
              <a:gd name="T32" fmla="*/ 6493 w 479402"/>
              <a:gd name="T33" fmla="*/ 28942 h 1046162"/>
              <a:gd name="T34" fmla="*/ 5327 w 479402"/>
              <a:gd name="T35" fmla="*/ 30130 h 1046162"/>
              <a:gd name="T36" fmla="*/ 4267 w 479402"/>
              <a:gd name="T37" fmla="*/ 28942 h 1046162"/>
              <a:gd name="T38" fmla="*/ 4267 w 479402"/>
              <a:gd name="T39" fmla="*/ 20085 h 1046162"/>
              <a:gd name="T40" fmla="*/ 1298 w 479402"/>
              <a:gd name="T41" fmla="*/ 20085 h 1046162"/>
              <a:gd name="T42" fmla="*/ 4161 w 479402"/>
              <a:gd name="T43" fmla="*/ 8852 h 1046162"/>
              <a:gd name="T44" fmla="*/ 3949 w 479402"/>
              <a:gd name="T45" fmla="*/ 8852 h 1046162"/>
              <a:gd name="T46" fmla="*/ 3843 w 479402"/>
              <a:gd name="T47" fmla="*/ 8852 h 1046162"/>
              <a:gd name="T48" fmla="*/ 1935 w 479402"/>
              <a:gd name="T49" fmla="*/ 15116 h 1046162"/>
              <a:gd name="T50" fmla="*/ 663 w 479402"/>
              <a:gd name="T51" fmla="*/ 15764 h 1046162"/>
              <a:gd name="T52" fmla="*/ 27 w 479402"/>
              <a:gd name="T53" fmla="*/ 14576 h 1046162"/>
              <a:gd name="T54" fmla="*/ 2465 w 479402"/>
              <a:gd name="T55" fmla="*/ 6691 h 1046162"/>
              <a:gd name="T56" fmla="*/ 2465 w 479402"/>
              <a:gd name="T57" fmla="*/ 6475 h 1046162"/>
              <a:gd name="T58" fmla="*/ 2677 w 479402"/>
              <a:gd name="T59" fmla="*/ 6151 h 1046162"/>
              <a:gd name="T60" fmla="*/ 3949 w 479402"/>
              <a:gd name="T61" fmla="*/ 5395 h 1046162"/>
              <a:gd name="T62" fmla="*/ 6631 w 479402"/>
              <a:gd name="T63" fmla="*/ 0 h 1046162"/>
              <a:gd name="T64" fmla="*/ 8808 w 479402"/>
              <a:gd name="T65" fmla="*/ 2263 h 1046162"/>
              <a:gd name="T66" fmla="*/ 6631 w 479402"/>
              <a:gd name="T67" fmla="*/ 4526 h 1046162"/>
              <a:gd name="T68" fmla="*/ 4454 w 479402"/>
              <a:gd name="T69" fmla="*/ 2263 h 1046162"/>
              <a:gd name="T70" fmla="*/ 6631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6" name="任意多边形 111"/>
          <p:cNvSpPr>
            <a:spLocks noChangeArrowheads="1"/>
          </p:cNvSpPr>
          <p:nvPr/>
        </p:nvSpPr>
        <p:spPr bwMode="auto">
          <a:xfrm>
            <a:off x="5122588" y="2910551"/>
            <a:ext cx="162286" cy="356323"/>
          </a:xfrm>
          <a:custGeom>
            <a:avLst/>
            <a:gdLst>
              <a:gd name="T0" fmla="*/ 3949 w 479402"/>
              <a:gd name="T1" fmla="*/ 5395 h 1046162"/>
              <a:gd name="T2" fmla="*/ 9461 w 479402"/>
              <a:gd name="T3" fmla="*/ 5395 h 1046162"/>
              <a:gd name="T4" fmla="*/ 11051 w 479402"/>
              <a:gd name="T5" fmla="*/ 6907 h 1046162"/>
              <a:gd name="T6" fmla="*/ 13489 w 479402"/>
              <a:gd name="T7" fmla="*/ 14468 h 1046162"/>
              <a:gd name="T8" fmla="*/ 12853 w 479402"/>
              <a:gd name="T9" fmla="*/ 15764 h 1046162"/>
              <a:gd name="T10" fmla="*/ 11687 w 479402"/>
              <a:gd name="T11" fmla="*/ 15116 h 1046162"/>
              <a:gd name="T12" fmla="*/ 9673 w 479402"/>
              <a:gd name="T13" fmla="*/ 8852 h 1046162"/>
              <a:gd name="T14" fmla="*/ 9461 w 479402"/>
              <a:gd name="T15" fmla="*/ 8852 h 1046162"/>
              <a:gd name="T16" fmla="*/ 9249 w 479402"/>
              <a:gd name="T17" fmla="*/ 8852 h 1046162"/>
              <a:gd name="T18" fmla="*/ 12323 w 479402"/>
              <a:gd name="T19" fmla="*/ 20085 h 1046162"/>
              <a:gd name="T20" fmla="*/ 9355 w 479402"/>
              <a:gd name="T21" fmla="*/ 20085 h 1046162"/>
              <a:gd name="T22" fmla="*/ 9355 w 479402"/>
              <a:gd name="T23" fmla="*/ 28942 h 1046162"/>
              <a:gd name="T24" fmla="*/ 8295 w 479402"/>
              <a:gd name="T25" fmla="*/ 30130 h 1046162"/>
              <a:gd name="T26" fmla="*/ 7129 w 479402"/>
              <a:gd name="T27" fmla="*/ 28942 h 1046162"/>
              <a:gd name="T28" fmla="*/ 7129 w 479402"/>
              <a:gd name="T29" fmla="*/ 20085 h 1046162"/>
              <a:gd name="T30" fmla="*/ 6493 w 479402"/>
              <a:gd name="T31" fmla="*/ 20085 h 1046162"/>
              <a:gd name="T32" fmla="*/ 6493 w 479402"/>
              <a:gd name="T33" fmla="*/ 28942 h 1046162"/>
              <a:gd name="T34" fmla="*/ 5327 w 479402"/>
              <a:gd name="T35" fmla="*/ 30130 h 1046162"/>
              <a:gd name="T36" fmla="*/ 4267 w 479402"/>
              <a:gd name="T37" fmla="*/ 28942 h 1046162"/>
              <a:gd name="T38" fmla="*/ 4267 w 479402"/>
              <a:gd name="T39" fmla="*/ 20085 h 1046162"/>
              <a:gd name="T40" fmla="*/ 1298 w 479402"/>
              <a:gd name="T41" fmla="*/ 20085 h 1046162"/>
              <a:gd name="T42" fmla="*/ 4161 w 479402"/>
              <a:gd name="T43" fmla="*/ 8852 h 1046162"/>
              <a:gd name="T44" fmla="*/ 3949 w 479402"/>
              <a:gd name="T45" fmla="*/ 8852 h 1046162"/>
              <a:gd name="T46" fmla="*/ 3843 w 479402"/>
              <a:gd name="T47" fmla="*/ 8852 h 1046162"/>
              <a:gd name="T48" fmla="*/ 1935 w 479402"/>
              <a:gd name="T49" fmla="*/ 15116 h 1046162"/>
              <a:gd name="T50" fmla="*/ 663 w 479402"/>
              <a:gd name="T51" fmla="*/ 15764 h 1046162"/>
              <a:gd name="T52" fmla="*/ 27 w 479402"/>
              <a:gd name="T53" fmla="*/ 14576 h 1046162"/>
              <a:gd name="T54" fmla="*/ 2465 w 479402"/>
              <a:gd name="T55" fmla="*/ 6691 h 1046162"/>
              <a:gd name="T56" fmla="*/ 2465 w 479402"/>
              <a:gd name="T57" fmla="*/ 6475 h 1046162"/>
              <a:gd name="T58" fmla="*/ 2677 w 479402"/>
              <a:gd name="T59" fmla="*/ 6151 h 1046162"/>
              <a:gd name="T60" fmla="*/ 3949 w 479402"/>
              <a:gd name="T61" fmla="*/ 5395 h 1046162"/>
              <a:gd name="T62" fmla="*/ 6631 w 479402"/>
              <a:gd name="T63" fmla="*/ 0 h 1046162"/>
              <a:gd name="T64" fmla="*/ 8808 w 479402"/>
              <a:gd name="T65" fmla="*/ 2263 h 1046162"/>
              <a:gd name="T66" fmla="*/ 6631 w 479402"/>
              <a:gd name="T67" fmla="*/ 4526 h 1046162"/>
              <a:gd name="T68" fmla="*/ 4454 w 479402"/>
              <a:gd name="T69" fmla="*/ 2263 h 1046162"/>
              <a:gd name="T70" fmla="*/ 6631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7" name="任意多边形 112"/>
          <p:cNvSpPr>
            <a:spLocks noChangeArrowheads="1"/>
          </p:cNvSpPr>
          <p:nvPr/>
        </p:nvSpPr>
        <p:spPr bwMode="auto">
          <a:xfrm>
            <a:off x="5440103" y="2910551"/>
            <a:ext cx="162286" cy="356323"/>
          </a:xfrm>
          <a:custGeom>
            <a:avLst/>
            <a:gdLst>
              <a:gd name="T0" fmla="*/ 3949 w 479402"/>
              <a:gd name="T1" fmla="*/ 5395 h 1046162"/>
              <a:gd name="T2" fmla="*/ 9461 w 479402"/>
              <a:gd name="T3" fmla="*/ 5395 h 1046162"/>
              <a:gd name="T4" fmla="*/ 11051 w 479402"/>
              <a:gd name="T5" fmla="*/ 6907 h 1046162"/>
              <a:gd name="T6" fmla="*/ 13489 w 479402"/>
              <a:gd name="T7" fmla="*/ 14468 h 1046162"/>
              <a:gd name="T8" fmla="*/ 12853 w 479402"/>
              <a:gd name="T9" fmla="*/ 15764 h 1046162"/>
              <a:gd name="T10" fmla="*/ 11687 w 479402"/>
              <a:gd name="T11" fmla="*/ 15116 h 1046162"/>
              <a:gd name="T12" fmla="*/ 9673 w 479402"/>
              <a:gd name="T13" fmla="*/ 8852 h 1046162"/>
              <a:gd name="T14" fmla="*/ 9461 w 479402"/>
              <a:gd name="T15" fmla="*/ 8852 h 1046162"/>
              <a:gd name="T16" fmla="*/ 9249 w 479402"/>
              <a:gd name="T17" fmla="*/ 8852 h 1046162"/>
              <a:gd name="T18" fmla="*/ 12323 w 479402"/>
              <a:gd name="T19" fmla="*/ 20085 h 1046162"/>
              <a:gd name="T20" fmla="*/ 9355 w 479402"/>
              <a:gd name="T21" fmla="*/ 20085 h 1046162"/>
              <a:gd name="T22" fmla="*/ 9355 w 479402"/>
              <a:gd name="T23" fmla="*/ 28942 h 1046162"/>
              <a:gd name="T24" fmla="*/ 8295 w 479402"/>
              <a:gd name="T25" fmla="*/ 30130 h 1046162"/>
              <a:gd name="T26" fmla="*/ 7129 w 479402"/>
              <a:gd name="T27" fmla="*/ 28942 h 1046162"/>
              <a:gd name="T28" fmla="*/ 7129 w 479402"/>
              <a:gd name="T29" fmla="*/ 20085 h 1046162"/>
              <a:gd name="T30" fmla="*/ 6493 w 479402"/>
              <a:gd name="T31" fmla="*/ 20085 h 1046162"/>
              <a:gd name="T32" fmla="*/ 6493 w 479402"/>
              <a:gd name="T33" fmla="*/ 28942 h 1046162"/>
              <a:gd name="T34" fmla="*/ 5327 w 479402"/>
              <a:gd name="T35" fmla="*/ 30130 h 1046162"/>
              <a:gd name="T36" fmla="*/ 4267 w 479402"/>
              <a:gd name="T37" fmla="*/ 28942 h 1046162"/>
              <a:gd name="T38" fmla="*/ 4267 w 479402"/>
              <a:gd name="T39" fmla="*/ 20085 h 1046162"/>
              <a:gd name="T40" fmla="*/ 1298 w 479402"/>
              <a:gd name="T41" fmla="*/ 20085 h 1046162"/>
              <a:gd name="T42" fmla="*/ 4161 w 479402"/>
              <a:gd name="T43" fmla="*/ 8852 h 1046162"/>
              <a:gd name="T44" fmla="*/ 3949 w 479402"/>
              <a:gd name="T45" fmla="*/ 8852 h 1046162"/>
              <a:gd name="T46" fmla="*/ 3843 w 479402"/>
              <a:gd name="T47" fmla="*/ 8852 h 1046162"/>
              <a:gd name="T48" fmla="*/ 1935 w 479402"/>
              <a:gd name="T49" fmla="*/ 15116 h 1046162"/>
              <a:gd name="T50" fmla="*/ 663 w 479402"/>
              <a:gd name="T51" fmla="*/ 15764 h 1046162"/>
              <a:gd name="T52" fmla="*/ 27 w 479402"/>
              <a:gd name="T53" fmla="*/ 14576 h 1046162"/>
              <a:gd name="T54" fmla="*/ 2465 w 479402"/>
              <a:gd name="T55" fmla="*/ 6691 h 1046162"/>
              <a:gd name="T56" fmla="*/ 2465 w 479402"/>
              <a:gd name="T57" fmla="*/ 6475 h 1046162"/>
              <a:gd name="T58" fmla="*/ 2677 w 479402"/>
              <a:gd name="T59" fmla="*/ 6151 h 1046162"/>
              <a:gd name="T60" fmla="*/ 3949 w 479402"/>
              <a:gd name="T61" fmla="*/ 5395 h 1046162"/>
              <a:gd name="T62" fmla="*/ 6631 w 479402"/>
              <a:gd name="T63" fmla="*/ 0 h 1046162"/>
              <a:gd name="T64" fmla="*/ 8808 w 479402"/>
              <a:gd name="T65" fmla="*/ 2263 h 1046162"/>
              <a:gd name="T66" fmla="*/ 6631 w 479402"/>
              <a:gd name="T67" fmla="*/ 4526 h 1046162"/>
              <a:gd name="T68" fmla="*/ 4454 w 479402"/>
              <a:gd name="T69" fmla="*/ 2263 h 1046162"/>
              <a:gd name="T70" fmla="*/ 6631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8" name="任意多边形 113"/>
          <p:cNvSpPr>
            <a:spLocks noChangeArrowheads="1"/>
          </p:cNvSpPr>
          <p:nvPr/>
        </p:nvSpPr>
        <p:spPr bwMode="auto">
          <a:xfrm>
            <a:off x="6082191" y="2513656"/>
            <a:ext cx="139355" cy="354559"/>
          </a:xfrm>
          <a:custGeom>
            <a:avLst/>
            <a:gdLst>
              <a:gd name="T0" fmla="*/ 3021 w 409575"/>
              <a:gd name="T1" fmla="*/ 5135 h 1046162"/>
              <a:gd name="T2" fmla="*/ 8954 w 409575"/>
              <a:gd name="T3" fmla="*/ 5135 h 1046162"/>
              <a:gd name="T4" fmla="*/ 11759 w 409575"/>
              <a:gd name="T5" fmla="*/ 7473 h 1046162"/>
              <a:gd name="T6" fmla="*/ 11759 w 409575"/>
              <a:gd name="T7" fmla="*/ 7686 h 1046162"/>
              <a:gd name="T8" fmla="*/ 11759 w 409575"/>
              <a:gd name="T9" fmla="*/ 8005 h 1046162"/>
              <a:gd name="T10" fmla="*/ 11759 w 409575"/>
              <a:gd name="T11" fmla="*/ 16188 h 1046162"/>
              <a:gd name="T12" fmla="*/ 10788 w 409575"/>
              <a:gd name="T13" fmla="*/ 17144 h 1046162"/>
              <a:gd name="T14" fmla="*/ 9709 w 409575"/>
              <a:gd name="T15" fmla="*/ 16188 h 1046162"/>
              <a:gd name="T16" fmla="*/ 9709 w 409575"/>
              <a:gd name="T17" fmla="*/ 9173 h 1046162"/>
              <a:gd name="T18" fmla="*/ 8954 w 409575"/>
              <a:gd name="T19" fmla="*/ 9173 h 1046162"/>
              <a:gd name="T20" fmla="*/ 8954 w 409575"/>
              <a:gd name="T21" fmla="*/ 15869 h 1046162"/>
              <a:gd name="T22" fmla="*/ 8954 w 409575"/>
              <a:gd name="T23" fmla="*/ 28303 h 1046162"/>
              <a:gd name="T24" fmla="*/ 7552 w 409575"/>
              <a:gd name="T25" fmla="*/ 29685 h 1046162"/>
              <a:gd name="T26" fmla="*/ 6257 w 409575"/>
              <a:gd name="T27" fmla="*/ 28303 h 1046162"/>
              <a:gd name="T28" fmla="*/ 6257 w 409575"/>
              <a:gd name="T29" fmla="*/ 17569 h 1046162"/>
              <a:gd name="T30" fmla="*/ 5502 w 409575"/>
              <a:gd name="T31" fmla="*/ 17569 h 1046162"/>
              <a:gd name="T32" fmla="*/ 5502 w 409575"/>
              <a:gd name="T33" fmla="*/ 28303 h 1046162"/>
              <a:gd name="T34" fmla="*/ 4207 w 409575"/>
              <a:gd name="T35" fmla="*/ 29685 h 1046162"/>
              <a:gd name="T36" fmla="*/ 2805 w 409575"/>
              <a:gd name="T37" fmla="*/ 28303 h 1046162"/>
              <a:gd name="T38" fmla="*/ 2805 w 409575"/>
              <a:gd name="T39" fmla="*/ 16188 h 1046162"/>
              <a:gd name="T40" fmla="*/ 2805 w 409575"/>
              <a:gd name="T41" fmla="*/ 15869 h 1046162"/>
              <a:gd name="T42" fmla="*/ 2805 w 409575"/>
              <a:gd name="T43" fmla="*/ 9173 h 1046162"/>
              <a:gd name="T44" fmla="*/ 1942 w 409575"/>
              <a:gd name="T45" fmla="*/ 9173 h 1046162"/>
              <a:gd name="T46" fmla="*/ 1942 w 409575"/>
              <a:gd name="T47" fmla="*/ 16188 h 1046162"/>
              <a:gd name="T48" fmla="*/ 971 w 409575"/>
              <a:gd name="T49" fmla="*/ 17144 h 1046162"/>
              <a:gd name="T50" fmla="*/ 0 w 409575"/>
              <a:gd name="T51" fmla="*/ 16188 h 1046162"/>
              <a:gd name="T52" fmla="*/ 0 w 409575"/>
              <a:gd name="T53" fmla="*/ 8005 h 1046162"/>
              <a:gd name="T54" fmla="*/ 0 w 409575"/>
              <a:gd name="T55" fmla="*/ 7686 h 1046162"/>
              <a:gd name="T56" fmla="*/ 0 w 409575"/>
              <a:gd name="T57" fmla="*/ 7579 h 1046162"/>
              <a:gd name="T58" fmla="*/ 3021 w 409575"/>
              <a:gd name="T59" fmla="*/ 5135 h 1046162"/>
              <a:gd name="T60" fmla="*/ 5925 w 409575"/>
              <a:gd name="T61" fmla="*/ 0 h 1046162"/>
              <a:gd name="T62" fmla="*/ 8295 w 409575"/>
              <a:gd name="T63" fmla="*/ 2342 h 1046162"/>
              <a:gd name="T64" fmla="*/ 5925 w 409575"/>
              <a:gd name="T65" fmla="*/ 4685 h 1046162"/>
              <a:gd name="T66" fmla="*/ 3555 w 409575"/>
              <a:gd name="T67" fmla="*/ 2342 h 1046162"/>
              <a:gd name="T68" fmla="*/ 5925 w 409575"/>
              <a:gd name="T69" fmla="*/ 0 h 1046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9575"/>
              <a:gd name="T106" fmla="*/ 0 h 1046162"/>
              <a:gd name="T107" fmla="*/ 409575 w 409575"/>
              <a:gd name="T108" fmla="*/ 1046162 h 1046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8BAB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09" name="任意多边形 114"/>
          <p:cNvSpPr>
            <a:spLocks noChangeArrowheads="1"/>
          </p:cNvSpPr>
          <p:nvPr/>
        </p:nvSpPr>
        <p:spPr bwMode="auto">
          <a:xfrm>
            <a:off x="5598861" y="2910551"/>
            <a:ext cx="162286" cy="356323"/>
          </a:xfrm>
          <a:custGeom>
            <a:avLst/>
            <a:gdLst>
              <a:gd name="T0" fmla="*/ 3949 w 479402"/>
              <a:gd name="T1" fmla="*/ 5395 h 1046162"/>
              <a:gd name="T2" fmla="*/ 9461 w 479402"/>
              <a:gd name="T3" fmla="*/ 5395 h 1046162"/>
              <a:gd name="T4" fmla="*/ 11051 w 479402"/>
              <a:gd name="T5" fmla="*/ 6907 h 1046162"/>
              <a:gd name="T6" fmla="*/ 13489 w 479402"/>
              <a:gd name="T7" fmla="*/ 14468 h 1046162"/>
              <a:gd name="T8" fmla="*/ 12853 w 479402"/>
              <a:gd name="T9" fmla="*/ 15764 h 1046162"/>
              <a:gd name="T10" fmla="*/ 11687 w 479402"/>
              <a:gd name="T11" fmla="*/ 15116 h 1046162"/>
              <a:gd name="T12" fmla="*/ 9673 w 479402"/>
              <a:gd name="T13" fmla="*/ 8852 h 1046162"/>
              <a:gd name="T14" fmla="*/ 9461 w 479402"/>
              <a:gd name="T15" fmla="*/ 8852 h 1046162"/>
              <a:gd name="T16" fmla="*/ 9249 w 479402"/>
              <a:gd name="T17" fmla="*/ 8852 h 1046162"/>
              <a:gd name="T18" fmla="*/ 12323 w 479402"/>
              <a:gd name="T19" fmla="*/ 20085 h 1046162"/>
              <a:gd name="T20" fmla="*/ 9355 w 479402"/>
              <a:gd name="T21" fmla="*/ 20085 h 1046162"/>
              <a:gd name="T22" fmla="*/ 9355 w 479402"/>
              <a:gd name="T23" fmla="*/ 28942 h 1046162"/>
              <a:gd name="T24" fmla="*/ 8295 w 479402"/>
              <a:gd name="T25" fmla="*/ 30130 h 1046162"/>
              <a:gd name="T26" fmla="*/ 7129 w 479402"/>
              <a:gd name="T27" fmla="*/ 28942 h 1046162"/>
              <a:gd name="T28" fmla="*/ 7129 w 479402"/>
              <a:gd name="T29" fmla="*/ 20085 h 1046162"/>
              <a:gd name="T30" fmla="*/ 6493 w 479402"/>
              <a:gd name="T31" fmla="*/ 20085 h 1046162"/>
              <a:gd name="T32" fmla="*/ 6493 w 479402"/>
              <a:gd name="T33" fmla="*/ 28942 h 1046162"/>
              <a:gd name="T34" fmla="*/ 5327 w 479402"/>
              <a:gd name="T35" fmla="*/ 30130 h 1046162"/>
              <a:gd name="T36" fmla="*/ 4267 w 479402"/>
              <a:gd name="T37" fmla="*/ 28942 h 1046162"/>
              <a:gd name="T38" fmla="*/ 4267 w 479402"/>
              <a:gd name="T39" fmla="*/ 20085 h 1046162"/>
              <a:gd name="T40" fmla="*/ 1298 w 479402"/>
              <a:gd name="T41" fmla="*/ 20085 h 1046162"/>
              <a:gd name="T42" fmla="*/ 4161 w 479402"/>
              <a:gd name="T43" fmla="*/ 8852 h 1046162"/>
              <a:gd name="T44" fmla="*/ 3949 w 479402"/>
              <a:gd name="T45" fmla="*/ 8852 h 1046162"/>
              <a:gd name="T46" fmla="*/ 3843 w 479402"/>
              <a:gd name="T47" fmla="*/ 8852 h 1046162"/>
              <a:gd name="T48" fmla="*/ 1935 w 479402"/>
              <a:gd name="T49" fmla="*/ 15116 h 1046162"/>
              <a:gd name="T50" fmla="*/ 663 w 479402"/>
              <a:gd name="T51" fmla="*/ 15764 h 1046162"/>
              <a:gd name="T52" fmla="*/ 27 w 479402"/>
              <a:gd name="T53" fmla="*/ 14576 h 1046162"/>
              <a:gd name="T54" fmla="*/ 2465 w 479402"/>
              <a:gd name="T55" fmla="*/ 6691 h 1046162"/>
              <a:gd name="T56" fmla="*/ 2465 w 479402"/>
              <a:gd name="T57" fmla="*/ 6475 h 1046162"/>
              <a:gd name="T58" fmla="*/ 2677 w 479402"/>
              <a:gd name="T59" fmla="*/ 6151 h 1046162"/>
              <a:gd name="T60" fmla="*/ 3949 w 479402"/>
              <a:gd name="T61" fmla="*/ 5395 h 1046162"/>
              <a:gd name="T62" fmla="*/ 6631 w 479402"/>
              <a:gd name="T63" fmla="*/ 0 h 1046162"/>
              <a:gd name="T64" fmla="*/ 8808 w 479402"/>
              <a:gd name="T65" fmla="*/ 2263 h 1046162"/>
              <a:gd name="T66" fmla="*/ 6631 w 479402"/>
              <a:gd name="T67" fmla="*/ 4526 h 1046162"/>
              <a:gd name="T68" fmla="*/ 4454 w 479402"/>
              <a:gd name="T69" fmla="*/ 2263 h 1046162"/>
              <a:gd name="T70" fmla="*/ 6631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10" name="任意多边形 115"/>
          <p:cNvSpPr>
            <a:spLocks noChangeArrowheads="1"/>
          </p:cNvSpPr>
          <p:nvPr/>
        </p:nvSpPr>
        <p:spPr bwMode="auto">
          <a:xfrm>
            <a:off x="5755856" y="2910551"/>
            <a:ext cx="164049" cy="356323"/>
          </a:xfrm>
          <a:custGeom>
            <a:avLst/>
            <a:gdLst>
              <a:gd name="T0" fmla="*/ 4079 w 479402"/>
              <a:gd name="T1" fmla="*/ 5395 h 1046162"/>
              <a:gd name="T2" fmla="*/ 9773 w 479402"/>
              <a:gd name="T3" fmla="*/ 5395 h 1046162"/>
              <a:gd name="T4" fmla="*/ 11415 w 479402"/>
              <a:gd name="T5" fmla="*/ 6907 h 1046162"/>
              <a:gd name="T6" fmla="*/ 13933 w 479402"/>
              <a:gd name="T7" fmla="*/ 14468 h 1046162"/>
              <a:gd name="T8" fmla="*/ 13276 w 479402"/>
              <a:gd name="T9" fmla="*/ 15764 h 1046162"/>
              <a:gd name="T10" fmla="*/ 12072 w 479402"/>
              <a:gd name="T11" fmla="*/ 15116 h 1046162"/>
              <a:gd name="T12" fmla="*/ 9991 w 479402"/>
              <a:gd name="T13" fmla="*/ 8852 h 1046162"/>
              <a:gd name="T14" fmla="*/ 9773 w 479402"/>
              <a:gd name="T15" fmla="*/ 8852 h 1046162"/>
              <a:gd name="T16" fmla="*/ 9554 w 479402"/>
              <a:gd name="T17" fmla="*/ 8852 h 1046162"/>
              <a:gd name="T18" fmla="*/ 12729 w 479402"/>
              <a:gd name="T19" fmla="*/ 20085 h 1046162"/>
              <a:gd name="T20" fmla="*/ 9663 w 479402"/>
              <a:gd name="T21" fmla="*/ 20085 h 1046162"/>
              <a:gd name="T22" fmla="*/ 9663 w 479402"/>
              <a:gd name="T23" fmla="*/ 28942 h 1046162"/>
              <a:gd name="T24" fmla="*/ 8568 w 479402"/>
              <a:gd name="T25" fmla="*/ 30130 h 1046162"/>
              <a:gd name="T26" fmla="*/ 7364 w 479402"/>
              <a:gd name="T27" fmla="*/ 28942 h 1046162"/>
              <a:gd name="T28" fmla="*/ 7364 w 479402"/>
              <a:gd name="T29" fmla="*/ 20085 h 1046162"/>
              <a:gd name="T30" fmla="*/ 6706 w 479402"/>
              <a:gd name="T31" fmla="*/ 20085 h 1046162"/>
              <a:gd name="T32" fmla="*/ 6706 w 479402"/>
              <a:gd name="T33" fmla="*/ 28942 h 1046162"/>
              <a:gd name="T34" fmla="*/ 5502 w 479402"/>
              <a:gd name="T35" fmla="*/ 30130 h 1046162"/>
              <a:gd name="T36" fmla="*/ 4407 w 479402"/>
              <a:gd name="T37" fmla="*/ 28942 h 1046162"/>
              <a:gd name="T38" fmla="*/ 4407 w 479402"/>
              <a:gd name="T39" fmla="*/ 20085 h 1046162"/>
              <a:gd name="T40" fmla="*/ 1341 w 479402"/>
              <a:gd name="T41" fmla="*/ 20085 h 1046162"/>
              <a:gd name="T42" fmla="*/ 4298 w 479402"/>
              <a:gd name="T43" fmla="*/ 8852 h 1046162"/>
              <a:gd name="T44" fmla="*/ 4079 w 479402"/>
              <a:gd name="T45" fmla="*/ 8852 h 1046162"/>
              <a:gd name="T46" fmla="*/ 3969 w 479402"/>
              <a:gd name="T47" fmla="*/ 8852 h 1046162"/>
              <a:gd name="T48" fmla="*/ 1998 w 479402"/>
              <a:gd name="T49" fmla="*/ 15116 h 1046162"/>
              <a:gd name="T50" fmla="*/ 684 w 479402"/>
              <a:gd name="T51" fmla="*/ 15764 h 1046162"/>
              <a:gd name="T52" fmla="*/ 27 w 479402"/>
              <a:gd name="T53" fmla="*/ 14576 h 1046162"/>
              <a:gd name="T54" fmla="*/ 2546 w 479402"/>
              <a:gd name="T55" fmla="*/ 6691 h 1046162"/>
              <a:gd name="T56" fmla="*/ 2546 w 479402"/>
              <a:gd name="T57" fmla="*/ 6475 h 1046162"/>
              <a:gd name="T58" fmla="*/ 2765 w 479402"/>
              <a:gd name="T59" fmla="*/ 6151 h 1046162"/>
              <a:gd name="T60" fmla="*/ 4079 w 479402"/>
              <a:gd name="T61" fmla="*/ 5395 h 1046162"/>
              <a:gd name="T62" fmla="*/ 6850 w 479402"/>
              <a:gd name="T63" fmla="*/ 0 h 1046162"/>
              <a:gd name="T64" fmla="*/ 9098 w 479402"/>
              <a:gd name="T65" fmla="*/ 2263 h 1046162"/>
              <a:gd name="T66" fmla="*/ 6850 w 479402"/>
              <a:gd name="T67" fmla="*/ 4526 h 1046162"/>
              <a:gd name="T68" fmla="*/ 4601 w 479402"/>
              <a:gd name="T69" fmla="*/ 2263 h 1046162"/>
              <a:gd name="T70" fmla="*/ 6850 w 479402"/>
              <a:gd name="T71" fmla="*/ 0 h 1046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9402"/>
              <a:gd name="T109" fmla="*/ 0 h 1046162"/>
              <a:gd name="T110" fmla="*/ 479402 w 479402"/>
              <a:gd name="T111" fmla="*/ 1046162 h 1046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9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1311" name="文本框 122"/>
          <p:cNvSpPr>
            <a:spLocks noChangeArrowheads="1"/>
          </p:cNvSpPr>
          <p:nvPr/>
        </p:nvSpPr>
        <p:spPr bwMode="auto">
          <a:xfrm>
            <a:off x="4018339" y="1730450"/>
            <a:ext cx="860820"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en-US" altLang="zh-CN" sz="1333" b="1" i="1">
                <a:solidFill>
                  <a:srgbClr val="FF0000"/>
                </a:solidFill>
                <a:latin typeface="微软雅黑" pitchFamily="34" charset="-122"/>
                <a:ea typeface="微软雅黑" pitchFamily="34" charset="-122"/>
                <a:sym typeface="微软雅黑" pitchFamily="34" charset="-122"/>
              </a:rPr>
              <a:t>70</a:t>
            </a:r>
            <a:r>
              <a:rPr lang="zh-CN" altLang="en-US" sz="667" i="1">
                <a:solidFill>
                  <a:srgbClr val="EAEAEA"/>
                </a:solidFill>
                <a:latin typeface="微软雅黑" pitchFamily="34" charset="-122"/>
                <a:ea typeface="微软雅黑" pitchFamily="34" charset="-122"/>
                <a:sym typeface="微软雅黑" pitchFamily="34" charset="-122"/>
              </a:rPr>
              <a:t>ADD YOUR TEXT</a:t>
            </a:r>
            <a:endParaRPr lang="zh-CN" altLang="en-US" sz="2000"/>
          </a:p>
        </p:txBody>
      </p:sp>
      <p:sp>
        <p:nvSpPr>
          <p:cNvPr id="11312" name="文本框 123"/>
          <p:cNvSpPr>
            <a:spLocks noChangeArrowheads="1"/>
          </p:cNvSpPr>
          <p:nvPr/>
        </p:nvSpPr>
        <p:spPr bwMode="auto">
          <a:xfrm>
            <a:off x="4018339" y="2702401"/>
            <a:ext cx="860820"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en-US" altLang="zh-CN" sz="1333" b="1" i="1">
                <a:solidFill>
                  <a:srgbClr val="FF0000"/>
                </a:solidFill>
                <a:latin typeface="微软雅黑" pitchFamily="34" charset="-122"/>
                <a:ea typeface="微软雅黑" pitchFamily="34" charset="-122"/>
                <a:sym typeface="微软雅黑" pitchFamily="34" charset="-122"/>
              </a:rPr>
              <a:t>80</a:t>
            </a:r>
            <a:r>
              <a:rPr lang="zh-CN" altLang="en-US" sz="667" i="1">
                <a:solidFill>
                  <a:srgbClr val="EAEAEA"/>
                </a:solidFill>
                <a:latin typeface="微软雅黑" pitchFamily="34" charset="-122"/>
                <a:ea typeface="微软雅黑" pitchFamily="34" charset="-122"/>
                <a:sym typeface="微软雅黑" pitchFamily="34" charset="-122"/>
              </a:rPr>
              <a:t>ADD YOUR TEXT</a:t>
            </a:r>
          </a:p>
        </p:txBody>
      </p:sp>
      <p:sp>
        <p:nvSpPr>
          <p:cNvPr id="11313" name="文本框 35"/>
          <p:cNvSpPr>
            <a:spLocks noChangeArrowheads="1"/>
          </p:cNvSpPr>
          <p:nvPr/>
        </p:nvSpPr>
        <p:spPr bwMode="auto">
          <a:xfrm>
            <a:off x="964896" y="1051320"/>
            <a:ext cx="305167" cy="8109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a:buFont typeface="Arial" pitchFamily="34" charset="0"/>
              <a:buNone/>
            </a:pPr>
            <a:r>
              <a:rPr lang="zh-CN" altLang="en-US" sz="667">
                <a:solidFill>
                  <a:srgbClr val="EAEAEA"/>
                </a:solidFill>
                <a:latin typeface="微软雅黑" pitchFamily="34" charset="-122"/>
                <a:ea typeface="微软雅黑" pitchFamily="34" charset="-122"/>
                <a:sym typeface="微软雅黑" pitchFamily="34" charset="-122"/>
              </a:rPr>
              <a:t>ADD YOUR TEXT</a:t>
            </a:r>
          </a:p>
        </p:txBody>
      </p:sp>
      <p:sp>
        <p:nvSpPr>
          <p:cNvPr id="11314" name="文本框 35"/>
          <p:cNvSpPr>
            <a:spLocks noChangeArrowheads="1"/>
          </p:cNvSpPr>
          <p:nvPr/>
        </p:nvSpPr>
        <p:spPr bwMode="auto">
          <a:xfrm>
            <a:off x="784971" y="1051320"/>
            <a:ext cx="305167" cy="8109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a:buFont typeface="Arial" pitchFamily="34" charset="0"/>
              <a:buNone/>
            </a:pPr>
            <a:r>
              <a:rPr lang="zh-CN" altLang="en-US" sz="667">
                <a:solidFill>
                  <a:srgbClr val="EAEAEA"/>
                </a:solidFill>
                <a:latin typeface="微软雅黑" pitchFamily="34" charset="-122"/>
                <a:ea typeface="微软雅黑" pitchFamily="34" charset="-122"/>
                <a:sym typeface="微软雅黑" pitchFamily="34" charset="-122"/>
              </a:rPr>
              <a:t>ADD YOUR TEXT</a:t>
            </a:r>
          </a:p>
        </p:txBody>
      </p:sp>
      <p:sp>
        <p:nvSpPr>
          <p:cNvPr id="11315" name="文本框 35"/>
          <p:cNvSpPr>
            <a:spLocks noChangeArrowheads="1"/>
          </p:cNvSpPr>
          <p:nvPr/>
        </p:nvSpPr>
        <p:spPr bwMode="auto">
          <a:xfrm>
            <a:off x="575057" y="1051320"/>
            <a:ext cx="305168" cy="8109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a:buFont typeface="Arial" pitchFamily="34" charset="0"/>
              <a:buNone/>
            </a:pPr>
            <a:r>
              <a:rPr lang="zh-CN" altLang="en-US" sz="667">
                <a:solidFill>
                  <a:srgbClr val="EAEAEA"/>
                </a:solidFill>
                <a:latin typeface="微软雅黑" pitchFamily="34" charset="-122"/>
                <a:ea typeface="微软雅黑" pitchFamily="34" charset="-122"/>
                <a:sym typeface="微软雅黑" pitchFamily="34" charset="-122"/>
              </a:rPr>
              <a:t>ADD YOUR TEXT</a:t>
            </a:r>
          </a:p>
        </p:txBody>
      </p:sp>
      <p:sp>
        <p:nvSpPr>
          <p:cNvPr id="11316" name="AutoShape 60"/>
          <p:cNvSpPr>
            <a:spLocks noChangeArrowheads="1"/>
          </p:cNvSpPr>
          <p:nvPr/>
        </p:nvSpPr>
        <p:spPr bwMode="auto">
          <a:xfrm>
            <a:off x="451578" y="204610"/>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1317" name="Text Box 61"/>
          <p:cNvSpPr txBox="1">
            <a:spLocks noChangeArrowheads="1"/>
          </p:cNvSpPr>
          <p:nvPr/>
        </p:nvSpPr>
        <p:spPr bwMode="auto">
          <a:xfrm>
            <a:off x="451578" y="793779"/>
            <a:ext cx="6210962"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2000"/>
          </a:p>
        </p:txBody>
      </p:sp>
      <p:sp>
        <p:nvSpPr>
          <p:cNvPr id="11318" name="Line 62"/>
          <p:cNvSpPr>
            <a:spLocks noChangeShapeType="1"/>
          </p:cNvSpPr>
          <p:nvPr/>
        </p:nvSpPr>
        <p:spPr bwMode="auto">
          <a:xfrm>
            <a:off x="451578" y="592685"/>
            <a:ext cx="2772971" cy="0"/>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1319" name="虚线箭头 46"/>
          <p:cNvSpPr>
            <a:spLocks/>
          </p:cNvSpPr>
          <p:nvPr/>
        </p:nvSpPr>
        <p:spPr bwMode="auto">
          <a:xfrm>
            <a:off x="2824127" y="204611"/>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2630089" y="-222272"/>
            <a:ext cx="4478736" cy="4445221"/>
          </a:xfrm>
          <a:prstGeom prst="flowChartProcess">
            <a:avLst/>
          </a:prstGeom>
          <a:blipFill dpi="0" rotWithShape="0">
            <a:blip r:embed="rId4"/>
            <a:srcRect/>
            <a:stretch>
              <a:fillRect r="-5880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12293" name="Text Box 3"/>
          <p:cNvSpPr txBox="1">
            <a:spLocks noChangeArrowheads="1"/>
          </p:cNvSpPr>
          <p:nvPr/>
        </p:nvSpPr>
        <p:spPr bwMode="auto">
          <a:xfrm>
            <a:off x="306932" y="2289631"/>
            <a:ext cx="2081492" cy="1632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lnSpc>
                <a:spcPct val="150000"/>
              </a:lnSpc>
            </a:pPr>
            <a:r>
              <a:rPr lang="zh-CN" altLang="zh-CN" sz="667">
                <a:solidFill>
                  <a:schemeClr val="bg1"/>
                </a:solidFill>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lnSpc>
                <a:spcPct val="150000"/>
              </a:lnSpc>
            </a:pPr>
            <a:endParaRPr lang="zh-CN" altLang="zh-CN" sz="667">
              <a:solidFill>
                <a:schemeClr val="bg1"/>
              </a:solidFill>
              <a:ea typeface="微软雅黑" pitchFamily="34" charset="-122"/>
            </a:endParaRPr>
          </a:p>
          <a:p>
            <a:pPr eaLnBrk="1" hangingPunct="1">
              <a:lnSpc>
                <a:spcPct val="150000"/>
              </a:lnSpc>
            </a:pPr>
            <a:r>
              <a:rPr lang="zh-CN" altLang="zh-CN" sz="667">
                <a:solidFill>
                  <a:schemeClr val="bg1"/>
                </a:solidFill>
                <a:ea typeface="微软雅黑" pitchFamily="34" charset="-122"/>
              </a:rPr>
              <a:t>Here you can enter the relevant text you,for to the participants to explain your product or service.</a:t>
            </a:r>
          </a:p>
        </p:txBody>
      </p:sp>
      <p:sp>
        <p:nvSpPr>
          <p:cNvPr id="12294" name="Text Box 4"/>
          <p:cNvSpPr txBox="1">
            <a:spLocks noChangeArrowheads="1"/>
          </p:cNvSpPr>
          <p:nvPr/>
        </p:nvSpPr>
        <p:spPr bwMode="auto">
          <a:xfrm>
            <a:off x="707356" y="661482"/>
            <a:ext cx="1260281"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1000" b="1">
                <a:solidFill>
                  <a:schemeClr val="bg1"/>
                </a:solidFill>
                <a:latin typeface="微软雅黑" pitchFamily="34" charset="-122"/>
                <a:ea typeface="微软雅黑" pitchFamily="34" charset="-122"/>
              </a:rPr>
              <a:t>ADD YOUR TEXT</a:t>
            </a:r>
          </a:p>
        </p:txBody>
      </p:sp>
      <p:sp>
        <p:nvSpPr>
          <p:cNvPr id="12295" name="Line 5"/>
          <p:cNvSpPr>
            <a:spLocks noChangeShapeType="1"/>
          </p:cNvSpPr>
          <p:nvPr/>
        </p:nvSpPr>
        <p:spPr bwMode="auto">
          <a:xfrm>
            <a:off x="306932" y="1079542"/>
            <a:ext cx="2081492" cy="1765"/>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2296" name="Line 6"/>
          <p:cNvSpPr>
            <a:spLocks noChangeShapeType="1"/>
          </p:cNvSpPr>
          <p:nvPr/>
        </p:nvSpPr>
        <p:spPr bwMode="auto">
          <a:xfrm>
            <a:off x="306932" y="462151"/>
            <a:ext cx="2081492" cy="0"/>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13314" name="椭圆 9"/>
          <p:cNvSpPr>
            <a:spLocks noChangeArrowheads="1"/>
          </p:cNvSpPr>
          <p:nvPr/>
        </p:nvSpPr>
        <p:spPr bwMode="auto">
          <a:xfrm>
            <a:off x="1979182" y="1894500"/>
            <a:ext cx="772622" cy="772622"/>
          </a:xfrm>
          <a:prstGeom prst="ellipse">
            <a:avLst/>
          </a:prstGeom>
          <a:noFill/>
          <a:ln w="104775">
            <a:solidFill>
              <a:srgbClr val="595959"/>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r>
              <a:rPr lang="zh-CN" altLang="en-US" sz="667">
                <a:solidFill>
                  <a:schemeClr val="bg1"/>
                </a:solidFill>
                <a:ea typeface="微软雅黑" pitchFamily="34" charset="-122"/>
              </a:rPr>
              <a:t>ADD YOUR TEXT</a:t>
            </a:r>
          </a:p>
        </p:txBody>
      </p:sp>
      <p:sp>
        <p:nvSpPr>
          <p:cNvPr id="13315" name="直接连接符 10"/>
          <p:cNvSpPr>
            <a:spLocks noChangeShapeType="1"/>
          </p:cNvSpPr>
          <p:nvPr/>
        </p:nvSpPr>
        <p:spPr bwMode="auto">
          <a:xfrm flipV="1">
            <a:off x="2367256" y="1423519"/>
            <a:ext cx="142883" cy="356323"/>
          </a:xfrm>
          <a:prstGeom prst="line">
            <a:avLst/>
          </a:prstGeom>
          <a:noFill/>
          <a:ln w="6350">
            <a:solidFill>
              <a:srgbClr val="FF0000"/>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16" name="直接连接符 11"/>
          <p:cNvSpPr>
            <a:spLocks noChangeShapeType="1"/>
          </p:cNvSpPr>
          <p:nvPr/>
        </p:nvSpPr>
        <p:spPr bwMode="auto">
          <a:xfrm flipV="1">
            <a:off x="2762388" y="1830997"/>
            <a:ext cx="407479" cy="52919"/>
          </a:xfrm>
          <a:prstGeom prst="line">
            <a:avLst/>
          </a:prstGeom>
          <a:noFill/>
          <a:ln w="6350">
            <a:solidFill>
              <a:srgbClr val="F79646"/>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17" name="直接连接符 12"/>
          <p:cNvSpPr>
            <a:spLocks noChangeShapeType="1"/>
          </p:cNvSpPr>
          <p:nvPr/>
        </p:nvSpPr>
        <p:spPr bwMode="auto">
          <a:xfrm>
            <a:off x="2995233" y="2294923"/>
            <a:ext cx="351032" cy="65267"/>
          </a:xfrm>
          <a:prstGeom prst="line">
            <a:avLst/>
          </a:prstGeom>
          <a:noFill/>
          <a:ln w="6350">
            <a:solidFill>
              <a:srgbClr val="FFFF00"/>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18" name="直接连接符 13"/>
          <p:cNvSpPr>
            <a:spLocks noChangeShapeType="1"/>
          </p:cNvSpPr>
          <p:nvPr/>
        </p:nvSpPr>
        <p:spPr bwMode="auto">
          <a:xfrm>
            <a:off x="1494089" y="1347667"/>
            <a:ext cx="201093" cy="257541"/>
          </a:xfrm>
          <a:prstGeom prst="line">
            <a:avLst/>
          </a:prstGeom>
          <a:noFill/>
          <a:ln w="6350">
            <a:solidFill>
              <a:schemeClr val="accent2"/>
            </a:solidFill>
            <a:round/>
            <a:headEnd type="triangle" w="sm"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19" name="直接连接符 14"/>
          <p:cNvSpPr>
            <a:spLocks noChangeShapeType="1"/>
          </p:cNvSpPr>
          <p:nvPr/>
        </p:nvSpPr>
        <p:spPr bwMode="auto">
          <a:xfrm>
            <a:off x="1128945" y="2212016"/>
            <a:ext cx="351032" cy="67031"/>
          </a:xfrm>
          <a:prstGeom prst="line">
            <a:avLst/>
          </a:prstGeom>
          <a:noFill/>
          <a:ln w="6350">
            <a:solidFill>
              <a:srgbClr val="8064A2"/>
            </a:solidFill>
            <a:round/>
            <a:headEnd type="triangle" w="sm"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20" name="直接连接符 15"/>
          <p:cNvSpPr>
            <a:spLocks noChangeShapeType="1"/>
          </p:cNvSpPr>
          <p:nvPr/>
        </p:nvSpPr>
        <p:spPr bwMode="auto">
          <a:xfrm>
            <a:off x="2508375" y="1428810"/>
            <a:ext cx="575056" cy="0"/>
          </a:xfrm>
          <a:prstGeom prst="line">
            <a:avLst/>
          </a:prstGeom>
          <a:noFill/>
          <a:ln w="9525">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21" name="直接连接符 16"/>
          <p:cNvSpPr>
            <a:spLocks noChangeShapeType="1"/>
          </p:cNvSpPr>
          <p:nvPr/>
        </p:nvSpPr>
        <p:spPr bwMode="auto">
          <a:xfrm>
            <a:off x="3171630" y="1832761"/>
            <a:ext cx="575056" cy="0"/>
          </a:xfrm>
          <a:prstGeom prst="line">
            <a:avLst/>
          </a:prstGeom>
          <a:noFill/>
          <a:ln w="9525">
            <a:solidFill>
              <a:srgbClr val="F7964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22" name="直接连接符 17"/>
          <p:cNvSpPr>
            <a:spLocks noChangeShapeType="1"/>
          </p:cNvSpPr>
          <p:nvPr/>
        </p:nvSpPr>
        <p:spPr bwMode="auto">
          <a:xfrm>
            <a:off x="3348027" y="2358426"/>
            <a:ext cx="573293" cy="0"/>
          </a:xfrm>
          <a:prstGeom prst="line">
            <a:avLst/>
          </a:prstGeom>
          <a:noFill/>
          <a:ln w="9525">
            <a:solidFill>
              <a:srgbClr val="FFFF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23" name="直接连接符 18"/>
          <p:cNvSpPr>
            <a:spLocks noChangeShapeType="1"/>
          </p:cNvSpPr>
          <p:nvPr/>
        </p:nvSpPr>
        <p:spPr bwMode="auto">
          <a:xfrm>
            <a:off x="1635207" y="3388588"/>
            <a:ext cx="573292" cy="0"/>
          </a:xfrm>
          <a:prstGeom prst="line">
            <a:avLst/>
          </a:prstGeom>
          <a:noFill/>
          <a:ln w="9525">
            <a:solidFill>
              <a:srgbClr val="00B0F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24" name="直接连接符 19"/>
          <p:cNvSpPr>
            <a:spLocks noChangeShapeType="1"/>
          </p:cNvSpPr>
          <p:nvPr/>
        </p:nvSpPr>
        <p:spPr bwMode="auto">
          <a:xfrm>
            <a:off x="3048152" y="3034028"/>
            <a:ext cx="575056" cy="0"/>
          </a:xfrm>
          <a:prstGeom prst="line">
            <a:avLst/>
          </a:prstGeom>
          <a:noFill/>
          <a:ln w="9525">
            <a:solidFill>
              <a:srgbClr val="00B05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25" name="直接连接符 20"/>
          <p:cNvSpPr>
            <a:spLocks noChangeShapeType="1"/>
          </p:cNvSpPr>
          <p:nvPr/>
        </p:nvSpPr>
        <p:spPr bwMode="auto">
          <a:xfrm>
            <a:off x="795554" y="2907022"/>
            <a:ext cx="573292" cy="1765"/>
          </a:xfrm>
          <a:prstGeom prst="line">
            <a:avLst/>
          </a:prstGeom>
          <a:noFill/>
          <a:ln w="9525">
            <a:solidFill>
              <a:srgbClr val="0070C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26" name="直接连接符 21"/>
          <p:cNvSpPr>
            <a:spLocks noChangeShapeType="1"/>
          </p:cNvSpPr>
          <p:nvPr/>
        </p:nvSpPr>
        <p:spPr bwMode="auto">
          <a:xfrm>
            <a:off x="553889" y="2212015"/>
            <a:ext cx="575056" cy="0"/>
          </a:xfrm>
          <a:prstGeom prst="line">
            <a:avLst/>
          </a:prstGeom>
          <a:noFill/>
          <a:ln w="9525">
            <a:solidFill>
              <a:srgbClr val="8064A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27" name="直接连接符 22"/>
          <p:cNvSpPr>
            <a:spLocks noChangeShapeType="1"/>
          </p:cNvSpPr>
          <p:nvPr/>
        </p:nvSpPr>
        <p:spPr bwMode="auto">
          <a:xfrm>
            <a:off x="922561" y="1351195"/>
            <a:ext cx="573292" cy="0"/>
          </a:xfrm>
          <a:prstGeom prst="line">
            <a:avLst/>
          </a:prstGeom>
          <a:noFill/>
          <a:ln w="9525">
            <a:solidFill>
              <a:schemeClr val="accent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28" name="TextBox 23"/>
          <p:cNvSpPr>
            <a:spLocks noChangeArrowheads="1"/>
          </p:cNvSpPr>
          <p:nvPr/>
        </p:nvSpPr>
        <p:spPr bwMode="auto">
          <a:xfrm>
            <a:off x="2331977" y="1238707"/>
            <a:ext cx="927852"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buFont typeface="Arial" pitchFamily="34" charset="0"/>
              <a:buNone/>
            </a:pPr>
            <a:r>
              <a:rPr lang="zh-CN" altLang="en-US" sz="667">
                <a:solidFill>
                  <a:schemeClr val="bg1"/>
                </a:solidFill>
                <a:latin typeface="微软雅黑" pitchFamily="34" charset="-122"/>
                <a:ea typeface="微软雅黑" pitchFamily="34" charset="-122"/>
              </a:rPr>
              <a:t>ADD YOUR TEXT</a:t>
            </a:r>
          </a:p>
        </p:txBody>
      </p:sp>
      <p:sp>
        <p:nvSpPr>
          <p:cNvPr id="13329" name="TextBox 24"/>
          <p:cNvSpPr>
            <a:spLocks noChangeArrowheads="1"/>
          </p:cNvSpPr>
          <p:nvPr/>
        </p:nvSpPr>
        <p:spPr bwMode="auto">
          <a:xfrm>
            <a:off x="3169867" y="2170087"/>
            <a:ext cx="927852"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buFont typeface="Arial" pitchFamily="34" charset="0"/>
              <a:buNone/>
            </a:pPr>
            <a:r>
              <a:rPr lang="zh-CN" altLang="en-US" sz="667">
                <a:solidFill>
                  <a:schemeClr val="bg1"/>
                </a:solidFill>
                <a:ea typeface="微软雅黑" pitchFamily="34" charset="-122"/>
              </a:rPr>
              <a:t>ADD YOUR TEXT</a:t>
            </a:r>
          </a:p>
        </p:txBody>
      </p:sp>
      <p:sp>
        <p:nvSpPr>
          <p:cNvPr id="13330" name="TextBox 25"/>
          <p:cNvSpPr>
            <a:spLocks noChangeArrowheads="1"/>
          </p:cNvSpPr>
          <p:nvPr/>
        </p:nvSpPr>
        <p:spPr bwMode="auto">
          <a:xfrm>
            <a:off x="3002288" y="1644422"/>
            <a:ext cx="926088"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buFont typeface="Arial" pitchFamily="34" charset="0"/>
              <a:buNone/>
            </a:pPr>
            <a:r>
              <a:rPr lang="zh-CN" altLang="en-US" sz="667">
                <a:solidFill>
                  <a:schemeClr val="bg1"/>
                </a:solidFill>
                <a:ea typeface="微软雅黑" pitchFamily="34" charset="-122"/>
              </a:rPr>
              <a:t>ADD YOUR TEXT</a:t>
            </a:r>
          </a:p>
        </p:txBody>
      </p:sp>
      <p:sp>
        <p:nvSpPr>
          <p:cNvPr id="13331" name="TextBox 26"/>
          <p:cNvSpPr>
            <a:spLocks noChangeArrowheads="1"/>
          </p:cNvSpPr>
          <p:nvPr/>
        </p:nvSpPr>
        <p:spPr bwMode="auto">
          <a:xfrm>
            <a:off x="2873519" y="2845689"/>
            <a:ext cx="926087"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buFont typeface="Arial" pitchFamily="34" charset="0"/>
              <a:buNone/>
            </a:pPr>
            <a:r>
              <a:rPr lang="zh-CN" altLang="en-US" sz="667">
                <a:solidFill>
                  <a:schemeClr val="bg1"/>
                </a:solidFill>
                <a:ea typeface="微软雅黑" pitchFamily="34" charset="-122"/>
              </a:rPr>
              <a:t>ADD YOUR TEXT</a:t>
            </a:r>
          </a:p>
        </p:txBody>
      </p:sp>
      <p:sp>
        <p:nvSpPr>
          <p:cNvPr id="13332" name="TextBox 27"/>
          <p:cNvSpPr>
            <a:spLocks noChangeArrowheads="1"/>
          </p:cNvSpPr>
          <p:nvPr/>
        </p:nvSpPr>
        <p:spPr bwMode="auto">
          <a:xfrm>
            <a:off x="1460573" y="3199366"/>
            <a:ext cx="926088"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buFont typeface="Arial" pitchFamily="34" charset="0"/>
              <a:buNone/>
            </a:pPr>
            <a:r>
              <a:rPr lang="zh-CN" altLang="en-US" sz="667">
                <a:solidFill>
                  <a:schemeClr val="bg1"/>
                </a:solidFill>
                <a:ea typeface="微软雅黑" pitchFamily="34" charset="-122"/>
              </a:rPr>
              <a:t>ADD YOUR TEXT</a:t>
            </a:r>
          </a:p>
        </p:txBody>
      </p:sp>
      <p:sp>
        <p:nvSpPr>
          <p:cNvPr id="13333" name="TextBox 28"/>
          <p:cNvSpPr>
            <a:spLocks noChangeArrowheads="1"/>
          </p:cNvSpPr>
          <p:nvPr/>
        </p:nvSpPr>
        <p:spPr bwMode="auto">
          <a:xfrm>
            <a:off x="619157" y="2716919"/>
            <a:ext cx="926087"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buFont typeface="Arial" pitchFamily="34" charset="0"/>
              <a:buNone/>
            </a:pPr>
            <a:r>
              <a:rPr lang="zh-CN" altLang="en-US" sz="667">
                <a:solidFill>
                  <a:schemeClr val="bg1"/>
                </a:solidFill>
                <a:ea typeface="微软雅黑" pitchFamily="34" charset="-122"/>
              </a:rPr>
              <a:t>ADD YOUR TEXT</a:t>
            </a:r>
          </a:p>
        </p:txBody>
      </p:sp>
      <p:sp>
        <p:nvSpPr>
          <p:cNvPr id="13334" name="TextBox 29"/>
          <p:cNvSpPr>
            <a:spLocks noChangeArrowheads="1"/>
          </p:cNvSpPr>
          <p:nvPr/>
        </p:nvSpPr>
        <p:spPr bwMode="auto">
          <a:xfrm>
            <a:off x="379256" y="2023676"/>
            <a:ext cx="926087"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buFont typeface="Arial" pitchFamily="34" charset="0"/>
              <a:buNone/>
            </a:pPr>
            <a:r>
              <a:rPr lang="zh-CN" altLang="en-US" sz="667">
                <a:solidFill>
                  <a:schemeClr val="bg1"/>
                </a:solidFill>
                <a:ea typeface="微软雅黑" pitchFamily="34" charset="-122"/>
              </a:rPr>
              <a:t>ADD YOUR TEXT</a:t>
            </a:r>
          </a:p>
        </p:txBody>
      </p:sp>
      <p:sp>
        <p:nvSpPr>
          <p:cNvPr id="13335" name="TextBox 30"/>
          <p:cNvSpPr>
            <a:spLocks noChangeArrowheads="1"/>
          </p:cNvSpPr>
          <p:nvPr/>
        </p:nvSpPr>
        <p:spPr bwMode="auto">
          <a:xfrm>
            <a:off x="754982" y="1158446"/>
            <a:ext cx="926088"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buFont typeface="Arial" pitchFamily="34" charset="0"/>
              <a:buNone/>
            </a:pPr>
            <a:r>
              <a:rPr lang="zh-CN" altLang="en-US" sz="667">
                <a:solidFill>
                  <a:schemeClr val="bg1"/>
                </a:solidFill>
                <a:ea typeface="微软雅黑" pitchFamily="34" charset="-122"/>
              </a:rPr>
              <a:t>ADD YOUR TEXT</a:t>
            </a:r>
          </a:p>
        </p:txBody>
      </p:sp>
      <p:sp>
        <p:nvSpPr>
          <p:cNvPr id="13336" name="直接连接符 31"/>
          <p:cNvSpPr>
            <a:spLocks noChangeShapeType="1"/>
          </p:cNvSpPr>
          <p:nvPr/>
        </p:nvSpPr>
        <p:spPr bwMode="auto">
          <a:xfrm flipV="1">
            <a:off x="1372373" y="2859396"/>
            <a:ext cx="409243" cy="51155"/>
          </a:xfrm>
          <a:prstGeom prst="line">
            <a:avLst/>
          </a:prstGeom>
          <a:noFill/>
          <a:ln w="6350">
            <a:solidFill>
              <a:srgbClr val="0070C0"/>
            </a:solidFill>
            <a:round/>
            <a:headEnd type="triangle" w="sm"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37" name="直接连接符 32"/>
          <p:cNvSpPr>
            <a:spLocks noChangeShapeType="1"/>
          </p:cNvSpPr>
          <p:nvPr/>
        </p:nvSpPr>
        <p:spPr bwMode="auto">
          <a:xfrm flipV="1">
            <a:off x="2212026" y="3034029"/>
            <a:ext cx="142883" cy="356323"/>
          </a:xfrm>
          <a:prstGeom prst="line">
            <a:avLst/>
          </a:prstGeom>
          <a:noFill/>
          <a:ln w="6350">
            <a:solidFill>
              <a:srgbClr val="00B0F0"/>
            </a:solidFill>
            <a:round/>
            <a:headEnd type="triangle" w="sm"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38" name="直接连接符 33"/>
          <p:cNvSpPr>
            <a:spLocks noChangeShapeType="1"/>
          </p:cNvSpPr>
          <p:nvPr/>
        </p:nvSpPr>
        <p:spPr bwMode="auto">
          <a:xfrm>
            <a:off x="2845294" y="2776488"/>
            <a:ext cx="202857" cy="257541"/>
          </a:xfrm>
          <a:prstGeom prst="line">
            <a:avLst/>
          </a:prstGeom>
          <a:noFill/>
          <a:ln w="6350">
            <a:solidFill>
              <a:srgbClr val="00B050"/>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13339" name="AutoShape 35"/>
          <p:cNvSpPr>
            <a:spLocks noChangeArrowheads="1"/>
          </p:cNvSpPr>
          <p:nvPr/>
        </p:nvSpPr>
        <p:spPr bwMode="auto">
          <a:xfrm>
            <a:off x="4314687" y="620909"/>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3340" name="Text Box 36"/>
          <p:cNvSpPr txBox="1">
            <a:spLocks noChangeArrowheads="1"/>
          </p:cNvSpPr>
          <p:nvPr/>
        </p:nvSpPr>
        <p:spPr bwMode="auto">
          <a:xfrm>
            <a:off x="4314687" y="1495841"/>
            <a:ext cx="2300225" cy="19401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endParaRPr lang="zh-CN" altLang="zh-CN" sz="667">
              <a:solidFill>
                <a:srgbClr val="EAEAEA"/>
              </a:solidFill>
              <a:ea typeface="微软雅黑" pitchFamily="34" charset="-122"/>
            </a:endParaRPr>
          </a:p>
          <a:p>
            <a:pPr eaLnBrk="1" hangingPunct="1"/>
            <a:endParaRPr lang="zh-CN" altLang="zh-CN" sz="667">
              <a:solidFill>
                <a:srgbClr val="EAEAEA"/>
              </a:solidFill>
              <a:ea typeface="微软雅黑" pitchFamily="34" charset="-122"/>
            </a:endParaRP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endParaRPr lang="zh-CN" altLang="zh-CN" sz="2000">
              <a:solidFill>
                <a:srgbClr val="EAEAEA"/>
              </a:solidFill>
            </a:endParaRPr>
          </a:p>
        </p:txBody>
      </p:sp>
      <p:sp>
        <p:nvSpPr>
          <p:cNvPr id="13341" name="Line 37"/>
          <p:cNvSpPr>
            <a:spLocks noChangeShapeType="1"/>
          </p:cNvSpPr>
          <p:nvPr/>
        </p:nvSpPr>
        <p:spPr bwMode="auto">
          <a:xfrm>
            <a:off x="4314687" y="1139518"/>
            <a:ext cx="2300225" cy="0"/>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3342" name="虚线箭头 46"/>
          <p:cNvSpPr>
            <a:spLocks/>
          </p:cNvSpPr>
          <p:nvPr/>
        </p:nvSpPr>
        <p:spPr bwMode="auto">
          <a:xfrm>
            <a:off x="6214490" y="620909"/>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5922"/>
            <a:ext cx="7108825" cy="4447107"/>
          </a:xfrm>
          <a:prstGeom prst="rect">
            <a:avLst/>
          </a:prstGeom>
        </p:spPr>
      </p:pic>
      <p:grpSp>
        <p:nvGrpSpPr>
          <p:cNvPr id="31" name="组合 30"/>
          <p:cNvGrpSpPr/>
          <p:nvPr/>
        </p:nvGrpSpPr>
        <p:grpSpPr>
          <a:xfrm>
            <a:off x="931195" y="1141582"/>
            <a:ext cx="1230673" cy="1230673"/>
            <a:chOff x="4000670" y="448835"/>
            <a:chExt cx="932724" cy="932724"/>
          </a:xfrm>
        </p:grpSpPr>
        <p:sp>
          <p:nvSpPr>
            <p:cNvPr id="32" name="椭圆 31"/>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3" name="椭圆 32"/>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4" name="组合 33"/>
          <p:cNvGrpSpPr/>
          <p:nvPr/>
        </p:nvGrpSpPr>
        <p:grpSpPr>
          <a:xfrm>
            <a:off x="3329684" y="2171706"/>
            <a:ext cx="401098" cy="401098"/>
            <a:chOff x="4000670" y="448835"/>
            <a:chExt cx="932724" cy="932724"/>
          </a:xfrm>
        </p:grpSpPr>
        <p:sp>
          <p:nvSpPr>
            <p:cNvPr id="35" name="椭圆 34"/>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6" name="椭圆 35"/>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7" name="组合 36"/>
          <p:cNvGrpSpPr/>
          <p:nvPr/>
        </p:nvGrpSpPr>
        <p:grpSpPr>
          <a:xfrm>
            <a:off x="2705782" y="2537096"/>
            <a:ext cx="1025000" cy="1025000"/>
            <a:chOff x="4000670" y="448835"/>
            <a:chExt cx="932724" cy="932724"/>
          </a:xfrm>
        </p:grpSpPr>
        <p:sp>
          <p:nvSpPr>
            <p:cNvPr id="38" name="椭圆 37"/>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9" name="椭圆 38"/>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40" name="组合 39"/>
          <p:cNvGrpSpPr/>
          <p:nvPr/>
        </p:nvGrpSpPr>
        <p:grpSpPr>
          <a:xfrm>
            <a:off x="3731376" y="2373331"/>
            <a:ext cx="618956" cy="618956"/>
            <a:chOff x="4000670" y="448835"/>
            <a:chExt cx="932724" cy="932724"/>
          </a:xfrm>
        </p:grpSpPr>
        <p:sp>
          <p:nvSpPr>
            <p:cNvPr id="41" name="椭圆 40"/>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42" name="椭圆 41"/>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sp>
        <p:nvSpPr>
          <p:cNvPr id="44" name="Text Box 3"/>
          <p:cNvSpPr txBox="1">
            <a:spLocks noChangeArrowheads="1"/>
          </p:cNvSpPr>
          <p:nvPr/>
        </p:nvSpPr>
        <p:spPr bwMode="auto">
          <a:xfrm>
            <a:off x="1773629" y="1822228"/>
            <a:ext cx="3915492" cy="400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667" dirty="0">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cxnSp>
        <p:nvCxnSpPr>
          <p:cNvPr id="45" name="直接连接符 44"/>
          <p:cNvCxnSpPr/>
          <p:nvPr/>
        </p:nvCxnSpPr>
        <p:spPr bwMode="auto">
          <a:xfrm>
            <a:off x="1020404" y="1788021"/>
            <a:ext cx="5143755" cy="0"/>
          </a:xfrm>
          <a:prstGeom prst="line">
            <a:avLst/>
          </a:prstGeom>
          <a:solidFill>
            <a:srgbClr val="FFFFFF"/>
          </a:solidFill>
          <a:ln w="9525" cap="flat" cmpd="sng" algn="ctr">
            <a:gradFill flip="none" rotWithShape="1">
              <a:gsLst>
                <a:gs pos="0">
                  <a:schemeClr val="bg1">
                    <a:alpha val="0"/>
                  </a:schemeClr>
                </a:gs>
                <a:gs pos="58000">
                  <a:schemeClr val="bg1"/>
                </a:gs>
                <a:gs pos="100000">
                  <a:schemeClr val="bg1">
                    <a:alpha val="0"/>
                  </a:schemeClr>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圆角矩形 2"/>
          <p:cNvSpPr/>
          <p:nvPr/>
        </p:nvSpPr>
        <p:spPr bwMode="auto">
          <a:xfrm>
            <a:off x="2429339" y="1142574"/>
            <a:ext cx="2446005" cy="476013"/>
          </a:xfrm>
          <a:prstGeom prst="roundRect">
            <a:avLst>
              <a:gd name="adj" fmla="val 50000"/>
            </a:avLst>
          </a:pr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1605" tIns="50803" rIns="101605" bIns="50803" numCol="1" rtlCol="0" anchor="ctr" anchorCtr="0" compatLnSpc="1">
            <a:prstTxWarp prst="textNoShape">
              <a:avLst/>
            </a:prstTxWarp>
          </a:bodyPr>
          <a:lstStyle/>
          <a:p>
            <a:pPr algn="ctr"/>
            <a:r>
              <a:rPr lang="zh-CN" altLang="zh-CN" sz="1222" dirty="0">
                <a:latin typeface="微软雅黑" pitchFamily="34" charset="-122"/>
                <a:ea typeface="微软雅黑" pitchFamily="34" charset="-122"/>
              </a:rPr>
              <a:t>ADD YOUR TEXT</a:t>
            </a:r>
          </a:p>
        </p:txBody>
      </p:sp>
    </p:spTree>
    <p:extLst>
      <p:ext uri="{BB962C8B-B14F-4D97-AF65-F5344CB8AC3E}">
        <p14:creationId xmlns:p14="http://schemas.microsoft.com/office/powerpoint/2010/main" val="259027801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246957" y="433927"/>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8435" name="AutoShape 3"/>
          <p:cNvSpPr>
            <a:spLocks noChangeArrowheads="1"/>
          </p:cNvSpPr>
          <p:nvPr/>
        </p:nvSpPr>
        <p:spPr bwMode="auto">
          <a:xfrm>
            <a:off x="3395656" y="-222272"/>
            <a:ext cx="3714934" cy="4445221"/>
          </a:xfrm>
          <a:prstGeom prst="flowChartProcess">
            <a:avLst/>
          </a:prstGeom>
          <a:blipFill dpi="0" rotWithShape="0">
            <a:blip r:embed="rId4"/>
            <a:srcRect/>
            <a:stretch>
              <a:fillRect r="-9145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15366" name="Text Box 4"/>
          <p:cNvSpPr txBox="1">
            <a:spLocks noChangeArrowheads="1"/>
          </p:cNvSpPr>
          <p:nvPr/>
        </p:nvSpPr>
        <p:spPr bwMode="auto">
          <a:xfrm>
            <a:off x="246958" y="703816"/>
            <a:ext cx="2926437" cy="400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5367" name="Text Box 5"/>
          <p:cNvSpPr txBox="1">
            <a:spLocks noChangeArrowheads="1"/>
          </p:cNvSpPr>
          <p:nvPr/>
        </p:nvSpPr>
        <p:spPr bwMode="auto">
          <a:xfrm>
            <a:off x="248722" y="1312388"/>
            <a:ext cx="2924673" cy="1324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667">
                <a:solidFill>
                  <a:srgbClr val="EAEAEA"/>
                </a:solidFill>
                <a:ea typeface="微软雅黑" pitchFamily="34" charset="-122"/>
              </a:rPr>
              <a:t>Here you can enter the relevant text you,for to the participants to explain your product or service.</a:t>
            </a:r>
          </a:p>
          <a:p>
            <a:pPr eaLnBrk="1" hangingPunct="1"/>
            <a:endParaRPr lang="zh-CN" altLang="zh-CN" sz="667">
              <a:solidFill>
                <a:srgbClr val="EAEAEA"/>
              </a:solidFill>
              <a:ea typeface="微软雅黑" pitchFamily="34" charset="-122"/>
            </a:endParaRPr>
          </a:p>
          <a:p>
            <a:pPr eaLnBrk="1" hangingPunct="1"/>
            <a:endParaRPr lang="zh-CN" altLang="zh-CN" sz="667">
              <a:solidFill>
                <a:srgbClr val="EAEAEA"/>
              </a:solidFill>
              <a:ea typeface="微软雅黑" pitchFamily="34" charset="-122"/>
            </a:endParaRPr>
          </a:p>
          <a:p>
            <a:pPr eaLnBrk="1" hangingPunct="1"/>
            <a:r>
              <a:rPr lang="zh-CN" altLang="zh-CN" sz="667">
                <a:solidFill>
                  <a:srgbClr val="EAEAEA"/>
                </a:solidFill>
                <a:ea typeface="微软雅黑" pitchFamily="34" charset="-122"/>
              </a:rPr>
              <a:t>Here you can enter the relevant text you,for to the participants to explain your product or service.</a:t>
            </a:r>
            <a:endParaRPr lang="zh-CN" altLang="zh-CN" sz="2000">
              <a:solidFill>
                <a:srgbClr val="EAEAEA"/>
              </a:solidFill>
            </a:endParaRPr>
          </a:p>
        </p:txBody>
      </p:sp>
      <p:sp>
        <p:nvSpPr>
          <p:cNvPr id="15368" name="AutoShape 6"/>
          <p:cNvSpPr>
            <a:spLocks noChangeArrowheads="1"/>
          </p:cNvSpPr>
          <p:nvPr/>
        </p:nvSpPr>
        <p:spPr bwMode="auto">
          <a:xfrm>
            <a:off x="246957" y="3016389"/>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5369" name="Text Box 7"/>
          <p:cNvSpPr txBox="1">
            <a:spLocks noChangeArrowheads="1"/>
          </p:cNvSpPr>
          <p:nvPr/>
        </p:nvSpPr>
        <p:spPr bwMode="auto">
          <a:xfrm>
            <a:off x="246958" y="3333904"/>
            <a:ext cx="2926437" cy="400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16386" name="Line 2"/>
          <p:cNvSpPr>
            <a:spLocks noChangeShapeType="1"/>
          </p:cNvSpPr>
          <p:nvPr/>
        </p:nvSpPr>
        <p:spPr bwMode="auto">
          <a:xfrm>
            <a:off x="483330" y="2046202"/>
            <a:ext cx="6297396"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6387" name="Oval 3"/>
          <p:cNvSpPr>
            <a:spLocks noChangeArrowheads="1"/>
          </p:cNvSpPr>
          <p:nvPr/>
        </p:nvSpPr>
        <p:spPr bwMode="auto">
          <a:xfrm>
            <a:off x="714412" y="1943892"/>
            <a:ext cx="222261" cy="222261"/>
          </a:xfrm>
          <a:prstGeom prst="ellipse">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388" name="Oval 4"/>
          <p:cNvSpPr>
            <a:spLocks noChangeArrowheads="1"/>
          </p:cNvSpPr>
          <p:nvPr/>
        </p:nvSpPr>
        <p:spPr bwMode="auto">
          <a:xfrm>
            <a:off x="1636971" y="1943892"/>
            <a:ext cx="222261" cy="222261"/>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389" name="Oval 5"/>
          <p:cNvSpPr>
            <a:spLocks noChangeArrowheads="1"/>
          </p:cNvSpPr>
          <p:nvPr/>
        </p:nvSpPr>
        <p:spPr bwMode="auto">
          <a:xfrm>
            <a:off x="2559531" y="1943892"/>
            <a:ext cx="222261" cy="222261"/>
          </a:xfrm>
          <a:prstGeom prst="ellipse">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390" name="Oval 6"/>
          <p:cNvSpPr>
            <a:spLocks noChangeArrowheads="1"/>
          </p:cNvSpPr>
          <p:nvPr/>
        </p:nvSpPr>
        <p:spPr bwMode="auto">
          <a:xfrm>
            <a:off x="3482090" y="1943892"/>
            <a:ext cx="222261" cy="222261"/>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391" name="Oval 7"/>
          <p:cNvSpPr>
            <a:spLocks noChangeArrowheads="1"/>
          </p:cNvSpPr>
          <p:nvPr/>
        </p:nvSpPr>
        <p:spPr bwMode="auto">
          <a:xfrm>
            <a:off x="4402886" y="1943892"/>
            <a:ext cx="222261" cy="222261"/>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392" name="Oval 8"/>
          <p:cNvSpPr>
            <a:spLocks noChangeArrowheads="1"/>
          </p:cNvSpPr>
          <p:nvPr/>
        </p:nvSpPr>
        <p:spPr bwMode="auto">
          <a:xfrm>
            <a:off x="5325446" y="1943892"/>
            <a:ext cx="222261" cy="222261"/>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393" name="Oval 9"/>
          <p:cNvSpPr>
            <a:spLocks noChangeArrowheads="1"/>
          </p:cNvSpPr>
          <p:nvPr/>
        </p:nvSpPr>
        <p:spPr bwMode="auto">
          <a:xfrm>
            <a:off x="6248005" y="1943892"/>
            <a:ext cx="222261" cy="222261"/>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394" name="Line 10"/>
          <p:cNvSpPr>
            <a:spLocks noChangeShapeType="1"/>
          </p:cNvSpPr>
          <p:nvPr/>
        </p:nvSpPr>
        <p:spPr bwMode="auto">
          <a:xfrm>
            <a:off x="822013" y="1412935"/>
            <a:ext cx="1765" cy="530956"/>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6395" name="Oval 11"/>
          <p:cNvSpPr>
            <a:spLocks noChangeArrowheads="1"/>
          </p:cNvSpPr>
          <p:nvPr/>
        </p:nvSpPr>
        <p:spPr bwMode="auto">
          <a:xfrm>
            <a:off x="707356" y="1208314"/>
            <a:ext cx="222261" cy="222261"/>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396" name="Line 12"/>
          <p:cNvSpPr>
            <a:spLocks noChangeShapeType="1"/>
          </p:cNvSpPr>
          <p:nvPr/>
        </p:nvSpPr>
        <p:spPr bwMode="auto">
          <a:xfrm>
            <a:off x="1737518" y="2166153"/>
            <a:ext cx="1763" cy="532721"/>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6397" name="Line 13"/>
          <p:cNvSpPr>
            <a:spLocks noChangeShapeType="1"/>
          </p:cNvSpPr>
          <p:nvPr/>
        </p:nvSpPr>
        <p:spPr bwMode="auto">
          <a:xfrm>
            <a:off x="2667132" y="1412935"/>
            <a:ext cx="1765" cy="530956"/>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6398" name="Line 14"/>
          <p:cNvSpPr>
            <a:spLocks noChangeShapeType="1"/>
          </p:cNvSpPr>
          <p:nvPr/>
        </p:nvSpPr>
        <p:spPr bwMode="auto">
          <a:xfrm>
            <a:off x="3589693" y="2155569"/>
            <a:ext cx="0" cy="532721"/>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6399" name="Line 15"/>
          <p:cNvSpPr>
            <a:spLocks noChangeShapeType="1"/>
          </p:cNvSpPr>
          <p:nvPr/>
        </p:nvSpPr>
        <p:spPr bwMode="auto">
          <a:xfrm>
            <a:off x="4514017" y="1412935"/>
            <a:ext cx="1763" cy="530956"/>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6400" name="Line 16"/>
          <p:cNvSpPr>
            <a:spLocks noChangeShapeType="1"/>
          </p:cNvSpPr>
          <p:nvPr/>
        </p:nvSpPr>
        <p:spPr bwMode="auto">
          <a:xfrm>
            <a:off x="5431284" y="2155569"/>
            <a:ext cx="0" cy="532721"/>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6401" name="Line 17"/>
          <p:cNvSpPr>
            <a:spLocks noChangeShapeType="1"/>
          </p:cNvSpPr>
          <p:nvPr/>
        </p:nvSpPr>
        <p:spPr bwMode="auto">
          <a:xfrm>
            <a:off x="6345024" y="1412935"/>
            <a:ext cx="0" cy="530956"/>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6402" name="Oval 18"/>
          <p:cNvSpPr>
            <a:spLocks noChangeArrowheads="1"/>
          </p:cNvSpPr>
          <p:nvPr/>
        </p:nvSpPr>
        <p:spPr bwMode="auto">
          <a:xfrm>
            <a:off x="2561294" y="1190674"/>
            <a:ext cx="222261" cy="222261"/>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403" name="Oval 19"/>
          <p:cNvSpPr>
            <a:spLocks noChangeArrowheads="1"/>
          </p:cNvSpPr>
          <p:nvPr/>
        </p:nvSpPr>
        <p:spPr bwMode="auto">
          <a:xfrm>
            <a:off x="1631679" y="2688290"/>
            <a:ext cx="222261" cy="222261"/>
          </a:xfrm>
          <a:prstGeom prst="ellipse">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404" name="Oval 20"/>
          <p:cNvSpPr>
            <a:spLocks noChangeArrowheads="1"/>
          </p:cNvSpPr>
          <p:nvPr/>
        </p:nvSpPr>
        <p:spPr bwMode="auto">
          <a:xfrm>
            <a:off x="3476799" y="2698874"/>
            <a:ext cx="222261" cy="222261"/>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405" name="Oval 21"/>
          <p:cNvSpPr>
            <a:spLocks noChangeArrowheads="1"/>
          </p:cNvSpPr>
          <p:nvPr/>
        </p:nvSpPr>
        <p:spPr bwMode="auto">
          <a:xfrm>
            <a:off x="4402886" y="1188910"/>
            <a:ext cx="222261" cy="222261"/>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406" name="Oval 22"/>
          <p:cNvSpPr>
            <a:spLocks noChangeArrowheads="1"/>
          </p:cNvSpPr>
          <p:nvPr/>
        </p:nvSpPr>
        <p:spPr bwMode="auto">
          <a:xfrm>
            <a:off x="5327209" y="2677706"/>
            <a:ext cx="222261" cy="222261"/>
          </a:xfrm>
          <a:prstGeom prst="ellipse">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407" name="Text Box 23"/>
          <p:cNvSpPr txBox="1">
            <a:spLocks noChangeArrowheads="1"/>
          </p:cNvSpPr>
          <p:nvPr/>
        </p:nvSpPr>
        <p:spPr bwMode="auto">
          <a:xfrm>
            <a:off x="340448" y="405704"/>
            <a:ext cx="966659"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16408" name="Text Box 24"/>
          <p:cNvSpPr txBox="1">
            <a:spLocks noChangeArrowheads="1"/>
          </p:cNvSpPr>
          <p:nvPr/>
        </p:nvSpPr>
        <p:spPr bwMode="auto">
          <a:xfrm>
            <a:off x="2197915" y="405704"/>
            <a:ext cx="966659"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16409" name="Text Box 25"/>
          <p:cNvSpPr txBox="1">
            <a:spLocks noChangeArrowheads="1"/>
          </p:cNvSpPr>
          <p:nvPr/>
        </p:nvSpPr>
        <p:spPr bwMode="auto">
          <a:xfrm>
            <a:off x="3997171" y="405704"/>
            <a:ext cx="966659"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16410" name="Text Box 26"/>
          <p:cNvSpPr txBox="1">
            <a:spLocks noChangeArrowheads="1"/>
          </p:cNvSpPr>
          <p:nvPr/>
        </p:nvSpPr>
        <p:spPr bwMode="auto">
          <a:xfrm>
            <a:off x="5805247" y="405704"/>
            <a:ext cx="966659"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16411" name="AutoShape 27"/>
          <p:cNvSpPr>
            <a:spLocks noChangeArrowheads="1"/>
          </p:cNvSpPr>
          <p:nvPr/>
        </p:nvSpPr>
        <p:spPr bwMode="auto">
          <a:xfrm>
            <a:off x="6240949" y="1199493"/>
            <a:ext cx="211677" cy="213442"/>
          </a:xfrm>
          <a:prstGeom prst="diamond">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16412" name="Text Box 28"/>
          <p:cNvSpPr txBox="1">
            <a:spLocks noChangeArrowheads="1"/>
          </p:cNvSpPr>
          <p:nvPr/>
        </p:nvSpPr>
        <p:spPr bwMode="auto">
          <a:xfrm>
            <a:off x="1229492" y="3002277"/>
            <a:ext cx="968423"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16413" name="Text Box 29"/>
          <p:cNvSpPr txBox="1">
            <a:spLocks noChangeArrowheads="1"/>
          </p:cNvSpPr>
          <p:nvPr/>
        </p:nvSpPr>
        <p:spPr bwMode="auto">
          <a:xfrm>
            <a:off x="3115182" y="3002277"/>
            <a:ext cx="968424"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16414" name="Text Box 30"/>
          <p:cNvSpPr txBox="1">
            <a:spLocks noChangeArrowheads="1"/>
          </p:cNvSpPr>
          <p:nvPr/>
        </p:nvSpPr>
        <p:spPr bwMode="auto">
          <a:xfrm>
            <a:off x="4914438" y="3002277"/>
            <a:ext cx="968424"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16415" name="虚线箭头 46"/>
          <p:cNvSpPr>
            <a:spLocks/>
          </p:cNvSpPr>
          <p:nvPr/>
        </p:nvSpPr>
        <p:spPr bwMode="auto">
          <a:xfrm>
            <a:off x="6470266" y="3713161"/>
            <a:ext cx="400423"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6 w 839382"/>
              <a:gd name="T11" fmla="*/ 22969 h 466836"/>
              <a:gd name="T12" fmla="*/ 52048 w 839382"/>
              <a:gd name="T13" fmla="*/ 28633 h 466836"/>
              <a:gd name="T14" fmla="*/ 60723 w 839382"/>
              <a:gd name="T15" fmla="*/ 15529 h 466836"/>
              <a:gd name="T16" fmla="*/ 66420 w 839382"/>
              <a:gd name="T17" fmla="*/ 21193 h 466836"/>
              <a:gd name="T18" fmla="*/ 60723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2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3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6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6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0482" name="正圆 187"/>
          <p:cNvSpPr>
            <a:spLocks noChangeArrowheads="1"/>
          </p:cNvSpPr>
          <p:nvPr/>
        </p:nvSpPr>
        <p:spPr bwMode="auto">
          <a:xfrm>
            <a:off x="2755331" y="1672239"/>
            <a:ext cx="1679306" cy="1681070"/>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buFont typeface="Arial" pitchFamily="34" charset="0"/>
              <a:buNone/>
            </a:pPr>
            <a:r>
              <a:rPr lang="zh-CN" altLang="en-US" sz="1778" b="1">
                <a:solidFill>
                  <a:schemeClr val="bg1"/>
                </a:solidFill>
                <a:ea typeface="微软雅黑" pitchFamily="34" charset="-122"/>
              </a:rPr>
              <a:t>ADD YOUR TEXT</a:t>
            </a:r>
          </a:p>
        </p:txBody>
      </p:sp>
      <p:sp>
        <p:nvSpPr>
          <p:cNvPr id="20483" name="正圆 188"/>
          <p:cNvSpPr>
            <a:spLocks noChangeArrowheads="1"/>
          </p:cNvSpPr>
          <p:nvPr/>
        </p:nvSpPr>
        <p:spPr bwMode="auto">
          <a:xfrm>
            <a:off x="2354909" y="1592861"/>
            <a:ext cx="160521" cy="15875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zh-CN" sz="1000"/>
          </a:p>
        </p:txBody>
      </p:sp>
      <p:sp>
        <p:nvSpPr>
          <p:cNvPr id="20484" name="Text Box 4"/>
          <p:cNvSpPr txBox="1">
            <a:spLocks noChangeArrowheads="1"/>
          </p:cNvSpPr>
          <p:nvPr/>
        </p:nvSpPr>
        <p:spPr bwMode="auto">
          <a:xfrm>
            <a:off x="400423" y="1546997"/>
            <a:ext cx="1839827" cy="45147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ea typeface="微软雅黑" pitchFamily="34" charset="-122"/>
              </a:rPr>
              <a:t>Here you can enter the relevant text you,for to the participants to explain your product or service.</a:t>
            </a:r>
          </a:p>
        </p:txBody>
      </p:sp>
      <p:sp>
        <p:nvSpPr>
          <p:cNvPr id="20485" name="正圆 188"/>
          <p:cNvSpPr>
            <a:spLocks noChangeArrowheads="1"/>
          </p:cNvSpPr>
          <p:nvPr/>
        </p:nvSpPr>
        <p:spPr bwMode="auto">
          <a:xfrm>
            <a:off x="2354909" y="2167917"/>
            <a:ext cx="160521" cy="15875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zh-CN" sz="1000"/>
          </a:p>
        </p:txBody>
      </p:sp>
      <p:sp>
        <p:nvSpPr>
          <p:cNvPr id="20486" name="Text Box 6"/>
          <p:cNvSpPr txBox="1">
            <a:spLocks noChangeArrowheads="1"/>
          </p:cNvSpPr>
          <p:nvPr/>
        </p:nvSpPr>
        <p:spPr bwMode="auto">
          <a:xfrm>
            <a:off x="400423" y="2122053"/>
            <a:ext cx="1839827" cy="45147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ea typeface="微软雅黑" pitchFamily="34" charset="-122"/>
              </a:rPr>
              <a:t>Here you can enter the relevant text you,for to the participants to explain your product or service.</a:t>
            </a:r>
          </a:p>
        </p:txBody>
      </p:sp>
      <p:sp>
        <p:nvSpPr>
          <p:cNvPr id="20487" name="正圆 188"/>
          <p:cNvSpPr>
            <a:spLocks noChangeArrowheads="1"/>
          </p:cNvSpPr>
          <p:nvPr/>
        </p:nvSpPr>
        <p:spPr bwMode="auto">
          <a:xfrm>
            <a:off x="2354909" y="2780017"/>
            <a:ext cx="160521" cy="160522"/>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zh-CN" sz="1000"/>
          </a:p>
        </p:txBody>
      </p:sp>
      <p:sp>
        <p:nvSpPr>
          <p:cNvPr id="20488" name="Text Box 8"/>
          <p:cNvSpPr txBox="1">
            <a:spLocks noChangeArrowheads="1"/>
          </p:cNvSpPr>
          <p:nvPr/>
        </p:nvSpPr>
        <p:spPr bwMode="auto">
          <a:xfrm>
            <a:off x="400423" y="2734153"/>
            <a:ext cx="1839827" cy="45147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ea typeface="微软雅黑" pitchFamily="34" charset="-122"/>
              </a:rPr>
              <a:t>Here you can enter the relevant text you,for to the participants to explain your product or service.</a:t>
            </a:r>
          </a:p>
        </p:txBody>
      </p:sp>
      <p:sp>
        <p:nvSpPr>
          <p:cNvPr id="20489" name="正圆 188"/>
          <p:cNvSpPr>
            <a:spLocks noChangeArrowheads="1"/>
          </p:cNvSpPr>
          <p:nvPr/>
        </p:nvSpPr>
        <p:spPr bwMode="auto">
          <a:xfrm>
            <a:off x="2354909" y="3392116"/>
            <a:ext cx="160521" cy="160521"/>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zh-CN" sz="1000"/>
          </a:p>
        </p:txBody>
      </p:sp>
      <p:sp>
        <p:nvSpPr>
          <p:cNvPr id="20490" name="Text Box 10"/>
          <p:cNvSpPr txBox="1">
            <a:spLocks noChangeArrowheads="1"/>
          </p:cNvSpPr>
          <p:nvPr/>
        </p:nvSpPr>
        <p:spPr bwMode="auto">
          <a:xfrm>
            <a:off x="400423" y="3346253"/>
            <a:ext cx="1839827" cy="45147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ea typeface="微软雅黑" pitchFamily="34" charset="-122"/>
              </a:rPr>
              <a:t>Here you can enter the relevant text you,for to the participants to explain your product or service.</a:t>
            </a:r>
          </a:p>
        </p:txBody>
      </p:sp>
      <p:sp>
        <p:nvSpPr>
          <p:cNvPr id="20491" name="正圆 188"/>
          <p:cNvSpPr>
            <a:spLocks noChangeArrowheads="1"/>
          </p:cNvSpPr>
          <p:nvPr/>
        </p:nvSpPr>
        <p:spPr bwMode="auto">
          <a:xfrm>
            <a:off x="4713346" y="1592861"/>
            <a:ext cx="160522" cy="15875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zh-CN" sz="1000"/>
          </a:p>
        </p:txBody>
      </p:sp>
      <p:sp>
        <p:nvSpPr>
          <p:cNvPr id="20492" name="Text Box 12"/>
          <p:cNvSpPr txBox="1">
            <a:spLocks noChangeArrowheads="1"/>
          </p:cNvSpPr>
          <p:nvPr/>
        </p:nvSpPr>
        <p:spPr bwMode="auto">
          <a:xfrm>
            <a:off x="4974414" y="1546997"/>
            <a:ext cx="1839828" cy="45147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ea typeface="微软雅黑" pitchFamily="34" charset="-122"/>
              </a:rPr>
              <a:t>Here you can enter the relevant text you,for to the participants to explain your product or service.</a:t>
            </a:r>
          </a:p>
        </p:txBody>
      </p:sp>
      <p:sp>
        <p:nvSpPr>
          <p:cNvPr id="20493" name="正圆 188"/>
          <p:cNvSpPr>
            <a:spLocks noChangeArrowheads="1"/>
          </p:cNvSpPr>
          <p:nvPr/>
        </p:nvSpPr>
        <p:spPr bwMode="auto">
          <a:xfrm>
            <a:off x="4704526" y="2176737"/>
            <a:ext cx="160521" cy="160522"/>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zh-CN" sz="1000"/>
          </a:p>
        </p:txBody>
      </p:sp>
      <p:sp>
        <p:nvSpPr>
          <p:cNvPr id="20494" name="Text Box 14"/>
          <p:cNvSpPr txBox="1">
            <a:spLocks noChangeArrowheads="1"/>
          </p:cNvSpPr>
          <p:nvPr/>
        </p:nvSpPr>
        <p:spPr bwMode="auto">
          <a:xfrm>
            <a:off x="4965594" y="2130873"/>
            <a:ext cx="1839827" cy="45147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ea typeface="微软雅黑" pitchFamily="34" charset="-122"/>
              </a:rPr>
              <a:t>Here you can enter the relevant text you,for to the participants to explain your product or service.</a:t>
            </a:r>
          </a:p>
        </p:txBody>
      </p:sp>
      <p:sp>
        <p:nvSpPr>
          <p:cNvPr id="20495" name="正圆 188"/>
          <p:cNvSpPr>
            <a:spLocks noChangeArrowheads="1"/>
          </p:cNvSpPr>
          <p:nvPr/>
        </p:nvSpPr>
        <p:spPr bwMode="auto">
          <a:xfrm>
            <a:off x="4704526" y="2742973"/>
            <a:ext cx="160521" cy="15875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zh-CN" sz="1000"/>
          </a:p>
        </p:txBody>
      </p:sp>
      <p:sp>
        <p:nvSpPr>
          <p:cNvPr id="20496" name="Text Box 16"/>
          <p:cNvSpPr txBox="1">
            <a:spLocks noChangeArrowheads="1"/>
          </p:cNvSpPr>
          <p:nvPr/>
        </p:nvSpPr>
        <p:spPr bwMode="auto">
          <a:xfrm>
            <a:off x="4965594" y="2697110"/>
            <a:ext cx="1839827" cy="45147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ea typeface="微软雅黑" pitchFamily="34" charset="-122"/>
              </a:rPr>
              <a:t>Here you can enter the relevant text you,for to the participants to explain your product or service.</a:t>
            </a:r>
          </a:p>
        </p:txBody>
      </p:sp>
      <p:sp>
        <p:nvSpPr>
          <p:cNvPr id="20497" name="正圆 188"/>
          <p:cNvSpPr>
            <a:spLocks noChangeArrowheads="1"/>
          </p:cNvSpPr>
          <p:nvPr/>
        </p:nvSpPr>
        <p:spPr bwMode="auto">
          <a:xfrm>
            <a:off x="4704526" y="3298626"/>
            <a:ext cx="160521" cy="160522"/>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zh-CN" sz="1000"/>
          </a:p>
        </p:txBody>
      </p:sp>
      <p:sp>
        <p:nvSpPr>
          <p:cNvPr id="20498" name="Text Box 18"/>
          <p:cNvSpPr txBox="1">
            <a:spLocks noChangeArrowheads="1"/>
          </p:cNvSpPr>
          <p:nvPr/>
        </p:nvSpPr>
        <p:spPr bwMode="auto">
          <a:xfrm>
            <a:off x="4965594" y="3252762"/>
            <a:ext cx="1839827" cy="45147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0099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ea typeface="微软雅黑" pitchFamily="34" charset="-122"/>
              </a:rPr>
              <a:t>Here you can enter the relevant text you,for to the participants to explain your product or service.</a:t>
            </a:r>
          </a:p>
        </p:txBody>
      </p:sp>
      <p:sp>
        <p:nvSpPr>
          <p:cNvPr id="17427" name="AutoShape 19"/>
          <p:cNvSpPr>
            <a:spLocks noChangeArrowheads="1"/>
          </p:cNvSpPr>
          <p:nvPr/>
        </p:nvSpPr>
        <p:spPr bwMode="auto">
          <a:xfrm>
            <a:off x="451578" y="204610"/>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7428" name="Text Box 20"/>
          <p:cNvSpPr txBox="1">
            <a:spLocks noChangeArrowheads="1"/>
          </p:cNvSpPr>
          <p:nvPr/>
        </p:nvSpPr>
        <p:spPr bwMode="auto">
          <a:xfrm>
            <a:off x="451578" y="793779"/>
            <a:ext cx="6210962"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2000"/>
          </a:p>
        </p:txBody>
      </p:sp>
      <p:sp>
        <p:nvSpPr>
          <p:cNvPr id="17429" name="Line 21"/>
          <p:cNvSpPr>
            <a:spLocks noChangeShapeType="1"/>
          </p:cNvSpPr>
          <p:nvPr/>
        </p:nvSpPr>
        <p:spPr bwMode="auto">
          <a:xfrm>
            <a:off x="451578" y="592685"/>
            <a:ext cx="2772971" cy="0"/>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7430" name="虚线箭头 46"/>
          <p:cNvSpPr>
            <a:spLocks/>
          </p:cNvSpPr>
          <p:nvPr/>
        </p:nvSpPr>
        <p:spPr bwMode="auto">
          <a:xfrm>
            <a:off x="2824127" y="204611"/>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fade">
                                      <p:cBhvr>
                                        <p:cTn id="7" dur="500"/>
                                        <p:tgtEl>
                                          <p:spTgt spid="2048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483"/>
                                        </p:tgtEl>
                                        <p:attrNameLst>
                                          <p:attrName>style.visibility</p:attrName>
                                        </p:attrNameLst>
                                      </p:cBhvr>
                                      <p:to>
                                        <p:strVal val="visible"/>
                                      </p:to>
                                    </p:set>
                                    <p:animEffect transition="in" filter="fade">
                                      <p:cBhvr>
                                        <p:cTn id="11" dur="500"/>
                                        <p:tgtEl>
                                          <p:spTgt spid="20483"/>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484"/>
                                        </p:tgtEl>
                                        <p:attrNameLst>
                                          <p:attrName>style.visibility</p:attrName>
                                        </p:attrNameLst>
                                      </p:cBhvr>
                                      <p:to>
                                        <p:strVal val="visible"/>
                                      </p:to>
                                    </p:set>
                                    <p:animEffect transition="in" filter="fade">
                                      <p:cBhvr>
                                        <p:cTn id="15" dur="500"/>
                                        <p:tgtEl>
                                          <p:spTgt spid="20484"/>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485"/>
                                        </p:tgtEl>
                                        <p:attrNameLst>
                                          <p:attrName>style.visibility</p:attrName>
                                        </p:attrNameLst>
                                      </p:cBhvr>
                                      <p:to>
                                        <p:strVal val="visible"/>
                                      </p:to>
                                    </p:set>
                                    <p:animEffect transition="in" filter="fade">
                                      <p:cBhvr>
                                        <p:cTn id="19" dur="500"/>
                                        <p:tgtEl>
                                          <p:spTgt spid="20485"/>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486"/>
                                        </p:tgtEl>
                                        <p:attrNameLst>
                                          <p:attrName>style.visibility</p:attrName>
                                        </p:attrNameLst>
                                      </p:cBhvr>
                                      <p:to>
                                        <p:strVal val="visible"/>
                                      </p:to>
                                    </p:set>
                                    <p:animEffect transition="in" filter="fade">
                                      <p:cBhvr>
                                        <p:cTn id="23" dur="500"/>
                                        <p:tgtEl>
                                          <p:spTgt spid="20486"/>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487"/>
                                        </p:tgtEl>
                                        <p:attrNameLst>
                                          <p:attrName>style.visibility</p:attrName>
                                        </p:attrNameLst>
                                      </p:cBhvr>
                                      <p:to>
                                        <p:strVal val="visible"/>
                                      </p:to>
                                    </p:set>
                                    <p:animEffect transition="in" filter="fade">
                                      <p:cBhvr>
                                        <p:cTn id="27" dur="500"/>
                                        <p:tgtEl>
                                          <p:spTgt spid="20487"/>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0488"/>
                                        </p:tgtEl>
                                        <p:attrNameLst>
                                          <p:attrName>style.visibility</p:attrName>
                                        </p:attrNameLst>
                                      </p:cBhvr>
                                      <p:to>
                                        <p:strVal val="visible"/>
                                      </p:to>
                                    </p:set>
                                    <p:animEffect transition="in" filter="fade">
                                      <p:cBhvr>
                                        <p:cTn id="31" dur="500"/>
                                        <p:tgtEl>
                                          <p:spTgt spid="20488"/>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0489"/>
                                        </p:tgtEl>
                                        <p:attrNameLst>
                                          <p:attrName>style.visibility</p:attrName>
                                        </p:attrNameLst>
                                      </p:cBhvr>
                                      <p:to>
                                        <p:strVal val="visible"/>
                                      </p:to>
                                    </p:set>
                                    <p:animEffect transition="in" filter="fade">
                                      <p:cBhvr>
                                        <p:cTn id="35" dur="500"/>
                                        <p:tgtEl>
                                          <p:spTgt spid="20489"/>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0490"/>
                                        </p:tgtEl>
                                        <p:attrNameLst>
                                          <p:attrName>style.visibility</p:attrName>
                                        </p:attrNameLst>
                                      </p:cBhvr>
                                      <p:to>
                                        <p:strVal val="visible"/>
                                      </p:to>
                                    </p:set>
                                    <p:animEffect transition="in" filter="fade">
                                      <p:cBhvr>
                                        <p:cTn id="39" dur="500"/>
                                        <p:tgtEl>
                                          <p:spTgt spid="20490"/>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0491"/>
                                        </p:tgtEl>
                                        <p:attrNameLst>
                                          <p:attrName>style.visibility</p:attrName>
                                        </p:attrNameLst>
                                      </p:cBhvr>
                                      <p:to>
                                        <p:strVal val="visible"/>
                                      </p:to>
                                    </p:set>
                                    <p:animEffect transition="in" filter="fade">
                                      <p:cBhvr>
                                        <p:cTn id="43" dur="500"/>
                                        <p:tgtEl>
                                          <p:spTgt spid="20491"/>
                                        </p:tgtEl>
                                      </p:cBhvr>
                                    </p:animEffect>
                                  </p:childTnLst>
                                </p:cTn>
                              </p:par>
                            </p:childTnLst>
                          </p:cTn>
                        </p:par>
                        <p:par>
                          <p:cTn id="44" fill="hold" nodeType="afterGroup">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0492"/>
                                        </p:tgtEl>
                                        <p:attrNameLst>
                                          <p:attrName>style.visibility</p:attrName>
                                        </p:attrNameLst>
                                      </p:cBhvr>
                                      <p:to>
                                        <p:strVal val="visible"/>
                                      </p:to>
                                    </p:set>
                                    <p:animEffect transition="in" filter="fade">
                                      <p:cBhvr>
                                        <p:cTn id="47" dur="500"/>
                                        <p:tgtEl>
                                          <p:spTgt spid="20492"/>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0493"/>
                                        </p:tgtEl>
                                        <p:attrNameLst>
                                          <p:attrName>style.visibility</p:attrName>
                                        </p:attrNameLst>
                                      </p:cBhvr>
                                      <p:to>
                                        <p:strVal val="visible"/>
                                      </p:to>
                                    </p:set>
                                    <p:animEffect transition="in" filter="fade">
                                      <p:cBhvr>
                                        <p:cTn id="51" dur="500"/>
                                        <p:tgtEl>
                                          <p:spTgt spid="20493"/>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0494"/>
                                        </p:tgtEl>
                                        <p:attrNameLst>
                                          <p:attrName>style.visibility</p:attrName>
                                        </p:attrNameLst>
                                      </p:cBhvr>
                                      <p:to>
                                        <p:strVal val="visible"/>
                                      </p:to>
                                    </p:set>
                                    <p:animEffect transition="in" filter="fade">
                                      <p:cBhvr>
                                        <p:cTn id="55" dur="500"/>
                                        <p:tgtEl>
                                          <p:spTgt spid="20494"/>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0495"/>
                                        </p:tgtEl>
                                        <p:attrNameLst>
                                          <p:attrName>style.visibility</p:attrName>
                                        </p:attrNameLst>
                                      </p:cBhvr>
                                      <p:to>
                                        <p:strVal val="visible"/>
                                      </p:to>
                                    </p:set>
                                    <p:animEffect transition="in" filter="fade">
                                      <p:cBhvr>
                                        <p:cTn id="59" dur="500"/>
                                        <p:tgtEl>
                                          <p:spTgt spid="20495"/>
                                        </p:tgtEl>
                                      </p:cBhvr>
                                    </p:animEffect>
                                  </p:childTnLst>
                                </p:cTn>
                              </p:par>
                            </p:childTnLst>
                          </p:cTn>
                        </p:par>
                        <p:par>
                          <p:cTn id="60" fill="hold" nodeType="afterGroup">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0496"/>
                                        </p:tgtEl>
                                        <p:attrNameLst>
                                          <p:attrName>style.visibility</p:attrName>
                                        </p:attrNameLst>
                                      </p:cBhvr>
                                      <p:to>
                                        <p:strVal val="visible"/>
                                      </p:to>
                                    </p:set>
                                    <p:animEffect transition="in" filter="fade">
                                      <p:cBhvr>
                                        <p:cTn id="63" dur="500"/>
                                        <p:tgtEl>
                                          <p:spTgt spid="20496"/>
                                        </p:tgtEl>
                                      </p:cBhvr>
                                    </p:animEffect>
                                  </p:childTnLst>
                                </p:cTn>
                              </p:par>
                            </p:childTnLst>
                          </p:cTn>
                        </p:par>
                        <p:par>
                          <p:cTn id="64" fill="hold" nodeType="afterGroup">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0497"/>
                                        </p:tgtEl>
                                        <p:attrNameLst>
                                          <p:attrName>style.visibility</p:attrName>
                                        </p:attrNameLst>
                                      </p:cBhvr>
                                      <p:to>
                                        <p:strVal val="visible"/>
                                      </p:to>
                                    </p:set>
                                    <p:animEffect transition="in" filter="fade">
                                      <p:cBhvr>
                                        <p:cTn id="67" dur="500"/>
                                        <p:tgtEl>
                                          <p:spTgt spid="20497"/>
                                        </p:tgtEl>
                                      </p:cBhvr>
                                    </p:animEffect>
                                  </p:childTnLst>
                                </p:cTn>
                              </p:par>
                            </p:childTnLst>
                          </p:cTn>
                        </p:par>
                        <p:par>
                          <p:cTn id="68" fill="hold" nodeType="afterGroup">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0498"/>
                                        </p:tgtEl>
                                        <p:attrNameLst>
                                          <p:attrName>style.visibility</p:attrName>
                                        </p:attrNameLst>
                                      </p:cBhvr>
                                      <p:to>
                                        <p:strVal val="visible"/>
                                      </p:to>
                                    </p:set>
                                    <p:animEffect transition="in" filter="fade">
                                      <p:cBhvr>
                                        <p:cTn id="71" dur="500"/>
                                        <p:tgtEl>
                                          <p:spTgt spid="20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animBg="1" autoUpdateAnimBg="0"/>
      <p:bldP spid="20483" grpId="0" bldLvl="0" animBg="1" autoUpdateAnimBg="0"/>
      <p:bldP spid="20484" grpId="0" bldLvl="0" animBg="1" autoUpdateAnimBg="0"/>
      <p:bldP spid="20485" grpId="0" bldLvl="0" animBg="1" autoUpdateAnimBg="0"/>
      <p:bldP spid="20486" grpId="0" bldLvl="0" animBg="1" autoUpdateAnimBg="0"/>
      <p:bldP spid="20487" grpId="0" bldLvl="0" animBg="1" autoUpdateAnimBg="0"/>
      <p:bldP spid="20488" grpId="0" bldLvl="0" animBg="1" autoUpdateAnimBg="0"/>
      <p:bldP spid="20489" grpId="0" bldLvl="0" animBg="1" autoUpdateAnimBg="0"/>
      <p:bldP spid="20490" grpId="0" bldLvl="0" animBg="1" autoUpdateAnimBg="0"/>
      <p:bldP spid="20491" grpId="0" bldLvl="0" animBg="1" autoUpdateAnimBg="0"/>
      <p:bldP spid="20492" grpId="0" bldLvl="0" animBg="1" autoUpdateAnimBg="0"/>
      <p:bldP spid="20493" grpId="0" bldLvl="0" animBg="1" autoUpdateAnimBg="0"/>
      <p:bldP spid="20494" grpId="0" bldLvl="0" animBg="1" autoUpdateAnimBg="0"/>
      <p:bldP spid="20495" grpId="0" bldLvl="0" animBg="1" autoUpdateAnimBg="0"/>
      <p:bldP spid="20496" grpId="0" bldLvl="0" animBg="1" autoUpdateAnimBg="0"/>
      <p:bldP spid="20497" grpId="0" bldLvl="0" animBg="1" autoUpdateAnimBg="0"/>
      <p:bldP spid="20498"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4835060" y="1439394"/>
            <a:ext cx="1599926" cy="571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8435" name="AutoShape 3"/>
          <p:cNvSpPr>
            <a:spLocks noChangeArrowheads="1"/>
          </p:cNvSpPr>
          <p:nvPr/>
        </p:nvSpPr>
        <p:spPr bwMode="auto">
          <a:xfrm>
            <a:off x="4833295" y="1118350"/>
            <a:ext cx="1192448" cy="234604"/>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8436" name="Text Box 4"/>
          <p:cNvSpPr txBox="1">
            <a:spLocks noChangeArrowheads="1"/>
          </p:cNvSpPr>
          <p:nvPr/>
        </p:nvSpPr>
        <p:spPr bwMode="auto">
          <a:xfrm>
            <a:off x="4835060" y="2889382"/>
            <a:ext cx="1599926" cy="571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8437" name="AutoShape 5"/>
          <p:cNvSpPr>
            <a:spLocks noChangeArrowheads="1"/>
          </p:cNvSpPr>
          <p:nvPr/>
        </p:nvSpPr>
        <p:spPr bwMode="auto">
          <a:xfrm>
            <a:off x="4833295" y="2570103"/>
            <a:ext cx="1192448" cy="234604"/>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8438" name="Text Box 6"/>
          <p:cNvSpPr txBox="1">
            <a:spLocks noChangeArrowheads="1"/>
          </p:cNvSpPr>
          <p:nvPr/>
        </p:nvSpPr>
        <p:spPr bwMode="auto">
          <a:xfrm>
            <a:off x="1700474" y="2889382"/>
            <a:ext cx="1599927" cy="571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8439" name="AutoShape 7"/>
          <p:cNvSpPr>
            <a:spLocks noChangeArrowheads="1"/>
          </p:cNvSpPr>
          <p:nvPr/>
        </p:nvSpPr>
        <p:spPr bwMode="auto">
          <a:xfrm>
            <a:off x="1700474" y="2570103"/>
            <a:ext cx="1188920" cy="234604"/>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8440" name="Text Box 8"/>
          <p:cNvSpPr txBox="1">
            <a:spLocks noChangeArrowheads="1"/>
          </p:cNvSpPr>
          <p:nvPr/>
        </p:nvSpPr>
        <p:spPr bwMode="auto">
          <a:xfrm>
            <a:off x="1700474" y="1467617"/>
            <a:ext cx="1599927" cy="571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8441" name="AutoShape 9"/>
          <p:cNvSpPr>
            <a:spLocks noChangeArrowheads="1"/>
          </p:cNvSpPr>
          <p:nvPr/>
        </p:nvSpPr>
        <p:spPr bwMode="auto">
          <a:xfrm>
            <a:off x="1700474" y="1148338"/>
            <a:ext cx="1188920" cy="234604"/>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zh-CN" altLang="zh-CN" sz="778">
                <a:latin typeface="微软雅黑" pitchFamily="34" charset="-122"/>
                <a:ea typeface="微软雅黑" pitchFamily="34" charset="-122"/>
              </a:rPr>
              <a:t>ADD YOUR TEXT</a:t>
            </a:r>
          </a:p>
        </p:txBody>
      </p:sp>
      <p:pic>
        <p:nvPicPr>
          <p:cNvPr id="18442" name="Picture 10" descr="cloud-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1430" y="1338848"/>
            <a:ext cx="638559" cy="640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3" name="Picture 11" descr="contact-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74786" y="1356487"/>
            <a:ext cx="640324" cy="640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4" name="Picture 12" descr="lcd-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1430" y="2790600"/>
            <a:ext cx="638559" cy="6403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5" name="Picture 13" descr="mobile2-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74786" y="2772961"/>
            <a:ext cx="640324" cy="6385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5922"/>
            <a:ext cx="7108825" cy="4447107"/>
          </a:xfrm>
          <a:prstGeom prst="rect">
            <a:avLst/>
          </a:prstGeom>
        </p:spPr>
      </p:pic>
      <p:grpSp>
        <p:nvGrpSpPr>
          <p:cNvPr id="31" name="组合 30"/>
          <p:cNvGrpSpPr/>
          <p:nvPr/>
        </p:nvGrpSpPr>
        <p:grpSpPr>
          <a:xfrm>
            <a:off x="931195" y="1141582"/>
            <a:ext cx="1230673" cy="1230673"/>
            <a:chOff x="4000670" y="448835"/>
            <a:chExt cx="932724" cy="932724"/>
          </a:xfrm>
        </p:grpSpPr>
        <p:sp>
          <p:nvSpPr>
            <p:cNvPr id="32" name="椭圆 31"/>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3" name="椭圆 32"/>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4" name="组合 33"/>
          <p:cNvGrpSpPr/>
          <p:nvPr/>
        </p:nvGrpSpPr>
        <p:grpSpPr>
          <a:xfrm>
            <a:off x="3329684" y="2171706"/>
            <a:ext cx="401098" cy="401098"/>
            <a:chOff x="4000670" y="448835"/>
            <a:chExt cx="932724" cy="932724"/>
          </a:xfrm>
        </p:grpSpPr>
        <p:sp>
          <p:nvSpPr>
            <p:cNvPr id="35" name="椭圆 34"/>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6" name="椭圆 35"/>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7" name="组合 36"/>
          <p:cNvGrpSpPr/>
          <p:nvPr/>
        </p:nvGrpSpPr>
        <p:grpSpPr>
          <a:xfrm>
            <a:off x="2705782" y="2537096"/>
            <a:ext cx="1025000" cy="1025000"/>
            <a:chOff x="4000670" y="448835"/>
            <a:chExt cx="932724" cy="932724"/>
          </a:xfrm>
        </p:grpSpPr>
        <p:sp>
          <p:nvSpPr>
            <p:cNvPr id="38" name="椭圆 37"/>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9" name="椭圆 38"/>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40" name="组合 39"/>
          <p:cNvGrpSpPr/>
          <p:nvPr/>
        </p:nvGrpSpPr>
        <p:grpSpPr>
          <a:xfrm>
            <a:off x="3731376" y="2373331"/>
            <a:ext cx="618956" cy="618956"/>
            <a:chOff x="4000670" y="448835"/>
            <a:chExt cx="932724" cy="932724"/>
          </a:xfrm>
        </p:grpSpPr>
        <p:sp>
          <p:nvSpPr>
            <p:cNvPr id="41" name="椭圆 40"/>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42" name="椭圆 41"/>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sp>
        <p:nvSpPr>
          <p:cNvPr id="44" name="Text Box 3"/>
          <p:cNvSpPr txBox="1">
            <a:spLocks noChangeArrowheads="1"/>
          </p:cNvSpPr>
          <p:nvPr/>
        </p:nvSpPr>
        <p:spPr bwMode="auto">
          <a:xfrm>
            <a:off x="1773629" y="1822228"/>
            <a:ext cx="3915492" cy="400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667" dirty="0">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cxnSp>
        <p:nvCxnSpPr>
          <p:cNvPr id="45" name="直接连接符 44"/>
          <p:cNvCxnSpPr/>
          <p:nvPr/>
        </p:nvCxnSpPr>
        <p:spPr bwMode="auto">
          <a:xfrm>
            <a:off x="1020404" y="1788021"/>
            <a:ext cx="5143755" cy="0"/>
          </a:xfrm>
          <a:prstGeom prst="line">
            <a:avLst/>
          </a:prstGeom>
          <a:solidFill>
            <a:srgbClr val="FFFFFF"/>
          </a:solidFill>
          <a:ln w="9525" cap="flat" cmpd="sng" algn="ctr">
            <a:gradFill flip="none" rotWithShape="1">
              <a:gsLst>
                <a:gs pos="0">
                  <a:schemeClr val="bg1">
                    <a:alpha val="0"/>
                  </a:schemeClr>
                </a:gs>
                <a:gs pos="58000">
                  <a:schemeClr val="bg1"/>
                </a:gs>
                <a:gs pos="100000">
                  <a:schemeClr val="bg1">
                    <a:alpha val="0"/>
                  </a:schemeClr>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圆角矩形 2"/>
          <p:cNvSpPr/>
          <p:nvPr/>
        </p:nvSpPr>
        <p:spPr bwMode="auto">
          <a:xfrm>
            <a:off x="2429339" y="1142574"/>
            <a:ext cx="2446005" cy="476013"/>
          </a:xfrm>
          <a:prstGeom prst="roundRect">
            <a:avLst>
              <a:gd name="adj" fmla="val 50000"/>
            </a:avLst>
          </a:pr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1605" tIns="50803" rIns="101605" bIns="50803" numCol="1" rtlCol="0" anchor="ctr" anchorCtr="0" compatLnSpc="1">
            <a:prstTxWarp prst="textNoShape">
              <a:avLst/>
            </a:prstTxWarp>
          </a:bodyPr>
          <a:lstStyle/>
          <a:p>
            <a:pPr algn="ctr"/>
            <a:r>
              <a:rPr lang="zh-CN" altLang="zh-CN" sz="1222" dirty="0">
                <a:latin typeface="微软雅黑" pitchFamily="34" charset="-122"/>
                <a:ea typeface="微软雅黑" pitchFamily="34" charset="-122"/>
              </a:rPr>
              <a:t>ADD YOUR TEXT</a:t>
            </a:r>
          </a:p>
        </p:txBody>
      </p:sp>
    </p:spTree>
    <p:extLst>
      <p:ext uri="{BB962C8B-B14F-4D97-AF65-F5344CB8AC3E}">
        <p14:creationId xmlns:p14="http://schemas.microsoft.com/office/powerpoint/2010/main" val="2290960665"/>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492150" y="1098947"/>
            <a:ext cx="5835234" cy="682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lnSpc>
                <a:spcPct val="150000"/>
              </a:lnSpc>
            </a:pPr>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lnSpc>
                <a:spcPct val="150000"/>
              </a:lnSpc>
            </a:pPr>
            <a:endParaRPr lang="zh-CN" altLang="zh-CN" sz="556">
              <a:solidFill>
                <a:srgbClr val="EAEAEA"/>
              </a:solidFill>
              <a:ea typeface="微软雅黑" pitchFamily="34" charset="-122"/>
            </a:endParaRPr>
          </a:p>
          <a:p>
            <a:pPr eaLnBrk="1" hangingPunct="1">
              <a:lnSpc>
                <a:spcPct val="150000"/>
              </a:lnSpc>
            </a:pPr>
            <a:r>
              <a:rPr lang="zh-CN" altLang="zh-CN" sz="667">
                <a:solidFill>
                  <a:srgbClr val="EAEAEA"/>
                </a:solidFill>
                <a:ea typeface="微软雅黑" pitchFamily="34" charset="-122"/>
              </a:rPr>
              <a:t>Here you can enter the relevant text you,for to the participants to explain your product or service.</a:t>
            </a:r>
          </a:p>
        </p:txBody>
      </p:sp>
      <p:sp>
        <p:nvSpPr>
          <p:cNvPr id="20483" name="AutoShape 3"/>
          <p:cNvSpPr>
            <a:spLocks noChangeArrowheads="1"/>
          </p:cNvSpPr>
          <p:nvPr/>
        </p:nvSpPr>
        <p:spPr bwMode="auto">
          <a:xfrm>
            <a:off x="490386" y="476263"/>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20484" name="Line 4"/>
          <p:cNvSpPr>
            <a:spLocks noChangeShapeType="1"/>
          </p:cNvSpPr>
          <p:nvPr/>
        </p:nvSpPr>
        <p:spPr bwMode="auto">
          <a:xfrm>
            <a:off x="490386" y="934896"/>
            <a:ext cx="1894511" cy="1765"/>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0485" name="正圆 491"/>
          <p:cNvSpPr>
            <a:spLocks noChangeArrowheads="1"/>
          </p:cNvSpPr>
          <p:nvPr/>
        </p:nvSpPr>
        <p:spPr bwMode="auto">
          <a:xfrm>
            <a:off x="446287" y="2123817"/>
            <a:ext cx="1030162" cy="1030162"/>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r>
              <a:rPr lang="zh-CN" altLang="en-US" sz="1000" b="1">
                <a:solidFill>
                  <a:schemeClr val="bg1"/>
                </a:solidFill>
                <a:latin typeface="微软雅黑" pitchFamily="34" charset="-122"/>
                <a:ea typeface="微软雅黑" pitchFamily="34" charset="-122"/>
              </a:rPr>
              <a:t>ADD YOUR TEXT</a:t>
            </a:r>
          </a:p>
        </p:txBody>
      </p:sp>
      <p:sp>
        <p:nvSpPr>
          <p:cNvPr id="20486" name="正圆 491"/>
          <p:cNvSpPr>
            <a:spLocks noChangeArrowheads="1"/>
          </p:cNvSpPr>
          <p:nvPr/>
        </p:nvSpPr>
        <p:spPr bwMode="auto">
          <a:xfrm>
            <a:off x="1749865" y="2123817"/>
            <a:ext cx="1030162" cy="1030162"/>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r>
              <a:rPr lang="zh-CN" altLang="en-US" sz="1000" b="1">
                <a:solidFill>
                  <a:schemeClr val="bg1"/>
                </a:solidFill>
                <a:latin typeface="微软雅黑" pitchFamily="34" charset="-122"/>
                <a:ea typeface="微软雅黑" pitchFamily="34" charset="-122"/>
              </a:rPr>
              <a:t>ADD YOUR TEXT</a:t>
            </a:r>
          </a:p>
        </p:txBody>
      </p:sp>
      <p:sp>
        <p:nvSpPr>
          <p:cNvPr id="20487" name="正圆 491"/>
          <p:cNvSpPr>
            <a:spLocks noChangeArrowheads="1"/>
          </p:cNvSpPr>
          <p:nvPr/>
        </p:nvSpPr>
        <p:spPr bwMode="auto">
          <a:xfrm>
            <a:off x="3051679" y="2123817"/>
            <a:ext cx="1030162" cy="1030162"/>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r>
              <a:rPr lang="zh-CN" altLang="en-US" sz="1000" b="1">
                <a:solidFill>
                  <a:schemeClr val="bg1"/>
                </a:solidFill>
                <a:latin typeface="微软雅黑" pitchFamily="34" charset="-122"/>
                <a:ea typeface="微软雅黑" pitchFamily="34" charset="-122"/>
              </a:rPr>
              <a:t>ADD YOUR TEXT</a:t>
            </a:r>
          </a:p>
        </p:txBody>
      </p:sp>
      <p:sp>
        <p:nvSpPr>
          <p:cNvPr id="20488" name="正圆 491"/>
          <p:cNvSpPr>
            <a:spLocks noChangeArrowheads="1"/>
          </p:cNvSpPr>
          <p:nvPr/>
        </p:nvSpPr>
        <p:spPr bwMode="auto">
          <a:xfrm>
            <a:off x="4355259" y="2123817"/>
            <a:ext cx="1030162" cy="1030162"/>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r>
              <a:rPr lang="zh-CN" altLang="en-US" sz="1000" b="1">
                <a:solidFill>
                  <a:schemeClr val="bg1"/>
                </a:solidFill>
                <a:latin typeface="微软雅黑" pitchFamily="34" charset="-122"/>
                <a:ea typeface="微软雅黑" pitchFamily="34" charset="-122"/>
              </a:rPr>
              <a:t>ADD YOUR TEXT</a:t>
            </a:r>
          </a:p>
        </p:txBody>
      </p:sp>
      <p:sp>
        <p:nvSpPr>
          <p:cNvPr id="20489" name="正圆 491"/>
          <p:cNvSpPr>
            <a:spLocks noChangeArrowheads="1"/>
          </p:cNvSpPr>
          <p:nvPr/>
        </p:nvSpPr>
        <p:spPr bwMode="auto">
          <a:xfrm>
            <a:off x="5658837" y="2123817"/>
            <a:ext cx="1030162" cy="1030162"/>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r>
              <a:rPr lang="zh-CN" altLang="en-US" sz="1000" b="1">
                <a:solidFill>
                  <a:schemeClr val="bg1"/>
                </a:solidFill>
                <a:latin typeface="微软雅黑" pitchFamily="34" charset="-122"/>
                <a:ea typeface="微软雅黑" pitchFamily="34" charset="-122"/>
              </a:rPr>
              <a:t>ADD YOUR TEXT</a:t>
            </a:r>
          </a:p>
        </p:txBody>
      </p:sp>
      <p:sp>
        <p:nvSpPr>
          <p:cNvPr id="20490" name="虚线箭头 46"/>
          <p:cNvSpPr>
            <a:spLocks/>
          </p:cNvSpPr>
          <p:nvPr/>
        </p:nvSpPr>
        <p:spPr bwMode="auto">
          <a:xfrm>
            <a:off x="1984474" y="486847"/>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3074" name="AutoShape 2"/>
          <p:cNvSpPr>
            <a:spLocks noChangeArrowheads="1"/>
          </p:cNvSpPr>
          <p:nvPr/>
        </p:nvSpPr>
        <p:spPr bwMode="auto">
          <a:xfrm>
            <a:off x="811429" y="814946"/>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dirty="0">
                <a:latin typeface="微软雅黑" pitchFamily="34" charset="-122"/>
                <a:ea typeface="微软雅黑" pitchFamily="34" charset="-122"/>
              </a:rPr>
              <a:t>ADD YOUR TEXT</a:t>
            </a:r>
          </a:p>
        </p:txBody>
      </p:sp>
      <p:sp>
        <p:nvSpPr>
          <p:cNvPr id="3075" name="Text Box 3"/>
          <p:cNvSpPr txBox="1">
            <a:spLocks noChangeArrowheads="1"/>
          </p:cNvSpPr>
          <p:nvPr/>
        </p:nvSpPr>
        <p:spPr bwMode="auto">
          <a:xfrm>
            <a:off x="811429" y="1047792"/>
            <a:ext cx="2301990"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076" name="AutoShape 4"/>
          <p:cNvSpPr>
            <a:spLocks noChangeArrowheads="1"/>
          </p:cNvSpPr>
          <p:nvPr/>
        </p:nvSpPr>
        <p:spPr bwMode="auto">
          <a:xfrm>
            <a:off x="4023631" y="814946"/>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3077" name="Text Box 5"/>
          <p:cNvSpPr txBox="1">
            <a:spLocks noChangeArrowheads="1"/>
          </p:cNvSpPr>
          <p:nvPr/>
        </p:nvSpPr>
        <p:spPr bwMode="auto">
          <a:xfrm>
            <a:off x="4023631" y="1047792"/>
            <a:ext cx="2301989"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078" name="AutoShape 6"/>
          <p:cNvSpPr>
            <a:spLocks noChangeArrowheads="1"/>
          </p:cNvSpPr>
          <p:nvPr/>
        </p:nvSpPr>
        <p:spPr bwMode="auto">
          <a:xfrm>
            <a:off x="811429" y="1772786"/>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3079" name="Text Box 7"/>
          <p:cNvSpPr txBox="1">
            <a:spLocks noChangeArrowheads="1"/>
          </p:cNvSpPr>
          <p:nvPr/>
        </p:nvSpPr>
        <p:spPr bwMode="auto">
          <a:xfrm>
            <a:off x="811429" y="2005631"/>
            <a:ext cx="2301990"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080" name="AutoShape 8"/>
          <p:cNvSpPr>
            <a:spLocks noChangeArrowheads="1"/>
          </p:cNvSpPr>
          <p:nvPr/>
        </p:nvSpPr>
        <p:spPr bwMode="auto">
          <a:xfrm>
            <a:off x="4023631" y="1772786"/>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3081" name="Text Box 9"/>
          <p:cNvSpPr txBox="1">
            <a:spLocks noChangeArrowheads="1"/>
          </p:cNvSpPr>
          <p:nvPr/>
        </p:nvSpPr>
        <p:spPr bwMode="auto">
          <a:xfrm>
            <a:off x="4023631" y="2005631"/>
            <a:ext cx="2301989"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082" name="AutoShape 10"/>
          <p:cNvSpPr>
            <a:spLocks noChangeArrowheads="1"/>
          </p:cNvSpPr>
          <p:nvPr/>
        </p:nvSpPr>
        <p:spPr bwMode="auto">
          <a:xfrm>
            <a:off x="811429" y="2758848"/>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3083" name="Text Box 11"/>
          <p:cNvSpPr txBox="1">
            <a:spLocks noChangeArrowheads="1"/>
          </p:cNvSpPr>
          <p:nvPr/>
        </p:nvSpPr>
        <p:spPr bwMode="auto">
          <a:xfrm>
            <a:off x="811429" y="2991694"/>
            <a:ext cx="2301990"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084" name="AutoShape 12"/>
          <p:cNvSpPr>
            <a:spLocks noChangeArrowheads="1"/>
          </p:cNvSpPr>
          <p:nvPr/>
        </p:nvSpPr>
        <p:spPr bwMode="auto">
          <a:xfrm>
            <a:off x="4071258" y="2758848"/>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3085" name="Text Box 13"/>
          <p:cNvSpPr txBox="1">
            <a:spLocks noChangeArrowheads="1"/>
          </p:cNvSpPr>
          <p:nvPr/>
        </p:nvSpPr>
        <p:spPr bwMode="auto">
          <a:xfrm>
            <a:off x="4071258" y="2991694"/>
            <a:ext cx="2301990"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086" name="Line 14"/>
          <p:cNvSpPr>
            <a:spLocks noChangeShapeType="1"/>
          </p:cNvSpPr>
          <p:nvPr/>
        </p:nvSpPr>
        <p:spPr bwMode="auto">
          <a:xfrm>
            <a:off x="3540302" y="1047792"/>
            <a:ext cx="8819" cy="2270238"/>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4578" name="AutoShape 2"/>
          <p:cNvSpPr>
            <a:spLocks noChangeArrowheads="1"/>
          </p:cNvSpPr>
          <p:nvPr/>
        </p:nvSpPr>
        <p:spPr bwMode="auto">
          <a:xfrm>
            <a:off x="1629914" y="2095593"/>
            <a:ext cx="1561120" cy="1511728"/>
          </a:xfrm>
          <a:prstGeom prst="flowChartProcess">
            <a:avLst/>
          </a:prstGeom>
          <a:blipFill dpi="0" rotWithShape="0">
            <a:blip r:embed="rId4"/>
            <a:srcRect/>
            <a:stretch>
              <a:fillRect r="-5493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24579" name="AutoShape 3"/>
          <p:cNvSpPr>
            <a:spLocks noChangeArrowheads="1"/>
          </p:cNvSpPr>
          <p:nvPr/>
        </p:nvSpPr>
        <p:spPr bwMode="auto">
          <a:xfrm>
            <a:off x="1629914" y="479791"/>
            <a:ext cx="1561120" cy="1511728"/>
          </a:xfrm>
          <a:prstGeom prst="flowChartProcess">
            <a:avLst/>
          </a:prstGeom>
          <a:blipFill dpi="0" rotWithShape="0">
            <a:blip r:embed="rId4"/>
            <a:srcRect/>
            <a:stretch>
              <a:fillRect r="-5493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24580" name="AutoShape 4"/>
          <p:cNvSpPr>
            <a:spLocks noChangeArrowheads="1"/>
          </p:cNvSpPr>
          <p:nvPr/>
        </p:nvSpPr>
        <p:spPr bwMode="auto">
          <a:xfrm>
            <a:off x="5101420" y="479791"/>
            <a:ext cx="1561120" cy="1511728"/>
          </a:xfrm>
          <a:prstGeom prst="flowChartProcess">
            <a:avLst/>
          </a:prstGeom>
          <a:blipFill dpi="0" rotWithShape="0">
            <a:blip r:embed="rId4"/>
            <a:srcRect/>
            <a:stretch>
              <a:fillRect r="-5493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24581" name="AutoShape 5"/>
          <p:cNvSpPr>
            <a:spLocks noChangeArrowheads="1"/>
          </p:cNvSpPr>
          <p:nvPr/>
        </p:nvSpPr>
        <p:spPr bwMode="auto">
          <a:xfrm>
            <a:off x="5101420" y="2162624"/>
            <a:ext cx="1561120" cy="1511728"/>
          </a:xfrm>
          <a:prstGeom prst="flowChartProcess">
            <a:avLst/>
          </a:prstGeom>
          <a:blipFill dpi="0" rotWithShape="0">
            <a:blip r:embed="rId4"/>
            <a:srcRect/>
            <a:stretch>
              <a:fillRect r="-5493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21518" name="Text Box 6"/>
          <p:cNvSpPr txBox="1">
            <a:spLocks noChangeArrowheads="1"/>
          </p:cNvSpPr>
          <p:nvPr/>
        </p:nvSpPr>
        <p:spPr bwMode="auto">
          <a:xfrm>
            <a:off x="405715" y="479791"/>
            <a:ext cx="1065442" cy="101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1519" name="Text Box 7"/>
          <p:cNvSpPr txBox="1">
            <a:spLocks noChangeArrowheads="1"/>
          </p:cNvSpPr>
          <p:nvPr/>
        </p:nvSpPr>
        <p:spPr bwMode="auto">
          <a:xfrm>
            <a:off x="405715" y="2085010"/>
            <a:ext cx="1065442" cy="101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1520" name="Text Box 8"/>
          <p:cNvSpPr txBox="1">
            <a:spLocks noChangeArrowheads="1"/>
          </p:cNvSpPr>
          <p:nvPr/>
        </p:nvSpPr>
        <p:spPr bwMode="auto">
          <a:xfrm>
            <a:off x="3848996" y="479791"/>
            <a:ext cx="1065442" cy="101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1521" name="Text Box 9"/>
          <p:cNvSpPr txBox="1">
            <a:spLocks noChangeArrowheads="1"/>
          </p:cNvSpPr>
          <p:nvPr/>
        </p:nvSpPr>
        <p:spPr bwMode="auto">
          <a:xfrm>
            <a:off x="3848996" y="2250824"/>
            <a:ext cx="1065442" cy="101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1522" name="Line 10"/>
          <p:cNvSpPr>
            <a:spLocks noChangeShapeType="1"/>
          </p:cNvSpPr>
          <p:nvPr/>
        </p:nvSpPr>
        <p:spPr bwMode="auto">
          <a:xfrm>
            <a:off x="3589693" y="961357"/>
            <a:ext cx="8819" cy="2270237"/>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2530" name="AutoShape 2"/>
          <p:cNvSpPr>
            <a:spLocks noChangeArrowheads="1"/>
          </p:cNvSpPr>
          <p:nvPr/>
        </p:nvSpPr>
        <p:spPr bwMode="auto">
          <a:xfrm>
            <a:off x="463927" y="620909"/>
            <a:ext cx="998706" cy="234604"/>
          </a:xfrm>
          <a:prstGeom prst="roundRect">
            <a:avLst>
              <a:gd name="adj" fmla="val 16667"/>
            </a:avLst>
          </a:prstGeom>
          <a:solidFill>
            <a:srgbClr val="0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solidFill>
                  <a:srgbClr val="EAEAEA"/>
                </a:solidFill>
                <a:latin typeface="微软雅黑" pitchFamily="34" charset="-122"/>
                <a:ea typeface="微软雅黑" pitchFamily="34" charset="-122"/>
              </a:rPr>
              <a:t>ADD YOUR TEXT</a:t>
            </a:r>
          </a:p>
        </p:txBody>
      </p:sp>
      <p:sp>
        <p:nvSpPr>
          <p:cNvPr id="22531" name="Text Box 3"/>
          <p:cNvSpPr txBox="1">
            <a:spLocks noChangeArrowheads="1"/>
          </p:cNvSpPr>
          <p:nvPr/>
        </p:nvSpPr>
        <p:spPr bwMode="auto">
          <a:xfrm>
            <a:off x="463927" y="1495841"/>
            <a:ext cx="2301989" cy="19401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endParaRPr lang="zh-CN" altLang="zh-CN" sz="667">
              <a:solidFill>
                <a:srgbClr val="EAEAEA"/>
              </a:solidFill>
              <a:ea typeface="微软雅黑" pitchFamily="34" charset="-122"/>
            </a:endParaRPr>
          </a:p>
          <a:p>
            <a:pPr eaLnBrk="1" hangingPunct="1"/>
            <a:endParaRPr lang="zh-CN" altLang="zh-CN" sz="667">
              <a:solidFill>
                <a:srgbClr val="EAEAEA"/>
              </a:solidFill>
              <a:ea typeface="微软雅黑" pitchFamily="34" charset="-122"/>
            </a:endParaRP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2532" name="Line 4"/>
          <p:cNvSpPr>
            <a:spLocks noChangeShapeType="1"/>
          </p:cNvSpPr>
          <p:nvPr/>
        </p:nvSpPr>
        <p:spPr bwMode="auto">
          <a:xfrm>
            <a:off x="463927" y="1139518"/>
            <a:ext cx="2301989" cy="0"/>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2533" name="AutoShape 5"/>
          <p:cNvSpPr>
            <a:spLocks noChangeArrowheads="1"/>
          </p:cNvSpPr>
          <p:nvPr/>
        </p:nvSpPr>
        <p:spPr bwMode="auto">
          <a:xfrm>
            <a:off x="4314687" y="620909"/>
            <a:ext cx="998706" cy="234604"/>
          </a:xfrm>
          <a:prstGeom prst="roundRect">
            <a:avLst>
              <a:gd name="adj" fmla="val 16667"/>
            </a:avLst>
          </a:prstGeom>
          <a:solidFill>
            <a:srgbClr val="0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solidFill>
                  <a:srgbClr val="EAEAEA"/>
                </a:solidFill>
                <a:latin typeface="微软雅黑" pitchFamily="34" charset="-122"/>
                <a:ea typeface="微软雅黑" pitchFamily="34" charset="-122"/>
              </a:rPr>
              <a:t>ADD YOUR TEXT</a:t>
            </a:r>
          </a:p>
        </p:txBody>
      </p:sp>
      <p:sp>
        <p:nvSpPr>
          <p:cNvPr id="22534" name="Text Box 6"/>
          <p:cNvSpPr txBox="1">
            <a:spLocks noChangeArrowheads="1"/>
          </p:cNvSpPr>
          <p:nvPr/>
        </p:nvSpPr>
        <p:spPr bwMode="auto">
          <a:xfrm>
            <a:off x="4314687" y="1495841"/>
            <a:ext cx="2300225" cy="19401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endParaRPr lang="zh-CN" altLang="zh-CN" sz="667">
              <a:solidFill>
                <a:srgbClr val="EAEAEA"/>
              </a:solidFill>
              <a:ea typeface="微软雅黑" pitchFamily="34" charset="-122"/>
            </a:endParaRPr>
          </a:p>
          <a:p>
            <a:pPr eaLnBrk="1" hangingPunct="1"/>
            <a:endParaRPr lang="zh-CN" altLang="zh-CN" sz="667">
              <a:solidFill>
                <a:srgbClr val="EAEAEA"/>
              </a:solidFill>
              <a:ea typeface="微软雅黑" pitchFamily="34" charset="-122"/>
            </a:endParaRP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endParaRPr lang="zh-CN" altLang="zh-CN" sz="2000">
              <a:solidFill>
                <a:srgbClr val="EAEAEA"/>
              </a:solidFill>
            </a:endParaRPr>
          </a:p>
        </p:txBody>
      </p:sp>
      <p:sp>
        <p:nvSpPr>
          <p:cNvPr id="22535" name="Line 7"/>
          <p:cNvSpPr>
            <a:spLocks noChangeShapeType="1"/>
          </p:cNvSpPr>
          <p:nvPr/>
        </p:nvSpPr>
        <p:spPr bwMode="auto">
          <a:xfrm>
            <a:off x="4314687" y="1139518"/>
            <a:ext cx="2300225" cy="0"/>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2536" name="Line 8"/>
          <p:cNvSpPr>
            <a:spLocks noChangeShapeType="1"/>
          </p:cNvSpPr>
          <p:nvPr/>
        </p:nvSpPr>
        <p:spPr bwMode="auto">
          <a:xfrm>
            <a:off x="3594985" y="2199669"/>
            <a:ext cx="3528" cy="1031926"/>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6626" name="AutoShape 2"/>
          <p:cNvSpPr>
            <a:spLocks noChangeArrowheads="1"/>
          </p:cNvSpPr>
          <p:nvPr/>
        </p:nvSpPr>
        <p:spPr bwMode="auto">
          <a:xfrm>
            <a:off x="647381" y="1259469"/>
            <a:ext cx="949019" cy="949019"/>
          </a:xfrm>
          <a:prstGeom prst="diamond">
            <a:avLst/>
          </a:prstGeom>
          <a:blipFill dpi="0" rotWithShape="0">
            <a:blip r:embed="rId4"/>
            <a:srcRect/>
            <a:stretch>
              <a:fillRect r="-6000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26627" name="AutoShape 3"/>
          <p:cNvSpPr>
            <a:spLocks noChangeArrowheads="1"/>
          </p:cNvSpPr>
          <p:nvPr/>
        </p:nvSpPr>
        <p:spPr bwMode="auto">
          <a:xfrm>
            <a:off x="2051506" y="1250649"/>
            <a:ext cx="947255" cy="947255"/>
          </a:xfrm>
          <a:prstGeom prst="diamond">
            <a:avLst/>
          </a:prstGeom>
          <a:blipFill dpi="0" rotWithShape="0">
            <a:blip r:embed="rId4"/>
            <a:srcRect/>
            <a:stretch>
              <a:fillRect r="-6000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26628" name="AutoShape 4"/>
          <p:cNvSpPr>
            <a:spLocks noChangeArrowheads="1"/>
          </p:cNvSpPr>
          <p:nvPr/>
        </p:nvSpPr>
        <p:spPr bwMode="auto">
          <a:xfrm>
            <a:off x="3453866" y="1250649"/>
            <a:ext cx="947256" cy="947255"/>
          </a:xfrm>
          <a:prstGeom prst="diamond">
            <a:avLst/>
          </a:prstGeom>
          <a:blipFill dpi="0" rotWithShape="0">
            <a:blip r:embed="rId4"/>
            <a:srcRect/>
            <a:stretch>
              <a:fillRect r="-6000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23563" name="Text Box 5"/>
          <p:cNvSpPr txBox="1">
            <a:spLocks noChangeArrowheads="1"/>
          </p:cNvSpPr>
          <p:nvPr/>
        </p:nvSpPr>
        <p:spPr bwMode="auto">
          <a:xfrm>
            <a:off x="649143" y="2374302"/>
            <a:ext cx="947256"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1000" b="1">
                <a:solidFill>
                  <a:schemeClr val="bg1"/>
                </a:solidFill>
                <a:ea typeface="微软雅黑" pitchFamily="34" charset="-122"/>
              </a:rPr>
              <a:t>添加文本</a:t>
            </a:r>
          </a:p>
        </p:txBody>
      </p:sp>
      <p:sp>
        <p:nvSpPr>
          <p:cNvPr id="23564" name="Text Box 6"/>
          <p:cNvSpPr txBox="1">
            <a:spLocks noChangeArrowheads="1"/>
          </p:cNvSpPr>
          <p:nvPr/>
        </p:nvSpPr>
        <p:spPr bwMode="auto">
          <a:xfrm>
            <a:off x="2040922" y="2374302"/>
            <a:ext cx="949019"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1000" b="1">
                <a:solidFill>
                  <a:schemeClr val="bg1"/>
                </a:solidFill>
                <a:ea typeface="微软雅黑" pitchFamily="34" charset="-122"/>
              </a:rPr>
              <a:t>添加文本</a:t>
            </a:r>
          </a:p>
        </p:txBody>
      </p:sp>
      <p:sp>
        <p:nvSpPr>
          <p:cNvPr id="23565" name="Text Box 7"/>
          <p:cNvSpPr txBox="1">
            <a:spLocks noChangeArrowheads="1"/>
          </p:cNvSpPr>
          <p:nvPr/>
        </p:nvSpPr>
        <p:spPr bwMode="auto">
          <a:xfrm>
            <a:off x="3453866" y="2374302"/>
            <a:ext cx="947256"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1000" b="1">
                <a:solidFill>
                  <a:schemeClr val="bg1"/>
                </a:solidFill>
                <a:ea typeface="微软雅黑" pitchFamily="34" charset="-122"/>
              </a:rPr>
              <a:t>添加文本</a:t>
            </a:r>
          </a:p>
        </p:txBody>
      </p:sp>
      <p:sp>
        <p:nvSpPr>
          <p:cNvPr id="23566" name="Text Box 8"/>
          <p:cNvSpPr txBox="1">
            <a:spLocks noChangeArrowheads="1"/>
          </p:cNvSpPr>
          <p:nvPr/>
        </p:nvSpPr>
        <p:spPr bwMode="auto">
          <a:xfrm>
            <a:off x="649143" y="2645954"/>
            <a:ext cx="947256" cy="2120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778">
                <a:solidFill>
                  <a:schemeClr val="bg1"/>
                </a:solidFill>
                <a:ea typeface="微软雅黑" pitchFamily="34" charset="-122"/>
              </a:rPr>
              <a:t>添加文本</a:t>
            </a:r>
          </a:p>
        </p:txBody>
      </p:sp>
      <p:sp>
        <p:nvSpPr>
          <p:cNvPr id="23567" name="Text Box 9"/>
          <p:cNvSpPr txBox="1">
            <a:spLocks noChangeArrowheads="1"/>
          </p:cNvSpPr>
          <p:nvPr/>
        </p:nvSpPr>
        <p:spPr bwMode="auto">
          <a:xfrm>
            <a:off x="2040922" y="2645954"/>
            <a:ext cx="949019" cy="2120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778">
                <a:solidFill>
                  <a:schemeClr val="bg1"/>
                </a:solidFill>
                <a:ea typeface="微软雅黑" pitchFamily="34" charset="-122"/>
              </a:rPr>
              <a:t>添加文本</a:t>
            </a:r>
          </a:p>
        </p:txBody>
      </p:sp>
      <p:sp>
        <p:nvSpPr>
          <p:cNvPr id="23568" name="Text Box 10"/>
          <p:cNvSpPr txBox="1">
            <a:spLocks noChangeArrowheads="1"/>
          </p:cNvSpPr>
          <p:nvPr/>
        </p:nvSpPr>
        <p:spPr bwMode="auto">
          <a:xfrm>
            <a:off x="3453866" y="2645954"/>
            <a:ext cx="947256" cy="2120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778">
                <a:solidFill>
                  <a:schemeClr val="bg1"/>
                </a:solidFill>
                <a:ea typeface="微软雅黑" pitchFamily="34" charset="-122"/>
              </a:rPr>
              <a:t>添加文本</a:t>
            </a:r>
          </a:p>
        </p:txBody>
      </p:sp>
      <p:sp>
        <p:nvSpPr>
          <p:cNvPr id="23569" name="Line 11"/>
          <p:cNvSpPr>
            <a:spLocks noChangeShapeType="1"/>
          </p:cNvSpPr>
          <p:nvPr/>
        </p:nvSpPr>
        <p:spPr bwMode="auto">
          <a:xfrm>
            <a:off x="4870340" y="527419"/>
            <a:ext cx="1469392"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3570" name="Text Box 12"/>
          <p:cNvSpPr txBox="1">
            <a:spLocks noChangeArrowheads="1"/>
          </p:cNvSpPr>
          <p:nvPr/>
        </p:nvSpPr>
        <p:spPr bwMode="auto">
          <a:xfrm>
            <a:off x="5050265" y="209904"/>
            <a:ext cx="1289466"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1000" b="1">
                <a:solidFill>
                  <a:schemeClr val="bg1"/>
                </a:solidFill>
                <a:ea typeface="微软雅黑" pitchFamily="34" charset="-122"/>
              </a:rPr>
              <a:t>添加你的文本</a:t>
            </a:r>
          </a:p>
        </p:txBody>
      </p:sp>
      <p:sp>
        <p:nvSpPr>
          <p:cNvPr id="23571" name="AutoShape 13"/>
          <p:cNvSpPr>
            <a:spLocks noChangeArrowheads="1"/>
          </p:cNvSpPr>
          <p:nvPr/>
        </p:nvSpPr>
        <p:spPr bwMode="auto">
          <a:xfrm>
            <a:off x="4870339" y="209903"/>
            <a:ext cx="246957" cy="246957"/>
          </a:xfrm>
          <a:prstGeom prst="diamond">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0194" tIns="52214" rIns="100194" bIns="52214" anchor="ctr"/>
          <a:lstStyle/>
          <a:p>
            <a:pPr>
              <a:buFont typeface="Arial" pitchFamily="34" charset="0"/>
              <a:buNone/>
            </a:pPr>
            <a:endParaRPr lang="zh-CN" altLang="en-US" sz="1000"/>
          </a:p>
        </p:txBody>
      </p:sp>
      <p:sp>
        <p:nvSpPr>
          <p:cNvPr id="23572" name="Text Box 14"/>
          <p:cNvSpPr txBox="1">
            <a:spLocks noChangeArrowheads="1"/>
          </p:cNvSpPr>
          <p:nvPr/>
        </p:nvSpPr>
        <p:spPr bwMode="auto">
          <a:xfrm>
            <a:off x="4850935" y="654425"/>
            <a:ext cx="1954486" cy="2976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667">
                <a:solidFill>
                  <a:schemeClr val="bg1"/>
                </a:solidFill>
                <a:ea typeface="微软雅黑" pitchFamily="34" charset="-122"/>
              </a:rPr>
              <a:t>在这里您可以输入您的相关文本，用于给与会者讲解您的产品或者服务。</a:t>
            </a: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5922"/>
            <a:ext cx="7108825" cy="4447107"/>
          </a:xfrm>
          <a:prstGeom prst="rect">
            <a:avLst/>
          </a:prstGeom>
        </p:spPr>
      </p:pic>
      <p:grpSp>
        <p:nvGrpSpPr>
          <p:cNvPr id="31" name="组合 30"/>
          <p:cNvGrpSpPr/>
          <p:nvPr/>
        </p:nvGrpSpPr>
        <p:grpSpPr>
          <a:xfrm>
            <a:off x="931195" y="1141582"/>
            <a:ext cx="1230673" cy="1230673"/>
            <a:chOff x="4000670" y="448835"/>
            <a:chExt cx="932724" cy="932724"/>
          </a:xfrm>
        </p:grpSpPr>
        <p:sp>
          <p:nvSpPr>
            <p:cNvPr id="32" name="椭圆 31"/>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3" name="椭圆 32"/>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4" name="组合 33"/>
          <p:cNvGrpSpPr/>
          <p:nvPr/>
        </p:nvGrpSpPr>
        <p:grpSpPr>
          <a:xfrm>
            <a:off x="3329684" y="2171706"/>
            <a:ext cx="401098" cy="401098"/>
            <a:chOff x="4000670" y="448835"/>
            <a:chExt cx="932724" cy="932724"/>
          </a:xfrm>
        </p:grpSpPr>
        <p:sp>
          <p:nvSpPr>
            <p:cNvPr id="35" name="椭圆 34"/>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6" name="椭圆 35"/>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7" name="组合 36"/>
          <p:cNvGrpSpPr/>
          <p:nvPr/>
        </p:nvGrpSpPr>
        <p:grpSpPr>
          <a:xfrm>
            <a:off x="2705782" y="2537096"/>
            <a:ext cx="1025000" cy="1025000"/>
            <a:chOff x="4000670" y="448835"/>
            <a:chExt cx="932724" cy="932724"/>
          </a:xfrm>
        </p:grpSpPr>
        <p:sp>
          <p:nvSpPr>
            <p:cNvPr id="38" name="椭圆 37"/>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9" name="椭圆 38"/>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40" name="组合 39"/>
          <p:cNvGrpSpPr/>
          <p:nvPr/>
        </p:nvGrpSpPr>
        <p:grpSpPr>
          <a:xfrm>
            <a:off x="3731376" y="2373331"/>
            <a:ext cx="618956" cy="618956"/>
            <a:chOff x="4000670" y="448835"/>
            <a:chExt cx="932724" cy="932724"/>
          </a:xfrm>
        </p:grpSpPr>
        <p:sp>
          <p:nvSpPr>
            <p:cNvPr id="41" name="椭圆 40"/>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42" name="椭圆 41"/>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sp>
        <p:nvSpPr>
          <p:cNvPr id="44" name="Text Box 3"/>
          <p:cNvSpPr txBox="1">
            <a:spLocks noChangeArrowheads="1"/>
          </p:cNvSpPr>
          <p:nvPr/>
        </p:nvSpPr>
        <p:spPr bwMode="auto">
          <a:xfrm>
            <a:off x="1773629" y="1822228"/>
            <a:ext cx="3915492" cy="400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667" dirty="0">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cxnSp>
        <p:nvCxnSpPr>
          <p:cNvPr id="45" name="直接连接符 44"/>
          <p:cNvCxnSpPr/>
          <p:nvPr/>
        </p:nvCxnSpPr>
        <p:spPr bwMode="auto">
          <a:xfrm>
            <a:off x="1020404" y="1788021"/>
            <a:ext cx="5143755" cy="0"/>
          </a:xfrm>
          <a:prstGeom prst="line">
            <a:avLst/>
          </a:prstGeom>
          <a:solidFill>
            <a:srgbClr val="FFFFFF"/>
          </a:solidFill>
          <a:ln w="9525" cap="flat" cmpd="sng" algn="ctr">
            <a:gradFill flip="none" rotWithShape="1">
              <a:gsLst>
                <a:gs pos="0">
                  <a:schemeClr val="bg1">
                    <a:alpha val="0"/>
                  </a:schemeClr>
                </a:gs>
                <a:gs pos="58000">
                  <a:schemeClr val="bg1"/>
                </a:gs>
                <a:gs pos="100000">
                  <a:schemeClr val="bg1">
                    <a:alpha val="0"/>
                  </a:schemeClr>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圆角矩形 2"/>
          <p:cNvSpPr/>
          <p:nvPr/>
        </p:nvSpPr>
        <p:spPr bwMode="auto">
          <a:xfrm>
            <a:off x="2429339" y="1142574"/>
            <a:ext cx="2446005" cy="476013"/>
          </a:xfrm>
          <a:prstGeom prst="roundRect">
            <a:avLst>
              <a:gd name="adj" fmla="val 50000"/>
            </a:avLst>
          </a:pr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1605" tIns="50803" rIns="101605" bIns="50803" numCol="1" rtlCol="0" anchor="ctr" anchorCtr="0" compatLnSpc="1">
            <a:prstTxWarp prst="textNoShape">
              <a:avLst/>
            </a:prstTxWarp>
          </a:bodyPr>
          <a:lstStyle/>
          <a:p>
            <a:pPr algn="ctr"/>
            <a:r>
              <a:rPr lang="zh-CN" altLang="zh-CN" sz="1222" dirty="0">
                <a:latin typeface="微软雅黑" pitchFamily="34" charset="-122"/>
                <a:ea typeface="微软雅黑" pitchFamily="34" charset="-122"/>
              </a:rPr>
              <a:t>ADD YOUR TEXT</a:t>
            </a:r>
          </a:p>
        </p:txBody>
      </p:sp>
    </p:spTree>
    <p:extLst>
      <p:ext uri="{BB962C8B-B14F-4D97-AF65-F5344CB8AC3E}">
        <p14:creationId xmlns:p14="http://schemas.microsoft.com/office/powerpoint/2010/main" val="112171026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3312748" y="351021"/>
            <a:ext cx="1719878" cy="365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889">
                <a:solidFill>
                  <a:schemeClr val="bg1"/>
                </a:solidFill>
                <a:latin typeface="微软雅黑" pitchFamily="34" charset="-122"/>
                <a:ea typeface="微软雅黑" pitchFamily="34" charset="-122"/>
              </a:rPr>
              <a:t>ADD YOUR TEXT</a:t>
            </a:r>
          </a:p>
          <a:p>
            <a:pPr eaLnBrk="1" hangingPunct="1"/>
            <a:r>
              <a:rPr lang="zh-CN" altLang="en-US" sz="889">
                <a:solidFill>
                  <a:schemeClr val="bg1"/>
                </a:solidFill>
                <a:latin typeface="微软雅黑" pitchFamily="34" charset="-122"/>
                <a:ea typeface="微软雅黑" pitchFamily="34" charset="-122"/>
              </a:rPr>
              <a:t>ADD YOUR TEXT</a:t>
            </a:r>
          </a:p>
        </p:txBody>
      </p:sp>
      <p:sp>
        <p:nvSpPr>
          <p:cNvPr id="25603" name="Text Box 3"/>
          <p:cNvSpPr txBox="1">
            <a:spLocks noChangeArrowheads="1"/>
          </p:cNvSpPr>
          <p:nvPr/>
        </p:nvSpPr>
        <p:spPr bwMode="auto">
          <a:xfrm>
            <a:off x="3309220" y="1007220"/>
            <a:ext cx="2088548" cy="6569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lnSpc>
                <a:spcPct val="110000"/>
              </a:lnSpc>
            </a:pPr>
            <a:r>
              <a:rPr lang="zh-CN" altLang="en-US" sz="667" b="1">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5604" name="Text Box 4"/>
          <p:cNvSpPr txBox="1">
            <a:spLocks noChangeArrowheads="1"/>
          </p:cNvSpPr>
          <p:nvPr/>
        </p:nvSpPr>
        <p:spPr bwMode="auto">
          <a:xfrm>
            <a:off x="3291580" y="2092065"/>
            <a:ext cx="3480326" cy="1560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lnSpc>
                <a:spcPct val="110000"/>
              </a:lnSpc>
            </a:pPr>
            <a:r>
              <a:rPr lang="zh-CN" altLang="en-US" sz="667">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lnSpc>
                <a:spcPct val="110000"/>
              </a:lnSpc>
            </a:pPr>
            <a:endParaRPr lang="zh-CN" altLang="en-US" sz="667">
              <a:solidFill>
                <a:schemeClr val="bg1"/>
              </a:solidFill>
              <a:latin typeface="微软雅黑" pitchFamily="34" charset="-122"/>
              <a:ea typeface="微软雅黑" pitchFamily="34" charset="-122"/>
            </a:endParaRPr>
          </a:p>
          <a:p>
            <a:pPr eaLnBrk="1" hangingPunct="1">
              <a:lnSpc>
                <a:spcPct val="110000"/>
              </a:lnSpc>
            </a:pPr>
            <a:r>
              <a:rPr lang="zh-CN" altLang="en-US" sz="667">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25605" name="Line 5"/>
          <p:cNvSpPr>
            <a:spLocks noChangeShapeType="1"/>
          </p:cNvSpPr>
          <p:nvPr/>
        </p:nvSpPr>
        <p:spPr bwMode="auto">
          <a:xfrm>
            <a:off x="3268650" y="254002"/>
            <a:ext cx="1763" cy="3443282"/>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8678" name="Rectangle 6"/>
          <p:cNvSpPr>
            <a:spLocks noChangeArrowheads="1"/>
          </p:cNvSpPr>
          <p:nvPr/>
        </p:nvSpPr>
        <p:spPr bwMode="auto">
          <a:xfrm>
            <a:off x="423355" y="254001"/>
            <a:ext cx="2642437" cy="1001939"/>
          </a:xfrm>
          <a:prstGeom prst="rect">
            <a:avLst/>
          </a:prstGeom>
          <a:blipFill dpi="0" rotWithShape="0">
            <a:blip r:embed="rId4"/>
            <a:srcRect/>
            <a:stretch>
              <a:fillRect b="-6483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zh-CN" sz="1000"/>
          </a:p>
        </p:txBody>
      </p:sp>
      <p:sp>
        <p:nvSpPr>
          <p:cNvPr id="28679" name="Rectangle 7"/>
          <p:cNvSpPr>
            <a:spLocks noChangeArrowheads="1"/>
          </p:cNvSpPr>
          <p:nvPr/>
        </p:nvSpPr>
        <p:spPr bwMode="auto">
          <a:xfrm>
            <a:off x="423355" y="1448214"/>
            <a:ext cx="2642437" cy="1001939"/>
          </a:xfrm>
          <a:prstGeom prst="rect">
            <a:avLst/>
          </a:prstGeom>
          <a:blipFill dpi="0" rotWithShape="0">
            <a:blip r:embed="rId4"/>
            <a:srcRect/>
            <a:stretch>
              <a:fillRect b="-6483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zh-CN" sz="1000">
              <a:sym typeface="Arial" pitchFamily="34" charset="0"/>
            </a:endParaRPr>
          </a:p>
        </p:txBody>
      </p:sp>
      <p:sp>
        <p:nvSpPr>
          <p:cNvPr id="28680" name="Rectangle 8"/>
          <p:cNvSpPr>
            <a:spLocks noChangeArrowheads="1"/>
          </p:cNvSpPr>
          <p:nvPr/>
        </p:nvSpPr>
        <p:spPr bwMode="auto">
          <a:xfrm>
            <a:off x="423355" y="2642425"/>
            <a:ext cx="2642437" cy="1001939"/>
          </a:xfrm>
          <a:prstGeom prst="rect">
            <a:avLst/>
          </a:prstGeom>
          <a:blipFill dpi="0" rotWithShape="0">
            <a:blip r:embed="rId4"/>
            <a:srcRect/>
            <a:stretch>
              <a:fillRect b="-6483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zh-CN" sz="1000">
              <a:sym typeface="Arial" pitchFamily="34" charset="0"/>
            </a:endParaRPr>
          </a:p>
        </p:txBody>
      </p:sp>
      <p:sp>
        <p:nvSpPr>
          <p:cNvPr id="25615" name="虚线箭头 46"/>
          <p:cNvSpPr>
            <a:spLocks/>
          </p:cNvSpPr>
          <p:nvPr/>
        </p:nvSpPr>
        <p:spPr bwMode="auto">
          <a:xfrm>
            <a:off x="4833296" y="351021"/>
            <a:ext cx="400423"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6 w 839382"/>
              <a:gd name="T11" fmla="*/ 22969 h 466836"/>
              <a:gd name="T12" fmla="*/ 52048 w 839382"/>
              <a:gd name="T13" fmla="*/ 28633 h 466836"/>
              <a:gd name="T14" fmla="*/ 60723 w 839382"/>
              <a:gd name="T15" fmla="*/ 15529 h 466836"/>
              <a:gd name="T16" fmla="*/ 66420 w 839382"/>
              <a:gd name="T17" fmla="*/ 21193 h 466836"/>
              <a:gd name="T18" fmla="*/ 60723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2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3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6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6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6626" name="Oval 2"/>
          <p:cNvSpPr>
            <a:spLocks noChangeArrowheads="1"/>
          </p:cNvSpPr>
          <p:nvPr/>
        </p:nvSpPr>
        <p:spPr bwMode="auto">
          <a:xfrm>
            <a:off x="705591" y="1524064"/>
            <a:ext cx="966659" cy="968424"/>
          </a:xfrm>
          <a:prstGeom prst="ellipse">
            <a:avLst/>
          </a:prstGeom>
          <a:noFill/>
          <a:ln w="9525">
            <a:solidFill>
              <a:srgbClr val="3399FF"/>
            </a:solidFill>
            <a:round/>
            <a:headEnd/>
            <a:tailEnd/>
          </a:ln>
          <a:effectLst/>
          <a:extLst>
            <a:ext uri="{909E8E84-426E-40DD-AFC4-6F175D3DCCD1}">
              <a14:hiddenFill xmlns:a14="http://schemas.microsoft.com/office/drawing/2010/main">
                <a:solidFill>
                  <a:schemeClr val="bg1">
                    <a:alpha val="61176"/>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26627" name="Oval 3"/>
          <p:cNvSpPr>
            <a:spLocks noChangeArrowheads="1"/>
          </p:cNvSpPr>
          <p:nvPr/>
        </p:nvSpPr>
        <p:spPr bwMode="auto">
          <a:xfrm>
            <a:off x="2242015" y="1524064"/>
            <a:ext cx="968423" cy="968424"/>
          </a:xfrm>
          <a:prstGeom prst="ellipse">
            <a:avLst/>
          </a:prstGeom>
          <a:noFill/>
          <a:ln w="9525">
            <a:solidFill>
              <a:srgbClr val="3399FF"/>
            </a:solidFill>
            <a:round/>
            <a:headEnd/>
            <a:tailEnd/>
          </a:ln>
          <a:effectLst/>
          <a:extLst>
            <a:ext uri="{909E8E84-426E-40DD-AFC4-6F175D3DCCD1}">
              <a14:hiddenFill xmlns:a14="http://schemas.microsoft.com/office/drawing/2010/main">
                <a:solidFill>
                  <a:schemeClr val="bg1">
                    <a:alpha val="61176"/>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26628" name="Oval 4"/>
          <p:cNvSpPr>
            <a:spLocks noChangeArrowheads="1"/>
          </p:cNvSpPr>
          <p:nvPr/>
        </p:nvSpPr>
        <p:spPr bwMode="auto">
          <a:xfrm>
            <a:off x="3780202" y="1524064"/>
            <a:ext cx="966659" cy="968424"/>
          </a:xfrm>
          <a:prstGeom prst="ellipse">
            <a:avLst/>
          </a:prstGeom>
          <a:noFill/>
          <a:ln w="9525">
            <a:solidFill>
              <a:srgbClr val="3399FF"/>
            </a:solidFill>
            <a:round/>
            <a:headEnd/>
            <a:tailEnd/>
          </a:ln>
          <a:effectLst/>
          <a:extLst>
            <a:ext uri="{909E8E84-426E-40DD-AFC4-6F175D3DCCD1}">
              <a14:hiddenFill xmlns:a14="http://schemas.microsoft.com/office/drawing/2010/main">
                <a:solidFill>
                  <a:schemeClr val="bg1">
                    <a:alpha val="61176"/>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26629" name="Oval 5"/>
          <p:cNvSpPr>
            <a:spLocks noChangeArrowheads="1"/>
          </p:cNvSpPr>
          <p:nvPr/>
        </p:nvSpPr>
        <p:spPr bwMode="auto">
          <a:xfrm>
            <a:off x="5316625" y="1524064"/>
            <a:ext cx="968424" cy="968424"/>
          </a:xfrm>
          <a:prstGeom prst="ellipse">
            <a:avLst/>
          </a:prstGeom>
          <a:noFill/>
          <a:ln w="9525">
            <a:solidFill>
              <a:srgbClr val="3399FF"/>
            </a:solidFill>
            <a:round/>
            <a:headEnd/>
            <a:tailEnd/>
          </a:ln>
          <a:effectLst/>
          <a:extLst>
            <a:ext uri="{909E8E84-426E-40DD-AFC4-6F175D3DCCD1}">
              <a14:hiddenFill xmlns:a14="http://schemas.microsoft.com/office/drawing/2010/main">
                <a:solidFill>
                  <a:schemeClr val="bg1">
                    <a:alpha val="61176"/>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26630" name="Text Box 6"/>
          <p:cNvSpPr txBox="1">
            <a:spLocks noChangeArrowheads="1"/>
          </p:cNvSpPr>
          <p:nvPr/>
        </p:nvSpPr>
        <p:spPr bwMode="auto">
          <a:xfrm>
            <a:off x="564473" y="2677706"/>
            <a:ext cx="1248895" cy="22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889">
                <a:solidFill>
                  <a:schemeClr val="bg1"/>
                </a:solidFill>
                <a:ea typeface="微软雅黑" pitchFamily="34" charset="-122"/>
              </a:rPr>
              <a:t>ADD YOUR TEXT</a:t>
            </a:r>
          </a:p>
        </p:txBody>
      </p:sp>
      <p:sp>
        <p:nvSpPr>
          <p:cNvPr id="26631" name="Text Box 7"/>
          <p:cNvSpPr txBox="1">
            <a:spLocks noChangeArrowheads="1"/>
          </p:cNvSpPr>
          <p:nvPr/>
        </p:nvSpPr>
        <p:spPr bwMode="auto">
          <a:xfrm>
            <a:off x="705591" y="2931718"/>
            <a:ext cx="966659"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26632" name="Text Box 8"/>
          <p:cNvSpPr txBox="1">
            <a:spLocks noChangeArrowheads="1"/>
          </p:cNvSpPr>
          <p:nvPr/>
        </p:nvSpPr>
        <p:spPr bwMode="auto">
          <a:xfrm>
            <a:off x="2111481" y="2677706"/>
            <a:ext cx="1250659" cy="22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889">
                <a:solidFill>
                  <a:schemeClr val="bg1"/>
                </a:solidFill>
                <a:ea typeface="微软雅黑" pitchFamily="34" charset="-122"/>
              </a:rPr>
              <a:t>ADD YOUR TEXT</a:t>
            </a:r>
          </a:p>
        </p:txBody>
      </p:sp>
      <p:sp>
        <p:nvSpPr>
          <p:cNvPr id="26633" name="Text Box 9"/>
          <p:cNvSpPr txBox="1">
            <a:spLocks noChangeArrowheads="1"/>
          </p:cNvSpPr>
          <p:nvPr/>
        </p:nvSpPr>
        <p:spPr bwMode="auto">
          <a:xfrm>
            <a:off x="2252599" y="2931718"/>
            <a:ext cx="968423"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26634" name="Text Box 10"/>
          <p:cNvSpPr txBox="1">
            <a:spLocks noChangeArrowheads="1"/>
          </p:cNvSpPr>
          <p:nvPr/>
        </p:nvSpPr>
        <p:spPr bwMode="auto">
          <a:xfrm>
            <a:off x="3649668" y="2677706"/>
            <a:ext cx="1250659" cy="22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889">
                <a:solidFill>
                  <a:schemeClr val="bg1"/>
                </a:solidFill>
                <a:ea typeface="微软雅黑" pitchFamily="34" charset="-122"/>
              </a:rPr>
              <a:t>ADD YOUR TEXT</a:t>
            </a:r>
          </a:p>
        </p:txBody>
      </p:sp>
      <p:sp>
        <p:nvSpPr>
          <p:cNvPr id="26635" name="Text Box 11"/>
          <p:cNvSpPr txBox="1">
            <a:spLocks noChangeArrowheads="1"/>
          </p:cNvSpPr>
          <p:nvPr/>
        </p:nvSpPr>
        <p:spPr bwMode="auto">
          <a:xfrm>
            <a:off x="3790786" y="2931718"/>
            <a:ext cx="968423"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sp>
        <p:nvSpPr>
          <p:cNvPr id="26636" name="Text Box 12"/>
          <p:cNvSpPr txBox="1">
            <a:spLocks noChangeArrowheads="1"/>
          </p:cNvSpPr>
          <p:nvPr/>
        </p:nvSpPr>
        <p:spPr bwMode="auto">
          <a:xfrm>
            <a:off x="5179035" y="2677706"/>
            <a:ext cx="1248895" cy="22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889">
                <a:solidFill>
                  <a:schemeClr val="bg1"/>
                </a:solidFill>
                <a:ea typeface="微软雅黑" pitchFamily="34" charset="-122"/>
              </a:rPr>
              <a:t>ADD YOUR TEXT</a:t>
            </a:r>
          </a:p>
        </p:txBody>
      </p:sp>
      <p:sp>
        <p:nvSpPr>
          <p:cNvPr id="26637" name="Text Box 13"/>
          <p:cNvSpPr txBox="1">
            <a:spLocks noChangeArrowheads="1"/>
          </p:cNvSpPr>
          <p:nvPr/>
        </p:nvSpPr>
        <p:spPr bwMode="auto">
          <a:xfrm>
            <a:off x="5320153" y="2931718"/>
            <a:ext cx="966659" cy="708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chemeClr val="bg1"/>
                </a:solidFill>
                <a:ea typeface="微软雅黑" pitchFamily="34" charset="-122"/>
              </a:rPr>
              <a:t>Here you can enter the relevant text you,for to the participants to explain your product or service.</a:t>
            </a:r>
          </a:p>
        </p:txBody>
      </p:sp>
      <p:pic>
        <p:nvPicPr>
          <p:cNvPr id="26638" name="Picture 14" descr="mobile-2-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529" y="1681059"/>
            <a:ext cx="640323" cy="640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639" name="Picture 15" descr="notebook-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13120" y="1681059"/>
            <a:ext cx="640324" cy="640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640" name="Picture 16" descr="place-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51308" y="1681059"/>
            <a:ext cx="640324" cy="640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641" name="Picture 17" descr="rss-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87731" y="1681059"/>
            <a:ext cx="640323" cy="640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642" name="Text Box 18"/>
          <p:cNvSpPr txBox="1">
            <a:spLocks noChangeArrowheads="1"/>
          </p:cNvSpPr>
          <p:nvPr/>
        </p:nvSpPr>
        <p:spPr bwMode="auto">
          <a:xfrm>
            <a:off x="515081" y="702052"/>
            <a:ext cx="5835234" cy="4003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lnSpc>
                <a:spcPct val="150000"/>
              </a:lnSpc>
            </a:pPr>
            <a:r>
              <a:rPr lang="zh-CN" altLang="en-US"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26643" name="AutoShape 19"/>
          <p:cNvSpPr>
            <a:spLocks noChangeArrowheads="1"/>
          </p:cNvSpPr>
          <p:nvPr/>
        </p:nvSpPr>
        <p:spPr bwMode="auto">
          <a:xfrm>
            <a:off x="513318" y="197554"/>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26644" name="Line 20"/>
          <p:cNvSpPr>
            <a:spLocks noChangeShapeType="1"/>
          </p:cNvSpPr>
          <p:nvPr/>
        </p:nvSpPr>
        <p:spPr bwMode="auto">
          <a:xfrm>
            <a:off x="513318" y="656188"/>
            <a:ext cx="1894511" cy="1765"/>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6645" name="虚线箭头 46"/>
          <p:cNvSpPr>
            <a:spLocks/>
          </p:cNvSpPr>
          <p:nvPr/>
        </p:nvSpPr>
        <p:spPr bwMode="auto">
          <a:xfrm>
            <a:off x="2824127" y="204611"/>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363380" y="423343"/>
            <a:ext cx="4484028" cy="5884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endParaRPr lang="zh-CN" altLang="zh-CN" sz="556">
              <a:solidFill>
                <a:srgbClr val="EAEAEA"/>
              </a:solidFill>
              <a:ea typeface="微软雅黑" pitchFamily="34" charset="-122"/>
            </a:endParaRPr>
          </a:p>
          <a:p>
            <a:pPr eaLnBrk="1" hangingPunct="1"/>
            <a:r>
              <a:rPr lang="zh-CN" altLang="zh-CN" sz="667">
                <a:solidFill>
                  <a:srgbClr val="EAEAEA"/>
                </a:solidFill>
                <a:ea typeface="微软雅黑" pitchFamily="34" charset="-122"/>
              </a:rPr>
              <a:t>Here you can enter the relevant text you,for to the participants to explain your product or service.</a:t>
            </a:r>
          </a:p>
        </p:txBody>
      </p:sp>
      <p:sp>
        <p:nvSpPr>
          <p:cNvPr id="27651" name="Line 3"/>
          <p:cNvSpPr>
            <a:spLocks noChangeShapeType="1"/>
          </p:cNvSpPr>
          <p:nvPr/>
        </p:nvSpPr>
        <p:spPr bwMode="auto">
          <a:xfrm>
            <a:off x="490385" y="1458798"/>
            <a:ext cx="2772971" cy="0"/>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30724" name="AutoShape 4"/>
          <p:cNvSpPr>
            <a:spLocks noChangeArrowheads="1"/>
          </p:cNvSpPr>
          <p:nvPr/>
        </p:nvSpPr>
        <p:spPr bwMode="auto">
          <a:xfrm>
            <a:off x="490385" y="1871569"/>
            <a:ext cx="1391778" cy="1547007"/>
          </a:xfrm>
          <a:prstGeom prst="flowChartProcess">
            <a:avLst/>
          </a:prstGeom>
          <a:blipFill dpi="0" rotWithShape="0">
            <a:blip r:embed="rId4"/>
            <a:srcRect/>
            <a:stretch>
              <a:fillRect r="-7784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30725" name="AutoShape 5"/>
          <p:cNvSpPr>
            <a:spLocks noChangeArrowheads="1"/>
          </p:cNvSpPr>
          <p:nvPr/>
        </p:nvSpPr>
        <p:spPr bwMode="auto">
          <a:xfrm>
            <a:off x="2060325" y="1871569"/>
            <a:ext cx="1390013" cy="1547007"/>
          </a:xfrm>
          <a:prstGeom prst="flowChartProcess">
            <a:avLst/>
          </a:prstGeom>
          <a:blipFill dpi="0" rotWithShape="0">
            <a:blip r:embed="rId4"/>
            <a:srcRect/>
            <a:stretch>
              <a:fillRect r="-7807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30726" name="AutoShape 6"/>
          <p:cNvSpPr>
            <a:spLocks noChangeArrowheads="1"/>
          </p:cNvSpPr>
          <p:nvPr/>
        </p:nvSpPr>
        <p:spPr bwMode="auto">
          <a:xfrm>
            <a:off x="5254887" y="1871569"/>
            <a:ext cx="1391777" cy="1547007"/>
          </a:xfrm>
          <a:prstGeom prst="flowChartProcess">
            <a:avLst/>
          </a:prstGeom>
          <a:blipFill dpi="0" rotWithShape="0">
            <a:blip r:embed="rId4"/>
            <a:srcRect/>
            <a:stretch>
              <a:fillRect r="-7784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27661" name="AutoShape 7"/>
          <p:cNvSpPr>
            <a:spLocks noChangeArrowheads="1"/>
          </p:cNvSpPr>
          <p:nvPr/>
        </p:nvSpPr>
        <p:spPr bwMode="auto">
          <a:xfrm>
            <a:off x="3628501" y="1873333"/>
            <a:ext cx="1448224" cy="1548771"/>
          </a:xfrm>
          <a:prstGeom prst="flowChartProcess">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28674" name="AutoShape 2"/>
          <p:cNvSpPr>
            <a:spLocks noChangeArrowheads="1"/>
          </p:cNvSpPr>
          <p:nvPr/>
        </p:nvSpPr>
        <p:spPr bwMode="auto">
          <a:xfrm>
            <a:off x="246957" y="3016389"/>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28675" name="Text Box 3"/>
          <p:cNvSpPr txBox="1">
            <a:spLocks noChangeArrowheads="1"/>
          </p:cNvSpPr>
          <p:nvPr/>
        </p:nvSpPr>
        <p:spPr bwMode="auto">
          <a:xfrm>
            <a:off x="246958" y="3333904"/>
            <a:ext cx="2926437" cy="400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8676" name="Text Box 4"/>
          <p:cNvSpPr txBox="1">
            <a:spLocks noChangeArrowheads="1"/>
          </p:cNvSpPr>
          <p:nvPr/>
        </p:nvSpPr>
        <p:spPr bwMode="auto">
          <a:xfrm>
            <a:off x="1339313" y="522127"/>
            <a:ext cx="697627"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1000">
                <a:solidFill>
                  <a:schemeClr val="bg1"/>
                </a:solidFill>
                <a:latin typeface="微软雅黑" pitchFamily="34" charset="-122"/>
                <a:ea typeface="微软雅黑" pitchFamily="34" charset="-122"/>
              </a:rPr>
              <a:t>项目标题</a:t>
            </a:r>
          </a:p>
        </p:txBody>
      </p:sp>
      <p:sp>
        <p:nvSpPr>
          <p:cNvPr id="28677" name="Text Box 5"/>
          <p:cNvSpPr txBox="1">
            <a:spLocks noChangeArrowheads="1"/>
          </p:cNvSpPr>
          <p:nvPr/>
        </p:nvSpPr>
        <p:spPr bwMode="auto">
          <a:xfrm>
            <a:off x="1296524" y="800834"/>
            <a:ext cx="1737516"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667">
                <a:solidFill>
                  <a:schemeClr val="bg1"/>
                </a:solidFill>
                <a:ea typeface="微软雅黑" pitchFamily="34" charset="-122"/>
              </a:rPr>
              <a:t>在这里您可以输入您的相关文本，用于给与会者讲解您的产品或者服务。在这里您可以输入您的相关文本，用于给与会者讲解您的产品或者服务。</a:t>
            </a:r>
          </a:p>
        </p:txBody>
      </p:sp>
      <p:sp>
        <p:nvSpPr>
          <p:cNvPr id="28678" name="Text Box 6"/>
          <p:cNvSpPr txBox="1">
            <a:spLocks noChangeArrowheads="1"/>
          </p:cNvSpPr>
          <p:nvPr/>
        </p:nvSpPr>
        <p:spPr bwMode="auto">
          <a:xfrm>
            <a:off x="1339313" y="1460562"/>
            <a:ext cx="697627"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1000">
                <a:solidFill>
                  <a:schemeClr val="bg1"/>
                </a:solidFill>
                <a:latin typeface="微软雅黑" pitchFamily="34" charset="-122"/>
                <a:ea typeface="微软雅黑" pitchFamily="34" charset="-122"/>
              </a:rPr>
              <a:t>项目标题</a:t>
            </a:r>
          </a:p>
        </p:txBody>
      </p:sp>
      <p:sp>
        <p:nvSpPr>
          <p:cNvPr id="28679" name="Text Box 7"/>
          <p:cNvSpPr txBox="1">
            <a:spLocks noChangeArrowheads="1"/>
          </p:cNvSpPr>
          <p:nvPr/>
        </p:nvSpPr>
        <p:spPr bwMode="auto">
          <a:xfrm>
            <a:off x="1296524" y="1739270"/>
            <a:ext cx="1737516"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667">
                <a:solidFill>
                  <a:schemeClr val="bg1"/>
                </a:solidFill>
                <a:ea typeface="微软雅黑" pitchFamily="34" charset="-122"/>
              </a:rPr>
              <a:t>在这里您可以输入您的相关文本，用于给与会者讲解您的产品或者服务。在这里您可以输入您的相关文本，用于给与会者讲解您的产品或者服务。</a:t>
            </a:r>
          </a:p>
        </p:txBody>
      </p:sp>
      <p:sp>
        <p:nvSpPr>
          <p:cNvPr id="28680" name="Text Box 8"/>
          <p:cNvSpPr txBox="1">
            <a:spLocks noChangeArrowheads="1"/>
          </p:cNvSpPr>
          <p:nvPr/>
        </p:nvSpPr>
        <p:spPr bwMode="auto">
          <a:xfrm>
            <a:off x="4831104" y="1451743"/>
            <a:ext cx="697627"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1000">
                <a:solidFill>
                  <a:schemeClr val="bg1"/>
                </a:solidFill>
                <a:latin typeface="微软雅黑" pitchFamily="34" charset="-122"/>
                <a:ea typeface="微软雅黑" pitchFamily="34" charset="-122"/>
              </a:rPr>
              <a:t>项目标题</a:t>
            </a:r>
          </a:p>
        </p:txBody>
      </p:sp>
      <p:sp>
        <p:nvSpPr>
          <p:cNvPr id="28681" name="Text Box 9"/>
          <p:cNvSpPr txBox="1">
            <a:spLocks noChangeArrowheads="1"/>
          </p:cNvSpPr>
          <p:nvPr/>
        </p:nvSpPr>
        <p:spPr bwMode="auto">
          <a:xfrm>
            <a:off x="4787432" y="1730450"/>
            <a:ext cx="1737517"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667">
                <a:solidFill>
                  <a:schemeClr val="bg1"/>
                </a:solidFill>
                <a:ea typeface="微软雅黑" pitchFamily="34" charset="-122"/>
              </a:rPr>
              <a:t>在这里您可以输入您的相关文本，用于给与会者讲解您的产品或者服务。在这里您可以输入您的相关文本，用于给与会者讲解您的产品或者服务。</a:t>
            </a:r>
          </a:p>
        </p:txBody>
      </p:sp>
      <p:sp>
        <p:nvSpPr>
          <p:cNvPr id="28682" name="Text Box 10"/>
          <p:cNvSpPr txBox="1">
            <a:spLocks noChangeArrowheads="1"/>
          </p:cNvSpPr>
          <p:nvPr/>
        </p:nvSpPr>
        <p:spPr bwMode="auto">
          <a:xfrm>
            <a:off x="4831104" y="502724"/>
            <a:ext cx="697627"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1000">
                <a:solidFill>
                  <a:schemeClr val="bg1"/>
                </a:solidFill>
                <a:latin typeface="微软雅黑" pitchFamily="34" charset="-122"/>
                <a:ea typeface="微软雅黑" pitchFamily="34" charset="-122"/>
              </a:rPr>
              <a:t>项目标题</a:t>
            </a:r>
          </a:p>
        </p:txBody>
      </p:sp>
      <p:sp>
        <p:nvSpPr>
          <p:cNvPr id="28683" name="Text Box 11"/>
          <p:cNvSpPr txBox="1">
            <a:spLocks noChangeArrowheads="1"/>
          </p:cNvSpPr>
          <p:nvPr/>
        </p:nvSpPr>
        <p:spPr bwMode="auto">
          <a:xfrm>
            <a:off x="4787432" y="781431"/>
            <a:ext cx="1737517"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667">
                <a:solidFill>
                  <a:schemeClr val="bg1"/>
                </a:solidFill>
                <a:ea typeface="微软雅黑" pitchFamily="34" charset="-122"/>
              </a:rPr>
              <a:t>在这里您可以输入您的相关文本，用于给与会者讲解您的产品或者服务。在这里您可以输入您的相关文本，用于给与会者讲解您的产品或者服务。</a:t>
            </a:r>
          </a:p>
        </p:txBody>
      </p:sp>
      <p:sp>
        <p:nvSpPr>
          <p:cNvPr id="28684" name="圈箭头1 267"/>
          <p:cNvSpPr>
            <a:spLocks/>
          </p:cNvSpPr>
          <p:nvPr/>
        </p:nvSpPr>
        <p:spPr bwMode="auto">
          <a:xfrm>
            <a:off x="4598688" y="1481729"/>
            <a:ext cx="199329" cy="199330"/>
          </a:xfrm>
          <a:custGeom>
            <a:avLst/>
            <a:gdLst>
              <a:gd name="T0" fmla="*/ 4553 w 585904"/>
              <a:gd name="T1" fmla="*/ 3733 h 585904"/>
              <a:gd name="T2" fmla="*/ 9228 w 585904"/>
              <a:gd name="T3" fmla="*/ 8408 h 585904"/>
              <a:gd name="T4" fmla="*/ 4553 w 585904"/>
              <a:gd name="T5" fmla="*/ 13083 h 585904"/>
              <a:gd name="T6" fmla="*/ 9228 w 585904"/>
              <a:gd name="T7" fmla="*/ 13083 h 585904"/>
              <a:gd name="T8" fmla="*/ 13903 w 585904"/>
              <a:gd name="T9" fmla="*/ 8408 h 585904"/>
              <a:gd name="T10" fmla="*/ 9228 w 585904"/>
              <a:gd name="T11" fmla="*/ 3733 h 585904"/>
              <a:gd name="T12" fmla="*/ 4553 w 585904"/>
              <a:gd name="T13" fmla="*/ 3733 h 585904"/>
              <a:gd name="T14" fmla="*/ 8408 w 585904"/>
              <a:gd name="T15" fmla="*/ 0 h 585904"/>
              <a:gd name="T16" fmla="*/ 16816 w 585904"/>
              <a:gd name="T17" fmla="*/ 8408 h 585904"/>
              <a:gd name="T18" fmla="*/ 8408 w 585904"/>
              <a:gd name="T19" fmla="*/ 16816 h 585904"/>
              <a:gd name="T20" fmla="*/ 0 w 585904"/>
              <a:gd name="T21" fmla="*/ 8408 h 585904"/>
              <a:gd name="T22" fmla="*/ 840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8685" name="圈箭头1 267"/>
          <p:cNvSpPr>
            <a:spLocks/>
          </p:cNvSpPr>
          <p:nvPr/>
        </p:nvSpPr>
        <p:spPr bwMode="auto">
          <a:xfrm>
            <a:off x="4598688" y="543294"/>
            <a:ext cx="199329" cy="199330"/>
          </a:xfrm>
          <a:custGeom>
            <a:avLst/>
            <a:gdLst>
              <a:gd name="T0" fmla="*/ 4553 w 585904"/>
              <a:gd name="T1" fmla="*/ 3733 h 585904"/>
              <a:gd name="T2" fmla="*/ 9228 w 585904"/>
              <a:gd name="T3" fmla="*/ 8408 h 585904"/>
              <a:gd name="T4" fmla="*/ 4553 w 585904"/>
              <a:gd name="T5" fmla="*/ 13083 h 585904"/>
              <a:gd name="T6" fmla="*/ 9228 w 585904"/>
              <a:gd name="T7" fmla="*/ 13083 h 585904"/>
              <a:gd name="T8" fmla="*/ 13903 w 585904"/>
              <a:gd name="T9" fmla="*/ 8408 h 585904"/>
              <a:gd name="T10" fmla="*/ 9228 w 585904"/>
              <a:gd name="T11" fmla="*/ 3733 h 585904"/>
              <a:gd name="T12" fmla="*/ 4553 w 585904"/>
              <a:gd name="T13" fmla="*/ 3733 h 585904"/>
              <a:gd name="T14" fmla="*/ 8408 w 585904"/>
              <a:gd name="T15" fmla="*/ 0 h 585904"/>
              <a:gd name="T16" fmla="*/ 16816 w 585904"/>
              <a:gd name="T17" fmla="*/ 8408 h 585904"/>
              <a:gd name="T18" fmla="*/ 8408 w 585904"/>
              <a:gd name="T19" fmla="*/ 16816 h 585904"/>
              <a:gd name="T20" fmla="*/ 0 w 585904"/>
              <a:gd name="T21" fmla="*/ 8408 h 585904"/>
              <a:gd name="T22" fmla="*/ 840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8686" name="圈箭头1 267"/>
          <p:cNvSpPr>
            <a:spLocks/>
          </p:cNvSpPr>
          <p:nvPr/>
        </p:nvSpPr>
        <p:spPr bwMode="auto">
          <a:xfrm>
            <a:off x="1157169" y="543294"/>
            <a:ext cx="199330" cy="199330"/>
          </a:xfrm>
          <a:custGeom>
            <a:avLst/>
            <a:gdLst>
              <a:gd name="T0" fmla="*/ 4553 w 585904"/>
              <a:gd name="T1" fmla="*/ 3733 h 585904"/>
              <a:gd name="T2" fmla="*/ 9228 w 585904"/>
              <a:gd name="T3" fmla="*/ 8408 h 585904"/>
              <a:gd name="T4" fmla="*/ 4553 w 585904"/>
              <a:gd name="T5" fmla="*/ 13083 h 585904"/>
              <a:gd name="T6" fmla="*/ 9228 w 585904"/>
              <a:gd name="T7" fmla="*/ 13083 h 585904"/>
              <a:gd name="T8" fmla="*/ 13904 w 585904"/>
              <a:gd name="T9" fmla="*/ 8408 h 585904"/>
              <a:gd name="T10" fmla="*/ 9228 w 585904"/>
              <a:gd name="T11" fmla="*/ 3733 h 585904"/>
              <a:gd name="T12" fmla="*/ 4553 w 585904"/>
              <a:gd name="T13" fmla="*/ 3733 h 585904"/>
              <a:gd name="T14" fmla="*/ 8408 w 585904"/>
              <a:gd name="T15" fmla="*/ 0 h 585904"/>
              <a:gd name="T16" fmla="*/ 16816 w 585904"/>
              <a:gd name="T17" fmla="*/ 8408 h 585904"/>
              <a:gd name="T18" fmla="*/ 8408 w 585904"/>
              <a:gd name="T19" fmla="*/ 16816 h 585904"/>
              <a:gd name="T20" fmla="*/ 0 w 585904"/>
              <a:gd name="T21" fmla="*/ 8408 h 585904"/>
              <a:gd name="T22" fmla="*/ 840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8687" name="圈箭头1 267"/>
          <p:cNvSpPr>
            <a:spLocks/>
          </p:cNvSpPr>
          <p:nvPr/>
        </p:nvSpPr>
        <p:spPr bwMode="auto">
          <a:xfrm>
            <a:off x="1187157" y="1481729"/>
            <a:ext cx="199329" cy="199330"/>
          </a:xfrm>
          <a:custGeom>
            <a:avLst/>
            <a:gdLst>
              <a:gd name="T0" fmla="*/ 4553 w 585904"/>
              <a:gd name="T1" fmla="*/ 3733 h 585904"/>
              <a:gd name="T2" fmla="*/ 9228 w 585904"/>
              <a:gd name="T3" fmla="*/ 8408 h 585904"/>
              <a:gd name="T4" fmla="*/ 4553 w 585904"/>
              <a:gd name="T5" fmla="*/ 13083 h 585904"/>
              <a:gd name="T6" fmla="*/ 9228 w 585904"/>
              <a:gd name="T7" fmla="*/ 13083 h 585904"/>
              <a:gd name="T8" fmla="*/ 13903 w 585904"/>
              <a:gd name="T9" fmla="*/ 8408 h 585904"/>
              <a:gd name="T10" fmla="*/ 9228 w 585904"/>
              <a:gd name="T11" fmla="*/ 3733 h 585904"/>
              <a:gd name="T12" fmla="*/ 4553 w 585904"/>
              <a:gd name="T13" fmla="*/ 3733 h 585904"/>
              <a:gd name="T14" fmla="*/ 8408 w 585904"/>
              <a:gd name="T15" fmla="*/ 0 h 585904"/>
              <a:gd name="T16" fmla="*/ 16816 w 585904"/>
              <a:gd name="T17" fmla="*/ 8408 h 585904"/>
              <a:gd name="T18" fmla="*/ 8408 w 585904"/>
              <a:gd name="T19" fmla="*/ 16816 h 585904"/>
              <a:gd name="T20" fmla="*/ 0 w 585904"/>
              <a:gd name="T21" fmla="*/ 8408 h 585904"/>
              <a:gd name="T22" fmla="*/ 840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8688" name="虚线箭头 46"/>
          <p:cNvSpPr>
            <a:spLocks/>
          </p:cNvSpPr>
          <p:nvPr/>
        </p:nvSpPr>
        <p:spPr bwMode="auto">
          <a:xfrm>
            <a:off x="756747" y="899618"/>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8689" name="虚线箭头 46"/>
          <p:cNvSpPr>
            <a:spLocks/>
          </p:cNvSpPr>
          <p:nvPr/>
        </p:nvSpPr>
        <p:spPr bwMode="auto">
          <a:xfrm>
            <a:off x="4198265" y="899618"/>
            <a:ext cx="400423"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6 w 839382"/>
              <a:gd name="T11" fmla="*/ 22969 h 466836"/>
              <a:gd name="T12" fmla="*/ 52048 w 839382"/>
              <a:gd name="T13" fmla="*/ 28633 h 466836"/>
              <a:gd name="T14" fmla="*/ 60723 w 839382"/>
              <a:gd name="T15" fmla="*/ 15529 h 466836"/>
              <a:gd name="T16" fmla="*/ 66420 w 839382"/>
              <a:gd name="T17" fmla="*/ 21193 h 466836"/>
              <a:gd name="T18" fmla="*/ 60723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2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3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6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6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8690" name="虚线箭头 46"/>
          <p:cNvSpPr>
            <a:spLocks/>
          </p:cNvSpPr>
          <p:nvPr/>
        </p:nvSpPr>
        <p:spPr bwMode="auto">
          <a:xfrm>
            <a:off x="4198265" y="1931544"/>
            <a:ext cx="400423"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6 w 839382"/>
              <a:gd name="T11" fmla="*/ 22969 h 466836"/>
              <a:gd name="T12" fmla="*/ 52048 w 839382"/>
              <a:gd name="T13" fmla="*/ 28633 h 466836"/>
              <a:gd name="T14" fmla="*/ 60723 w 839382"/>
              <a:gd name="T15" fmla="*/ 15529 h 466836"/>
              <a:gd name="T16" fmla="*/ 66420 w 839382"/>
              <a:gd name="T17" fmla="*/ 21193 h 466836"/>
              <a:gd name="T18" fmla="*/ 60723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2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3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6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6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28691" name="虚线箭头 46"/>
          <p:cNvSpPr>
            <a:spLocks/>
          </p:cNvSpPr>
          <p:nvPr/>
        </p:nvSpPr>
        <p:spPr bwMode="auto">
          <a:xfrm>
            <a:off x="756747" y="1931544"/>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222273"/>
            <a:ext cx="7108825" cy="4443457"/>
          </a:xfrm>
          <a:prstGeom prst="rect">
            <a:avLst/>
          </a:prstGeom>
        </p:spPr>
      </p:pic>
      <p:sp>
        <p:nvSpPr>
          <p:cNvPr id="2050" name="Text Box 2"/>
          <p:cNvSpPr txBox="1">
            <a:spLocks noChangeArrowheads="1"/>
          </p:cNvSpPr>
          <p:nvPr/>
        </p:nvSpPr>
        <p:spPr bwMode="auto">
          <a:xfrm>
            <a:off x="2730172" y="1665901"/>
            <a:ext cx="166744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en-US" sz="2667" b="1" dirty="0">
                <a:solidFill>
                  <a:schemeClr val="bg1"/>
                </a:solidFill>
                <a:latin typeface="微软雅黑" pitchFamily="34" charset="-122"/>
                <a:ea typeface="微软雅黑" pitchFamily="34" charset="-122"/>
              </a:rPr>
              <a:t>THANKS</a:t>
            </a:r>
            <a:endParaRPr lang="zh-CN" altLang="en-US" sz="2222" dirty="0"/>
          </a:p>
        </p:txBody>
      </p:sp>
      <p:sp>
        <p:nvSpPr>
          <p:cNvPr id="2055" name="Text Box 7"/>
          <p:cNvSpPr txBox="1">
            <a:spLocks noChangeArrowheads="1"/>
          </p:cNvSpPr>
          <p:nvPr/>
        </p:nvSpPr>
        <p:spPr bwMode="auto">
          <a:xfrm>
            <a:off x="2331156" y="2265028"/>
            <a:ext cx="2321276" cy="3317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1556" dirty="0">
                <a:solidFill>
                  <a:schemeClr val="bg1"/>
                </a:solidFill>
                <a:latin typeface="微软雅黑" pitchFamily="34" charset="-122"/>
                <a:ea typeface="微软雅黑" pitchFamily="34" charset="-122"/>
              </a:rPr>
              <a:t>ADD YOUR COMPANY</a:t>
            </a:r>
          </a:p>
        </p:txBody>
      </p:sp>
      <p:sp>
        <p:nvSpPr>
          <p:cNvPr id="4" name="椭圆 3"/>
          <p:cNvSpPr/>
          <p:nvPr/>
        </p:nvSpPr>
        <p:spPr bwMode="auto">
          <a:xfrm>
            <a:off x="2952070" y="276458"/>
            <a:ext cx="1223647" cy="1223647"/>
          </a:xfrm>
          <a:prstGeom prst="ellipse">
            <a:avLst/>
          </a:pr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1605" tIns="50803" rIns="101605" bIns="50803" numCol="1" rtlCol="0" anchor="ctr" anchorCtr="0" compatLnSpc="1">
            <a:prstTxWarp prst="textNoShape">
              <a:avLst/>
            </a:prstTxWarp>
          </a:bodyPr>
          <a:lstStyle/>
          <a:p>
            <a:pPr algn="ctr" defTabSz="1016081"/>
            <a:r>
              <a:rPr lang="en-US" altLang="zh-CN" sz="1778" dirty="0"/>
              <a:t>LOGO</a:t>
            </a:r>
            <a:endParaRPr lang="zh-CN" altLang="en-US" sz="1778" dirty="0"/>
          </a:p>
        </p:txBody>
      </p:sp>
      <p:sp>
        <p:nvSpPr>
          <p:cNvPr id="18" name="椭圆 17"/>
          <p:cNvSpPr/>
          <p:nvPr/>
        </p:nvSpPr>
        <p:spPr bwMode="auto">
          <a:xfrm>
            <a:off x="2869173" y="190321"/>
            <a:ext cx="1389442" cy="1389442"/>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nvGrpSpPr>
          <p:cNvPr id="5" name="组合 4"/>
          <p:cNvGrpSpPr/>
          <p:nvPr/>
        </p:nvGrpSpPr>
        <p:grpSpPr>
          <a:xfrm>
            <a:off x="4326983" y="1027344"/>
            <a:ext cx="592237" cy="592237"/>
            <a:chOff x="4000670" y="448835"/>
            <a:chExt cx="932724" cy="932724"/>
          </a:xfrm>
        </p:grpSpPr>
        <p:sp>
          <p:nvSpPr>
            <p:cNvPr id="22" name="椭圆 21"/>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23" name="椭圆 22"/>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25" name="组合 24"/>
          <p:cNvGrpSpPr/>
          <p:nvPr/>
        </p:nvGrpSpPr>
        <p:grpSpPr>
          <a:xfrm>
            <a:off x="2253620" y="520679"/>
            <a:ext cx="470999" cy="470999"/>
            <a:chOff x="4000670" y="448835"/>
            <a:chExt cx="932724" cy="932724"/>
          </a:xfrm>
        </p:grpSpPr>
        <p:sp>
          <p:nvSpPr>
            <p:cNvPr id="26" name="椭圆 25"/>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27" name="椭圆 26"/>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28" name="组合 27"/>
          <p:cNvGrpSpPr/>
          <p:nvPr/>
        </p:nvGrpSpPr>
        <p:grpSpPr>
          <a:xfrm>
            <a:off x="4492879" y="705687"/>
            <a:ext cx="198963" cy="198963"/>
            <a:chOff x="4000670" y="448835"/>
            <a:chExt cx="932724" cy="932724"/>
          </a:xfrm>
        </p:grpSpPr>
        <p:sp>
          <p:nvSpPr>
            <p:cNvPr id="29" name="椭圆 28"/>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0" name="椭圆 29"/>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4" name="组合 33"/>
          <p:cNvGrpSpPr/>
          <p:nvPr/>
        </p:nvGrpSpPr>
        <p:grpSpPr>
          <a:xfrm>
            <a:off x="3251243" y="2648711"/>
            <a:ext cx="401098" cy="401098"/>
            <a:chOff x="4000670" y="448835"/>
            <a:chExt cx="932724" cy="932724"/>
          </a:xfrm>
        </p:grpSpPr>
        <p:sp>
          <p:nvSpPr>
            <p:cNvPr id="35" name="椭圆 34"/>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6" name="椭圆 35"/>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7" name="组合 36"/>
          <p:cNvGrpSpPr/>
          <p:nvPr/>
        </p:nvGrpSpPr>
        <p:grpSpPr>
          <a:xfrm>
            <a:off x="2627341" y="3014102"/>
            <a:ext cx="1025000" cy="1025000"/>
            <a:chOff x="4000670" y="448835"/>
            <a:chExt cx="932724" cy="932724"/>
          </a:xfrm>
        </p:grpSpPr>
        <p:sp>
          <p:nvSpPr>
            <p:cNvPr id="38" name="椭圆 37"/>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9" name="椭圆 38"/>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40" name="组合 39"/>
          <p:cNvGrpSpPr/>
          <p:nvPr/>
        </p:nvGrpSpPr>
        <p:grpSpPr>
          <a:xfrm>
            <a:off x="3652935" y="2850337"/>
            <a:ext cx="618956" cy="618956"/>
            <a:chOff x="4000670" y="448835"/>
            <a:chExt cx="932724" cy="932724"/>
          </a:xfrm>
        </p:grpSpPr>
        <p:sp>
          <p:nvSpPr>
            <p:cNvPr id="41" name="椭圆 40"/>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42" name="椭圆 41"/>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cxnSp>
        <p:nvCxnSpPr>
          <p:cNvPr id="7" name="直接连接符 6"/>
          <p:cNvCxnSpPr/>
          <p:nvPr/>
        </p:nvCxnSpPr>
        <p:spPr bwMode="auto">
          <a:xfrm>
            <a:off x="941964" y="2265027"/>
            <a:ext cx="5143755" cy="0"/>
          </a:xfrm>
          <a:prstGeom prst="line">
            <a:avLst/>
          </a:prstGeom>
          <a:solidFill>
            <a:srgbClr val="FFFFFF"/>
          </a:solidFill>
          <a:ln w="9525" cap="flat" cmpd="sng" algn="ctr">
            <a:gradFill flip="none" rotWithShape="1">
              <a:gsLst>
                <a:gs pos="0">
                  <a:schemeClr val="bg1">
                    <a:alpha val="0"/>
                  </a:schemeClr>
                </a:gs>
                <a:gs pos="58000">
                  <a:schemeClr val="bg1"/>
                </a:gs>
                <a:gs pos="100000">
                  <a:schemeClr val="bg1">
                    <a:alpha val="0"/>
                  </a:schemeClr>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95880588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a:t>网友分享</a:t>
            </a:r>
          </a:p>
        </p:txBody>
      </p:sp>
    </p:spTree>
    <p:extLst>
      <p:ext uri="{BB962C8B-B14F-4D97-AF65-F5344CB8AC3E}">
        <p14:creationId xmlns:p14="http://schemas.microsoft.com/office/powerpoint/2010/main" val="2282043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5922"/>
            <a:ext cx="7108825" cy="4447107"/>
          </a:xfrm>
          <a:prstGeom prst="rect">
            <a:avLst/>
          </a:prstGeom>
        </p:spPr>
      </p:pic>
      <p:grpSp>
        <p:nvGrpSpPr>
          <p:cNvPr id="31" name="组合 30"/>
          <p:cNvGrpSpPr/>
          <p:nvPr/>
        </p:nvGrpSpPr>
        <p:grpSpPr>
          <a:xfrm>
            <a:off x="931195" y="1141582"/>
            <a:ext cx="1230673" cy="1230673"/>
            <a:chOff x="4000670" y="448835"/>
            <a:chExt cx="932724" cy="932724"/>
          </a:xfrm>
        </p:grpSpPr>
        <p:sp>
          <p:nvSpPr>
            <p:cNvPr id="32" name="椭圆 31"/>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3" name="椭圆 32"/>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4" name="组合 33"/>
          <p:cNvGrpSpPr/>
          <p:nvPr/>
        </p:nvGrpSpPr>
        <p:grpSpPr>
          <a:xfrm>
            <a:off x="3329684" y="2171706"/>
            <a:ext cx="401098" cy="401098"/>
            <a:chOff x="4000670" y="448835"/>
            <a:chExt cx="932724" cy="932724"/>
          </a:xfrm>
        </p:grpSpPr>
        <p:sp>
          <p:nvSpPr>
            <p:cNvPr id="35" name="椭圆 34"/>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6" name="椭圆 35"/>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7" name="组合 36"/>
          <p:cNvGrpSpPr/>
          <p:nvPr/>
        </p:nvGrpSpPr>
        <p:grpSpPr>
          <a:xfrm>
            <a:off x="2705782" y="2537096"/>
            <a:ext cx="1025000" cy="1025000"/>
            <a:chOff x="4000670" y="448835"/>
            <a:chExt cx="932724" cy="932724"/>
          </a:xfrm>
        </p:grpSpPr>
        <p:sp>
          <p:nvSpPr>
            <p:cNvPr id="38" name="椭圆 37"/>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9" name="椭圆 38"/>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40" name="组合 39"/>
          <p:cNvGrpSpPr/>
          <p:nvPr/>
        </p:nvGrpSpPr>
        <p:grpSpPr>
          <a:xfrm>
            <a:off x="3731376" y="2373331"/>
            <a:ext cx="618956" cy="618956"/>
            <a:chOff x="4000670" y="448835"/>
            <a:chExt cx="932724" cy="932724"/>
          </a:xfrm>
        </p:grpSpPr>
        <p:sp>
          <p:nvSpPr>
            <p:cNvPr id="41" name="椭圆 40"/>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42" name="椭圆 41"/>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sp>
        <p:nvSpPr>
          <p:cNvPr id="44" name="Text Box 3"/>
          <p:cNvSpPr txBox="1">
            <a:spLocks noChangeArrowheads="1"/>
          </p:cNvSpPr>
          <p:nvPr/>
        </p:nvSpPr>
        <p:spPr bwMode="auto">
          <a:xfrm>
            <a:off x="1773629" y="1822228"/>
            <a:ext cx="3915492" cy="400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667" dirty="0">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cxnSp>
        <p:nvCxnSpPr>
          <p:cNvPr id="45" name="直接连接符 44"/>
          <p:cNvCxnSpPr/>
          <p:nvPr/>
        </p:nvCxnSpPr>
        <p:spPr bwMode="auto">
          <a:xfrm>
            <a:off x="1020404" y="1788021"/>
            <a:ext cx="5143755" cy="0"/>
          </a:xfrm>
          <a:prstGeom prst="line">
            <a:avLst/>
          </a:prstGeom>
          <a:solidFill>
            <a:srgbClr val="FFFFFF"/>
          </a:solidFill>
          <a:ln w="9525" cap="flat" cmpd="sng" algn="ctr">
            <a:gradFill flip="none" rotWithShape="1">
              <a:gsLst>
                <a:gs pos="0">
                  <a:schemeClr val="bg1">
                    <a:alpha val="0"/>
                  </a:schemeClr>
                </a:gs>
                <a:gs pos="58000">
                  <a:schemeClr val="bg1"/>
                </a:gs>
                <a:gs pos="100000">
                  <a:schemeClr val="bg1">
                    <a:alpha val="0"/>
                  </a:schemeClr>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圆角矩形 2"/>
          <p:cNvSpPr/>
          <p:nvPr/>
        </p:nvSpPr>
        <p:spPr bwMode="auto">
          <a:xfrm>
            <a:off x="2429339" y="1142574"/>
            <a:ext cx="2446005" cy="476013"/>
          </a:xfrm>
          <a:prstGeom prst="roundRect">
            <a:avLst>
              <a:gd name="adj" fmla="val 50000"/>
            </a:avLst>
          </a:pr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1605" tIns="50803" rIns="101605" bIns="50803" numCol="1" rtlCol="0" anchor="ctr" anchorCtr="0" compatLnSpc="1">
            <a:prstTxWarp prst="textNoShape">
              <a:avLst/>
            </a:prstTxWarp>
          </a:bodyPr>
          <a:lstStyle/>
          <a:p>
            <a:pPr algn="ctr"/>
            <a:r>
              <a:rPr lang="zh-CN" altLang="zh-CN" sz="1222" dirty="0">
                <a:latin typeface="微软雅黑" pitchFamily="34" charset="-122"/>
                <a:ea typeface="微软雅黑" pitchFamily="34" charset="-122"/>
              </a:rPr>
              <a:t>ADD YOUR TEXT</a:t>
            </a:r>
          </a:p>
        </p:txBody>
      </p:sp>
    </p:spTree>
    <p:extLst>
      <p:ext uri="{BB962C8B-B14F-4D97-AF65-F5344CB8AC3E}">
        <p14:creationId xmlns:p14="http://schemas.microsoft.com/office/powerpoint/2010/main" val="2097539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2303753" y="903145"/>
            <a:ext cx="1368846"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667">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5123" name="Text Box 3"/>
          <p:cNvSpPr txBox="1">
            <a:spLocks noChangeArrowheads="1"/>
          </p:cNvSpPr>
          <p:nvPr/>
        </p:nvSpPr>
        <p:spPr bwMode="auto">
          <a:xfrm>
            <a:off x="3875457" y="903145"/>
            <a:ext cx="1368846"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667">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5124" name="Text Box 4"/>
          <p:cNvSpPr txBox="1">
            <a:spLocks noChangeArrowheads="1"/>
          </p:cNvSpPr>
          <p:nvPr/>
        </p:nvSpPr>
        <p:spPr bwMode="auto">
          <a:xfrm>
            <a:off x="5447159" y="903145"/>
            <a:ext cx="1368846"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667">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5125" name="Line 5"/>
          <p:cNvSpPr>
            <a:spLocks noChangeShapeType="1"/>
          </p:cNvSpPr>
          <p:nvPr/>
        </p:nvSpPr>
        <p:spPr bwMode="auto">
          <a:xfrm>
            <a:off x="5436575" y="920785"/>
            <a:ext cx="1765" cy="583877"/>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5126" name="Line 6"/>
          <p:cNvSpPr>
            <a:spLocks noChangeShapeType="1"/>
          </p:cNvSpPr>
          <p:nvPr/>
        </p:nvSpPr>
        <p:spPr bwMode="auto">
          <a:xfrm>
            <a:off x="3864874" y="920785"/>
            <a:ext cx="1763" cy="583877"/>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5127" name="Line 7"/>
          <p:cNvSpPr>
            <a:spLocks noChangeShapeType="1"/>
          </p:cNvSpPr>
          <p:nvPr/>
        </p:nvSpPr>
        <p:spPr bwMode="auto">
          <a:xfrm>
            <a:off x="2293169" y="920785"/>
            <a:ext cx="0" cy="583877"/>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8200" name="Rectangle 8"/>
          <p:cNvSpPr>
            <a:spLocks noChangeArrowheads="1"/>
          </p:cNvSpPr>
          <p:nvPr/>
        </p:nvSpPr>
        <p:spPr bwMode="auto">
          <a:xfrm>
            <a:off x="324572" y="599742"/>
            <a:ext cx="1684598" cy="3213965"/>
          </a:xfrm>
          <a:prstGeom prst="rect">
            <a:avLst/>
          </a:prstGeom>
          <a:blipFill dpi="0" rotWithShape="0">
            <a:blip r:embed="rId4"/>
            <a:srcRect/>
            <a:stretch>
              <a:fillRect r="-20525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8201" name="Rectangle 9"/>
          <p:cNvSpPr>
            <a:spLocks noChangeArrowheads="1"/>
          </p:cNvSpPr>
          <p:nvPr/>
        </p:nvSpPr>
        <p:spPr bwMode="auto">
          <a:xfrm>
            <a:off x="2282586" y="1797482"/>
            <a:ext cx="1338859" cy="1998585"/>
          </a:xfrm>
          <a:prstGeom prst="rect">
            <a:avLst/>
          </a:prstGeom>
          <a:blipFill dpi="0" rotWithShape="0">
            <a:blip r:embed="rId4"/>
            <a:srcRect/>
            <a:stretch>
              <a:fillRect r="-13884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8202" name="Rectangle 10"/>
          <p:cNvSpPr>
            <a:spLocks noChangeArrowheads="1"/>
          </p:cNvSpPr>
          <p:nvPr/>
        </p:nvSpPr>
        <p:spPr bwMode="auto">
          <a:xfrm>
            <a:off x="3866637" y="1797482"/>
            <a:ext cx="1337094" cy="1998585"/>
          </a:xfrm>
          <a:prstGeom prst="rect">
            <a:avLst/>
          </a:prstGeom>
          <a:blipFill dpi="0" rotWithShape="0">
            <a:blip r:embed="rId4"/>
            <a:srcRect/>
            <a:stretch>
              <a:fillRect r="-139156"/>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8203" name="Rectangle 11"/>
          <p:cNvSpPr>
            <a:spLocks noChangeArrowheads="1"/>
          </p:cNvSpPr>
          <p:nvPr/>
        </p:nvSpPr>
        <p:spPr bwMode="auto">
          <a:xfrm>
            <a:off x="5431284" y="1797482"/>
            <a:ext cx="1338858" cy="1998585"/>
          </a:xfrm>
          <a:prstGeom prst="rect">
            <a:avLst/>
          </a:prstGeom>
          <a:blipFill dpi="0" rotWithShape="0">
            <a:blip r:embed="rId4"/>
            <a:srcRect/>
            <a:stretch>
              <a:fillRect r="-13884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5140" name="Rectangle 12"/>
          <p:cNvSpPr>
            <a:spLocks noChangeArrowheads="1"/>
          </p:cNvSpPr>
          <p:nvPr/>
        </p:nvSpPr>
        <p:spPr bwMode="auto">
          <a:xfrm flipH="1">
            <a:off x="319280" y="2406053"/>
            <a:ext cx="1691653" cy="1250660"/>
          </a:xfrm>
          <a:prstGeom prst="rect">
            <a:avLst/>
          </a:prstGeom>
          <a:solidFill>
            <a:srgbClr val="FFFFFF">
              <a:alpha val="87057"/>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pPr>
            <a:endParaRPr lang="zh-CN" altLang="en-US" sz="1000"/>
          </a:p>
        </p:txBody>
      </p:sp>
      <p:sp>
        <p:nvSpPr>
          <p:cNvPr id="5141" name="Text Box 13"/>
          <p:cNvSpPr txBox="1">
            <a:spLocks noChangeArrowheads="1"/>
          </p:cNvSpPr>
          <p:nvPr/>
        </p:nvSpPr>
        <p:spPr bwMode="auto">
          <a:xfrm>
            <a:off x="485094" y="2474849"/>
            <a:ext cx="1368846" cy="1016240"/>
          </a:xfrm>
          <a:prstGeom prst="rect">
            <a:avLst/>
          </a:prstGeom>
          <a:noFill/>
          <a:ln>
            <a:noFill/>
          </a:ln>
          <a:effectLst/>
          <a:extLst>
            <a:ext uri="{909E8E84-426E-40DD-AFC4-6F175D3DCCD1}">
              <a14:hiddenFill xmlns:a14="http://schemas.microsoft.com/office/drawing/2010/main">
                <a:solidFill>
                  <a:srgbClr val="0099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en-US" sz="667">
                <a:latin typeface="微软雅黑" pitchFamily="34" charset="-122"/>
                <a:ea typeface="微软雅黑" pitchFamily="34" charset="-122"/>
              </a:rPr>
              <a:t>Here you can enter the relevant text you,for to the participants to explain your product or service.</a:t>
            </a:r>
          </a:p>
          <a:p>
            <a:pPr eaLnBrk="1" hangingPunct="1"/>
            <a:endParaRPr lang="zh-CN" altLang="en-US" sz="667">
              <a:latin typeface="微软雅黑" pitchFamily="34" charset="-122"/>
              <a:ea typeface="微软雅黑" pitchFamily="34" charset="-122"/>
            </a:endParaRPr>
          </a:p>
          <a:p>
            <a:pPr eaLnBrk="1" hangingPunct="1"/>
            <a:r>
              <a:rPr lang="zh-CN" altLang="en-US" sz="667">
                <a:latin typeface="微软雅黑" pitchFamily="34" charset="-122"/>
                <a:ea typeface="微软雅黑" pitchFamily="34" charset="-122"/>
              </a:rPr>
              <a:t>Here you can enter the relevant text you,for to the participants to explain your product or service.</a:t>
            </a:r>
          </a:p>
        </p:txBody>
      </p:sp>
      <p:sp>
        <p:nvSpPr>
          <p:cNvPr id="5142" name="虚线箭头 46"/>
          <p:cNvSpPr>
            <a:spLocks/>
          </p:cNvSpPr>
          <p:nvPr/>
        </p:nvSpPr>
        <p:spPr bwMode="auto">
          <a:xfrm>
            <a:off x="2303754" y="377481"/>
            <a:ext cx="400423"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6 w 839382"/>
              <a:gd name="T11" fmla="*/ 22969 h 466836"/>
              <a:gd name="T12" fmla="*/ 52048 w 839382"/>
              <a:gd name="T13" fmla="*/ 28633 h 466836"/>
              <a:gd name="T14" fmla="*/ 60723 w 839382"/>
              <a:gd name="T15" fmla="*/ 15529 h 466836"/>
              <a:gd name="T16" fmla="*/ 66420 w 839382"/>
              <a:gd name="T17" fmla="*/ 21193 h 466836"/>
              <a:gd name="T18" fmla="*/ 60723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2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3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6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6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pic>
        <p:nvPicPr>
          <p:cNvPr id="6146" name="图片 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4684" y="231070"/>
            <a:ext cx="4150637" cy="3005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7" name="TextBox 16"/>
          <p:cNvSpPr>
            <a:spLocks noChangeArrowheads="1"/>
          </p:cNvSpPr>
          <p:nvPr/>
        </p:nvSpPr>
        <p:spPr bwMode="auto">
          <a:xfrm rot="-2700000">
            <a:off x="1656374" y="1383537"/>
            <a:ext cx="668547" cy="314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buFont typeface="Arial" pitchFamily="34" charset="0"/>
              <a:buNone/>
            </a:pPr>
            <a:r>
              <a:rPr lang="zh-CN" altLang="en-US" sz="1111" b="1" i="1">
                <a:solidFill>
                  <a:srgbClr val="FFFFFF"/>
                </a:solidFill>
                <a:latin typeface="微软雅黑" pitchFamily="34" charset="-122"/>
                <a:ea typeface="微软雅黑" pitchFamily="34" charset="-122"/>
                <a:sym typeface="微软雅黑" pitchFamily="34" charset="-122"/>
              </a:rPr>
              <a:t>TEXT</a:t>
            </a:r>
          </a:p>
        </p:txBody>
      </p:sp>
      <p:sp>
        <p:nvSpPr>
          <p:cNvPr id="6148" name="TextBox 17"/>
          <p:cNvSpPr>
            <a:spLocks noChangeArrowheads="1"/>
          </p:cNvSpPr>
          <p:nvPr/>
        </p:nvSpPr>
        <p:spPr bwMode="auto">
          <a:xfrm rot="-2700000">
            <a:off x="1665194" y="1286629"/>
            <a:ext cx="1079554" cy="892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30000"/>
              </a:lnSpc>
              <a:buFont typeface="Arial" pitchFamily="34" charset="0"/>
              <a:buNone/>
            </a:pPr>
            <a:r>
              <a:rPr lang="zh-CN" altLang="en-US" sz="667" b="1" i="1">
                <a:solidFill>
                  <a:srgbClr val="FFFFFF"/>
                </a:solidFill>
                <a:latin typeface="微软雅黑" pitchFamily="34" charset="-122"/>
                <a:ea typeface="微软雅黑" pitchFamily="34" charset="-122"/>
                <a:sym typeface="微软雅黑" pitchFamily="34" charset="-122"/>
              </a:rPr>
              <a:t>Here you can enter the relevant text you,for to the participants to explain your product or service.</a:t>
            </a:r>
          </a:p>
        </p:txBody>
      </p:sp>
      <p:sp>
        <p:nvSpPr>
          <p:cNvPr id="6149" name="TextBox 18"/>
          <p:cNvSpPr>
            <a:spLocks noChangeArrowheads="1"/>
          </p:cNvSpPr>
          <p:nvPr/>
        </p:nvSpPr>
        <p:spPr bwMode="auto">
          <a:xfrm rot="2520000">
            <a:off x="4859755" y="1385301"/>
            <a:ext cx="668547" cy="314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buFont typeface="Arial" pitchFamily="34" charset="0"/>
              <a:buNone/>
            </a:pPr>
            <a:r>
              <a:rPr lang="zh-CN" altLang="en-US" sz="1111" b="1" i="1">
                <a:solidFill>
                  <a:srgbClr val="FFFFFF"/>
                </a:solidFill>
                <a:latin typeface="微软雅黑" pitchFamily="34" charset="-122"/>
                <a:ea typeface="微软雅黑" pitchFamily="34" charset="-122"/>
                <a:sym typeface="微软雅黑" pitchFamily="34" charset="-122"/>
              </a:rPr>
              <a:t>TEXT</a:t>
            </a:r>
          </a:p>
        </p:txBody>
      </p:sp>
      <p:sp>
        <p:nvSpPr>
          <p:cNvPr id="6150" name="TextBox 19"/>
          <p:cNvSpPr>
            <a:spLocks noChangeArrowheads="1"/>
          </p:cNvSpPr>
          <p:nvPr/>
        </p:nvSpPr>
        <p:spPr bwMode="auto">
          <a:xfrm rot="2700000">
            <a:off x="4411705" y="1742441"/>
            <a:ext cx="991355" cy="314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30000"/>
              </a:lnSpc>
              <a:buFont typeface="Arial" pitchFamily="34" charset="0"/>
              <a:buNone/>
            </a:pPr>
            <a:r>
              <a:rPr lang="zh-CN" altLang="en-US" sz="556" b="1" i="1">
                <a:solidFill>
                  <a:srgbClr val="FFFFFF"/>
                </a:solidFill>
                <a:latin typeface="微软雅黑" pitchFamily="34" charset="-122"/>
                <a:ea typeface="微软雅黑" pitchFamily="34" charset="-122"/>
                <a:sym typeface="微软雅黑" pitchFamily="34" charset="-122"/>
              </a:rPr>
              <a:t>Here you can enter the relevant text you</a:t>
            </a:r>
          </a:p>
        </p:txBody>
      </p:sp>
      <p:sp>
        <p:nvSpPr>
          <p:cNvPr id="6151" name="TextBox 20"/>
          <p:cNvSpPr>
            <a:spLocks noChangeArrowheads="1"/>
          </p:cNvSpPr>
          <p:nvPr/>
        </p:nvSpPr>
        <p:spPr bwMode="auto">
          <a:xfrm>
            <a:off x="2626561" y="2307270"/>
            <a:ext cx="668547" cy="3590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buFont typeface="Arial" pitchFamily="34" charset="0"/>
              <a:buNone/>
            </a:pPr>
            <a:r>
              <a:rPr lang="zh-CN" altLang="en-US" sz="1333" b="1" i="1">
                <a:solidFill>
                  <a:srgbClr val="3F3F3F"/>
                </a:solidFill>
                <a:latin typeface="微软雅黑" pitchFamily="34" charset="-122"/>
                <a:ea typeface="微软雅黑" pitchFamily="34" charset="-122"/>
                <a:sym typeface="微软雅黑" pitchFamily="34" charset="-122"/>
              </a:rPr>
              <a:t>TEXT</a:t>
            </a:r>
          </a:p>
        </p:txBody>
      </p:sp>
      <p:sp>
        <p:nvSpPr>
          <p:cNvPr id="6152" name="TextBox 21"/>
          <p:cNvSpPr>
            <a:spLocks noChangeArrowheads="1"/>
          </p:cNvSpPr>
          <p:nvPr/>
        </p:nvSpPr>
        <p:spPr bwMode="auto">
          <a:xfrm>
            <a:off x="3376251" y="1672239"/>
            <a:ext cx="668548" cy="3590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buFont typeface="Arial" pitchFamily="34" charset="0"/>
              <a:buNone/>
            </a:pPr>
            <a:r>
              <a:rPr lang="zh-CN" altLang="en-US" sz="1333" b="1" i="1">
                <a:solidFill>
                  <a:srgbClr val="A5A5A5"/>
                </a:solidFill>
                <a:latin typeface="微软雅黑" pitchFamily="34" charset="-122"/>
                <a:ea typeface="微软雅黑" pitchFamily="34" charset="-122"/>
                <a:sym typeface="微软雅黑" pitchFamily="34" charset="-122"/>
              </a:rPr>
              <a:t>TEXT</a:t>
            </a:r>
          </a:p>
        </p:txBody>
      </p:sp>
      <p:sp>
        <p:nvSpPr>
          <p:cNvPr id="6153" name="TextBox 22"/>
          <p:cNvSpPr>
            <a:spLocks noChangeArrowheads="1"/>
          </p:cNvSpPr>
          <p:nvPr/>
        </p:nvSpPr>
        <p:spPr bwMode="auto">
          <a:xfrm>
            <a:off x="4044798" y="1056612"/>
            <a:ext cx="668547" cy="314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buFont typeface="Arial" pitchFamily="34" charset="0"/>
              <a:buNone/>
            </a:pPr>
            <a:r>
              <a:rPr lang="zh-CN" altLang="en-US" sz="1111" b="1" i="1">
                <a:solidFill>
                  <a:srgbClr val="BFBFBF"/>
                </a:solidFill>
                <a:latin typeface="微软雅黑" pitchFamily="34" charset="-122"/>
                <a:ea typeface="微软雅黑" pitchFamily="34" charset="-122"/>
                <a:sym typeface="微软雅黑" pitchFamily="34" charset="-122"/>
              </a:rPr>
              <a:t>TEXT</a:t>
            </a:r>
          </a:p>
        </p:txBody>
      </p:sp>
      <p:sp>
        <p:nvSpPr>
          <p:cNvPr id="6154" name="TextBox 23"/>
          <p:cNvSpPr>
            <a:spLocks noChangeArrowheads="1"/>
          </p:cNvSpPr>
          <p:nvPr/>
        </p:nvSpPr>
        <p:spPr bwMode="auto">
          <a:xfrm>
            <a:off x="3376251" y="534474"/>
            <a:ext cx="668548" cy="292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buFont typeface="Arial" pitchFamily="34" charset="0"/>
              <a:buNone/>
            </a:pPr>
            <a:r>
              <a:rPr lang="zh-CN" altLang="en-US" sz="1000" b="1" i="1">
                <a:solidFill>
                  <a:srgbClr val="7F7F7F"/>
                </a:solidFill>
                <a:latin typeface="微软雅黑" pitchFamily="34" charset="-122"/>
                <a:ea typeface="微软雅黑" pitchFamily="34" charset="-122"/>
                <a:sym typeface="微软雅黑" pitchFamily="34" charset="-122"/>
              </a:rPr>
              <a:t>TEXT</a:t>
            </a:r>
          </a:p>
        </p:txBody>
      </p:sp>
      <p:sp>
        <p:nvSpPr>
          <p:cNvPr id="6155" name="TextBox 24"/>
          <p:cNvSpPr>
            <a:spLocks noChangeArrowheads="1"/>
          </p:cNvSpPr>
          <p:nvPr/>
        </p:nvSpPr>
        <p:spPr bwMode="auto">
          <a:xfrm>
            <a:off x="2852350" y="1130699"/>
            <a:ext cx="668547" cy="270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buFont typeface="Arial" pitchFamily="34" charset="0"/>
              <a:buNone/>
            </a:pPr>
            <a:r>
              <a:rPr lang="zh-CN" altLang="en-US" sz="889" b="1" i="1">
                <a:solidFill>
                  <a:srgbClr val="7F7F7F"/>
                </a:solidFill>
                <a:latin typeface="微软雅黑" pitchFamily="34" charset="-122"/>
                <a:ea typeface="微软雅黑" pitchFamily="34" charset="-122"/>
                <a:sym typeface="微软雅黑" pitchFamily="34" charset="-122"/>
              </a:rPr>
              <a:t>TEXT</a:t>
            </a:r>
          </a:p>
        </p:txBody>
      </p:sp>
      <p:sp>
        <p:nvSpPr>
          <p:cNvPr id="6156" name="TextBox 25"/>
          <p:cNvSpPr>
            <a:spLocks noChangeArrowheads="1"/>
          </p:cNvSpPr>
          <p:nvPr/>
        </p:nvSpPr>
        <p:spPr bwMode="auto">
          <a:xfrm>
            <a:off x="4044798" y="2229655"/>
            <a:ext cx="668547" cy="270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buFont typeface="Arial" pitchFamily="34" charset="0"/>
              <a:buNone/>
            </a:pPr>
            <a:r>
              <a:rPr lang="zh-CN" altLang="en-US" sz="889" b="1" i="1">
                <a:solidFill>
                  <a:srgbClr val="D8D8D8"/>
                </a:solidFill>
                <a:latin typeface="微软雅黑" pitchFamily="34" charset="-122"/>
                <a:ea typeface="微软雅黑" pitchFamily="34" charset="-122"/>
                <a:sym typeface="微软雅黑" pitchFamily="34" charset="-122"/>
              </a:rPr>
              <a:t>TEXT</a:t>
            </a:r>
          </a:p>
        </p:txBody>
      </p:sp>
      <p:sp>
        <p:nvSpPr>
          <p:cNvPr id="6157" name="矩形 27"/>
          <p:cNvSpPr>
            <a:spLocks noChangeArrowheads="1"/>
          </p:cNvSpPr>
          <p:nvPr/>
        </p:nvSpPr>
        <p:spPr bwMode="auto">
          <a:xfrm>
            <a:off x="6974763" y="3203370"/>
            <a:ext cx="134062" cy="1023106"/>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1000" b="1" i="1">
              <a:solidFill>
                <a:srgbClr val="FFFFFF"/>
              </a:solidFill>
              <a:latin typeface="微软雅黑" pitchFamily="34" charset="-122"/>
              <a:ea typeface="微软雅黑" pitchFamily="34" charset="-122"/>
              <a:sym typeface="宋体" pitchFamily="2" charset="-122"/>
            </a:endParaRPr>
          </a:p>
        </p:txBody>
      </p:sp>
      <p:sp>
        <p:nvSpPr>
          <p:cNvPr id="6158" name="TextBox 28"/>
          <p:cNvSpPr>
            <a:spLocks noChangeArrowheads="1"/>
          </p:cNvSpPr>
          <p:nvPr/>
        </p:nvSpPr>
        <p:spPr bwMode="auto">
          <a:xfrm>
            <a:off x="1093666" y="3573806"/>
            <a:ext cx="5747035" cy="571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buFont typeface="Arial" pitchFamily="34" charset="0"/>
              <a:buNone/>
            </a:pPr>
            <a:r>
              <a:rPr lang="zh-CN" altLang="en-US" sz="778" b="1" i="1">
                <a:solidFill>
                  <a:srgbClr val="EAEAEA"/>
                </a:solidFill>
                <a:latin typeface="微软雅黑" pitchFamily="34" charset="-122"/>
                <a:ea typeface="微软雅黑" pitchFamily="34" charset="-122"/>
                <a:sym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algn="just">
              <a:buFont typeface="Arial" pitchFamily="34" charset="0"/>
              <a:buNone/>
            </a:pPr>
            <a:endParaRPr lang="zh-CN" altLang="en-US" sz="778" b="1" i="1">
              <a:solidFill>
                <a:srgbClr val="EAEAEA"/>
              </a:solidFill>
              <a:latin typeface="微软雅黑" pitchFamily="34" charset="-122"/>
              <a:ea typeface="微软雅黑" pitchFamily="34" charset="-122"/>
              <a:sym typeface="微软雅黑" pitchFamily="34" charset="-122"/>
            </a:endParaRPr>
          </a:p>
        </p:txBody>
      </p:sp>
      <p:sp>
        <p:nvSpPr>
          <p:cNvPr id="6159" name="AutoShape 15"/>
          <p:cNvSpPr>
            <a:spLocks noChangeArrowheads="1"/>
          </p:cNvSpPr>
          <p:nvPr/>
        </p:nvSpPr>
        <p:spPr bwMode="auto">
          <a:xfrm>
            <a:off x="5824650" y="3236886"/>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6160" name="虚线箭头 46"/>
          <p:cNvSpPr>
            <a:spLocks/>
          </p:cNvSpPr>
          <p:nvPr/>
        </p:nvSpPr>
        <p:spPr bwMode="auto">
          <a:xfrm>
            <a:off x="548597" y="312214"/>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2564822" y="3030501"/>
            <a:ext cx="4369370" cy="9303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778">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endParaRPr lang="zh-CN" altLang="zh-CN" sz="778">
              <a:solidFill>
                <a:srgbClr val="EAEAEA"/>
              </a:solidFill>
              <a:ea typeface="微软雅黑" pitchFamily="34" charset="-122"/>
            </a:endParaRPr>
          </a:p>
          <a:p>
            <a:pPr eaLnBrk="1" hangingPunct="1"/>
            <a:r>
              <a:rPr lang="zh-CN" altLang="zh-CN" sz="778">
                <a:solidFill>
                  <a:srgbClr val="EAEAEA"/>
                </a:solidFill>
                <a:ea typeface="微软雅黑" pitchFamily="34" charset="-122"/>
              </a:rPr>
              <a:t>Here you can enter the relevant text you,for to the participants to explain your product or service.</a:t>
            </a:r>
            <a:endParaRPr lang="zh-CN" altLang="zh-CN" sz="2000">
              <a:solidFill>
                <a:srgbClr val="EAEAEA"/>
              </a:solidFill>
            </a:endParaRPr>
          </a:p>
        </p:txBody>
      </p:sp>
      <p:sp>
        <p:nvSpPr>
          <p:cNvPr id="7171" name="Line 3"/>
          <p:cNvSpPr>
            <a:spLocks noChangeShapeType="1"/>
          </p:cNvSpPr>
          <p:nvPr/>
        </p:nvSpPr>
        <p:spPr bwMode="auto">
          <a:xfrm>
            <a:off x="2564822" y="1582276"/>
            <a:ext cx="2772971" cy="0"/>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0244" name="AutoShape 4"/>
          <p:cNvSpPr>
            <a:spLocks noChangeArrowheads="1"/>
          </p:cNvSpPr>
          <p:nvPr/>
        </p:nvSpPr>
        <p:spPr bwMode="auto">
          <a:xfrm>
            <a:off x="363380" y="52908"/>
            <a:ext cx="1880399" cy="3908972"/>
          </a:xfrm>
          <a:prstGeom prst="flowChartProcess">
            <a:avLst/>
          </a:prstGeom>
          <a:blipFill dpi="0" rotWithShape="0">
            <a:blip r:embed="rId4"/>
            <a:srcRect/>
            <a:stretch>
              <a:fillRect r="-23260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7175" name="AutoShape 5"/>
          <p:cNvSpPr>
            <a:spLocks noChangeArrowheads="1"/>
          </p:cNvSpPr>
          <p:nvPr/>
        </p:nvSpPr>
        <p:spPr bwMode="auto">
          <a:xfrm>
            <a:off x="2564823" y="1176562"/>
            <a:ext cx="1114721" cy="253545"/>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889">
                <a:latin typeface="微软雅黑" pitchFamily="34" charset="-122"/>
                <a:ea typeface="微软雅黑" pitchFamily="34" charset="-122"/>
              </a:rPr>
              <a:t>ADD YOUR TEXT</a:t>
            </a:r>
          </a:p>
        </p:txBody>
      </p:sp>
      <p:sp>
        <p:nvSpPr>
          <p:cNvPr id="7176" name="虚线箭头 46"/>
          <p:cNvSpPr>
            <a:spLocks/>
          </p:cNvSpPr>
          <p:nvPr/>
        </p:nvSpPr>
        <p:spPr bwMode="auto">
          <a:xfrm>
            <a:off x="4937371" y="1176562"/>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grpSp>
        <p:nvGrpSpPr>
          <p:cNvPr id="8194" name="组合 48"/>
          <p:cNvGrpSpPr>
            <a:grpSpLocks/>
          </p:cNvGrpSpPr>
          <p:nvPr/>
        </p:nvGrpSpPr>
        <p:grpSpPr bwMode="auto">
          <a:xfrm>
            <a:off x="2577171" y="1783369"/>
            <a:ext cx="1795728" cy="1790436"/>
            <a:chOff x="0" y="0"/>
            <a:chExt cx="2882187" cy="2872142"/>
          </a:xfrm>
        </p:grpSpPr>
        <p:sp>
          <p:nvSpPr>
            <p:cNvPr id="8211" name="新月形 49"/>
            <p:cNvSpPr>
              <a:spLocks noChangeArrowheads="1"/>
            </p:cNvSpPr>
            <p:nvPr/>
          </p:nvSpPr>
          <p:spPr bwMode="auto">
            <a:xfrm rot="-848703">
              <a:off x="0" y="201606"/>
              <a:ext cx="1331655" cy="2663311"/>
            </a:xfrm>
            <a:prstGeom prst="moon">
              <a:avLst>
                <a:gd name="adj" fmla="val 15190"/>
              </a:avLst>
            </a:prstGeom>
            <a:gradFill rotWithShape="1">
              <a:gsLst>
                <a:gs pos="0">
                  <a:srgbClr val="00668B"/>
                </a:gs>
                <a:gs pos="17000">
                  <a:srgbClr val="00668B"/>
                </a:gs>
                <a:gs pos="56000">
                  <a:srgbClr val="0092C8"/>
                </a:gs>
                <a:gs pos="100000">
                  <a:srgbClr val="00B0F0"/>
                </a:gs>
              </a:gsLst>
              <a:lin ang="5400000" scaled="1"/>
            </a:gradFill>
            <a:ln w="31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667" b="1" i="1">
                <a:solidFill>
                  <a:srgbClr val="EAEAEA"/>
                </a:solidFill>
                <a:latin typeface="微软雅黑" pitchFamily="34" charset="-122"/>
                <a:ea typeface="微软雅黑" pitchFamily="34" charset="-122"/>
                <a:sym typeface="Myriad Pro" pitchFamily="34" charset="0"/>
              </a:endParaRPr>
            </a:p>
          </p:txBody>
        </p:sp>
        <p:sp>
          <p:nvSpPr>
            <p:cNvPr id="8212" name="新月形 50"/>
            <p:cNvSpPr>
              <a:spLocks noChangeArrowheads="1"/>
            </p:cNvSpPr>
            <p:nvPr/>
          </p:nvSpPr>
          <p:spPr bwMode="auto">
            <a:xfrm rot="4551297">
              <a:off x="681987" y="-665827"/>
              <a:ext cx="1331655" cy="2663310"/>
            </a:xfrm>
            <a:prstGeom prst="moon">
              <a:avLst>
                <a:gd name="adj" fmla="val 15190"/>
              </a:avLst>
            </a:prstGeom>
            <a:gradFill rotWithShape="1">
              <a:gsLst>
                <a:gs pos="0">
                  <a:srgbClr val="BE1247"/>
                </a:gs>
                <a:gs pos="26999">
                  <a:srgbClr val="D2144F"/>
                </a:gs>
                <a:gs pos="65999">
                  <a:srgbClr val="F87477"/>
                </a:gs>
                <a:gs pos="100000">
                  <a:srgbClr val="FA9496"/>
                </a:gs>
              </a:gsLst>
              <a:lin ang="5400000" scaled="1"/>
            </a:gradFill>
            <a:ln w="31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667" b="1" i="1">
                <a:solidFill>
                  <a:srgbClr val="EAEAEA"/>
                </a:solidFill>
                <a:latin typeface="微软雅黑" pitchFamily="34" charset="-122"/>
                <a:ea typeface="微软雅黑" pitchFamily="34" charset="-122"/>
                <a:sym typeface="Myriad Pro" pitchFamily="34" charset="0"/>
              </a:endParaRPr>
            </a:p>
          </p:txBody>
        </p:sp>
        <p:sp>
          <p:nvSpPr>
            <p:cNvPr id="8213" name="新月形 51"/>
            <p:cNvSpPr>
              <a:spLocks noChangeArrowheads="1"/>
            </p:cNvSpPr>
            <p:nvPr/>
          </p:nvSpPr>
          <p:spPr bwMode="auto">
            <a:xfrm rot="9951297">
              <a:off x="1550532" y="16872"/>
              <a:ext cx="1331655" cy="2663311"/>
            </a:xfrm>
            <a:prstGeom prst="moon">
              <a:avLst>
                <a:gd name="adj" fmla="val 15190"/>
              </a:avLst>
            </a:prstGeom>
            <a:gradFill rotWithShape="1">
              <a:gsLst>
                <a:gs pos="0">
                  <a:srgbClr val="C73E01"/>
                </a:gs>
                <a:gs pos="26999">
                  <a:srgbClr val="FF7711"/>
                </a:gs>
                <a:gs pos="59000">
                  <a:srgbClr val="FFAA01"/>
                </a:gs>
                <a:gs pos="79999">
                  <a:srgbClr val="FFC000"/>
                </a:gs>
                <a:gs pos="100000">
                  <a:srgbClr val="FECE02"/>
                </a:gs>
              </a:gsLst>
              <a:lin ang="5400000" scaled="1"/>
            </a:gradFill>
            <a:ln w="31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667" b="1" i="1">
                <a:solidFill>
                  <a:srgbClr val="EAEAEA"/>
                </a:solidFill>
                <a:latin typeface="微软雅黑" pitchFamily="34" charset="-122"/>
                <a:ea typeface="微软雅黑" pitchFamily="34" charset="-122"/>
                <a:sym typeface="Myriad Pro" pitchFamily="34" charset="0"/>
              </a:endParaRPr>
            </a:p>
          </p:txBody>
        </p:sp>
        <p:sp>
          <p:nvSpPr>
            <p:cNvPr id="8214" name="新月形 52"/>
            <p:cNvSpPr>
              <a:spLocks noChangeArrowheads="1"/>
            </p:cNvSpPr>
            <p:nvPr/>
          </p:nvSpPr>
          <p:spPr bwMode="auto">
            <a:xfrm rot="-6248703">
              <a:off x="879956" y="874656"/>
              <a:ext cx="1331655" cy="2663310"/>
            </a:xfrm>
            <a:prstGeom prst="moon">
              <a:avLst>
                <a:gd name="adj" fmla="val 15190"/>
              </a:avLst>
            </a:prstGeom>
            <a:gradFill rotWithShape="1">
              <a:gsLst>
                <a:gs pos="0">
                  <a:srgbClr val="119707"/>
                </a:gs>
                <a:gs pos="17999">
                  <a:srgbClr val="119707"/>
                </a:gs>
                <a:gs pos="67000">
                  <a:srgbClr val="8AD53F"/>
                </a:gs>
                <a:gs pos="100000">
                  <a:srgbClr val="BCEB6F"/>
                </a:gs>
              </a:gsLst>
              <a:lin ang="5400000" scaled="1"/>
            </a:gradFill>
            <a:ln w="31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buFont typeface="Arial" pitchFamily="34" charset="0"/>
                <a:buNone/>
              </a:pPr>
              <a:endParaRPr lang="zh-CN" altLang="zh-CN" sz="667" b="1" i="1">
                <a:solidFill>
                  <a:srgbClr val="EAEAEA"/>
                </a:solidFill>
                <a:latin typeface="微软雅黑" pitchFamily="34" charset="-122"/>
                <a:ea typeface="微软雅黑" pitchFamily="34" charset="-122"/>
                <a:sym typeface="Myriad Pro" pitchFamily="34" charset="0"/>
              </a:endParaRPr>
            </a:p>
          </p:txBody>
        </p:sp>
      </p:grpSp>
      <p:sp>
        <p:nvSpPr>
          <p:cNvPr id="8195" name="TextBox 11"/>
          <p:cNvSpPr>
            <a:spLocks noChangeArrowheads="1"/>
          </p:cNvSpPr>
          <p:nvPr/>
        </p:nvSpPr>
        <p:spPr bwMode="auto">
          <a:xfrm flipH="1">
            <a:off x="1360027" y="3083420"/>
            <a:ext cx="1217144"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zh-CN" altLang="en-US" sz="667" b="1">
                <a:solidFill>
                  <a:srgbClr val="EAEAEA"/>
                </a:solidFill>
                <a:latin typeface="微软雅黑" pitchFamily="34" charset="-122"/>
                <a:ea typeface="微软雅黑" pitchFamily="34" charset="-122"/>
                <a:sym typeface="微软雅黑" pitchFamily="34" charset="-122"/>
              </a:rPr>
              <a:t>ADD YOUR TEXT</a:t>
            </a:r>
          </a:p>
        </p:txBody>
      </p:sp>
      <p:sp>
        <p:nvSpPr>
          <p:cNvPr id="8196" name="直接连接符 54"/>
          <p:cNvSpPr>
            <a:spLocks noChangeShapeType="1"/>
          </p:cNvSpPr>
          <p:nvPr/>
        </p:nvSpPr>
        <p:spPr bwMode="auto">
          <a:xfrm flipH="1">
            <a:off x="1273591" y="2317854"/>
            <a:ext cx="1411181" cy="0"/>
          </a:xfrm>
          <a:prstGeom prst="line">
            <a:avLst/>
          </a:prstGeom>
          <a:noFill/>
          <a:ln w="12700">
            <a:solidFill>
              <a:srgbClr val="005DDF"/>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8197" name="直接连接符 55"/>
          <p:cNvSpPr>
            <a:spLocks noChangeShapeType="1"/>
          </p:cNvSpPr>
          <p:nvPr/>
        </p:nvSpPr>
        <p:spPr bwMode="auto">
          <a:xfrm flipH="1">
            <a:off x="1273592" y="3346253"/>
            <a:ext cx="1647554" cy="0"/>
          </a:xfrm>
          <a:prstGeom prst="line">
            <a:avLst/>
          </a:prstGeom>
          <a:noFill/>
          <a:ln w="12700">
            <a:solidFill>
              <a:srgbClr val="11970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8198" name="直接连接符 56"/>
          <p:cNvSpPr>
            <a:spLocks noChangeShapeType="1"/>
          </p:cNvSpPr>
          <p:nvPr/>
        </p:nvSpPr>
        <p:spPr bwMode="auto">
          <a:xfrm flipH="1">
            <a:off x="4011283" y="1975643"/>
            <a:ext cx="1769269" cy="0"/>
          </a:xfrm>
          <a:prstGeom prst="line">
            <a:avLst/>
          </a:prstGeom>
          <a:noFill/>
          <a:ln w="12700">
            <a:solidFill>
              <a:srgbClr val="BE124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8199" name="直接连接符 57"/>
          <p:cNvSpPr>
            <a:spLocks noChangeShapeType="1"/>
          </p:cNvSpPr>
          <p:nvPr/>
        </p:nvSpPr>
        <p:spPr bwMode="auto">
          <a:xfrm flipH="1">
            <a:off x="4244128" y="3083420"/>
            <a:ext cx="1534659" cy="0"/>
          </a:xfrm>
          <a:prstGeom prst="line">
            <a:avLst/>
          </a:prstGeom>
          <a:noFill/>
          <a:ln w="12700">
            <a:solidFill>
              <a:srgbClr val="C73E01"/>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8200" name="TextBox 11"/>
          <p:cNvSpPr>
            <a:spLocks noChangeArrowheads="1"/>
          </p:cNvSpPr>
          <p:nvPr/>
        </p:nvSpPr>
        <p:spPr bwMode="auto">
          <a:xfrm flipH="1">
            <a:off x="1360027" y="2072662"/>
            <a:ext cx="1217144"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zh-CN" altLang="en-US" sz="667" b="1">
                <a:solidFill>
                  <a:srgbClr val="EAEAEA"/>
                </a:solidFill>
                <a:latin typeface="微软雅黑" pitchFamily="34" charset="-122"/>
                <a:ea typeface="微软雅黑" pitchFamily="34" charset="-122"/>
                <a:sym typeface="微软雅黑" pitchFamily="34" charset="-122"/>
              </a:rPr>
              <a:t>ADD YOUR TEXT</a:t>
            </a:r>
          </a:p>
        </p:txBody>
      </p:sp>
      <p:sp>
        <p:nvSpPr>
          <p:cNvPr id="8201" name="TextBox 11"/>
          <p:cNvSpPr>
            <a:spLocks noChangeArrowheads="1"/>
          </p:cNvSpPr>
          <p:nvPr/>
        </p:nvSpPr>
        <p:spPr bwMode="auto">
          <a:xfrm flipH="1">
            <a:off x="4845644" y="1732214"/>
            <a:ext cx="927852"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zh-CN" altLang="en-US" sz="667" b="1">
                <a:solidFill>
                  <a:srgbClr val="EAEAEA"/>
                </a:solidFill>
                <a:latin typeface="微软雅黑" pitchFamily="34" charset="-122"/>
                <a:ea typeface="微软雅黑" pitchFamily="34" charset="-122"/>
                <a:sym typeface="微软雅黑" pitchFamily="34" charset="-122"/>
              </a:rPr>
              <a:t>ADD YOUR TEXT</a:t>
            </a:r>
          </a:p>
        </p:txBody>
      </p:sp>
      <p:sp>
        <p:nvSpPr>
          <p:cNvPr id="8202" name="TextBox 11"/>
          <p:cNvSpPr>
            <a:spLocks noChangeArrowheads="1"/>
          </p:cNvSpPr>
          <p:nvPr/>
        </p:nvSpPr>
        <p:spPr bwMode="auto">
          <a:xfrm flipH="1">
            <a:off x="4845644" y="2834700"/>
            <a:ext cx="987827" cy="194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buFont typeface="Arial" pitchFamily="34" charset="0"/>
              <a:buNone/>
            </a:pPr>
            <a:r>
              <a:rPr lang="zh-CN" altLang="en-US" sz="667" b="1">
                <a:solidFill>
                  <a:srgbClr val="EAEAEA"/>
                </a:solidFill>
                <a:latin typeface="微软雅黑" pitchFamily="34" charset="-122"/>
                <a:ea typeface="微软雅黑" pitchFamily="34" charset="-122"/>
                <a:sym typeface="微软雅黑" pitchFamily="34" charset="-122"/>
              </a:rPr>
              <a:t>ADD YOUR TEXT</a:t>
            </a:r>
          </a:p>
        </p:txBody>
      </p:sp>
      <p:sp>
        <p:nvSpPr>
          <p:cNvPr id="8203" name="直接连接符 62"/>
          <p:cNvSpPr>
            <a:spLocks noChangeShapeType="1"/>
          </p:cNvSpPr>
          <p:nvPr/>
        </p:nvSpPr>
        <p:spPr bwMode="auto">
          <a:xfrm flipH="1">
            <a:off x="1275356" y="2319619"/>
            <a:ext cx="1412945" cy="0"/>
          </a:xfrm>
          <a:prstGeom prst="line">
            <a:avLst/>
          </a:prstGeom>
          <a:noFill/>
          <a:ln w="12700">
            <a:solidFill>
              <a:srgbClr val="005DDF"/>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8204" name="直接连接符 63"/>
          <p:cNvSpPr>
            <a:spLocks noChangeShapeType="1"/>
          </p:cNvSpPr>
          <p:nvPr/>
        </p:nvSpPr>
        <p:spPr bwMode="auto">
          <a:xfrm flipH="1">
            <a:off x="1277120" y="3348016"/>
            <a:ext cx="1647554" cy="1765"/>
          </a:xfrm>
          <a:prstGeom prst="line">
            <a:avLst/>
          </a:prstGeom>
          <a:noFill/>
          <a:ln w="12700">
            <a:solidFill>
              <a:srgbClr val="11970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8205" name="直接连接符 64"/>
          <p:cNvSpPr>
            <a:spLocks noChangeShapeType="1"/>
          </p:cNvSpPr>
          <p:nvPr/>
        </p:nvSpPr>
        <p:spPr bwMode="auto">
          <a:xfrm flipH="1">
            <a:off x="4016575" y="1977407"/>
            <a:ext cx="1769268" cy="0"/>
          </a:xfrm>
          <a:prstGeom prst="line">
            <a:avLst/>
          </a:prstGeom>
          <a:noFill/>
          <a:ln w="12700">
            <a:solidFill>
              <a:srgbClr val="BE124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8206" name="直接连接符 65"/>
          <p:cNvSpPr>
            <a:spLocks noChangeShapeType="1"/>
          </p:cNvSpPr>
          <p:nvPr/>
        </p:nvSpPr>
        <p:spPr bwMode="auto">
          <a:xfrm flipH="1">
            <a:off x="4249420" y="3086948"/>
            <a:ext cx="1532895" cy="0"/>
          </a:xfrm>
          <a:prstGeom prst="line">
            <a:avLst/>
          </a:prstGeom>
          <a:noFill/>
          <a:ln w="12700">
            <a:solidFill>
              <a:srgbClr val="C73E01"/>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000"/>
          </a:p>
        </p:txBody>
      </p:sp>
      <p:sp>
        <p:nvSpPr>
          <p:cNvPr id="8207" name="AutoShape 19"/>
          <p:cNvSpPr>
            <a:spLocks noChangeArrowheads="1"/>
          </p:cNvSpPr>
          <p:nvPr/>
        </p:nvSpPr>
        <p:spPr bwMode="auto">
          <a:xfrm>
            <a:off x="451578" y="204610"/>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8208" name="Text Box 20"/>
          <p:cNvSpPr txBox="1">
            <a:spLocks noChangeArrowheads="1"/>
          </p:cNvSpPr>
          <p:nvPr/>
        </p:nvSpPr>
        <p:spPr bwMode="auto">
          <a:xfrm>
            <a:off x="451578" y="793779"/>
            <a:ext cx="6210962"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8209" name="Line 21"/>
          <p:cNvSpPr>
            <a:spLocks noChangeShapeType="1"/>
          </p:cNvSpPr>
          <p:nvPr/>
        </p:nvSpPr>
        <p:spPr bwMode="auto">
          <a:xfrm>
            <a:off x="451578" y="592685"/>
            <a:ext cx="2772971" cy="0"/>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8210" name="虚线箭头 46"/>
          <p:cNvSpPr>
            <a:spLocks/>
          </p:cNvSpPr>
          <p:nvPr/>
        </p:nvSpPr>
        <p:spPr bwMode="auto">
          <a:xfrm>
            <a:off x="2824127" y="204611"/>
            <a:ext cx="400422"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5 w 839382"/>
              <a:gd name="T11" fmla="*/ 22969 h 466836"/>
              <a:gd name="T12" fmla="*/ 52048 w 839382"/>
              <a:gd name="T13" fmla="*/ 28633 h 466836"/>
              <a:gd name="T14" fmla="*/ 60722 w 839382"/>
              <a:gd name="T15" fmla="*/ 15529 h 466836"/>
              <a:gd name="T16" fmla="*/ 66420 w 839382"/>
              <a:gd name="T17" fmla="*/ 21193 h 466836"/>
              <a:gd name="T18" fmla="*/ 60722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1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2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5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5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5922"/>
            <a:ext cx="7108825" cy="4447107"/>
          </a:xfrm>
          <a:prstGeom prst="rect">
            <a:avLst/>
          </a:prstGeom>
        </p:spPr>
      </p:pic>
      <p:grpSp>
        <p:nvGrpSpPr>
          <p:cNvPr id="31" name="组合 30"/>
          <p:cNvGrpSpPr/>
          <p:nvPr/>
        </p:nvGrpSpPr>
        <p:grpSpPr>
          <a:xfrm>
            <a:off x="931195" y="1141582"/>
            <a:ext cx="1230673" cy="1230673"/>
            <a:chOff x="4000670" y="448835"/>
            <a:chExt cx="932724" cy="932724"/>
          </a:xfrm>
        </p:grpSpPr>
        <p:sp>
          <p:nvSpPr>
            <p:cNvPr id="32" name="椭圆 31"/>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3" name="椭圆 32"/>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4" name="组合 33"/>
          <p:cNvGrpSpPr/>
          <p:nvPr/>
        </p:nvGrpSpPr>
        <p:grpSpPr>
          <a:xfrm>
            <a:off x="3329684" y="2171706"/>
            <a:ext cx="401098" cy="401098"/>
            <a:chOff x="4000670" y="448835"/>
            <a:chExt cx="932724" cy="932724"/>
          </a:xfrm>
        </p:grpSpPr>
        <p:sp>
          <p:nvSpPr>
            <p:cNvPr id="35" name="椭圆 34"/>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6" name="椭圆 35"/>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37" name="组合 36"/>
          <p:cNvGrpSpPr/>
          <p:nvPr/>
        </p:nvGrpSpPr>
        <p:grpSpPr>
          <a:xfrm>
            <a:off x="2705782" y="2537096"/>
            <a:ext cx="1025000" cy="1025000"/>
            <a:chOff x="4000670" y="448835"/>
            <a:chExt cx="932724" cy="932724"/>
          </a:xfrm>
        </p:grpSpPr>
        <p:sp>
          <p:nvSpPr>
            <p:cNvPr id="38" name="椭圆 37"/>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39" name="椭圆 38"/>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grpSp>
        <p:nvGrpSpPr>
          <p:cNvPr id="40" name="组合 39"/>
          <p:cNvGrpSpPr/>
          <p:nvPr/>
        </p:nvGrpSpPr>
        <p:grpSpPr>
          <a:xfrm>
            <a:off x="3731376" y="2373331"/>
            <a:ext cx="618956" cy="618956"/>
            <a:chOff x="4000670" y="448835"/>
            <a:chExt cx="932724" cy="932724"/>
          </a:xfrm>
        </p:grpSpPr>
        <p:sp>
          <p:nvSpPr>
            <p:cNvPr id="41" name="椭圆 40"/>
            <p:cNvSpPr/>
            <p:nvPr/>
          </p:nvSpPr>
          <p:spPr bwMode="auto">
            <a:xfrm>
              <a:off x="4000670" y="448835"/>
              <a:ext cx="932724" cy="93272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sp>
          <p:nvSpPr>
            <p:cNvPr id="42" name="椭圆 41"/>
            <p:cNvSpPr/>
            <p:nvPr/>
          </p:nvSpPr>
          <p:spPr bwMode="auto">
            <a:xfrm rot="8211417">
              <a:off x="4273380" y="723245"/>
              <a:ext cx="387304" cy="387304"/>
            </a:xfrm>
            <a:prstGeom prst="ellipse">
              <a:avLst/>
            </a:prstGeom>
            <a:noFill/>
            <a:ln w="9525" cap="flat" cmpd="sng" algn="ctr">
              <a:gradFill>
                <a:gsLst>
                  <a:gs pos="0">
                    <a:schemeClr val="accent1">
                      <a:lumMod val="5000"/>
                      <a:lumOff val="95000"/>
                      <a:alpha val="0"/>
                    </a:schemeClr>
                  </a:gs>
                  <a:gs pos="100000">
                    <a:schemeClr val="bg1"/>
                  </a:gs>
                </a:gsLst>
                <a:lin ang="5400000" scaled="1"/>
              </a:gradFill>
              <a:prstDash val="solid"/>
              <a:round/>
              <a:headEnd type="none" w="med" len="med"/>
              <a:tailEnd type="none" w="med" len="med"/>
            </a:ln>
            <a:effectLst/>
          </p:spPr>
          <p:txBody>
            <a:bodyPr vert="horz" wrap="square" lIns="101605" tIns="50803" rIns="101605" bIns="50803" numCol="1" rtlCol="0" anchor="ctr" anchorCtr="0" compatLnSpc="1">
              <a:prstTxWarp prst="textNoShape">
                <a:avLst/>
              </a:prstTxWarp>
            </a:bodyPr>
            <a:lstStyle/>
            <a:p>
              <a:pPr algn="ctr" defTabSz="1016081"/>
              <a:endParaRPr lang="zh-CN" altLang="en-US" sz="1778" dirty="0"/>
            </a:p>
          </p:txBody>
        </p:sp>
      </p:grpSp>
      <p:sp>
        <p:nvSpPr>
          <p:cNvPr id="44" name="Text Box 3"/>
          <p:cNvSpPr txBox="1">
            <a:spLocks noChangeArrowheads="1"/>
          </p:cNvSpPr>
          <p:nvPr/>
        </p:nvSpPr>
        <p:spPr bwMode="auto">
          <a:xfrm>
            <a:off x="1773629" y="1822228"/>
            <a:ext cx="3915492" cy="400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algn="ctr" eaLnBrk="1" hangingPunct="1"/>
            <a:r>
              <a:rPr lang="zh-CN" altLang="zh-CN" sz="667" dirty="0">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cxnSp>
        <p:nvCxnSpPr>
          <p:cNvPr id="45" name="直接连接符 44"/>
          <p:cNvCxnSpPr/>
          <p:nvPr/>
        </p:nvCxnSpPr>
        <p:spPr bwMode="auto">
          <a:xfrm>
            <a:off x="1020404" y="1788021"/>
            <a:ext cx="5143755" cy="0"/>
          </a:xfrm>
          <a:prstGeom prst="line">
            <a:avLst/>
          </a:prstGeom>
          <a:solidFill>
            <a:srgbClr val="FFFFFF"/>
          </a:solidFill>
          <a:ln w="9525" cap="flat" cmpd="sng" algn="ctr">
            <a:gradFill flip="none" rotWithShape="1">
              <a:gsLst>
                <a:gs pos="0">
                  <a:schemeClr val="bg1">
                    <a:alpha val="0"/>
                  </a:schemeClr>
                </a:gs>
                <a:gs pos="58000">
                  <a:schemeClr val="bg1"/>
                </a:gs>
                <a:gs pos="100000">
                  <a:schemeClr val="bg1">
                    <a:alpha val="0"/>
                  </a:schemeClr>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圆角矩形 2"/>
          <p:cNvSpPr/>
          <p:nvPr/>
        </p:nvSpPr>
        <p:spPr bwMode="auto">
          <a:xfrm>
            <a:off x="2429339" y="1142574"/>
            <a:ext cx="2446005" cy="476013"/>
          </a:xfrm>
          <a:prstGeom prst="roundRect">
            <a:avLst>
              <a:gd name="adj" fmla="val 50000"/>
            </a:avLst>
          </a:pr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1605" tIns="50803" rIns="101605" bIns="50803" numCol="1" rtlCol="0" anchor="ctr" anchorCtr="0" compatLnSpc="1">
            <a:prstTxWarp prst="textNoShape">
              <a:avLst/>
            </a:prstTxWarp>
          </a:bodyPr>
          <a:lstStyle/>
          <a:p>
            <a:pPr algn="ctr"/>
            <a:r>
              <a:rPr lang="zh-CN" altLang="zh-CN" sz="1222" dirty="0">
                <a:latin typeface="微软雅黑" pitchFamily="34" charset="-122"/>
                <a:ea typeface="微软雅黑" pitchFamily="34" charset="-122"/>
              </a:rPr>
              <a:t>ADD YOUR TEXT</a:t>
            </a:r>
          </a:p>
        </p:txBody>
      </p:sp>
    </p:spTree>
    <p:extLst>
      <p:ext uri="{BB962C8B-B14F-4D97-AF65-F5344CB8AC3E}">
        <p14:creationId xmlns:p14="http://schemas.microsoft.com/office/powerpoint/2010/main" val="131635472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r="-11122"/>
          </a:stretch>
        </a:blipFill>
        <a:effectLst/>
      </p:bgPr>
    </p:bg>
    <p:spTree>
      <p:nvGrpSpPr>
        <p:cNvPr id="1" name=""/>
        <p:cNvGrpSpPr/>
        <p:nvPr/>
      </p:nvGrpSpPr>
      <p:grpSpPr>
        <a:xfrm>
          <a:off x="0" y="0"/>
          <a:ext cx="0" cy="0"/>
          <a:chOff x="0" y="0"/>
          <a:chExt cx="0" cy="0"/>
        </a:xfrm>
      </p:grpSpPr>
      <p:sp>
        <p:nvSpPr>
          <p:cNvPr id="13314" name="AutoShape 2"/>
          <p:cNvSpPr>
            <a:spLocks noChangeArrowheads="1"/>
          </p:cNvSpPr>
          <p:nvPr/>
        </p:nvSpPr>
        <p:spPr bwMode="auto">
          <a:xfrm>
            <a:off x="1" y="-222272"/>
            <a:ext cx="3714934" cy="4445221"/>
          </a:xfrm>
          <a:prstGeom prst="flowChartProcess">
            <a:avLst/>
          </a:prstGeom>
          <a:blipFill dpi="0" rotWithShape="0">
            <a:blip r:embed="rId4"/>
            <a:srcRect/>
            <a:stretch>
              <a:fillRect r="-9145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 typeface="Arial" pitchFamily="34" charset="0"/>
              <a:buNone/>
              <a:defRPr/>
            </a:pPr>
            <a:endParaRPr lang="zh-CN" altLang="en-US" sz="1000"/>
          </a:p>
        </p:txBody>
      </p:sp>
      <p:sp>
        <p:nvSpPr>
          <p:cNvPr id="10245" name="AutoShape 3"/>
          <p:cNvSpPr>
            <a:spLocks noChangeArrowheads="1"/>
          </p:cNvSpPr>
          <p:nvPr/>
        </p:nvSpPr>
        <p:spPr bwMode="auto">
          <a:xfrm>
            <a:off x="3954835" y="1319443"/>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0246" name="Text Box 4"/>
          <p:cNvSpPr txBox="1">
            <a:spLocks noChangeArrowheads="1"/>
          </p:cNvSpPr>
          <p:nvPr/>
        </p:nvSpPr>
        <p:spPr bwMode="auto">
          <a:xfrm>
            <a:off x="3954836" y="1594624"/>
            <a:ext cx="2623034"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0247" name="AutoShape 5"/>
          <p:cNvSpPr>
            <a:spLocks noChangeArrowheads="1"/>
          </p:cNvSpPr>
          <p:nvPr/>
        </p:nvSpPr>
        <p:spPr bwMode="auto">
          <a:xfrm>
            <a:off x="3954835" y="2277283"/>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0248" name="Text Box 6"/>
          <p:cNvSpPr txBox="1">
            <a:spLocks noChangeArrowheads="1"/>
          </p:cNvSpPr>
          <p:nvPr/>
        </p:nvSpPr>
        <p:spPr bwMode="auto">
          <a:xfrm>
            <a:off x="3954836" y="2550699"/>
            <a:ext cx="2623034"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0249" name="AutoShape 7"/>
          <p:cNvSpPr>
            <a:spLocks noChangeArrowheads="1"/>
          </p:cNvSpPr>
          <p:nvPr/>
        </p:nvSpPr>
        <p:spPr bwMode="auto">
          <a:xfrm>
            <a:off x="3954835" y="3282750"/>
            <a:ext cx="998706" cy="234604"/>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buFont typeface="Arial" pitchFamily="34" charset="0"/>
              <a:buNone/>
            </a:pPr>
            <a:r>
              <a:rPr lang="zh-CN" altLang="zh-CN" sz="778">
                <a:latin typeface="微软雅黑" pitchFamily="34" charset="-122"/>
                <a:ea typeface="微软雅黑" pitchFamily="34" charset="-122"/>
              </a:rPr>
              <a:t>ADD YOUR TEXT</a:t>
            </a:r>
          </a:p>
        </p:txBody>
      </p:sp>
      <p:sp>
        <p:nvSpPr>
          <p:cNvPr id="10250" name="Text Box 8"/>
          <p:cNvSpPr txBox="1">
            <a:spLocks noChangeArrowheads="1"/>
          </p:cNvSpPr>
          <p:nvPr/>
        </p:nvSpPr>
        <p:spPr bwMode="auto">
          <a:xfrm>
            <a:off x="3954836" y="3557930"/>
            <a:ext cx="2623034" cy="502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buFont typeface="Arial" pitchFamily="34" charset="0"/>
              <a:defRPr sz="900">
                <a:solidFill>
                  <a:schemeClr val="tx1"/>
                </a:solidFill>
                <a:latin typeface="Arial" pitchFamily="34" charset="0"/>
                <a:ea typeface="宋体" pitchFamily="2" charset="-122"/>
              </a:defRPr>
            </a:lvl1pPr>
            <a:lvl2pPr marL="742950" indent="-285750" eaLnBrk="0" hangingPunct="0">
              <a:buFont typeface="Arial" pitchFamily="34" charset="0"/>
              <a:defRPr sz="900">
                <a:solidFill>
                  <a:schemeClr val="tx1"/>
                </a:solidFill>
                <a:latin typeface="Arial" pitchFamily="34" charset="0"/>
                <a:ea typeface="宋体" pitchFamily="2" charset="-122"/>
              </a:defRPr>
            </a:lvl2pPr>
            <a:lvl3pPr marL="1143000" indent="-228600" eaLnBrk="0" hangingPunct="0">
              <a:buFont typeface="Arial" pitchFamily="34" charset="0"/>
              <a:defRPr sz="900">
                <a:solidFill>
                  <a:schemeClr val="tx1"/>
                </a:solidFill>
                <a:latin typeface="Arial" pitchFamily="34" charset="0"/>
                <a:ea typeface="宋体" pitchFamily="2" charset="-122"/>
              </a:defRPr>
            </a:lvl3pPr>
            <a:lvl4pPr marL="1600200" indent="-228600" eaLnBrk="0" hangingPunct="0">
              <a:buFont typeface="Arial" pitchFamily="34" charset="0"/>
              <a:defRPr sz="900">
                <a:solidFill>
                  <a:schemeClr val="tx1"/>
                </a:solidFill>
                <a:latin typeface="Arial" pitchFamily="34" charset="0"/>
                <a:ea typeface="宋体" pitchFamily="2" charset="-122"/>
              </a:defRPr>
            </a:lvl4pPr>
            <a:lvl5pPr marL="2057400" indent="-228600" eaLnBrk="0" hangingPunct="0">
              <a:buFont typeface="Arial" pitchFamily="34" charset="0"/>
              <a:defRPr sz="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900">
                <a:solidFill>
                  <a:schemeClr val="tx1"/>
                </a:solidFill>
                <a:latin typeface="Arial" pitchFamily="34" charset="0"/>
                <a:ea typeface="宋体" pitchFamily="2" charset="-122"/>
              </a:defRPr>
            </a:lvl9pPr>
          </a:lstStyle>
          <a:p>
            <a:pPr eaLnBrk="1" hangingPunct="1"/>
            <a:r>
              <a:rPr lang="zh-CN" altLang="zh-CN" sz="667">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0251" name="Line 9"/>
          <p:cNvSpPr>
            <a:spLocks noChangeShapeType="1"/>
          </p:cNvSpPr>
          <p:nvPr/>
        </p:nvSpPr>
        <p:spPr bwMode="auto">
          <a:xfrm>
            <a:off x="3954836" y="926078"/>
            <a:ext cx="2623034" cy="1763"/>
          </a:xfrm>
          <a:prstGeom prst="line">
            <a:avLst/>
          </a:prstGeom>
          <a:noFill/>
          <a:ln w="9525" cap="rnd">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
        <p:nvSpPr>
          <p:cNvPr id="10252" name="虚线箭头 46"/>
          <p:cNvSpPr>
            <a:spLocks/>
          </p:cNvSpPr>
          <p:nvPr/>
        </p:nvSpPr>
        <p:spPr bwMode="auto">
          <a:xfrm>
            <a:off x="3954836" y="493903"/>
            <a:ext cx="400423" cy="222261"/>
          </a:xfrm>
          <a:custGeom>
            <a:avLst/>
            <a:gdLst>
              <a:gd name="T0" fmla="*/ 49071 w 839382"/>
              <a:gd name="T1" fmla="*/ 31058 h 466836"/>
              <a:gd name="T2" fmla="*/ 43373 w 839382"/>
              <a:gd name="T3" fmla="*/ 36722 h 466836"/>
              <a:gd name="T4" fmla="*/ 43373 w 839382"/>
              <a:gd name="T5" fmla="*/ 23293 h 466836"/>
              <a:gd name="T6" fmla="*/ 49071 w 839382"/>
              <a:gd name="T7" fmla="*/ 28957 h 466836"/>
              <a:gd name="T8" fmla="*/ 43373 w 839382"/>
              <a:gd name="T9" fmla="*/ 23293 h 466836"/>
              <a:gd name="T10" fmla="*/ 57746 w 839382"/>
              <a:gd name="T11" fmla="*/ 22969 h 466836"/>
              <a:gd name="T12" fmla="*/ 52048 w 839382"/>
              <a:gd name="T13" fmla="*/ 28633 h 466836"/>
              <a:gd name="T14" fmla="*/ 60723 w 839382"/>
              <a:gd name="T15" fmla="*/ 15529 h 466836"/>
              <a:gd name="T16" fmla="*/ 66420 w 839382"/>
              <a:gd name="T17" fmla="*/ 21193 h 466836"/>
              <a:gd name="T18" fmla="*/ 60723 w 839382"/>
              <a:gd name="T19" fmla="*/ 15529 h 466836"/>
              <a:gd name="T20" fmla="*/ 49071 w 839382"/>
              <a:gd name="T21" fmla="*/ 15529 h 466836"/>
              <a:gd name="T22" fmla="*/ 43373 w 839382"/>
              <a:gd name="T23" fmla="*/ 21193 h 466836"/>
              <a:gd name="T24" fmla="*/ 34698 w 839382"/>
              <a:gd name="T25" fmla="*/ 15529 h 466836"/>
              <a:gd name="T26" fmla="*/ 40396 w 839382"/>
              <a:gd name="T27" fmla="*/ 21193 h 466836"/>
              <a:gd name="T28" fmla="*/ 34698 w 839382"/>
              <a:gd name="T29" fmla="*/ 15529 h 466836"/>
              <a:gd name="T30" fmla="*/ 31722 w 839382"/>
              <a:gd name="T31" fmla="*/ 15529 h 466836"/>
              <a:gd name="T32" fmla="*/ 26024 w 839382"/>
              <a:gd name="T33" fmla="*/ 21193 h 466836"/>
              <a:gd name="T34" fmla="*/ 17349 w 839382"/>
              <a:gd name="T35" fmla="*/ 15529 h 466836"/>
              <a:gd name="T36" fmla="*/ 23047 w 839382"/>
              <a:gd name="T37" fmla="*/ 21193 h 466836"/>
              <a:gd name="T38" fmla="*/ 17349 w 839382"/>
              <a:gd name="T39" fmla="*/ 15529 h 466836"/>
              <a:gd name="T40" fmla="*/ 14373 w 839382"/>
              <a:gd name="T41" fmla="*/ 15529 h 466836"/>
              <a:gd name="T42" fmla="*/ 8674 w 839382"/>
              <a:gd name="T43" fmla="*/ 21193 h 466836"/>
              <a:gd name="T44" fmla="*/ 0 w 839382"/>
              <a:gd name="T45" fmla="*/ 15529 h 466836"/>
              <a:gd name="T46" fmla="*/ 5698 w 839382"/>
              <a:gd name="T47" fmla="*/ 21193 h 466836"/>
              <a:gd name="T48" fmla="*/ 0 w 839382"/>
              <a:gd name="T49" fmla="*/ 15529 h 466836"/>
              <a:gd name="T50" fmla="*/ 57746 w 839382"/>
              <a:gd name="T51" fmla="*/ 15205 h 466836"/>
              <a:gd name="T52" fmla="*/ 52048 w 839382"/>
              <a:gd name="T53" fmla="*/ 20869 h 466836"/>
              <a:gd name="T54" fmla="*/ 43373 w 839382"/>
              <a:gd name="T55" fmla="*/ 7764 h 466836"/>
              <a:gd name="T56" fmla="*/ 49071 w 839382"/>
              <a:gd name="T57" fmla="*/ 13429 h 466836"/>
              <a:gd name="T58" fmla="*/ 43373 w 839382"/>
              <a:gd name="T59" fmla="*/ 7764 h 466836"/>
              <a:gd name="T60" fmla="*/ 57746 w 839382"/>
              <a:gd name="T61" fmla="*/ 7440 h 466836"/>
              <a:gd name="T62" fmla="*/ 52048 w 839382"/>
              <a:gd name="T63" fmla="*/ 13105 h 466836"/>
              <a:gd name="T64" fmla="*/ 43373 w 839382"/>
              <a:gd name="T65" fmla="*/ 0 h 466836"/>
              <a:gd name="T66" fmla="*/ 49071 w 839382"/>
              <a:gd name="T67" fmla="*/ 5664 h 466836"/>
              <a:gd name="T68" fmla="*/ 43373 w 839382"/>
              <a:gd name="T69" fmla="*/ 0 h 4668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39382" h="466836">
                <a:moveTo>
                  <a:pt x="548125" y="394828"/>
                </a:moveTo>
                <a:lnTo>
                  <a:pt x="620133" y="394828"/>
                </a:lnTo>
                <a:lnTo>
                  <a:pt x="620133" y="466836"/>
                </a:lnTo>
                <a:lnTo>
                  <a:pt x="548125" y="466836"/>
                </a:lnTo>
                <a:lnTo>
                  <a:pt x="548125" y="394828"/>
                </a:lnTo>
                <a:close/>
                <a:moveTo>
                  <a:pt x="548125" y="296121"/>
                </a:moveTo>
                <a:lnTo>
                  <a:pt x="620133" y="296121"/>
                </a:lnTo>
                <a:lnTo>
                  <a:pt x="620133" y="368129"/>
                </a:lnTo>
                <a:lnTo>
                  <a:pt x="548125" y="368129"/>
                </a:lnTo>
                <a:lnTo>
                  <a:pt x="548125" y="296121"/>
                </a:lnTo>
                <a:close/>
                <a:moveTo>
                  <a:pt x="657750" y="292002"/>
                </a:moveTo>
                <a:lnTo>
                  <a:pt x="729758" y="292002"/>
                </a:lnTo>
                <a:lnTo>
                  <a:pt x="729758" y="364010"/>
                </a:lnTo>
                <a:lnTo>
                  <a:pt x="657750" y="364010"/>
                </a:lnTo>
                <a:lnTo>
                  <a:pt x="657750" y="292002"/>
                </a:lnTo>
                <a:close/>
                <a:moveTo>
                  <a:pt x="767374" y="197414"/>
                </a:moveTo>
                <a:lnTo>
                  <a:pt x="839382" y="197414"/>
                </a:lnTo>
                <a:lnTo>
                  <a:pt x="839382" y="269422"/>
                </a:lnTo>
                <a:lnTo>
                  <a:pt x="767374" y="269422"/>
                </a:lnTo>
                <a:lnTo>
                  <a:pt x="767374" y="197414"/>
                </a:lnTo>
                <a:close/>
                <a:moveTo>
                  <a:pt x="548125" y="197414"/>
                </a:moveTo>
                <a:lnTo>
                  <a:pt x="620133" y="197414"/>
                </a:lnTo>
                <a:lnTo>
                  <a:pt x="620133" y="269422"/>
                </a:lnTo>
                <a:lnTo>
                  <a:pt x="548125" y="269422"/>
                </a:lnTo>
                <a:lnTo>
                  <a:pt x="548125" y="197414"/>
                </a:lnTo>
                <a:close/>
                <a:moveTo>
                  <a:pt x="438500" y="197414"/>
                </a:moveTo>
                <a:lnTo>
                  <a:pt x="510508" y="197414"/>
                </a:lnTo>
                <a:lnTo>
                  <a:pt x="510508" y="269422"/>
                </a:lnTo>
                <a:lnTo>
                  <a:pt x="438500" y="269422"/>
                </a:lnTo>
                <a:lnTo>
                  <a:pt x="438500" y="197414"/>
                </a:lnTo>
                <a:close/>
                <a:moveTo>
                  <a:pt x="328875" y="197414"/>
                </a:moveTo>
                <a:lnTo>
                  <a:pt x="400883" y="197414"/>
                </a:lnTo>
                <a:lnTo>
                  <a:pt x="400883" y="269422"/>
                </a:lnTo>
                <a:lnTo>
                  <a:pt x="328875" y="269422"/>
                </a:lnTo>
                <a:lnTo>
                  <a:pt x="328875" y="197414"/>
                </a:lnTo>
                <a:close/>
                <a:moveTo>
                  <a:pt x="219250" y="197414"/>
                </a:moveTo>
                <a:lnTo>
                  <a:pt x="291258" y="197414"/>
                </a:lnTo>
                <a:lnTo>
                  <a:pt x="291258" y="269422"/>
                </a:lnTo>
                <a:lnTo>
                  <a:pt x="219250" y="269422"/>
                </a:lnTo>
                <a:lnTo>
                  <a:pt x="219250" y="197414"/>
                </a:lnTo>
                <a:close/>
                <a:moveTo>
                  <a:pt x="109625" y="197414"/>
                </a:moveTo>
                <a:lnTo>
                  <a:pt x="181633" y="197414"/>
                </a:lnTo>
                <a:lnTo>
                  <a:pt x="181633" y="269422"/>
                </a:lnTo>
                <a:lnTo>
                  <a:pt x="109625" y="269422"/>
                </a:lnTo>
                <a:lnTo>
                  <a:pt x="109625" y="197414"/>
                </a:lnTo>
                <a:close/>
                <a:moveTo>
                  <a:pt x="0" y="197414"/>
                </a:moveTo>
                <a:lnTo>
                  <a:pt x="72008" y="197414"/>
                </a:lnTo>
                <a:lnTo>
                  <a:pt x="72008" y="269422"/>
                </a:lnTo>
                <a:lnTo>
                  <a:pt x="0" y="269422"/>
                </a:lnTo>
                <a:lnTo>
                  <a:pt x="0" y="197414"/>
                </a:lnTo>
                <a:close/>
                <a:moveTo>
                  <a:pt x="657750" y="193295"/>
                </a:moveTo>
                <a:lnTo>
                  <a:pt x="729758" y="193295"/>
                </a:lnTo>
                <a:lnTo>
                  <a:pt x="729758" y="265303"/>
                </a:lnTo>
                <a:lnTo>
                  <a:pt x="657750" y="265303"/>
                </a:lnTo>
                <a:lnTo>
                  <a:pt x="657750" y="193295"/>
                </a:lnTo>
                <a:close/>
                <a:moveTo>
                  <a:pt x="548125" y="98707"/>
                </a:moveTo>
                <a:lnTo>
                  <a:pt x="620133" y="98707"/>
                </a:lnTo>
                <a:lnTo>
                  <a:pt x="620133" y="170715"/>
                </a:lnTo>
                <a:lnTo>
                  <a:pt x="548125" y="170715"/>
                </a:lnTo>
                <a:lnTo>
                  <a:pt x="548125" y="98707"/>
                </a:lnTo>
                <a:close/>
                <a:moveTo>
                  <a:pt x="657750" y="94588"/>
                </a:moveTo>
                <a:lnTo>
                  <a:pt x="729758" y="94588"/>
                </a:lnTo>
                <a:lnTo>
                  <a:pt x="729758" y="166596"/>
                </a:lnTo>
                <a:lnTo>
                  <a:pt x="657750" y="166596"/>
                </a:lnTo>
                <a:lnTo>
                  <a:pt x="657750" y="94588"/>
                </a:lnTo>
                <a:close/>
                <a:moveTo>
                  <a:pt x="548125" y="0"/>
                </a:moveTo>
                <a:lnTo>
                  <a:pt x="620133" y="0"/>
                </a:lnTo>
                <a:lnTo>
                  <a:pt x="620133" y="72008"/>
                </a:lnTo>
                <a:lnTo>
                  <a:pt x="548125" y="72008"/>
                </a:lnTo>
                <a:lnTo>
                  <a:pt x="548125"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000"/>
          </a:p>
        </p:txBody>
      </p:sp>
    </p:spTree>
  </p:cSld>
  <p:clrMapOvr>
    <a:masterClrMapping/>
  </p:clrMapOvr>
  <p:transition>
    <p:fade/>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9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9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453</TotalTime>
  <Pages>0</Pages>
  <Words>3514</Words>
  <Characters>0</Characters>
  <Application>Microsoft Office PowerPoint</Application>
  <DocSecurity>0</DocSecurity>
  <PresentationFormat>自定义</PresentationFormat>
  <Lines>0</Lines>
  <Paragraphs>224</Paragraphs>
  <Slides>29</Slides>
  <Notes>29</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29</vt:i4>
      </vt:variant>
    </vt:vector>
  </HeadingPairs>
  <TitlesOfParts>
    <vt:vector size="33" baseType="lpstr">
      <vt:lpstr>等线</vt:lpstr>
      <vt:lpstr>微软雅黑</vt:lpstr>
      <vt:lpstr>Arial</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星空背景圆圈创意iOS风格工作总结报告ppt模板</dc:title>
  <dc:subject>user</dc:subject>
  <dc:creator>user</dc:creator>
  <cp:keywords>user</cp:keywords>
  <dc:description>www.51pptmoban.com</dc:description>
  <cp:lastModifiedBy>user Power</cp:lastModifiedBy>
  <cp:revision>29</cp:revision>
  <dcterms:created xsi:type="dcterms:W3CDTF">2014-12-01T05:56:12Z</dcterms:created>
  <dcterms:modified xsi:type="dcterms:W3CDTF">2023-10-28T13:03:36Z</dcterms:modified>
  <cp:category>ppt</cp:category>
</cp:coreProperties>
</file>